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55"/>
  </p:notesMasterIdLst>
  <p:sldIdLst>
    <p:sldId id="349" r:id="rId3"/>
    <p:sldId id="348" r:id="rId4"/>
    <p:sldId id="351" r:id="rId5"/>
    <p:sldId id="259" r:id="rId6"/>
    <p:sldId id="260" r:id="rId7"/>
    <p:sldId id="298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38" r:id="rId16"/>
    <p:sldId id="315" r:id="rId17"/>
    <p:sldId id="316" r:id="rId18"/>
    <p:sldId id="317" r:id="rId19"/>
    <p:sldId id="318" r:id="rId20"/>
    <p:sldId id="319" r:id="rId21"/>
    <p:sldId id="285" r:id="rId22"/>
    <p:sldId id="321" r:id="rId23"/>
    <p:sldId id="322" r:id="rId24"/>
    <p:sldId id="323" r:id="rId25"/>
    <p:sldId id="324" r:id="rId26"/>
    <p:sldId id="325" r:id="rId27"/>
    <p:sldId id="355" r:id="rId28"/>
    <p:sldId id="327" r:id="rId29"/>
    <p:sldId id="328" r:id="rId30"/>
    <p:sldId id="329" r:id="rId31"/>
    <p:sldId id="330" r:id="rId32"/>
    <p:sldId id="331" r:id="rId33"/>
    <p:sldId id="358" r:id="rId34"/>
    <p:sldId id="333" r:id="rId35"/>
    <p:sldId id="337" r:id="rId36"/>
    <p:sldId id="335" r:id="rId37"/>
    <p:sldId id="334" r:id="rId38"/>
    <p:sldId id="336" r:id="rId39"/>
    <p:sldId id="354" r:id="rId40"/>
    <p:sldId id="339" r:id="rId41"/>
    <p:sldId id="340" r:id="rId42"/>
    <p:sldId id="299" r:id="rId43"/>
    <p:sldId id="300" r:id="rId44"/>
    <p:sldId id="350" r:id="rId45"/>
    <p:sldId id="360" r:id="rId46"/>
    <p:sldId id="362" r:id="rId47"/>
    <p:sldId id="361" r:id="rId48"/>
    <p:sldId id="302" r:id="rId49"/>
    <p:sldId id="359" r:id="rId50"/>
    <p:sldId id="304" r:id="rId51"/>
    <p:sldId id="305" r:id="rId52"/>
    <p:sldId id="306" r:id="rId53"/>
    <p:sldId id="363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2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63" autoAdjust="0"/>
    <p:restoredTop sz="94660"/>
  </p:normalViewPr>
  <p:slideViewPr>
    <p:cSldViewPr snapToGrid="0" showGuides="1">
      <p:cViewPr>
        <p:scale>
          <a:sx n="82" d="100"/>
          <a:sy n="82" d="100"/>
        </p:scale>
        <p:origin x="396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34339008162201E-2"/>
          <c:y val="7.368366409043578E-2"/>
          <c:w val="0.95140283863776975"/>
          <c:h val="0.914682073158442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0D74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CA-41C7-A348-F445BC5E413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CA-41C7-A348-F445BC5E413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CA-41C7-A348-F445BC5E413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1CA-41C7-A348-F445BC5E4136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68</c:v>
                </c:pt>
                <c:pt idx="1">
                  <c:v>55</c:v>
                </c:pt>
                <c:pt idx="2">
                  <c:v>77</c:v>
                </c:pt>
                <c:pt idx="3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1CA-41C7-A348-F445BC5E4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100"/>
        <c:axId val="582563120"/>
        <c:axId val="582561552"/>
      </c:barChart>
      <c:catAx>
        <c:axId val="5825631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82561552"/>
        <c:crosses val="autoZero"/>
        <c:auto val="1"/>
        <c:lblAlgn val="ctr"/>
        <c:lblOffset val="100"/>
        <c:noMultiLvlLbl val="0"/>
      </c:catAx>
      <c:valAx>
        <c:axId val="58256155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8256312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5D9-464A-A2D6-3A170FD4F21A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5D9-464A-A2D6-3A170FD4F21A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5D9-464A-A2D6-3A170FD4F21A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</c:v>
                </c:pt>
                <c:pt idx="1">
                  <c:v>50</c:v>
                </c:pt>
                <c:pt idx="2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5D9-464A-A2D6-3A170FD4F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582571352"/>
        <c:axId val="582560768"/>
      </c:barChart>
      <c:catAx>
        <c:axId val="5825713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82560768"/>
        <c:crosses val="autoZero"/>
        <c:auto val="1"/>
        <c:lblAlgn val="ctr"/>
        <c:lblOffset val="100"/>
        <c:noMultiLvlLbl val="0"/>
      </c:catAx>
      <c:valAx>
        <c:axId val="5825607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825713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D2906"/>
            </a:solidFill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D11-49EA-9267-D8E90ADEBC60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D11-49EA-9267-D8E90ADEBC60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D11-49EA-9267-D8E90ADEBC60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</c:v>
                </c:pt>
                <c:pt idx="1">
                  <c:v>35</c:v>
                </c:pt>
                <c:pt idx="2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D11-49EA-9267-D8E90ADEB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582568608"/>
        <c:axId val="582570176"/>
      </c:barChart>
      <c:catAx>
        <c:axId val="5825686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82570176"/>
        <c:crosses val="autoZero"/>
        <c:auto val="1"/>
        <c:lblAlgn val="ctr"/>
        <c:lblOffset val="100"/>
        <c:noMultiLvlLbl val="0"/>
      </c:catAx>
      <c:valAx>
        <c:axId val="58257017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8256860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s-P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A1-46D0-A419-0709ADDF8B6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A1-46D0-A419-0709ADDF8B6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6A1-46D0-A419-0709ADDF8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28-49A2-BF85-3798E7D6212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28-49A2-BF85-3798E7D6212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A28-49A2-BF85-3798E7D62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82-472E-8806-87783D71E12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82-472E-8806-87783D71E12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982-472E-8806-87783D71E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6F-4B7B-85BB-257DD9F119A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6F-4B7B-85BB-257DD9F119A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46F-4B7B-85BB-257DD9F11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9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7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35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493" y="224321"/>
            <a:ext cx="607578" cy="739955"/>
          </a:xfrm>
          <a:prstGeom prst="rect">
            <a:avLst/>
          </a:prstGeom>
        </p:spPr>
      </p:pic>
      <p:sp>
        <p:nvSpPr>
          <p:cNvPr id="3" name="Forma en L 2"/>
          <p:cNvSpPr/>
          <p:nvPr userDrawn="1"/>
        </p:nvSpPr>
        <p:spPr>
          <a:xfrm rot="10800000" flipV="1">
            <a:off x="0" y="6434051"/>
            <a:ext cx="12192000" cy="423949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381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echa derecha 6"/>
          <p:cNvSpPr/>
          <p:nvPr userDrawn="1"/>
        </p:nvSpPr>
        <p:spPr>
          <a:xfrm>
            <a:off x="0" y="6228272"/>
            <a:ext cx="12192000" cy="629728"/>
          </a:xfrm>
          <a:custGeom>
            <a:avLst/>
            <a:gdLst>
              <a:gd name="connsiteX0" fmla="*/ 0 w 6827520"/>
              <a:gd name="connsiteY0" fmla="*/ 304800 h 1219200"/>
              <a:gd name="connsiteX1" fmla="*/ 6217920 w 6827520"/>
              <a:gd name="connsiteY1" fmla="*/ 304800 h 1219200"/>
              <a:gd name="connsiteX2" fmla="*/ 6217920 w 6827520"/>
              <a:gd name="connsiteY2" fmla="*/ 0 h 1219200"/>
              <a:gd name="connsiteX3" fmla="*/ 6827520 w 6827520"/>
              <a:gd name="connsiteY3" fmla="*/ 609600 h 1219200"/>
              <a:gd name="connsiteX4" fmla="*/ 6217920 w 6827520"/>
              <a:gd name="connsiteY4" fmla="*/ 1219200 h 1219200"/>
              <a:gd name="connsiteX5" fmla="*/ 6217920 w 6827520"/>
              <a:gd name="connsiteY5" fmla="*/ 914400 h 1219200"/>
              <a:gd name="connsiteX6" fmla="*/ 0 w 6827520"/>
              <a:gd name="connsiteY6" fmla="*/ 914400 h 1219200"/>
              <a:gd name="connsiteX7" fmla="*/ 0 w 6827520"/>
              <a:gd name="connsiteY7" fmla="*/ 304800 h 1219200"/>
              <a:gd name="connsiteX0" fmla="*/ 0 w 6827520"/>
              <a:gd name="connsiteY0" fmla="*/ 304800 h 914400"/>
              <a:gd name="connsiteX1" fmla="*/ 6217920 w 6827520"/>
              <a:gd name="connsiteY1" fmla="*/ 304800 h 914400"/>
              <a:gd name="connsiteX2" fmla="*/ 6217920 w 6827520"/>
              <a:gd name="connsiteY2" fmla="*/ 0 h 914400"/>
              <a:gd name="connsiteX3" fmla="*/ 6827520 w 6827520"/>
              <a:gd name="connsiteY3" fmla="*/ 609600 h 914400"/>
              <a:gd name="connsiteX4" fmla="*/ 6217920 w 6827520"/>
              <a:gd name="connsiteY4" fmla="*/ 914400 h 914400"/>
              <a:gd name="connsiteX5" fmla="*/ 0 w 6827520"/>
              <a:gd name="connsiteY5" fmla="*/ 914400 h 914400"/>
              <a:gd name="connsiteX6" fmla="*/ 0 w 6827520"/>
              <a:gd name="connsiteY6" fmla="*/ 304800 h 914400"/>
              <a:gd name="connsiteX0" fmla="*/ 0 w 6949440"/>
              <a:gd name="connsiteY0" fmla="*/ 304800 h 914400"/>
              <a:gd name="connsiteX1" fmla="*/ 6217920 w 6949440"/>
              <a:gd name="connsiteY1" fmla="*/ 304800 h 914400"/>
              <a:gd name="connsiteX2" fmla="*/ 6217920 w 6949440"/>
              <a:gd name="connsiteY2" fmla="*/ 0 h 914400"/>
              <a:gd name="connsiteX3" fmla="*/ 6949440 w 6949440"/>
              <a:gd name="connsiteY3" fmla="*/ 868680 h 914400"/>
              <a:gd name="connsiteX4" fmla="*/ 6217920 w 6949440"/>
              <a:gd name="connsiteY4" fmla="*/ 914400 h 914400"/>
              <a:gd name="connsiteX5" fmla="*/ 0 w 6949440"/>
              <a:gd name="connsiteY5" fmla="*/ 914400 h 914400"/>
              <a:gd name="connsiteX6" fmla="*/ 0 w 6949440"/>
              <a:gd name="connsiteY6" fmla="*/ 304800 h 914400"/>
              <a:gd name="connsiteX0" fmla="*/ 0 w 6963400"/>
              <a:gd name="connsiteY0" fmla="*/ 304800 h 917541"/>
              <a:gd name="connsiteX1" fmla="*/ 6217920 w 6963400"/>
              <a:gd name="connsiteY1" fmla="*/ 304800 h 917541"/>
              <a:gd name="connsiteX2" fmla="*/ 6217920 w 6963400"/>
              <a:gd name="connsiteY2" fmla="*/ 0 h 917541"/>
              <a:gd name="connsiteX3" fmla="*/ 6963400 w 6963400"/>
              <a:gd name="connsiteY3" fmla="*/ 917541 h 917541"/>
              <a:gd name="connsiteX4" fmla="*/ 6217920 w 6963400"/>
              <a:gd name="connsiteY4" fmla="*/ 914400 h 917541"/>
              <a:gd name="connsiteX5" fmla="*/ 0 w 6963400"/>
              <a:gd name="connsiteY5" fmla="*/ 914400 h 917541"/>
              <a:gd name="connsiteX6" fmla="*/ 0 w 6963400"/>
              <a:gd name="connsiteY6" fmla="*/ 304800 h 91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3400" h="917541">
                <a:moveTo>
                  <a:pt x="0" y="304800"/>
                </a:moveTo>
                <a:lnTo>
                  <a:pt x="6217920" y="304800"/>
                </a:lnTo>
                <a:lnTo>
                  <a:pt x="6217920" y="0"/>
                </a:lnTo>
                <a:lnTo>
                  <a:pt x="6963400" y="917541"/>
                </a:lnTo>
                <a:lnTo>
                  <a:pt x="6217920" y="914400"/>
                </a:lnTo>
                <a:lnTo>
                  <a:pt x="0" y="914400"/>
                </a:lnTo>
                <a:lnTo>
                  <a:pt x="0" y="304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233363" y="223838"/>
            <a:ext cx="608013" cy="738188"/>
          </a:xfrm>
          <a:custGeom>
            <a:avLst/>
            <a:gdLst>
              <a:gd name="T0" fmla="*/ 266 w 535"/>
              <a:gd name="T1" fmla="*/ 650 h 650"/>
              <a:gd name="T2" fmla="*/ 225 w 535"/>
              <a:gd name="T3" fmla="*/ 598 h 650"/>
              <a:gd name="T4" fmla="*/ 66 w 535"/>
              <a:gd name="T5" fmla="*/ 364 h 650"/>
              <a:gd name="T6" fmla="*/ 1 w 535"/>
              <a:gd name="T7" fmla="*/ 210 h 650"/>
              <a:gd name="T8" fmla="*/ 5 w 535"/>
              <a:gd name="T9" fmla="*/ 195 h 650"/>
              <a:gd name="T10" fmla="*/ 41 w 535"/>
              <a:gd name="T11" fmla="*/ 164 h 650"/>
              <a:gd name="T12" fmla="*/ 3 w 535"/>
              <a:gd name="T13" fmla="*/ 113 h 650"/>
              <a:gd name="T14" fmla="*/ 119 w 535"/>
              <a:gd name="T15" fmla="*/ 1 h 650"/>
              <a:gd name="T16" fmla="*/ 116 w 535"/>
              <a:gd name="T17" fmla="*/ 66 h 650"/>
              <a:gd name="T18" fmla="*/ 140 w 535"/>
              <a:gd name="T19" fmla="*/ 235 h 650"/>
              <a:gd name="T20" fmla="*/ 170 w 535"/>
              <a:gd name="T21" fmla="*/ 353 h 650"/>
              <a:gd name="T22" fmla="*/ 205 w 535"/>
              <a:gd name="T23" fmla="*/ 471 h 650"/>
              <a:gd name="T24" fmla="*/ 208 w 535"/>
              <a:gd name="T25" fmla="*/ 477 h 650"/>
              <a:gd name="T26" fmla="*/ 215 w 535"/>
              <a:gd name="T27" fmla="*/ 401 h 650"/>
              <a:gd name="T28" fmla="*/ 233 w 535"/>
              <a:gd name="T29" fmla="*/ 236 h 650"/>
              <a:gd name="T30" fmla="*/ 246 w 535"/>
              <a:gd name="T31" fmla="*/ 183 h 650"/>
              <a:gd name="T32" fmla="*/ 246 w 535"/>
              <a:gd name="T33" fmla="*/ 176 h 650"/>
              <a:gd name="T34" fmla="*/ 234 w 535"/>
              <a:gd name="T35" fmla="*/ 147 h 650"/>
              <a:gd name="T36" fmla="*/ 236 w 535"/>
              <a:gd name="T37" fmla="*/ 140 h 650"/>
              <a:gd name="T38" fmla="*/ 262 w 535"/>
              <a:gd name="T39" fmla="*/ 111 h 650"/>
              <a:gd name="T40" fmla="*/ 273 w 535"/>
              <a:gd name="T41" fmla="*/ 112 h 650"/>
              <a:gd name="T42" fmla="*/ 299 w 535"/>
              <a:gd name="T43" fmla="*/ 140 h 650"/>
              <a:gd name="T44" fmla="*/ 300 w 535"/>
              <a:gd name="T45" fmla="*/ 146 h 650"/>
              <a:gd name="T46" fmla="*/ 289 w 535"/>
              <a:gd name="T47" fmla="*/ 175 h 650"/>
              <a:gd name="T48" fmla="*/ 288 w 535"/>
              <a:gd name="T49" fmla="*/ 184 h 650"/>
              <a:gd name="T50" fmla="*/ 310 w 535"/>
              <a:gd name="T51" fmla="*/ 306 h 650"/>
              <a:gd name="T52" fmla="*/ 326 w 535"/>
              <a:gd name="T53" fmla="*/ 472 h 650"/>
              <a:gd name="T54" fmla="*/ 328 w 535"/>
              <a:gd name="T55" fmla="*/ 475 h 650"/>
              <a:gd name="T56" fmla="*/ 335 w 535"/>
              <a:gd name="T57" fmla="*/ 454 h 650"/>
              <a:gd name="T58" fmla="*/ 373 w 535"/>
              <a:gd name="T59" fmla="*/ 325 h 650"/>
              <a:gd name="T60" fmla="*/ 411 w 535"/>
              <a:gd name="T61" fmla="*/ 148 h 650"/>
              <a:gd name="T62" fmla="*/ 417 w 535"/>
              <a:gd name="T63" fmla="*/ 20 h 650"/>
              <a:gd name="T64" fmla="*/ 413 w 535"/>
              <a:gd name="T65" fmla="*/ 0 h 650"/>
              <a:gd name="T66" fmla="*/ 421 w 535"/>
              <a:gd name="T67" fmla="*/ 6 h 650"/>
              <a:gd name="T68" fmla="*/ 522 w 535"/>
              <a:gd name="T69" fmla="*/ 103 h 650"/>
              <a:gd name="T70" fmla="*/ 524 w 535"/>
              <a:gd name="T71" fmla="*/ 124 h 650"/>
              <a:gd name="T72" fmla="*/ 494 w 535"/>
              <a:gd name="T73" fmla="*/ 164 h 650"/>
              <a:gd name="T74" fmla="*/ 528 w 535"/>
              <a:gd name="T75" fmla="*/ 194 h 650"/>
              <a:gd name="T76" fmla="*/ 533 w 535"/>
              <a:gd name="T77" fmla="*/ 211 h 650"/>
              <a:gd name="T78" fmla="*/ 506 w 535"/>
              <a:gd name="T79" fmla="*/ 286 h 650"/>
              <a:gd name="T80" fmla="*/ 291 w 535"/>
              <a:gd name="T81" fmla="*/ 621 h 650"/>
              <a:gd name="T82" fmla="*/ 269 w 535"/>
              <a:gd name="T83" fmla="*/ 649 h 650"/>
              <a:gd name="T84" fmla="*/ 266 w 535"/>
              <a:gd name="T85" fmla="*/ 65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5" h="650">
                <a:moveTo>
                  <a:pt x="266" y="650"/>
                </a:moveTo>
                <a:cubicBezTo>
                  <a:pt x="252" y="633"/>
                  <a:pt x="238" y="616"/>
                  <a:pt x="225" y="598"/>
                </a:cubicBezTo>
                <a:cubicBezTo>
                  <a:pt x="166" y="524"/>
                  <a:pt x="111" y="447"/>
                  <a:pt x="66" y="364"/>
                </a:cubicBezTo>
                <a:cubicBezTo>
                  <a:pt x="39" y="315"/>
                  <a:pt x="16" y="264"/>
                  <a:pt x="1" y="210"/>
                </a:cubicBezTo>
                <a:cubicBezTo>
                  <a:pt x="0" y="204"/>
                  <a:pt x="1" y="199"/>
                  <a:pt x="5" y="195"/>
                </a:cubicBezTo>
                <a:cubicBezTo>
                  <a:pt x="17" y="185"/>
                  <a:pt x="29" y="174"/>
                  <a:pt x="41" y="164"/>
                </a:cubicBezTo>
                <a:cubicBezTo>
                  <a:pt x="28" y="147"/>
                  <a:pt x="16" y="131"/>
                  <a:pt x="3" y="113"/>
                </a:cubicBezTo>
                <a:cubicBezTo>
                  <a:pt x="38" y="71"/>
                  <a:pt x="79" y="37"/>
                  <a:pt x="119" y="1"/>
                </a:cubicBezTo>
                <a:cubicBezTo>
                  <a:pt x="118" y="23"/>
                  <a:pt x="116" y="44"/>
                  <a:pt x="116" y="66"/>
                </a:cubicBezTo>
                <a:cubicBezTo>
                  <a:pt x="117" y="123"/>
                  <a:pt x="127" y="179"/>
                  <a:pt x="140" y="235"/>
                </a:cubicBezTo>
                <a:cubicBezTo>
                  <a:pt x="149" y="274"/>
                  <a:pt x="159" y="313"/>
                  <a:pt x="170" y="353"/>
                </a:cubicBezTo>
                <a:cubicBezTo>
                  <a:pt x="181" y="392"/>
                  <a:pt x="193" y="431"/>
                  <a:pt x="205" y="471"/>
                </a:cubicBezTo>
                <a:cubicBezTo>
                  <a:pt x="205" y="472"/>
                  <a:pt x="206" y="474"/>
                  <a:pt x="208" y="477"/>
                </a:cubicBezTo>
                <a:cubicBezTo>
                  <a:pt x="210" y="451"/>
                  <a:pt x="212" y="426"/>
                  <a:pt x="215" y="401"/>
                </a:cubicBezTo>
                <a:cubicBezTo>
                  <a:pt x="221" y="346"/>
                  <a:pt x="226" y="291"/>
                  <a:pt x="233" y="236"/>
                </a:cubicBezTo>
                <a:cubicBezTo>
                  <a:pt x="236" y="218"/>
                  <a:pt x="242" y="201"/>
                  <a:pt x="246" y="183"/>
                </a:cubicBezTo>
                <a:cubicBezTo>
                  <a:pt x="247" y="181"/>
                  <a:pt x="246" y="178"/>
                  <a:pt x="246" y="176"/>
                </a:cubicBezTo>
                <a:cubicBezTo>
                  <a:pt x="242" y="166"/>
                  <a:pt x="238" y="157"/>
                  <a:pt x="234" y="147"/>
                </a:cubicBezTo>
                <a:cubicBezTo>
                  <a:pt x="234" y="145"/>
                  <a:pt x="234" y="142"/>
                  <a:pt x="236" y="140"/>
                </a:cubicBezTo>
                <a:cubicBezTo>
                  <a:pt x="244" y="130"/>
                  <a:pt x="253" y="121"/>
                  <a:pt x="262" y="111"/>
                </a:cubicBezTo>
                <a:cubicBezTo>
                  <a:pt x="265" y="107"/>
                  <a:pt x="269" y="108"/>
                  <a:pt x="273" y="112"/>
                </a:cubicBezTo>
                <a:cubicBezTo>
                  <a:pt x="282" y="121"/>
                  <a:pt x="290" y="131"/>
                  <a:pt x="299" y="140"/>
                </a:cubicBezTo>
                <a:cubicBezTo>
                  <a:pt x="300" y="142"/>
                  <a:pt x="301" y="145"/>
                  <a:pt x="300" y="146"/>
                </a:cubicBezTo>
                <a:cubicBezTo>
                  <a:pt x="297" y="156"/>
                  <a:pt x="293" y="166"/>
                  <a:pt x="289" y="175"/>
                </a:cubicBezTo>
                <a:cubicBezTo>
                  <a:pt x="288" y="178"/>
                  <a:pt x="287" y="182"/>
                  <a:pt x="288" y="184"/>
                </a:cubicBezTo>
                <a:cubicBezTo>
                  <a:pt x="301" y="224"/>
                  <a:pt x="306" y="265"/>
                  <a:pt x="310" y="306"/>
                </a:cubicBezTo>
                <a:cubicBezTo>
                  <a:pt x="315" y="361"/>
                  <a:pt x="320" y="417"/>
                  <a:pt x="326" y="472"/>
                </a:cubicBezTo>
                <a:cubicBezTo>
                  <a:pt x="326" y="473"/>
                  <a:pt x="326" y="474"/>
                  <a:pt x="328" y="475"/>
                </a:cubicBezTo>
                <a:cubicBezTo>
                  <a:pt x="330" y="468"/>
                  <a:pt x="333" y="461"/>
                  <a:pt x="335" y="454"/>
                </a:cubicBezTo>
                <a:cubicBezTo>
                  <a:pt x="348" y="411"/>
                  <a:pt x="361" y="368"/>
                  <a:pt x="373" y="325"/>
                </a:cubicBezTo>
                <a:cubicBezTo>
                  <a:pt x="389" y="267"/>
                  <a:pt x="402" y="208"/>
                  <a:pt x="411" y="148"/>
                </a:cubicBezTo>
                <a:cubicBezTo>
                  <a:pt x="417" y="106"/>
                  <a:pt x="422" y="63"/>
                  <a:pt x="417" y="20"/>
                </a:cubicBezTo>
                <a:cubicBezTo>
                  <a:pt x="416" y="14"/>
                  <a:pt x="415" y="7"/>
                  <a:pt x="413" y="0"/>
                </a:cubicBezTo>
                <a:cubicBezTo>
                  <a:pt x="417" y="3"/>
                  <a:pt x="419" y="4"/>
                  <a:pt x="421" y="6"/>
                </a:cubicBezTo>
                <a:cubicBezTo>
                  <a:pt x="455" y="38"/>
                  <a:pt x="489" y="70"/>
                  <a:pt x="522" y="103"/>
                </a:cubicBezTo>
                <a:cubicBezTo>
                  <a:pt x="534" y="114"/>
                  <a:pt x="532" y="111"/>
                  <a:pt x="524" y="124"/>
                </a:cubicBezTo>
                <a:cubicBezTo>
                  <a:pt x="514" y="137"/>
                  <a:pt x="504" y="151"/>
                  <a:pt x="494" y="164"/>
                </a:cubicBezTo>
                <a:cubicBezTo>
                  <a:pt x="505" y="174"/>
                  <a:pt x="516" y="184"/>
                  <a:pt x="528" y="194"/>
                </a:cubicBezTo>
                <a:cubicBezTo>
                  <a:pt x="533" y="199"/>
                  <a:pt x="535" y="204"/>
                  <a:pt x="533" y="211"/>
                </a:cubicBezTo>
                <a:cubicBezTo>
                  <a:pt x="524" y="236"/>
                  <a:pt x="517" y="261"/>
                  <a:pt x="506" y="286"/>
                </a:cubicBezTo>
                <a:cubicBezTo>
                  <a:pt x="453" y="409"/>
                  <a:pt x="375" y="517"/>
                  <a:pt x="291" y="621"/>
                </a:cubicBezTo>
                <a:cubicBezTo>
                  <a:pt x="284" y="631"/>
                  <a:pt x="276" y="640"/>
                  <a:pt x="269" y="649"/>
                </a:cubicBezTo>
                <a:cubicBezTo>
                  <a:pt x="268" y="649"/>
                  <a:pt x="268" y="649"/>
                  <a:pt x="266" y="650"/>
                </a:cubicBezTo>
                <a:close/>
              </a:path>
            </a:pathLst>
          </a:custGeom>
          <a:solidFill>
            <a:srgbClr val="FD290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905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echa derecha 6"/>
          <p:cNvSpPr/>
          <p:nvPr userDrawn="1"/>
        </p:nvSpPr>
        <p:spPr>
          <a:xfrm>
            <a:off x="0" y="6228272"/>
            <a:ext cx="12192000" cy="629728"/>
          </a:xfrm>
          <a:custGeom>
            <a:avLst/>
            <a:gdLst>
              <a:gd name="connsiteX0" fmla="*/ 0 w 6827520"/>
              <a:gd name="connsiteY0" fmla="*/ 304800 h 1219200"/>
              <a:gd name="connsiteX1" fmla="*/ 6217920 w 6827520"/>
              <a:gd name="connsiteY1" fmla="*/ 304800 h 1219200"/>
              <a:gd name="connsiteX2" fmla="*/ 6217920 w 6827520"/>
              <a:gd name="connsiteY2" fmla="*/ 0 h 1219200"/>
              <a:gd name="connsiteX3" fmla="*/ 6827520 w 6827520"/>
              <a:gd name="connsiteY3" fmla="*/ 609600 h 1219200"/>
              <a:gd name="connsiteX4" fmla="*/ 6217920 w 6827520"/>
              <a:gd name="connsiteY4" fmla="*/ 1219200 h 1219200"/>
              <a:gd name="connsiteX5" fmla="*/ 6217920 w 6827520"/>
              <a:gd name="connsiteY5" fmla="*/ 914400 h 1219200"/>
              <a:gd name="connsiteX6" fmla="*/ 0 w 6827520"/>
              <a:gd name="connsiteY6" fmla="*/ 914400 h 1219200"/>
              <a:gd name="connsiteX7" fmla="*/ 0 w 6827520"/>
              <a:gd name="connsiteY7" fmla="*/ 304800 h 1219200"/>
              <a:gd name="connsiteX0" fmla="*/ 0 w 6827520"/>
              <a:gd name="connsiteY0" fmla="*/ 304800 h 914400"/>
              <a:gd name="connsiteX1" fmla="*/ 6217920 w 6827520"/>
              <a:gd name="connsiteY1" fmla="*/ 304800 h 914400"/>
              <a:gd name="connsiteX2" fmla="*/ 6217920 w 6827520"/>
              <a:gd name="connsiteY2" fmla="*/ 0 h 914400"/>
              <a:gd name="connsiteX3" fmla="*/ 6827520 w 6827520"/>
              <a:gd name="connsiteY3" fmla="*/ 609600 h 914400"/>
              <a:gd name="connsiteX4" fmla="*/ 6217920 w 6827520"/>
              <a:gd name="connsiteY4" fmla="*/ 914400 h 914400"/>
              <a:gd name="connsiteX5" fmla="*/ 0 w 6827520"/>
              <a:gd name="connsiteY5" fmla="*/ 914400 h 914400"/>
              <a:gd name="connsiteX6" fmla="*/ 0 w 6827520"/>
              <a:gd name="connsiteY6" fmla="*/ 304800 h 914400"/>
              <a:gd name="connsiteX0" fmla="*/ 0 w 6949440"/>
              <a:gd name="connsiteY0" fmla="*/ 304800 h 914400"/>
              <a:gd name="connsiteX1" fmla="*/ 6217920 w 6949440"/>
              <a:gd name="connsiteY1" fmla="*/ 304800 h 914400"/>
              <a:gd name="connsiteX2" fmla="*/ 6217920 w 6949440"/>
              <a:gd name="connsiteY2" fmla="*/ 0 h 914400"/>
              <a:gd name="connsiteX3" fmla="*/ 6949440 w 6949440"/>
              <a:gd name="connsiteY3" fmla="*/ 868680 h 914400"/>
              <a:gd name="connsiteX4" fmla="*/ 6217920 w 6949440"/>
              <a:gd name="connsiteY4" fmla="*/ 914400 h 914400"/>
              <a:gd name="connsiteX5" fmla="*/ 0 w 6949440"/>
              <a:gd name="connsiteY5" fmla="*/ 914400 h 914400"/>
              <a:gd name="connsiteX6" fmla="*/ 0 w 6949440"/>
              <a:gd name="connsiteY6" fmla="*/ 304800 h 914400"/>
              <a:gd name="connsiteX0" fmla="*/ 0 w 6963400"/>
              <a:gd name="connsiteY0" fmla="*/ 304800 h 917541"/>
              <a:gd name="connsiteX1" fmla="*/ 6217920 w 6963400"/>
              <a:gd name="connsiteY1" fmla="*/ 304800 h 917541"/>
              <a:gd name="connsiteX2" fmla="*/ 6217920 w 6963400"/>
              <a:gd name="connsiteY2" fmla="*/ 0 h 917541"/>
              <a:gd name="connsiteX3" fmla="*/ 6963400 w 6963400"/>
              <a:gd name="connsiteY3" fmla="*/ 917541 h 917541"/>
              <a:gd name="connsiteX4" fmla="*/ 6217920 w 6963400"/>
              <a:gd name="connsiteY4" fmla="*/ 914400 h 917541"/>
              <a:gd name="connsiteX5" fmla="*/ 0 w 6963400"/>
              <a:gd name="connsiteY5" fmla="*/ 914400 h 917541"/>
              <a:gd name="connsiteX6" fmla="*/ 0 w 6963400"/>
              <a:gd name="connsiteY6" fmla="*/ 304800 h 91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3400" h="917541">
                <a:moveTo>
                  <a:pt x="0" y="304800"/>
                </a:moveTo>
                <a:lnTo>
                  <a:pt x="6217920" y="304800"/>
                </a:lnTo>
                <a:lnTo>
                  <a:pt x="6217920" y="0"/>
                </a:lnTo>
                <a:lnTo>
                  <a:pt x="6963400" y="917541"/>
                </a:lnTo>
                <a:lnTo>
                  <a:pt x="6217920" y="914400"/>
                </a:lnTo>
                <a:lnTo>
                  <a:pt x="0" y="914400"/>
                </a:lnTo>
                <a:lnTo>
                  <a:pt x="0" y="3048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233363" y="223838"/>
            <a:ext cx="608013" cy="738188"/>
          </a:xfrm>
          <a:custGeom>
            <a:avLst/>
            <a:gdLst>
              <a:gd name="T0" fmla="*/ 266 w 535"/>
              <a:gd name="T1" fmla="*/ 650 h 650"/>
              <a:gd name="T2" fmla="*/ 225 w 535"/>
              <a:gd name="T3" fmla="*/ 598 h 650"/>
              <a:gd name="T4" fmla="*/ 66 w 535"/>
              <a:gd name="T5" fmla="*/ 364 h 650"/>
              <a:gd name="T6" fmla="*/ 1 w 535"/>
              <a:gd name="T7" fmla="*/ 210 h 650"/>
              <a:gd name="T8" fmla="*/ 5 w 535"/>
              <a:gd name="T9" fmla="*/ 195 h 650"/>
              <a:gd name="T10" fmla="*/ 41 w 535"/>
              <a:gd name="T11" fmla="*/ 164 h 650"/>
              <a:gd name="T12" fmla="*/ 3 w 535"/>
              <a:gd name="T13" fmla="*/ 113 h 650"/>
              <a:gd name="T14" fmla="*/ 119 w 535"/>
              <a:gd name="T15" fmla="*/ 1 h 650"/>
              <a:gd name="T16" fmla="*/ 116 w 535"/>
              <a:gd name="T17" fmla="*/ 66 h 650"/>
              <a:gd name="T18" fmla="*/ 140 w 535"/>
              <a:gd name="T19" fmla="*/ 235 h 650"/>
              <a:gd name="T20" fmla="*/ 170 w 535"/>
              <a:gd name="T21" fmla="*/ 353 h 650"/>
              <a:gd name="T22" fmla="*/ 205 w 535"/>
              <a:gd name="T23" fmla="*/ 471 h 650"/>
              <a:gd name="T24" fmla="*/ 208 w 535"/>
              <a:gd name="T25" fmla="*/ 477 h 650"/>
              <a:gd name="T26" fmla="*/ 215 w 535"/>
              <a:gd name="T27" fmla="*/ 401 h 650"/>
              <a:gd name="T28" fmla="*/ 233 w 535"/>
              <a:gd name="T29" fmla="*/ 236 h 650"/>
              <a:gd name="T30" fmla="*/ 246 w 535"/>
              <a:gd name="T31" fmla="*/ 183 h 650"/>
              <a:gd name="T32" fmla="*/ 246 w 535"/>
              <a:gd name="T33" fmla="*/ 176 h 650"/>
              <a:gd name="T34" fmla="*/ 234 w 535"/>
              <a:gd name="T35" fmla="*/ 147 h 650"/>
              <a:gd name="T36" fmla="*/ 236 w 535"/>
              <a:gd name="T37" fmla="*/ 140 h 650"/>
              <a:gd name="T38" fmla="*/ 262 w 535"/>
              <a:gd name="T39" fmla="*/ 111 h 650"/>
              <a:gd name="T40" fmla="*/ 273 w 535"/>
              <a:gd name="T41" fmla="*/ 112 h 650"/>
              <a:gd name="T42" fmla="*/ 299 w 535"/>
              <a:gd name="T43" fmla="*/ 140 h 650"/>
              <a:gd name="T44" fmla="*/ 300 w 535"/>
              <a:gd name="T45" fmla="*/ 146 h 650"/>
              <a:gd name="T46" fmla="*/ 289 w 535"/>
              <a:gd name="T47" fmla="*/ 175 h 650"/>
              <a:gd name="T48" fmla="*/ 288 w 535"/>
              <a:gd name="T49" fmla="*/ 184 h 650"/>
              <a:gd name="T50" fmla="*/ 310 w 535"/>
              <a:gd name="T51" fmla="*/ 306 h 650"/>
              <a:gd name="T52" fmla="*/ 326 w 535"/>
              <a:gd name="T53" fmla="*/ 472 h 650"/>
              <a:gd name="T54" fmla="*/ 328 w 535"/>
              <a:gd name="T55" fmla="*/ 475 h 650"/>
              <a:gd name="T56" fmla="*/ 335 w 535"/>
              <a:gd name="T57" fmla="*/ 454 h 650"/>
              <a:gd name="T58" fmla="*/ 373 w 535"/>
              <a:gd name="T59" fmla="*/ 325 h 650"/>
              <a:gd name="T60" fmla="*/ 411 w 535"/>
              <a:gd name="T61" fmla="*/ 148 h 650"/>
              <a:gd name="T62" fmla="*/ 417 w 535"/>
              <a:gd name="T63" fmla="*/ 20 h 650"/>
              <a:gd name="T64" fmla="*/ 413 w 535"/>
              <a:gd name="T65" fmla="*/ 0 h 650"/>
              <a:gd name="T66" fmla="*/ 421 w 535"/>
              <a:gd name="T67" fmla="*/ 6 h 650"/>
              <a:gd name="T68" fmla="*/ 522 w 535"/>
              <a:gd name="T69" fmla="*/ 103 h 650"/>
              <a:gd name="T70" fmla="*/ 524 w 535"/>
              <a:gd name="T71" fmla="*/ 124 h 650"/>
              <a:gd name="T72" fmla="*/ 494 w 535"/>
              <a:gd name="T73" fmla="*/ 164 h 650"/>
              <a:gd name="T74" fmla="*/ 528 w 535"/>
              <a:gd name="T75" fmla="*/ 194 h 650"/>
              <a:gd name="T76" fmla="*/ 533 w 535"/>
              <a:gd name="T77" fmla="*/ 211 h 650"/>
              <a:gd name="T78" fmla="*/ 506 w 535"/>
              <a:gd name="T79" fmla="*/ 286 h 650"/>
              <a:gd name="T80" fmla="*/ 291 w 535"/>
              <a:gd name="T81" fmla="*/ 621 h 650"/>
              <a:gd name="T82" fmla="*/ 269 w 535"/>
              <a:gd name="T83" fmla="*/ 649 h 650"/>
              <a:gd name="T84" fmla="*/ 266 w 535"/>
              <a:gd name="T85" fmla="*/ 65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5" h="650">
                <a:moveTo>
                  <a:pt x="266" y="650"/>
                </a:moveTo>
                <a:cubicBezTo>
                  <a:pt x="252" y="633"/>
                  <a:pt x="238" y="616"/>
                  <a:pt x="225" y="598"/>
                </a:cubicBezTo>
                <a:cubicBezTo>
                  <a:pt x="166" y="524"/>
                  <a:pt x="111" y="447"/>
                  <a:pt x="66" y="364"/>
                </a:cubicBezTo>
                <a:cubicBezTo>
                  <a:pt x="39" y="315"/>
                  <a:pt x="16" y="264"/>
                  <a:pt x="1" y="210"/>
                </a:cubicBezTo>
                <a:cubicBezTo>
                  <a:pt x="0" y="204"/>
                  <a:pt x="1" y="199"/>
                  <a:pt x="5" y="195"/>
                </a:cubicBezTo>
                <a:cubicBezTo>
                  <a:pt x="17" y="185"/>
                  <a:pt x="29" y="174"/>
                  <a:pt x="41" y="164"/>
                </a:cubicBezTo>
                <a:cubicBezTo>
                  <a:pt x="28" y="147"/>
                  <a:pt x="16" y="131"/>
                  <a:pt x="3" y="113"/>
                </a:cubicBezTo>
                <a:cubicBezTo>
                  <a:pt x="38" y="71"/>
                  <a:pt x="79" y="37"/>
                  <a:pt x="119" y="1"/>
                </a:cubicBezTo>
                <a:cubicBezTo>
                  <a:pt x="118" y="23"/>
                  <a:pt x="116" y="44"/>
                  <a:pt x="116" y="66"/>
                </a:cubicBezTo>
                <a:cubicBezTo>
                  <a:pt x="117" y="123"/>
                  <a:pt x="127" y="179"/>
                  <a:pt x="140" y="235"/>
                </a:cubicBezTo>
                <a:cubicBezTo>
                  <a:pt x="149" y="274"/>
                  <a:pt x="159" y="313"/>
                  <a:pt x="170" y="353"/>
                </a:cubicBezTo>
                <a:cubicBezTo>
                  <a:pt x="181" y="392"/>
                  <a:pt x="193" y="431"/>
                  <a:pt x="205" y="471"/>
                </a:cubicBezTo>
                <a:cubicBezTo>
                  <a:pt x="205" y="472"/>
                  <a:pt x="206" y="474"/>
                  <a:pt x="208" y="477"/>
                </a:cubicBezTo>
                <a:cubicBezTo>
                  <a:pt x="210" y="451"/>
                  <a:pt x="212" y="426"/>
                  <a:pt x="215" y="401"/>
                </a:cubicBezTo>
                <a:cubicBezTo>
                  <a:pt x="221" y="346"/>
                  <a:pt x="226" y="291"/>
                  <a:pt x="233" y="236"/>
                </a:cubicBezTo>
                <a:cubicBezTo>
                  <a:pt x="236" y="218"/>
                  <a:pt x="242" y="201"/>
                  <a:pt x="246" y="183"/>
                </a:cubicBezTo>
                <a:cubicBezTo>
                  <a:pt x="247" y="181"/>
                  <a:pt x="246" y="178"/>
                  <a:pt x="246" y="176"/>
                </a:cubicBezTo>
                <a:cubicBezTo>
                  <a:pt x="242" y="166"/>
                  <a:pt x="238" y="157"/>
                  <a:pt x="234" y="147"/>
                </a:cubicBezTo>
                <a:cubicBezTo>
                  <a:pt x="234" y="145"/>
                  <a:pt x="234" y="142"/>
                  <a:pt x="236" y="140"/>
                </a:cubicBezTo>
                <a:cubicBezTo>
                  <a:pt x="244" y="130"/>
                  <a:pt x="253" y="121"/>
                  <a:pt x="262" y="111"/>
                </a:cubicBezTo>
                <a:cubicBezTo>
                  <a:pt x="265" y="107"/>
                  <a:pt x="269" y="108"/>
                  <a:pt x="273" y="112"/>
                </a:cubicBezTo>
                <a:cubicBezTo>
                  <a:pt x="282" y="121"/>
                  <a:pt x="290" y="131"/>
                  <a:pt x="299" y="140"/>
                </a:cubicBezTo>
                <a:cubicBezTo>
                  <a:pt x="300" y="142"/>
                  <a:pt x="301" y="145"/>
                  <a:pt x="300" y="146"/>
                </a:cubicBezTo>
                <a:cubicBezTo>
                  <a:pt x="297" y="156"/>
                  <a:pt x="293" y="166"/>
                  <a:pt x="289" y="175"/>
                </a:cubicBezTo>
                <a:cubicBezTo>
                  <a:pt x="288" y="178"/>
                  <a:pt x="287" y="182"/>
                  <a:pt x="288" y="184"/>
                </a:cubicBezTo>
                <a:cubicBezTo>
                  <a:pt x="301" y="224"/>
                  <a:pt x="306" y="265"/>
                  <a:pt x="310" y="306"/>
                </a:cubicBezTo>
                <a:cubicBezTo>
                  <a:pt x="315" y="361"/>
                  <a:pt x="320" y="417"/>
                  <a:pt x="326" y="472"/>
                </a:cubicBezTo>
                <a:cubicBezTo>
                  <a:pt x="326" y="473"/>
                  <a:pt x="326" y="474"/>
                  <a:pt x="328" y="475"/>
                </a:cubicBezTo>
                <a:cubicBezTo>
                  <a:pt x="330" y="468"/>
                  <a:pt x="333" y="461"/>
                  <a:pt x="335" y="454"/>
                </a:cubicBezTo>
                <a:cubicBezTo>
                  <a:pt x="348" y="411"/>
                  <a:pt x="361" y="368"/>
                  <a:pt x="373" y="325"/>
                </a:cubicBezTo>
                <a:cubicBezTo>
                  <a:pt x="389" y="267"/>
                  <a:pt x="402" y="208"/>
                  <a:pt x="411" y="148"/>
                </a:cubicBezTo>
                <a:cubicBezTo>
                  <a:pt x="417" y="106"/>
                  <a:pt x="422" y="63"/>
                  <a:pt x="417" y="20"/>
                </a:cubicBezTo>
                <a:cubicBezTo>
                  <a:pt x="416" y="14"/>
                  <a:pt x="415" y="7"/>
                  <a:pt x="413" y="0"/>
                </a:cubicBezTo>
                <a:cubicBezTo>
                  <a:pt x="417" y="3"/>
                  <a:pt x="419" y="4"/>
                  <a:pt x="421" y="6"/>
                </a:cubicBezTo>
                <a:cubicBezTo>
                  <a:pt x="455" y="38"/>
                  <a:pt x="489" y="70"/>
                  <a:pt x="522" y="103"/>
                </a:cubicBezTo>
                <a:cubicBezTo>
                  <a:pt x="534" y="114"/>
                  <a:pt x="532" y="111"/>
                  <a:pt x="524" y="124"/>
                </a:cubicBezTo>
                <a:cubicBezTo>
                  <a:pt x="514" y="137"/>
                  <a:pt x="504" y="151"/>
                  <a:pt x="494" y="164"/>
                </a:cubicBezTo>
                <a:cubicBezTo>
                  <a:pt x="505" y="174"/>
                  <a:pt x="516" y="184"/>
                  <a:pt x="528" y="194"/>
                </a:cubicBezTo>
                <a:cubicBezTo>
                  <a:pt x="533" y="199"/>
                  <a:pt x="535" y="204"/>
                  <a:pt x="533" y="211"/>
                </a:cubicBezTo>
                <a:cubicBezTo>
                  <a:pt x="524" y="236"/>
                  <a:pt x="517" y="261"/>
                  <a:pt x="506" y="286"/>
                </a:cubicBezTo>
                <a:cubicBezTo>
                  <a:pt x="453" y="409"/>
                  <a:pt x="375" y="517"/>
                  <a:pt x="291" y="621"/>
                </a:cubicBezTo>
                <a:cubicBezTo>
                  <a:pt x="284" y="631"/>
                  <a:pt x="276" y="640"/>
                  <a:pt x="269" y="649"/>
                </a:cubicBezTo>
                <a:cubicBezTo>
                  <a:pt x="268" y="649"/>
                  <a:pt x="268" y="649"/>
                  <a:pt x="266" y="6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26720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echa derecha 6"/>
          <p:cNvSpPr/>
          <p:nvPr userDrawn="1"/>
        </p:nvSpPr>
        <p:spPr>
          <a:xfrm>
            <a:off x="0" y="6228272"/>
            <a:ext cx="12192000" cy="629728"/>
          </a:xfrm>
          <a:custGeom>
            <a:avLst/>
            <a:gdLst>
              <a:gd name="connsiteX0" fmla="*/ 0 w 6827520"/>
              <a:gd name="connsiteY0" fmla="*/ 304800 h 1219200"/>
              <a:gd name="connsiteX1" fmla="*/ 6217920 w 6827520"/>
              <a:gd name="connsiteY1" fmla="*/ 304800 h 1219200"/>
              <a:gd name="connsiteX2" fmla="*/ 6217920 w 6827520"/>
              <a:gd name="connsiteY2" fmla="*/ 0 h 1219200"/>
              <a:gd name="connsiteX3" fmla="*/ 6827520 w 6827520"/>
              <a:gd name="connsiteY3" fmla="*/ 609600 h 1219200"/>
              <a:gd name="connsiteX4" fmla="*/ 6217920 w 6827520"/>
              <a:gd name="connsiteY4" fmla="*/ 1219200 h 1219200"/>
              <a:gd name="connsiteX5" fmla="*/ 6217920 w 6827520"/>
              <a:gd name="connsiteY5" fmla="*/ 914400 h 1219200"/>
              <a:gd name="connsiteX6" fmla="*/ 0 w 6827520"/>
              <a:gd name="connsiteY6" fmla="*/ 914400 h 1219200"/>
              <a:gd name="connsiteX7" fmla="*/ 0 w 6827520"/>
              <a:gd name="connsiteY7" fmla="*/ 304800 h 1219200"/>
              <a:gd name="connsiteX0" fmla="*/ 0 w 6827520"/>
              <a:gd name="connsiteY0" fmla="*/ 304800 h 914400"/>
              <a:gd name="connsiteX1" fmla="*/ 6217920 w 6827520"/>
              <a:gd name="connsiteY1" fmla="*/ 304800 h 914400"/>
              <a:gd name="connsiteX2" fmla="*/ 6217920 w 6827520"/>
              <a:gd name="connsiteY2" fmla="*/ 0 h 914400"/>
              <a:gd name="connsiteX3" fmla="*/ 6827520 w 6827520"/>
              <a:gd name="connsiteY3" fmla="*/ 609600 h 914400"/>
              <a:gd name="connsiteX4" fmla="*/ 6217920 w 6827520"/>
              <a:gd name="connsiteY4" fmla="*/ 914400 h 914400"/>
              <a:gd name="connsiteX5" fmla="*/ 0 w 6827520"/>
              <a:gd name="connsiteY5" fmla="*/ 914400 h 914400"/>
              <a:gd name="connsiteX6" fmla="*/ 0 w 6827520"/>
              <a:gd name="connsiteY6" fmla="*/ 304800 h 914400"/>
              <a:gd name="connsiteX0" fmla="*/ 0 w 6949440"/>
              <a:gd name="connsiteY0" fmla="*/ 304800 h 914400"/>
              <a:gd name="connsiteX1" fmla="*/ 6217920 w 6949440"/>
              <a:gd name="connsiteY1" fmla="*/ 304800 h 914400"/>
              <a:gd name="connsiteX2" fmla="*/ 6217920 w 6949440"/>
              <a:gd name="connsiteY2" fmla="*/ 0 h 914400"/>
              <a:gd name="connsiteX3" fmla="*/ 6949440 w 6949440"/>
              <a:gd name="connsiteY3" fmla="*/ 868680 h 914400"/>
              <a:gd name="connsiteX4" fmla="*/ 6217920 w 6949440"/>
              <a:gd name="connsiteY4" fmla="*/ 914400 h 914400"/>
              <a:gd name="connsiteX5" fmla="*/ 0 w 6949440"/>
              <a:gd name="connsiteY5" fmla="*/ 914400 h 914400"/>
              <a:gd name="connsiteX6" fmla="*/ 0 w 6949440"/>
              <a:gd name="connsiteY6" fmla="*/ 304800 h 914400"/>
              <a:gd name="connsiteX0" fmla="*/ 0 w 6963400"/>
              <a:gd name="connsiteY0" fmla="*/ 304800 h 917541"/>
              <a:gd name="connsiteX1" fmla="*/ 6217920 w 6963400"/>
              <a:gd name="connsiteY1" fmla="*/ 304800 h 917541"/>
              <a:gd name="connsiteX2" fmla="*/ 6217920 w 6963400"/>
              <a:gd name="connsiteY2" fmla="*/ 0 h 917541"/>
              <a:gd name="connsiteX3" fmla="*/ 6963400 w 6963400"/>
              <a:gd name="connsiteY3" fmla="*/ 917541 h 917541"/>
              <a:gd name="connsiteX4" fmla="*/ 6217920 w 6963400"/>
              <a:gd name="connsiteY4" fmla="*/ 914400 h 917541"/>
              <a:gd name="connsiteX5" fmla="*/ 0 w 6963400"/>
              <a:gd name="connsiteY5" fmla="*/ 914400 h 917541"/>
              <a:gd name="connsiteX6" fmla="*/ 0 w 6963400"/>
              <a:gd name="connsiteY6" fmla="*/ 304800 h 91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3400" h="917541">
                <a:moveTo>
                  <a:pt x="0" y="304800"/>
                </a:moveTo>
                <a:lnTo>
                  <a:pt x="6217920" y="304800"/>
                </a:lnTo>
                <a:lnTo>
                  <a:pt x="6217920" y="0"/>
                </a:lnTo>
                <a:lnTo>
                  <a:pt x="6963400" y="917541"/>
                </a:lnTo>
                <a:lnTo>
                  <a:pt x="6217920" y="914400"/>
                </a:lnTo>
                <a:lnTo>
                  <a:pt x="0" y="914400"/>
                </a:lnTo>
                <a:lnTo>
                  <a:pt x="0" y="304800"/>
                </a:lnTo>
                <a:close/>
              </a:path>
            </a:pathLst>
          </a:custGeom>
          <a:solidFill>
            <a:srgbClr val="FD2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233363" y="223838"/>
            <a:ext cx="608013" cy="738188"/>
          </a:xfrm>
          <a:custGeom>
            <a:avLst/>
            <a:gdLst>
              <a:gd name="T0" fmla="*/ 266 w 535"/>
              <a:gd name="T1" fmla="*/ 650 h 650"/>
              <a:gd name="T2" fmla="*/ 225 w 535"/>
              <a:gd name="T3" fmla="*/ 598 h 650"/>
              <a:gd name="T4" fmla="*/ 66 w 535"/>
              <a:gd name="T5" fmla="*/ 364 h 650"/>
              <a:gd name="T6" fmla="*/ 1 w 535"/>
              <a:gd name="T7" fmla="*/ 210 h 650"/>
              <a:gd name="T8" fmla="*/ 5 w 535"/>
              <a:gd name="T9" fmla="*/ 195 h 650"/>
              <a:gd name="T10" fmla="*/ 41 w 535"/>
              <a:gd name="T11" fmla="*/ 164 h 650"/>
              <a:gd name="T12" fmla="*/ 3 w 535"/>
              <a:gd name="T13" fmla="*/ 113 h 650"/>
              <a:gd name="T14" fmla="*/ 119 w 535"/>
              <a:gd name="T15" fmla="*/ 1 h 650"/>
              <a:gd name="T16" fmla="*/ 116 w 535"/>
              <a:gd name="T17" fmla="*/ 66 h 650"/>
              <a:gd name="T18" fmla="*/ 140 w 535"/>
              <a:gd name="T19" fmla="*/ 235 h 650"/>
              <a:gd name="T20" fmla="*/ 170 w 535"/>
              <a:gd name="T21" fmla="*/ 353 h 650"/>
              <a:gd name="T22" fmla="*/ 205 w 535"/>
              <a:gd name="T23" fmla="*/ 471 h 650"/>
              <a:gd name="T24" fmla="*/ 208 w 535"/>
              <a:gd name="T25" fmla="*/ 477 h 650"/>
              <a:gd name="T26" fmla="*/ 215 w 535"/>
              <a:gd name="T27" fmla="*/ 401 h 650"/>
              <a:gd name="T28" fmla="*/ 233 w 535"/>
              <a:gd name="T29" fmla="*/ 236 h 650"/>
              <a:gd name="T30" fmla="*/ 246 w 535"/>
              <a:gd name="T31" fmla="*/ 183 h 650"/>
              <a:gd name="T32" fmla="*/ 246 w 535"/>
              <a:gd name="T33" fmla="*/ 176 h 650"/>
              <a:gd name="T34" fmla="*/ 234 w 535"/>
              <a:gd name="T35" fmla="*/ 147 h 650"/>
              <a:gd name="T36" fmla="*/ 236 w 535"/>
              <a:gd name="T37" fmla="*/ 140 h 650"/>
              <a:gd name="T38" fmla="*/ 262 w 535"/>
              <a:gd name="T39" fmla="*/ 111 h 650"/>
              <a:gd name="T40" fmla="*/ 273 w 535"/>
              <a:gd name="T41" fmla="*/ 112 h 650"/>
              <a:gd name="T42" fmla="*/ 299 w 535"/>
              <a:gd name="T43" fmla="*/ 140 h 650"/>
              <a:gd name="T44" fmla="*/ 300 w 535"/>
              <a:gd name="T45" fmla="*/ 146 h 650"/>
              <a:gd name="T46" fmla="*/ 289 w 535"/>
              <a:gd name="T47" fmla="*/ 175 h 650"/>
              <a:gd name="T48" fmla="*/ 288 w 535"/>
              <a:gd name="T49" fmla="*/ 184 h 650"/>
              <a:gd name="T50" fmla="*/ 310 w 535"/>
              <a:gd name="T51" fmla="*/ 306 h 650"/>
              <a:gd name="T52" fmla="*/ 326 w 535"/>
              <a:gd name="T53" fmla="*/ 472 h 650"/>
              <a:gd name="T54" fmla="*/ 328 w 535"/>
              <a:gd name="T55" fmla="*/ 475 h 650"/>
              <a:gd name="T56" fmla="*/ 335 w 535"/>
              <a:gd name="T57" fmla="*/ 454 h 650"/>
              <a:gd name="T58" fmla="*/ 373 w 535"/>
              <a:gd name="T59" fmla="*/ 325 h 650"/>
              <a:gd name="T60" fmla="*/ 411 w 535"/>
              <a:gd name="T61" fmla="*/ 148 h 650"/>
              <a:gd name="T62" fmla="*/ 417 w 535"/>
              <a:gd name="T63" fmla="*/ 20 h 650"/>
              <a:gd name="T64" fmla="*/ 413 w 535"/>
              <a:gd name="T65" fmla="*/ 0 h 650"/>
              <a:gd name="T66" fmla="*/ 421 w 535"/>
              <a:gd name="T67" fmla="*/ 6 h 650"/>
              <a:gd name="T68" fmla="*/ 522 w 535"/>
              <a:gd name="T69" fmla="*/ 103 h 650"/>
              <a:gd name="T70" fmla="*/ 524 w 535"/>
              <a:gd name="T71" fmla="*/ 124 h 650"/>
              <a:gd name="T72" fmla="*/ 494 w 535"/>
              <a:gd name="T73" fmla="*/ 164 h 650"/>
              <a:gd name="T74" fmla="*/ 528 w 535"/>
              <a:gd name="T75" fmla="*/ 194 h 650"/>
              <a:gd name="T76" fmla="*/ 533 w 535"/>
              <a:gd name="T77" fmla="*/ 211 h 650"/>
              <a:gd name="T78" fmla="*/ 506 w 535"/>
              <a:gd name="T79" fmla="*/ 286 h 650"/>
              <a:gd name="T80" fmla="*/ 291 w 535"/>
              <a:gd name="T81" fmla="*/ 621 h 650"/>
              <a:gd name="T82" fmla="*/ 269 w 535"/>
              <a:gd name="T83" fmla="*/ 649 h 650"/>
              <a:gd name="T84" fmla="*/ 266 w 535"/>
              <a:gd name="T85" fmla="*/ 65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5" h="650">
                <a:moveTo>
                  <a:pt x="266" y="650"/>
                </a:moveTo>
                <a:cubicBezTo>
                  <a:pt x="252" y="633"/>
                  <a:pt x="238" y="616"/>
                  <a:pt x="225" y="598"/>
                </a:cubicBezTo>
                <a:cubicBezTo>
                  <a:pt x="166" y="524"/>
                  <a:pt x="111" y="447"/>
                  <a:pt x="66" y="364"/>
                </a:cubicBezTo>
                <a:cubicBezTo>
                  <a:pt x="39" y="315"/>
                  <a:pt x="16" y="264"/>
                  <a:pt x="1" y="210"/>
                </a:cubicBezTo>
                <a:cubicBezTo>
                  <a:pt x="0" y="204"/>
                  <a:pt x="1" y="199"/>
                  <a:pt x="5" y="195"/>
                </a:cubicBezTo>
                <a:cubicBezTo>
                  <a:pt x="17" y="185"/>
                  <a:pt x="29" y="174"/>
                  <a:pt x="41" y="164"/>
                </a:cubicBezTo>
                <a:cubicBezTo>
                  <a:pt x="28" y="147"/>
                  <a:pt x="16" y="131"/>
                  <a:pt x="3" y="113"/>
                </a:cubicBezTo>
                <a:cubicBezTo>
                  <a:pt x="38" y="71"/>
                  <a:pt x="79" y="37"/>
                  <a:pt x="119" y="1"/>
                </a:cubicBezTo>
                <a:cubicBezTo>
                  <a:pt x="118" y="23"/>
                  <a:pt x="116" y="44"/>
                  <a:pt x="116" y="66"/>
                </a:cubicBezTo>
                <a:cubicBezTo>
                  <a:pt x="117" y="123"/>
                  <a:pt x="127" y="179"/>
                  <a:pt x="140" y="235"/>
                </a:cubicBezTo>
                <a:cubicBezTo>
                  <a:pt x="149" y="274"/>
                  <a:pt x="159" y="313"/>
                  <a:pt x="170" y="353"/>
                </a:cubicBezTo>
                <a:cubicBezTo>
                  <a:pt x="181" y="392"/>
                  <a:pt x="193" y="431"/>
                  <a:pt x="205" y="471"/>
                </a:cubicBezTo>
                <a:cubicBezTo>
                  <a:pt x="205" y="472"/>
                  <a:pt x="206" y="474"/>
                  <a:pt x="208" y="477"/>
                </a:cubicBezTo>
                <a:cubicBezTo>
                  <a:pt x="210" y="451"/>
                  <a:pt x="212" y="426"/>
                  <a:pt x="215" y="401"/>
                </a:cubicBezTo>
                <a:cubicBezTo>
                  <a:pt x="221" y="346"/>
                  <a:pt x="226" y="291"/>
                  <a:pt x="233" y="236"/>
                </a:cubicBezTo>
                <a:cubicBezTo>
                  <a:pt x="236" y="218"/>
                  <a:pt x="242" y="201"/>
                  <a:pt x="246" y="183"/>
                </a:cubicBezTo>
                <a:cubicBezTo>
                  <a:pt x="247" y="181"/>
                  <a:pt x="246" y="178"/>
                  <a:pt x="246" y="176"/>
                </a:cubicBezTo>
                <a:cubicBezTo>
                  <a:pt x="242" y="166"/>
                  <a:pt x="238" y="157"/>
                  <a:pt x="234" y="147"/>
                </a:cubicBezTo>
                <a:cubicBezTo>
                  <a:pt x="234" y="145"/>
                  <a:pt x="234" y="142"/>
                  <a:pt x="236" y="140"/>
                </a:cubicBezTo>
                <a:cubicBezTo>
                  <a:pt x="244" y="130"/>
                  <a:pt x="253" y="121"/>
                  <a:pt x="262" y="111"/>
                </a:cubicBezTo>
                <a:cubicBezTo>
                  <a:pt x="265" y="107"/>
                  <a:pt x="269" y="108"/>
                  <a:pt x="273" y="112"/>
                </a:cubicBezTo>
                <a:cubicBezTo>
                  <a:pt x="282" y="121"/>
                  <a:pt x="290" y="131"/>
                  <a:pt x="299" y="140"/>
                </a:cubicBezTo>
                <a:cubicBezTo>
                  <a:pt x="300" y="142"/>
                  <a:pt x="301" y="145"/>
                  <a:pt x="300" y="146"/>
                </a:cubicBezTo>
                <a:cubicBezTo>
                  <a:pt x="297" y="156"/>
                  <a:pt x="293" y="166"/>
                  <a:pt x="289" y="175"/>
                </a:cubicBezTo>
                <a:cubicBezTo>
                  <a:pt x="288" y="178"/>
                  <a:pt x="287" y="182"/>
                  <a:pt x="288" y="184"/>
                </a:cubicBezTo>
                <a:cubicBezTo>
                  <a:pt x="301" y="224"/>
                  <a:pt x="306" y="265"/>
                  <a:pt x="310" y="306"/>
                </a:cubicBezTo>
                <a:cubicBezTo>
                  <a:pt x="315" y="361"/>
                  <a:pt x="320" y="417"/>
                  <a:pt x="326" y="472"/>
                </a:cubicBezTo>
                <a:cubicBezTo>
                  <a:pt x="326" y="473"/>
                  <a:pt x="326" y="474"/>
                  <a:pt x="328" y="475"/>
                </a:cubicBezTo>
                <a:cubicBezTo>
                  <a:pt x="330" y="468"/>
                  <a:pt x="333" y="461"/>
                  <a:pt x="335" y="454"/>
                </a:cubicBezTo>
                <a:cubicBezTo>
                  <a:pt x="348" y="411"/>
                  <a:pt x="361" y="368"/>
                  <a:pt x="373" y="325"/>
                </a:cubicBezTo>
                <a:cubicBezTo>
                  <a:pt x="389" y="267"/>
                  <a:pt x="402" y="208"/>
                  <a:pt x="411" y="148"/>
                </a:cubicBezTo>
                <a:cubicBezTo>
                  <a:pt x="417" y="106"/>
                  <a:pt x="422" y="63"/>
                  <a:pt x="417" y="20"/>
                </a:cubicBezTo>
                <a:cubicBezTo>
                  <a:pt x="416" y="14"/>
                  <a:pt x="415" y="7"/>
                  <a:pt x="413" y="0"/>
                </a:cubicBezTo>
                <a:cubicBezTo>
                  <a:pt x="417" y="3"/>
                  <a:pt x="419" y="4"/>
                  <a:pt x="421" y="6"/>
                </a:cubicBezTo>
                <a:cubicBezTo>
                  <a:pt x="455" y="38"/>
                  <a:pt x="489" y="70"/>
                  <a:pt x="522" y="103"/>
                </a:cubicBezTo>
                <a:cubicBezTo>
                  <a:pt x="534" y="114"/>
                  <a:pt x="532" y="111"/>
                  <a:pt x="524" y="124"/>
                </a:cubicBezTo>
                <a:cubicBezTo>
                  <a:pt x="514" y="137"/>
                  <a:pt x="504" y="151"/>
                  <a:pt x="494" y="164"/>
                </a:cubicBezTo>
                <a:cubicBezTo>
                  <a:pt x="505" y="174"/>
                  <a:pt x="516" y="184"/>
                  <a:pt x="528" y="194"/>
                </a:cubicBezTo>
                <a:cubicBezTo>
                  <a:pt x="533" y="199"/>
                  <a:pt x="535" y="204"/>
                  <a:pt x="533" y="211"/>
                </a:cubicBezTo>
                <a:cubicBezTo>
                  <a:pt x="524" y="236"/>
                  <a:pt x="517" y="261"/>
                  <a:pt x="506" y="286"/>
                </a:cubicBezTo>
                <a:cubicBezTo>
                  <a:pt x="453" y="409"/>
                  <a:pt x="375" y="517"/>
                  <a:pt x="291" y="621"/>
                </a:cubicBezTo>
                <a:cubicBezTo>
                  <a:pt x="284" y="631"/>
                  <a:pt x="276" y="640"/>
                  <a:pt x="269" y="649"/>
                </a:cubicBezTo>
                <a:cubicBezTo>
                  <a:pt x="268" y="649"/>
                  <a:pt x="268" y="649"/>
                  <a:pt x="266" y="6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7698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2224" y="224321"/>
            <a:ext cx="607578" cy="739955"/>
          </a:xfrm>
          <a:prstGeom prst="rect">
            <a:avLst/>
          </a:prstGeom>
        </p:spPr>
      </p:pic>
      <p:sp>
        <p:nvSpPr>
          <p:cNvPr id="4" name="Forma libre 3"/>
          <p:cNvSpPr/>
          <p:nvPr userDrawn="1"/>
        </p:nvSpPr>
        <p:spPr>
          <a:xfrm>
            <a:off x="-31453" y="4921505"/>
            <a:ext cx="12240120" cy="1967948"/>
          </a:xfrm>
          <a:custGeom>
            <a:avLst/>
            <a:gdLst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0 w 12225130"/>
              <a:gd name="connsiteY4" fmla="*/ 1928192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44970 w 12225130"/>
              <a:gd name="connsiteY4" fmla="*/ 1958173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14990 w 12225130"/>
              <a:gd name="connsiteY4" fmla="*/ 1958173 h 1967948"/>
              <a:gd name="connsiteX5" fmla="*/ 0 w 12225130"/>
              <a:gd name="connsiteY5" fmla="*/ 0 h 1967948"/>
              <a:gd name="connsiteX0" fmla="*/ 0 w 12240120"/>
              <a:gd name="connsiteY0" fmla="*/ 0 h 1967948"/>
              <a:gd name="connsiteX1" fmla="*/ 914400 w 12240120"/>
              <a:gd name="connsiteY1" fmla="*/ 1272209 h 1967948"/>
              <a:gd name="connsiteX2" fmla="*/ 12240120 w 12240120"/>
              <a:gd name="connsiteY2" fmla="*/ 1730387 h 1967948"/>
              <a:gd name="connsiteX3" fmla="*/ 12225130 w 12240120"/>
              <a:gd name="connsiteY3" fmla="*/ 1967948 h 1967948"/>
              <a:gd name="connsiteX4" fmla="*/ 14990 w 12240120"/>
              <a:gd name="connsiteY4" fmla="*/ 1958173 h 1967948"/>
              <a:gd name="connsiteX5" fmla="*/ 0 w 12240120"/>
              <a:gd name="connsiteY5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0120" h="1967948">
                <a:moveTo>
                  <a:pt x="0" y="0"/>
                </a:moveTo>
                <a:lnTo>
                  <a:pt x="914400" y="1272209"/>
                </a:lnTo>
                <a:lnTo>
                  <a:pt x="12240120" y="1730387"/>
                </a:lnTo>
                <a:lnTo>
                  <a:pt x="12225130" y="1967948"/>
                </a:lnTo>
                <a:lnTo>
                  <a:pt x="14990" y="195817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4740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 3"/>
          <p:cNvSpPr/>
          <p:nvPr userDrawn="1"/>
        </p:nvSpPr>
        <p:spPr>
          <a:xfrm rot="10800000">
            <a:off x="-36545" y="-11575"/>
            <a:ext cx="12240120" cy="1967948"/>
          </a:xfrm>
          <a:custGeom>
            <a:avLst/>
            <a:gdLst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0 w 12225130"/>
              <a:gd name="connsiteY4" fmla="*/ 1928192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44970 w 12225130"/>
              <a:gd name="connsiteY4" fmla="*/ 1958173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14990 w 12225130"/>
              <a:gd name="connsiteY4" fmla="*/ 1958173 h 1967948"/>
              <a:gd name="connsiteX5" fmla="*/ 0 w 12225130"/>
              <a:gd name="connsiteY5" fmla="*/ 0 h 1967948"/>
              <a:gd name="connsiteX0" fmla="*/ 0 w 12240120"/>
              <a:gd name="connsiteY0" fmla="*/ 0 h 1967948"/>
              <a:gd name="connsiteX1" fmla="*/ 914400 w 12240120"/>
              <a:gd name="connsiteY1" fmla="*/ 1272209 h 1967948"/>
              <a:gd name="connsiteX2" fmla="*/ 12240120 w 12240120"/>
              <a:gd name="connsiteY2" fmla="*/ 1730387 h 1967948"/>
              <a:gd name="connsiteX3" fmla="*/ 12225130 w 12240120"/>
              <a:gd name="connsiteY3" fmla="*/ 1967948 h 1967948"/>
              <a:gd name="connsiteX4" fmla="*/ 14990 w 12240120"/>
              <a:gd name="connsiteY4" fmla="*/ 1958173 h 1967948"/>
              <a:gd name="connsiteX5" fmla="*/ 0 w 12240120"/>
              <a:gd name="connsiteY5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0120" h="1967948">
                <a:moveTo>
                  <a:pt x="0" y="0"/>
                </a:moveTo>
                <a:lnTo>
                  <a:pt x="914400" y="1272209"/>
                </a:lnTo>
                <a:lnTo>
                  <a:pt x="12240120" y="1730387"/>
                </a:lnTo>
                <a:lnTo>
                  <a:pt x="12225130" y="1967948"/>
                </a:lnTo>
                <a:lnTo>
                  <a:pt x="14990" y="195817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5" name="Grupo 4"/>
          <p:cNvGrpSpPr/>
          <p:nvPr userDrawn="1"/>
        </p:nvGrpSpPr>
        <p:grpSpPr>
          <a:xfrm>
            <a:off x="4583434" y="1742806"/>
            <a:ext cx="3281812" cy="3825856"/>
            <a:chOff x="5172075" y="3005138"/>
            <a:chExt cx="1781175" cy="2076450"/>
          </a:xfrm>
          <a:solidFill>
            <a:srgbClr val="FD2906">
              <a:alpha val="20000"/>
            </a:srgbClr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5172075" y="4243388"/>
              <a:ext cx="1781175" cy="838200"/>
            </a:xfrm>
            <a:custGeom>
              <a:avLst/>
              <a:gdLst>
                <a:gd name="T0" fmla="*/ 98 w 195"/>
                <a:gd name="T1" fmla="*/ 0 h 92"/>
                <a:gd name="T2" fmla="*/ 185 w 195"/>
                <a:gd name="T3" fmla="*/ 0 h 92"/>
                <a:gd name="T4" fmla="*/ 195 w 195"/>
                <a:gd name="T5" fmla="*/ 10 h 92"/>
                <a:gd name="T6" fmla="*/ 195 w 195"/>
                <a:gd name="T7" fmla="*/ 32 h 92"/>
                <a:gd name="T8" fmla="*/ 187 w 195"/>
                <a:gd name="T9" fmla="*/ 40 h 92"/>
                <a:gd name="T10" fmla="*/ 175 w 195"/>
                <a:gd name="T11" fmla="*/ 40 h 92"/>
                <a:gd name="T12" fmla="*/ 170 w 195"/>
                <a:gd name="T13" fmla="*/ 44 h 92"/>
                <a:gd name="T14" fmla="*/ 163 w 195"/>
                <a:gd name="T15" fmla="*/ 90 h 92"/>
                <a:gd name="T16" fmla="*/ 160 w 195"/>
                <a:gd name="T17" fmla="*/ 92 h 92"/>
                <a:gd name="T18" fmla="*/ 36 w 195"/>
                <a:gd name="T19" fmla="*/ 92 h 92"/>
                <a:gd name="T20" fmla="*/ 32 w 195"/>
                <a:gd name="T21" fmla="*/ 89 h 92"/>
                <a:gd name="T22" fmla="*/ 25 w 195"/>
                <a:gd name="T23" fmla="*/ 43 h 92"/>
                <a:gd name="T24" fmla="*/ 21 w 195"/>
                <a:gd name="T25" fmla="*/ 40 h 92"/>
                <a:gd name="T26" fmla="*/ 8 w 195"/>
                <a:gd name="T27" fmla="*/ 40 h 92"/>
                <a:gd name="T28" fmla="*/ 0 w 195"/>
                <a:gd name="T29" fmla="*/ 32 h 92"/>
                <a:gd name="T30" fmla="*/ 0 w 195"/>
                <a:gd name="T31" fmla="*/ 8 h 92"/>
                <a:gd name="T32" fmla="*/ 8 w 195"/>
                <a:gd name="T33" fmla="*/ 0 h 92"/>
                <a:gd name="T34" fmla="*/ 98 w 195"/>
                <a:gd name="T35" fmla="*/ 0 h 92"/>
                <a:gd name="T36" fmla="*/ 98 w 195"/>
                <a:gd name="T3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92">
                  <a:moveTo>
                    <a:pt x="98" y="0"/>
                  </a:moveTo>
                  <a:cubicBezTo>
                    <a:pt x="127" y="0"/>
                    <a:pt x="156" y="0"/>
                    <a:pt x="185" y="0"/>
                  </a:cubicBezTo>
                  <a:cubicBezTo>
                    <a:pt x="193" y="0"/>
                    <a:pt x="195" y="3"/>
                    <a:pt x="195" y="10"/>
                  </a:cubicBezTo>
                  <a:cubicBezTo>
                    <a:pt x="195" y="17"/>
                    <a:pt x="195" y="24"/>
                    <a:pt x="195" y="32"/>
                  </a:cubicBezTo>
                  <a:cubicBezTo>
                    <a:pt x="195" y="37"/>
                    <a:pt x="192" y="40"/>
                    <a:pt x="187" y="40"/>
                  </a:cubicBezTo>
                  <a:cubicBezTo>
                    <a:pt x="183" y="40"/>
                    <a:pt x="179" y="40"/>
                    <a:pt x="175" y="40"/>
                  </a:cubicBezTo>
                  <a:cubicBezTo>
                    <a:pt x="172" y="40"/>
                    <a:pt x="171" y="41"/>
                    <a:pt x="170" y="44"/>
                  </a:cubicBezTo>
                  <a:cubicBezTo>
                    <a:pt x="168" y="59"/>
                    <a:pt x="165" y="74"/>
                    <a:pt x="163" y="90"/>
                  </a:cubicBezTo>
                  <a:cubicBezTo>
                    <a:pt x="163" y="92"/>
                    <a:pt x="162" y="92"/>
                    <a:pt x="160" y="92"/>
                  </a:cubicBezTo>
                  <a:cubicBezTo>
                    <a:pt x="118" y="92"/>
                    <a:pt x="77" y="92"/>
                    <a:pt x="36" y="92"/>
                  </a:cubicBezTo>
                  <a:cubicBezTo>
                    <a:pt x="33" y="92"/>
                    <a:pt x="33" y="92"/>
                    <a:pt x="32" y="89"/>
                  </a:cubicBezTo>
                  <a:cubicBezTo>
                    <a:pt x="30" y="74"/>
                    <a:pt x="27" y="59"/>
                    <a:pt x="25" y="43"/>
                  </a:cubicBezTo>
                  <a:cubicBezTo>
                    <a:pt x="25" y="41"/>
                    <a:pt x="24" y="40"/>
                    <a:pt x="21" y="40"/>
                  </a:cubicBezTo>
                  <a:cubicBezTo>
                    <a:pt x="17" y="40"/>
                    <a:pt x="12" y="40"/>
                    <a:pt x="8" y="40"/>
                  </a:cubicBezTo>
                  <a:cubicBezTo>
                    <a:pt x="3" y="40"/>
                    <a:pt x="0" y="37"/>
                    <a:pt x="0" y="32"/>
                  </a:cubicBezTo>
                  <a:cubicBezTo>
                    <a:pt x="0" y="24"/>
                    <a:pt x="0" y="16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38" y="0"/>
                    <a:pt x="6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419725" y="3760788"/>
              <a:ext cx="1296988" cy="427038"/>
            </a:xfrm>
            <a:custGeom>
              <a:avLst/>
              <a:gdLst>
                <a:gd name="T0" fmla="*/ 58 w 142"/>
                <a:gd name="T1" fmla="*/ 37 h 47"/>
                <a:gd name="T2" fmla="*/ 65 w 142"/>
                <a:gd name="T3" fmla="*/ 21 h 47"/>
                <a:gd name="T4" fmla="*/ 65 w 142"/>
                <a:gd name="T5" fmla="*/ 20 h 47"/>
                <a:gd name="T6" fmla="*/ 61 w 142"/>
                <a:gd name="T7" fmla="*/ 11 h 47"/>
                <a:gd name="T8" fmla="*/ 60 w 142"/>
                <a:gd name="T9" fmla="*/ 5 h 47"/>
                <a:gd name="T10" fmla="*/ 63 w 142"/>
                <a:gd name="T11" fmla="*/ 2 h 47"/>
                <a:gd name="T12" fmla="*/ 79 w 142"/>
                <a:gd name="T13" fmla="*/ 2 h 47"/>
                <a:gd name="T14" fmla="*/ 81 w 142"/>
                <a:gd name="T15" fmla="*/ 5 h 47"/>
                <a:gd name="T16" fmla="*/ 79 w 142"/>
                <a:gd name="T17" fmla="*/ 18 h 47"/>
                <a:gd name="T18" fmla="*/ 78 w 142"/>
                <a:gd name="T19" fmla="*/ 19 h 47"/>
                <a:gd name="T20" fmla="*/ 77 w 142"/>
                <a:gd name="T21" fmla="*/ 24 h 47"/>
                <a:gd name="T22" fmla="*/ 83 w 142"/>
                <a:gd name="T23" fmla="*/ 37 h 47"/>
                <a:gd name="T24" fmla="*/ 90 w 142"/>
                <a:gd name="T25" fmla="*/ 14 h 47"/>
                <a:gd name="T26" fmla="*/ 94 w 142"/>
                <a:gd name="T27" fmla="*/ 3 h 47"/>
                <a:gd name="T28" fmla="*/ 97 w 142"/>
                <a:gd name="T29" fmla="*/ 1 h 47"/>
                <a:gd name="T30" fmla="*/ 120 w 142"/>
                <a:gd name="T31" fmla="*/ 11 h 47"/>
                <a:gd name="T32" fmla="*/ 141 w 142"/>
                <a:gd name="T33" fmla="*/ 44 h 47"/>
                <a:gd name="T34" fmla="*/ 139 w 142"/>
                <a:gd name="T35" fmla="*/ 46 h 47"/>
                <a:gd name="T36" fmla="*/ 112 w 142"/>
                <a:gd name="T37" fmla="*/ 46 h 47"/>
                <a:gd name="T38" fmla="*/ 38 w 142"/>
                <a:gd name="T39" fmla="*/ 46 h 47"/>
                <a:gd name="T40" fmla="*/ 3 w 142"/>
                <a:gd name="T41" fmla="*/ 46 h 47"/>
                <a:gd name="T42" fmla="*/ 0 w 142"/>
                <a:gd name="T43" fmla="*/ 43 h 47"/>
                <a:gd name="T44" fmla="*/ 18 w 142"/>
                <a:gd name="T45" fmla="*/ 13 h 47"/>
                <a:gd name="T46" fmla="*/ 39 w 142"/>
                <a:gd name="T47" fmla="*/ 4 h 47"/>
                <a:gd name="T48" fmla="*/ 46 w 142"/>
                <a:gd name="T49" fmla="*/ 1 h 47"/>
                <a:gd name="T50" fmla="*/ 49 w 142"/>
                <a:gd name="T51" fmla="*/ 8 h 47"/>
                <a:gd name="T52" fmla="*/ 58 w 142"/>
                <a:gd name="T5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" h="47">
                  <a:moveTo>
                    <a:pt x="58" y="37"/>
                  </a:moveTo>
                  <a:cubicBezTo>
                    <a:pt x="61" y="31"/>
                    <a:pt x="63" y="26"/>
                    <a:pt x="65" y="21"/>
                  </a:cubicBezTo>
                  <a:cubicBezTo>
                    <a:pt x="65" y="21"/>
                    <a:pt x="65" y="20"/>
                    <a:pt x="65" y="20"/>
                  </a:cubicBezTo>
                  <a:cubicBezTo>
                    <a:pt x="61" y="18"/>
                    <a:pt x="62" y="14"/>
                    <a:pt x="61" y="11"/>
                  </a:cubicBezTo>
                  <a:cubicBezTo>
                    <a:pt x="61" y="9"/>
                    <a:pt x="60" y="7"/>
                    <a:pt x="60" y="5"/>
                  </a:cubicBezTo>
                  <a:cubicBezTo>
                    <a:pt x="59" y="3"/>
                    <a:pt x="60" y="2"/>
                    <a:pt x="63" y="2"/>
                  </a:cubicBezTo>
                  <a:cubicBezTo>
                    <a:pt x="68" y="2"/>
                    <a:pt x="73" y="2"/>
                    <a:pt x="79" y="2"/>
                  </a:cubicBezTo>
                  <a:cubicBezTo>
                    <a:pt x="81" y="2"/>
                    <a:pt x="82" y="3"/>
                    <a:pt x="81" y="5"/>
                  </a:cubicBezTo>
                  <a:cubicBezTo>
                    <a:pt x="80" y="9"/>
                    <a:pt x="80" y="13"/>
                    <a:pt x="79" y="18"/>
                  </a:cubicBezTo>
                  <a:cubicBezTo>
                    <a:pt x="79" y="18"/>
                    <a:pt x="78" y="19"/>
                    <a:pt x="78" y="19"/>
                  </a:cubicBezTo>
                  <a:cubicBezTo>
                    <a:pt x="74" y="20"/>
                    <a:pt x="76" y="22"/>
                    <a:pt x="77" y="24"/>
                  </a:cubicBezTo>
                  <a:cubicBezTo>
                    <a:pt x="79" y="28"/>
                    <a:pt x="81" y="32"/>
                    <a:pt x="83" y="37"/>
                  </a:cubicBezTo>
                  <a:cubicBezTo>
                    <a:pt x="86" y="29"/>
                    <a:pt x="88" y="22"/>
                    <a:pt x="90" y="14"/>
                  </a:cubicBezTo>
                  <a:cubicBezTo>
                    <a:pt x="92" y="10"/>
                    <a:pt x="93" y="7"/>
                    <a:pt x="94" y="3"/>
                  </a:cubicBezTo>
                  <a:cubicBezTo>
                    <a:pt x="95" y="1"/>
                    <a:pt x="95" y="0"/>
                    <a:pt x="97" y="1"/>
                  </a:cubicBezTo>
                  <a:cubicBezTo>
                    <a:pt x="104" y="4"/>
                    <a:pt x="112" y="7"/>
                    <a:pt x="120" y="11"/>
                  </a:cubicBezTo>
                  <a:cubicBezTo>
                    <a:pt x="133" y="18"/>
                    <a:pt x="138" y="30"/>
                    <a:pt x="141" y="44"/>
                  </a:cubicBezTo>
                  <a:cubicBezTo>
                    <a:pt x="142" y="47"/>
                    <a:pt x="140" y="46"/>
                    <a:pt x="139" y="46"/>
                  </a:cubicBezTo>
                  <a:cubicBezTo>
                    <a:pt x="130" y="46"/>
                    <a:pt x="121" y="46"/>
                    <a:pt x="112" y="46"/>
                  </a:cubicBezTo>
                  <a:cubicBezTo>
                    <a:pt x="87" y="46"/>
                    <a:pt x="62" y="46"/>
                    <a:pt x="38" y="46"/>
                  </a:cubicBezTo>
                  <a:cubicBezTo>
                    <a:pt x="26" y="46"/>
                    <a:pt x="14" y="46"/>
                    <a:pt x="3" y="46"/>
                  </a:cubicBezTo>
                  <a:cubicBezTo>
                    <a:pt x="0" y="46"/>
                    <a:pt x="0" y="46"/>
                    <a:pt x="0" y="43"/>
                  </a:cubicBezTo>
                  <a:cubicBezTo>
                    <a:pt x="3" y="31"/>
                    <a:pt x="7" y="20"/>
                    <a:pt x="18" y="13"/>
                  </a:cubicBezTo>
                  <a:cubicBezTo>
                    <a:pt x="25" y="9"/>
                    <a:pt x="32" y="6"/>
                    <a:pt x="39" y="4"/>
                  </a:cubicBezTo>
                  <a:cubicBezTo>
                    <a:pt x="41" y="3"/>
                    <a:pt x="44" y="0"/>
                    <a:pt x="46" y="1"/>
                  </a:cubicBezTo>
                  <a:cubicBezTo>
                    <a:pt x="48" y="2"/>
                    <a:pt x="48" y="6"/>
                    <a:pt x="49" y="8"/>
                  </a:cubicBezTo>
                  <a:cubicBezTo>
                    <a:pt x="52" y="18"/>
                    <a:pt x="55" y="27"/>
                    <a:pt x="58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784850" y="3005138"/>
              <a:ext cx="566738" cy="782638"/>
            </a:xfrm>
            <a:custGeom>
              <a:avLst/>
              <a:gdLst>
                <a:gd name="T0" fmla="*/ 32 w 62"/>
                <a:gd name="T1" fmla="*/ 0 h 86"/>
                <a:gd name="T2" fmla="*/ 55 w 62"/>
                <a:gd name="T3" fmla="*/ 13 h 86"/>
                <a:gd name="T4" fmla="*/ 58 w 62"/>
                <a:gd name="T5" fmla="*/ 25 h 86"/>
                <a:gd name="T6" fmla="*/ 60 w 62"/>
                <a:gd name="T7" fmla="*/ 39 h 86"/>
                <a:gd name="T8" fmla="*/ 59 w 62"/>
                <a:gd name="T9" fmla="*/ 50 h 86"/>
                <a:gd name="T10" fmla="*/ 47 w 62"/>
                <a:gd name="T11" fmla="*/ 71 h 86"/>
                <a:gd name="T12" fmla="*/ 10 w 62"/>
                <a:gd name="T13" fmla="*/ 65 h 86"/>
                <a:gd name="T14" fmla="*/ 5 w 62"/>
                <a:gd name="T15" fmla="*/ 57 h 86"/>
                <a:gd name="T16" fmla="*/ 1 w 62"/>
                <a:gd name="T17" fmla="*/ 41 h 86"/>
                <a:gd name="T18" fmla="*/ 2 w 62"/>
                <a:gd name="T19" fmla="*/ 37 h 86"/>
                <a:gd name="T20" fmla="*/ 3 w 62"/>
                <a:gd name="T21" fmla="*/ 34 h 86"/>
                <a:gd name="T22" fmla="*/ 4 w 62"/>
                <a:gd name="T23" fmla="*/ 20 h 86"/>
                <a:gd name="T24" fmla="*/ 32 w 62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86">
                  <a:moveTo>
                    <a:pt x="32" y="0"/>
                  </a:moveTo>
                  <a:cubicBezTo>
                    <a:pt x="41" y="0"/>
                    <a:pt x="50" y="3"/>
                    <a:pt x="55" y="13"/>
                  </a:cubicBezTo>
                  <a:cubicBezTo>
                    <a:pt x="57" y="17"/>
                    <a:pt x="58" y="21"/>
                    <a:pt x="58" y="25"/>
                  </a:cubicBezTo>
                  <a:cubicBezTo>
                    <a:pt x="58" y="30"/>
                    <a:pt x="57" y="34"/>
                    <a:pt x="60" y="39"/>
                  </a:cubicBezTo>
                  <a:cubicBezTo>
                    <a:pt x="62" y="42"/>
                    <a:pt x="61" y="47"/>
                    <a:pt x="59" y="50"/>
                  </a:cubicBezTo>
                  <a:cubicBezTo>
                    <a:pt x="56" y="58"/>
                    <a:pt x="52" y="65"/>
                    <a:pt x="47" y="71"/>
                  </a:cubicBezTo>
                  <a:cubicBezTo>
                    <a:pt x="37" y="86"/>
                    <a:pt x="17" y="82"/>
                    <a:pt x="10" y="65"/>
                  </a:cubicBezTo>
                  <a:cubicBezTo>
                    <a:pt x="9" y="62"/>
                    <a:pt x="7" y="59"/>
                    <a:pt x="5" y="57"/>
                  </a:cubicBezTo>
                  <a:cubicBezTo>
                    <a:pt x="2" y="52"/>
                    <a:pt x="0" y="47"/>
                    <a:pt x="1" y="41"/>
                  </a:cubicBezTo>
                  <a:cubicBezTo>
                    <a:pt x="1" y="39"/>
                    <a:pt x="1" y="38"/>
                    <a:pt x="2" y="37"/>
                  </a:cubicBezTo>
                  <a:cubicBezTo>
                    <a:pt x="4" y="36"/>
                    <a:pt x="3" y="35"/>
                    <a:pt x="3" y="34"/>
                  </a:cubicBezTo>
                  <a:cubicBezTo>
                    <a:pt x="4" y="29"/>
                    <a:pt x="3" y="25"/>
                    <a:pt x="4" y="20"/>
                  </a:cubicBezTo>
                  <a:cubicBezTo>
                    <a:pt x="6" y="7"/>
                    <a:pt x="16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27356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 3"/>
          <p:cNvSpPr/>
          <p:nvPr userDrawn="1"/>
        </p:nvSpPr>
        <p:spPr>
          <a:xfrm rot="10800000">
            <a:off x="-36545" y="-11575"/>
            <a:ext cx="12240120" cy="1967948"/>
          </a:xfrm>
          <a:custGeom>
            <a:avLst/>
            <a:gdLst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0 w 12225130"/>
              <a:gd name="connsiteY4" fmla="*/ 1928192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44970 w 12225130"/>
              <a:gd name="connsiteY4" fmla="*/ 1958173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14990 w 12225130"/>
              <a:gd name="connsiteY4" fmla="*/ 1958173 h 1967948"/>
              <a:gd name="connsiteX5" fmla="*/ 0 w 12225130"/>
              <a:gd name="connsiteY5" fmla="*/ 0 h 1967948"/>
              <a:gd name="connsiteX0" fmla="*/ 0 w 12240120"/>
              <a:gd name="connsiteY0" fmla="*/ 0 h 1967948"/>
              <a:gd name="connsiteX1" fmla="*/ 914400 w 12240120"/>
              <a:gd name="connsiteY1" fmla="*/ 1272209 h 1967948"/>
              <a:gd name="connsiteX2" fmla="*/ 12240120 w 12240120"/>
              <a:gd name="connsiteY2" fmla="*/ 1730387 h 1967948"/>
              <a:gd name="connsiteX3" fmla="*/ 12225130 w 12240120"/>
              <a:gd name="connsiteY3" fmla="*/ 1967948 h 1967948"/>
              <a:gd name="connsiteX4" fmla="*/ 14990 w 12240120"/>
              <a:gd name="connsiteY4" fmla="*/ 1958173 h 1967948"/>
              <a:gd name="connsiteX5" fmla="*/ 0 w 12240120"/>
              <a:gd name="connsiteY5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0120" h="1967948">
                <a:moveTo>
                  <a:pt x="0" y="0"/>
                </a:moveTo>
                <a:lnTo>
                  <a:pt x="914400" y="1272209"/>
                </a:lnTo>
                <a:lnTo>
                  <a:pt x="12240120" y="1730387"/>
                </a:lnTo>
                <a:lnTo>
                  <a:pt x="12225130" y="1967948"/>
                </a:lnTo>
                <a:lnTo>
                  <a:pt x="14990" y="1958173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9" name="Grupo 8"/>
          <p:cNvGrpSpPr/>
          <p:nvPr userDrawn="1"/>
        </p:nvGrpSpPr>
        <p:grpSpPr>
          <a:xfrm>
            <a:off x="4431034" y="1590406"/>
            <a:ext cx="3281812" cy="3825856"/>
            <a:chOff x="5172075" y="3005138"/>
            <a:chExt cx="1781175" cy="2076450"/>
          </a:xfrm>
          <a:solidFill>
            <a:srgbClr val="0070C0">
              <a:alpha val="20000"/>
            </a:srgbClr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5172075" y="4243388"/>
              <a:ext cx="1781175" cy="838200"/>
            </a:xfrm>
            <a:custGeom>
              <a:avLst/>
              <a:gdLst>
                <a:gd name="T0" fmla="*/ 98 w 195"/>
                <a:gd name="T1" fmla="*/ 0 h 92"/>
                <a:gd name="T2" fmla="*/ 185 w 195"/>
                <a:gd name="T3" fmla="*/ 0 h 92"/>
                <a:gd name="T4" fmla="*/ 195 w 195"/>
                <a:gd name="T5" fmla="*/ 10 h 92"/>
                <a:gd name="T6" fmla="*/ 195 w 195"/>
                <a:gd name="T7" fmla="*/ 32 h 92"/>
                <a:gd name="T8" fmla="*/ 187 w 195"/>
                <a:gd name="T9" fmla="*/ 40 h 92"/>
                <a:gd name="T10" fmla="*/ 175 w 195"/>
                <a:gd name="T11" fmla="*/ 40 h 92"/>
                <a:gd name="T12" fmla="*/ 170 w 195"/>
                <a:gd name="T13" fmla="*/ 44 h 92"/>
                <a:gd name="T14" fmla="*/ 163 w 195"/>
                <a:gd name="T15" fmla="*/ 90 h 92"/>
                <a:gd name="T16" fmla="*/ 160 w 195"/>
                <a:gd name="T17" fmla="*/ 92 h 92"/>
                <a:gd name="T18" fmla="*/ 36 w 195"/>
                <a:gd name="T19" fmla="*/ 92 h 92"/>
                <a:gd name="T20" fmla="*/ 32 w 195"/>
                <a:gd name="T21" fmla="*/ 89 h 92"/>
                <a:gd name="T22" fmla="*/ 25 w 195"/>
                <a:gd name="T23" fmla="*/ 43 h 92"/>
                <a:gd name="T24" fmla="*/ 21 w 195"/>
                <a:gd name="T25" fmla="*/ 40 h 92"/>
                <a:gd name="T26" fmla="*/ 8 w 195"/>
                <a:gd name="T27" fmla="*/ 40 h 92"/>
                <a:gd name="T28" fmla="*/ 0 w 195"/>
                <a:gd name="T29" fmla="*/ 32 h 92"/>
                <a:gd name="T30" fmla="*/ 0 w 195"/>
                <a:gd name="T31" fmla="*/ 8 h 92"/>
                <a:gd name="T32" fmla="*/ 8 w 195"/>
                <a:gd name="T33" fmla="*/ 0 h 92"/>
                <a:gd name="T34" fmla="*/ 98 w 195"/>
                <a:gd name="T35" fmla="*/ 0 h 92"/>
                <a:gd name="T36" fmla="*/ 98 w 195"/>
                <a:gd name="T3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92">
                  <a:moveTo>
                    <a:pt x="98" y="0"/>
                  </a:moveTo>
                  <a:cubicBezTo>
                    <a:pt x="127" y="0"/>
                    <a:pt x="156" y="0"/>
                    <a:pt x="185" y="0"/>
                  </a:cubicBezTo>
                  <a:cubicBezTo>
                    <a:pt x="193" y="0"/>
                    <a:pt x="195" y="3"/>
                    <a:pt x="195" y="10"/>
                  </a:cubicBezTo>
                  <a:cubicBezTo>
                    <a:pt x="195" y="17"/>
                    <a:pt x="195" y="24"/>
                    <a:pt x="195" y="32"/>
                  </a:cubicBezTo>
                  <a:cubicBezTo>
                    <a:pt x="195" y="37"/>
                    <a:pt x="192" y="40"/>
                    <a:pt x="187" y="40"/>
                  </a:cubicBezTo>
                  <a:cubicBezTo>
                    <a:pt x="183" y="40"/>
                    <a:pt x="179" y="40"/>
                    <a:pt x="175" y="40"/>
                  </a:cubicBezTo>
                  <a:cubicBezTo>
                    <a:pt x="172" y="40"/>
                    <a:pt x="171" y="41"/>
                    <a:pt x="170" y="44"/>
                  </a:cubicBezTo>
                  <a:cubicBezTo>
                    <a:pt x="168" y="59"/>
                    <a:pt x="165" y="74"/>
                    <a:pt x="163" y="90"/>
                  </a:cubicBezTo>
                  <a:cubicBezTo>
                    <a:pt x="163" y="92"/>
                    <a:pt x="162" y="92"/>
                    <a:pt x="160" y="92"/>
                  </a:cubicBezTo>
                  <a:cubicBezTo>
                    <a:pt x="118" y="92"/>
                    <a:pt x="77" y="92"/>
                    <a:pt x="36" y="92"/>
                  </a:cubicBezTo>
                  <a:cubicBezTo>
                    <a:pt x="33" y="92"/>
                    <a:pt x="33" y="92"/>
                    <a:pt x="32" y="89"/>
                  </a:cubicBezTo>
                  <a:cubicBezTo>
                    <a:pt x="30" y="74"/>
                    <a:pt x="27" y="59"/>
                    <a:pt x="25" y="43"/>
                  </a:cubicBezTo>
                  <a:cubicBezTo>
                    <a:pt x="25" y="41"/>
                    <a:pt x="24" y="40"/>
                    <a:pt x="21" y="40"/>
                  </a:cubicBezTo>
                  <a:cubicBezTo>
                    <a:pt x="17" y="40"/>
                    <a:pt x="12" y="40"/>
                    <a:pt x="8" y="40"/>
                  </a:cubicBezTo>
                  <a:cubicBezTo>
                    <a:pt x="3" y="40"/>
                    <a:pt x="0" y="37"/>
                    <a:pt x="0" y="32"/>
                  </a:cubicBezTo>
                  <a:cubicBezTo>
                    <a:pt x="0" y="24"/>
                    <a:pt x="0" y="16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38" y="0"/>
                    <a:pt x="6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419725" y="3760788"/>
              <a:ext cx="1296988" cy="427038"/>
            </a:xfrm>
            <a:custGeom>
              <a:avLst/>
              <a:gdLst>
                <a:gd name="T0" fmla="*/ 58 w 142"/>
                <a:gd name="T1" fmla="*/ 37 h 47"/>
                <a:gd name="T2" fmla="*/ 65 w 142"/>
                <a:gd name="T3" fmla="*/ 21 h 47"/>
                <a:gd name="T4" fmla="*/ 65 w 142"/>
                <a:gd name="T5" fmla="*/ 20 h 47"/>
                <a:gd name="T6" fmla="*/ 61 w 142"/>
                <a:gd name="T7" fmla="*/ 11 h 47"/>
                <a:gd name="T8" fmla="*/ 60 w 142"/>
                <a:gd name="T9" fmla="*/ 5 h 47"/>
                <a:gd name="T10" fmla="*/ 63 w 142"/>
                <a:gd name="T11" fmla="*/ 2 h 47"/>
                <a:gd name="T12" fmla="*/ 79 w 142"/>
                <a:gd name="T13" fmla="*/ 2 h 47"/>
                <a:gd name="T14" fmla="*/ 81 w 142"/>
                <a:gd name="T15" fmla="*/ 5 h 47"/>
                <a:gd name="T16" fmla="*/ 79 w 142"/>
                <a:gd name="T17" fmla="*/ 18 h 47"/>
                <a:gd name="T18" fmla="*/ 78 w 142"/>
                <a:gd name="T19" fmla="*/ 19 h 47"/>
                <a:gd name="T20" fmla="*/ 77 w 142"/>
                <a:gd name="T21" fmla="*/ 24 h 47"/>
                <a:gd name="T22" fmla="*/ 83 w 142"/>
                <a:gd name="T23" fmla="*/ 37 h 47"/>
                <a:gd name="T24" fmla="*/ 90 w 142"/>
                <a:gd name="T25" fmla="*/ 14 h 47"/>
                <a:gd name="T26" fmla="*/ 94 w 142"/>
                <a:gd name="T27" fmla="*/ 3 h 47"/>
                <a:gd name="T28" fmla="*/ 97 w 142"/>
                <a:gd name="T29" fmla="*/ 1 h 47"/>
                <a:gd name="T30" fmla="*/ 120 w 142"/>
                <a:gd name="T31" fmla="*/ 11 h 47"/>
                <a:gd name="T32" fmla="*/ 141 w 142"/>
                <a:gd name="T33" fmla="*/ 44 h 47"/>
                <a:gd name="T34" fmla="*/ 139 w 142"/>
                <a:gd name="T35" fmla="*/ 46 h 47"/>
                <a:gd name="T36" fmla="*/ 112 w 142"/>
                <a:gd name="T37" fmla="*/ 46 h 47"/>
                <a:gd name="T38" fmla="*/ 38 w 142"/>
                <a:gd name="T39" fmla="*/ 46 h 47"/>
                <a:gd name="T40" fmla="*/ 3 w 142"/>
                <a:gd name="T41" fmla="*/ 46 h 47"/>
                <a:gd name="T42" fmla="*/ 0 w 142"/>
                <a:gd name="T43" fmla="*/ 43 h 47"/>
                <a:gd name="T44" fmla="*/ 18 w 142"/>
                <a:gd name="T45" fmla="*/ 13 h 47"/>
                <a:gd name="T46" fmla="*/ 39 w 142"/>
                <a:gd name="T47" fmla="*/ 4 h 47"/>
                <a:gd name="T48" fmla="*/ 46 w 142"/>
                <a:gd name="T49" fmla="*/ 1 h 47"/>
                <a:gd name="T50" fmla="*/ 49 w 142"/>
                <a:gd name="T51" fmla="*/ 8 h 47"/>
                <a:gd name="T52" fmla="*/ 58 w 142"/>
                <a:gd name="T5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" h="47">
                  <a:moveTo>
                    <a:pt x="58" y="37"/>
                  </a:moveTo>
                  <a:cubicBezTo>
                    <a:pt x="61" y="31"/>
                    <a:pt x="63" y="26"/>
                    <a:pt x="65" y="21"/>
                  </a:cubicBezTo>
                  <a:cubicBezTo>
                    <a:pt x="65" y="21"/>
                    <a:pt x="65" y="20"/>
                    <a:pt x="65" y="20"/>
                  </a:cubicBezTo>
                  <a:cubicBezTo>
                    <a:pt x="61" y="18"/>
                    <a:pt x="62" y="14"/>
                    <a:pt x="61" y="11"/>
                  </a:cubicBezTo>
                  <a:cubicBezTo>
                    <a:pt x="61" y="9"/>
                    <a:pt x="60" y="7"/>
                    <a:pt x="60" y="5"/>
                  </a:cubicBezTo>
                  <a:cubicBezTo>
                    <a:pt x="59" y="3"/>
                    <a:pt x="60" y="2"/>
                    <a:pt x="63" y="2"/>
                  </a:cubicBezTo>
                  <a:cubicBezTo>
                    <a:pt x="68" y="2"/>
                    <a:pt x="73" y="2"/>
                    <a:pt x="79" y="2"/>
                  </a:cubicBezTo>
                  <a:cubicBezTo>
                    <a:pt x="81" y="2"/>
                    <a:pt x="82" y="3"/>
                    <a:pt x="81" y="5"/>
                  </a:cubicBezTo>
                  <a:cubicBezTo>
                    <a:pt x="80" y="9"/>
                    <a:pt x="80" y="13"/>
                    <a:pt x="79" y="18"/>
                  </a:cubicBezTo>
                  <a:cubicBezTo>
                    <a:pt x="79" y="18"/>
                    <a:pt x="78" y="19"/>
                    <a:pt x="78" y="19"/>
                  </a:cubicBezTo>
                  <a:cubicBezTo>
                    <a:pt x="74" y="20"/>
                    <a:pt x="76" y="22"/>
                    <a:pt x="77" y="24"/>
                  </a:cubicBezTo>
                  <a:cubicBezTo>
                    <a:pt x="79" y="28"/>
                    <a:pt x="81" y="32"/>
                    <a:pt x="83" y="37"/>
                  </a:cubicBezTo>
                  <a:cubicBezTo>
                    <a:pt x="86" y="29"/>
                    <a:pt x="88" y="22"/>
                    <a:pt x="90" y="14"/>
                  </a:cubicBezTo>
                  <a:cubicBezTo>
                    <a:pt x="92" y="10"/>
                    <a:pt x="93" y="7"/>
                    <a:pt x="94" y="3"/>
                  </a:cubicBezTo>
                  <a:cubicBezTo>
                    <a:pt x="95" y="1"/>
                    <a:pt x="95" y="0"/>
                    <a:pt x="97" y="1"/>
                  </a:cubicBezTo>
                  <a:cubicBezTo>
                    <a:pt x="104" y="4"/>
                    <a:pt x="112" y="7"/>
                    <a:pt x="120" y="11"/>
                  </a:cubicBezTo>
                  <a:cubicBezTo>
                    <a:pt x="133" y="18"/>
                    <a:pt x="138" y="30"/>
                    <a:pt x="141" y="44"/>
                  </a:cubicBezTo>
                  <a:cubicBezTo>
                    <a:pt x="142" y="47"/>
                    <a:pt x="140" y="46"/>
                    <a:pt x="139" y="46"/>
                  </a:cubicBezTo>
                  <a:cubicBezTo>
                    <a:pt x="130" y="46"/>
                    <a:pt x="121" y="46"/>
                    <a:pt x="112" y="46"/>
                  </a:cubicBezTo>
                  <a:cubicBezTo>
                    <a:pt x="87" y="46"/>
                    <a:pt x="62" y="46"/>
                    <a:pt x="38" y="46"/>
                  </a:cubicBezTo>
                  <a:cubicBezTo>
                    <a:pt x="26" y="46"/>
                    <a:pt x="14" y="46"/>
                    <a:pt x="3" y="46"/>
                  </a:cubicBezTo>
                  <a:cubicBezTo>
                    <a:pt x="0" y="46"/>
                    <a:pt x="0" y="46"/>
                    <a:pt x="0" y="43"/>
                  </a:cubicBezTo>
                  <a:cubicBezTo>
                    <a:pt x="3" y="31"/>
                    <a:pt x="7" y="20"/>
                    <a:pt x="18" y="13"/>
                  </a:cubicBezTo>
                  <a:cubicBezTo>
                    <a:pt x="25" y="9"/>
                    <a:pt x="32" y="6"/>
                    <a:pt x="39" y="4"/>
                  </a:cubicBezTo>
                  <a:cubicBezTo>
                    <a:pt x="41" y="3"/>
                    <a:pt x="44" y="0"/>
                    <a:pt x="46" y="1"/>
                  </a:cubicBezTo>
                  <a:cubicBezTo>
                    <a:pt x="48" y="2"/>
                    <a:pt x="48" y="6"/>
                    <a:pt x="49" y="8"/>
                  </a:cubicBezTo>
                  <a:cubicBezTo>
                    <a:pt x="52" y="18"/>
                    <a:pt x="55" y="27"/>
                    <a:pt x="58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784850" y="3005138"/>
              <a:ext cx="566738" cy="782638"/>
            </a:xfrm>
            <a:custGeom>
              <a:avLst/>
              <a:gdLst>
                <a:gd name="T0" fmla="*/ 32 w 62"/>
                <a:gd name="T1" fmla="*/ 0 h 86"/>
                <a:gd name="T2" fmla="*/ 55 w 62"/>
                <a:gd name="T3" fmla="*/ 13 h 86"/>
                <a:gd name="T4" fmla="*/ 58 w 62"/>
                <a:gd name="T5" fmla="*/ 25 h 86"/>
                <a:gd name="T6" fmla="*/ 60 w 62"/>
                <a:gd name="T7" fmla="*/ 39 h 86"/>
                <a:gd name="T8" fmla="*/ 59 w 62"/>
                <a:gd name="T9" fmla="*/ 50 h 86"/>
                <a:gd name="T10" fmla="*/ 47 w 62"/>
                <a:gd name="T11" fmla="*/ 71 h 86"/>
                <a:gd name="T12" fmla="*/ 10 w 62"/>
                <a:gd name="T13" fmla="*/ 65 h 86"/>
                <a:gd name="T14" fmla="*/ 5 w 62"/>
                <a:gd name="T15" fmla="*/ 57 h 86"/>
                <a:gd name="T16" fmla="*/ 1 w 62"/>
                <a:gd name="T17" fmla="*/ 41 h 86"/>
                <a:gd name="T18" fmla="*/ 2 w 62"/>
                <a:gd name="T19" fmla="*/ 37 h 86"/>
                <a:gd name="T20" fmla="*/ 3 w 62"/>
                <a:gd name="T21" fmla="*/ 34 h 86"/>
                <a:gd name="T22" fmla="*/ 4 w 62"/>
                <a:gd name="T23" fmla="*/ 20 h 86"/>
                <a:gd name="T24" fmla="*/ 32 w 62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86">
                  <a:moveTo>
                    <a:pt x="32" y="0"/>
                  </a:moveTo>
                  <a:cubicBezTo>
                    <a:pt x="41" y="0"/>
                    <a:pt x="50" y="3"/>
                    <a:pt x="55" y="13"/>
                  </a:cubicBezTo>
                  <a:cubicBezTo>
                    <a:pt x="57" y="17"/>
                    <a:pt x="58" y="21"/>
                    <a:pt x="58" y="25"/>
                  </a:cubicBezTo>
                  <a:cubicBezTo>
                    <a:pt x="58" y="30"/>
                    <a:pt x="57" y="34"/>
                    <a:pt x="60" y="39"/>
                  </a:cubicBezTo>
                  <a:cubicBezTo>
                    <a:pt x="62" y="42"/>
                    <a:pt x="61" y="47"/>
                    <a:pt x="59" y="50"/>
                  </a:cubicBezTo>
                  <a:cubicBezTo>
                    <a:pt x="56" y="58"/>
                    <a:pt x="52" y="65"/>
                    <a:pt x="47" y="71"/>
                  </a:cubicBezTo>
                  <a:cubicBezTo>
                    <a:pt x="37" y="86"/>
                    <a:pt x="17" y="82"/>
                    <a:pt x="10" y="65"/>
                  </a:cubicBezTo>
                  <a:cubicBezTo>
                    <a:pt x="9" y="62"/>
                    <a:pt x="7" y="59"/>
                    <a:pt x="5" y="57"/>
                  </a:cubicBezTo>
                  <a:cubicBezTo>
                    <a:pt x="2" y="52"/>
                    <a:pt x="0" y="47"/>
                    <a:pt x="1" y="41"/>
                  </a:cubicBezTo>
                  <a:cubicBezTo>
                    <a:pt x="1" y="39"/>
                    <a:pt x="1" y="38"/>
                    <a:pt x="2" y="37"/>
                  </a:cubicBezTo>
                  <a:cubicBezTo>
                    <a:pt x="4" y="36"/>
                    <a:pt x="3" y="35"/>
                    <a:pt x="3" y="34"/>
                  </a:cubicBezTo>
                  <a:cubicBezTo>
                    <a:pt x="4" y="29"/>
                    <a:pt x="3" y="25"/>
                    <a:pt x="4" y="20"/>
                  </a:cubicBezTo>
                  <a:cubicBezTo>
                    <a:pt x="6" y="7"/>
                    <a:pt x="16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296470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 3"/>
          <p:cNvSpPr/>
          <p:nvPr userDrawn="1"/>
        </p:nvSpPr>
        <p:spPr>
          <a:xfrm rot="10800000">
            <a:off x="-36545" y="-11575"/>
            <a:ext cx="12240120" cy="1967948"/>
          </a:xfrm>
          <a:custGeom>
            <a:avLst/>
            <a:gdLst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0 w 12225130"/>
              <a:gd name="connsiteY4" fmla="*/ 1928192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44970 w 12225130"/>
              <a:gd name="connsiteY4" fmla="*/ 1958173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14990 w 12225130"/>
              <a:gd name="connsiteY4" fmla="*/ 1958173 h 1967948"/>
              <a:gd name="connsiteX5" fmla="*/ 0 w 12225130"/>
              <a:gd name="connsiteY5" fmla="*/ 0 h 1967948"/>
              <a:gd name="connsiteX0" fmla="*/ 0 w 12240120"/>
              <a:gd name="connsiteY0" fmla="*/ 0 h 1967948"/>
              <a:gd name="connsiteX1" fmla="*/ 914400 w 12240120"/>
              <a:gd name="connsiteY1" fmla="*/ 1272209 h 1967948"/>
              <a:gd name="connsiteX2" fmla="*/ 12240120 w 12240120"/>
              <a:gd name="connsiteY2" fmla="*/ 1730387 h 1967948"/>
              <a:gd name="connsiteX3" fmla="*/ 12225130 w 12240120"/>
              <a:gd name="connsiteY3" fmla="*/ 1967948 h 1967948"/>
              <a:gd name="connsiteX4" fmla="*/ 14990 w 12240120"/>
              <a:gd name="connsiteY4" fmla="*/ 1958173 h 1967948"/>
              <a:gd name="connsiteX5" fmla="*/ 0 w 12240120"/>
              <a:gd name="connsiteY5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0120" h="1967948">
                <a:moveTo>
                  <a:pt x="0" y="0"/>
                </a:moveTo>
                <a:lnTo>
                  <a:pt x="914400" y="1272209"/>
                </a:lnTo>
                <a:lnTo>
                  <a:pt x="12240120" y="1730387"/>
                </a:lnTo>
                <a:lnTo>
                  <a:pt x="12225130" y="1967948"/>
                </a:lnTo>
                <a:lnTo>
                  <a:pt x="14990" y="195817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Forma libre 2"/>
          <p:cNvSpPr/>
          <p:nvPr userDrawn="1"/>
        </p:nvSpPr>
        <p:spPr>
          <a:xfrm>
            <a:off x="-107129" y="4937484"/>
            <a:ext cx="12669947" cy="2037055"/>
          </a:xfrm>
          <a:custGeom>
            <a:avLst/>
            <a:gdLst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0 w 12225130"/>
              <a:gd name="connsiteY4" fmla="*/ 1928192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44970 w 12225130"/>
              <a:gd name="connsiteY4" fmla="*/ 1958173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14990 w 12225130"/>
              <a:gd name="connsiteY4" fmla="*/ 1958173 h 1967948"/>
              <a:gd name="connsiteX5" fmla="*/ 0 w 12225130"/>
              <a:gd name="connsiteY5" fmla="*/ 0 h 1967948"/>
              <a:gd name="connsiteX0" fmla="*/ 0 w 12240120"/>
              <a:gd name="connsiteY0" fmla="*/ 0 h 1967948"/>
              <a:gd name="connsiteX1" fmla="*/ 914400 w 12240120"/>
              <a:gd name="connsiteY1" fmla="*/ 1272209 h 1967948"/>
              <a:gd name="connsiteX2" fmla="*/ 12240120 w 12240120"/>
              <a:gd name="connsiteY2" fmla="*/ 1730387 h 1967948"/>
              <a:gd name="connsiteX3" fmla="*/ 12225130 w 12240120"/>
              <a:gd name="connsiteY3" fmla="*/ 1967948 h 1967948"/>
              <a:gd name="connsiteX4" fmla="*/ 14990 w 12240120"/>
              <a:gd name="connsiteY4" fmla="*/ 1958173 h 1967948"/>
              <a:gd name="connsiteX5" fmla="*/ 0 w 12240120"/>
              <a:gd name="connsiteY5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0120" h="1967948">
                <a:moveTo>
                  <a:pt x="0" y="0"/>
                </a:moveTo>
                <a:lnTo>
                  <a:pt x="914400" y="1272209"/>
                </a:lnTo>
                <a:lnTo>
                  <a:pt x="12240120" y="1730387"/>
                </a:lnTo>
                <a:lnTo>
                  <a:pt x="12225130" y="1967948"/>
                </a:lnTo>
                <a:lnTo>
                  <a:pt x="14990" y="195817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569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8"/>
          <a:stretch/>
        </p:blipFill>
        <p:spPr>
          <a:xfrm>
            <a:off x="-1" y="0"/>
            <a:ext cx="12198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 3"/>
          <p:cNvSpPr/>
          <p:nvPr userDrawn="1"/>
        </p:nvSpPr>
        <p:spPr>
          <a:xfrm rot="10800000">
            <a:off x="-83978" y="-41079"/>
            <a:ext cx="12365626" cy="1967948"/>
          </a:xfrm>
          <a:custGeom>
            <a:avLst/>
            <a:gdLst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0 w 12225130"/>
              <a:gd name="connsiteY4" fmla="*/ 1928192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44970 w 12225130"/>
              <a:gd name="connsiteY4" fmla="*/ 1958173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14990 w 12225130"/>
              <a:gd name="connsiteY4" fmla="*/ 1958173 h 1967948"/>
              <a:gd name="connsiteX5" fmla="*/ 0 w 12225130"/>
              <a:gd name="connsiteY5" fmla="*/ 0 h 1967948"/>
              <a:gd name="connsiteX0" fmla="*/ 0 w 12240120"/>
              <a:gd name="connsiteY0" fmla="*/ 0 h 1967948"/>
              <a:gd name="connsiteX1" fmla="*/ 914400 w 12240120"/>
              <a:gd name="connsiteY1" fmla="*/ 1272209 h 1967948"/>
              <a:gd name="connsiteX2" fmla="*/ 12240120 w 12240120"/>
              <a:gd name="connsiteY2" fmla="*/ 1730387 h 1967948"/>
              <a:gd name="connsiteX3" fmla="*/ 12225130 w 12240120"/>
              <a:gd name="connsiteY3" fmla="*/ 1967948 h 1967948"/>
              <a:gd name="connsiteX4" fmla="*/ 14990 w 12240120"/>
              <a:gd name="connsiteY4" fmla="*/ 1958173 h 1967948"/>
              <a:gd name="connsiteX5" fmla="*/ 0 w 12240120"/>
              <a:gd name="connsiteY5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0120" h="1967948">
                <a:moveTo>
                  <a:pt x="0" y="0"/>
                </a:moveTo>
                <a:lnTo>
                  <a:pt x="914400" y="1272209"/>
                </a:lnTo>
                <a:lnTo>
                  <a:pt x="12240120" y="1730387"/>
                </a:lnTo>
                <a:lnTo>
                  <a:pt x="12225130" y="1967948"/>
                </a:lnTo>
                <a:lnTo>
                  <a:pt x="14990" y="195817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Forma libre 2"/>
          <p:cNvSpPr/>
          <p:nvPr userDrawn="1"/>
        </p:nvSpPr>
        <p:spPr>
          <a:xfrm>
            <a:off x="-66049" y="4949060"/>
            <a:ext cx="12329768" cy="1967948"/>
          </a:xfrm>
          <a:custGeom>
            <a:avLst/>
            <a:gdLst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0 w 12225130"/>
              <a:gd name="connsiteY4" fmla="*/ 1928192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44970 w 12225130"/>
              <a:gd name="connsiteY4" fmla="*/ 1958173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14990 w 12225130"/>
              <a:gd name="connsiteY4" fmla="*/ 1958173 h 1967948"/>
              <a:gd name="connsiteX5" fmla="*/ 0 w 12225130"/>
              <a:gd name="connsiteY5" fmla="*/ 0 h 1967948"/>
              <a:gd name="connsiteX0" fmla="*/ 0 w 12240120"/>
              <a:gd name="connsiteY0" fmla="*/ 0 h 1967948"/>
              <a:gd name="connsiteX1" fmla="*/ 914400 w 12240120"/>
              <a:gd name="connsiteY1" fmla="*/ 1272209 h 1967948"/>
              <a:gd name="connsiteX2" fmla="*/ 12240120 w 12240120"/>
              <a:gd name="connsiteY2" fmla="*/ 1730387 h 1967948"/>
              <a:gd name="connsiteX3" fmla="*/ 12225130 w 12240120"/>
              <a:gd name="connsiteY3" fmla="*/ 1967948 h 1967948"/>
              <a:gd name="connsiteX4" fmla="*/ 14990 w 12240120"/>
              <a:gd name="connsiteY4" fmla="*/ 1958173 h 1967948"/>
              <a:gd name="connsiteX5" fmla="*/ 0 w 12240120"/>
              <a:gd name="connsiteY5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0120" h="1967948">
                <a:moveTo>
                  <a:pt x="0" y="0"/>
                </a:moveTo>
                <a:lnTo>
                  <a:pt x="914400" y="1272209"/>
                </a:lnTo>
                <a:lnTo>
                  <a:pt x="12240120" y="1730387"/>
                </a:lnTo>
                <a:lnTo>
                  <a:pt x="12225130" y="1967948"/>
                </a:lnTo>
                <a:lnTo>
                  <a:pt x="14990" y="1958173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6127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 3"/>
          <p:cNvSpPr/>
          <p:nvPr userDrawn="1"/>
        </p:nvSpPr>
        <p:spPr>
          <a:xfrm rot="10800000">
            <a:off x="-36545" y="-11575"/>
            <a:ext cx="12240120" cy="1967948"/>
          </a:xfrm>
          <a:custGeom>
            <a:avLst/>
            <a:gdLst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0 w 12225130"/>
              <a:gd name="connsiteY4" fmla="*/ 1928192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44970 w 12225130"/>
              <a:gd name="connsiteY4" fmla="*/ 1958173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14990 w 12225130"/>
              <a:gd name="connsiteY4" fmla="*/ 1958173 h 1967948"/>
              <a:gd name="connsiteX5" fmla="*/ 0 w 12225130"/>
              <a:gd name="connsiteY5" fmla="*/ 0 h 1967948"/>
              <a:gd name="connsiteX0" fmla="*/ 0 w 12240120"/>
              <a:gd name="connsiteY0" fmla="*/ 0 h 1967948"/>
              <a:gd name="connsiteX1" fmla="*/ 914400 w 12240120"/>
              <a:gd name="connsiteY1" fmla="*/ 1272209 h 1967948"/>
              <a:gd name="connsiteX2" fmla="*/ 12240120 w 12240120"/>
              <a:gd name="connsiteY2" fmla="*/ 1730387 h 1967948"/>
              <a:gd name="connsiteX3" fmla="*/ 12225130 w 12240120"/>
              <a:gd name="connsiteY3" fmla="*/ 1967948 h 1967948"/>
              <a:gd name="connsiteX4" fmla="*/ 14990 w 12240120"/>
              <a:gd name="connsiteY4" fmla="*/ 1958173 h 1967948"/>
              <a:gd name="connsiteX5" fmla="*/ 0 w 12240120"/>
              <a:gd name="connsiteY5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0120" h="1967948">
                <a:moveTo>
                  <a:pt x="0" y="0"/>
                </a:moveTo>
                <a:lnTo>
                  <a:pt x="914400" y="1272209"/>
                </a:lnTo>
                <a:lnTo>
                  <a:pt x="12240120" y="1730387"/>
                </a:lnTo>
                <a:lnTo>
                  <a:pt x="12225130" y="1967948"/>
                </a:lnTo>
                <a:lnTo>
                  <a:pt x="14990" y="1958173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Forma libre 2"/>
          <p:cNvSpPr/>
          <p:nvPr userDrawn="1"/>
        </p:nvSpPr>
        <p:spPr>
          <a:xfrm>
            <a:off x="-59695" y="4901627"/>
            <a:ext cx="12240120" cy="1967948"/>
          </a:xfrm>
          <a:custGeom>
            <a:avLst/>
            <a:gdLst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0 w 12225130"/>
              <a:gd name="connsiteY4" fmla="*/ 1928192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44970 w 12225130"/>
              <a:gd name="connsiteY4" fmla="*/ 1958173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14990 w 12225130"/>
              <a:gd name="connsiteY4" fmla="*/ 1958173 h 1967948"/>
              <a:gd name="connsiteX5" fmla="*/ 0 w 12225130"/>
              <a:gd name="connsiteY5" fmla="*/ 0 h 1967948"/>
              <a:gd name="connsiteX0" fmla="*/ 0 w 12240120"/>
              <a:gd name="connsiteY0" fmla="*/ 0 h 1967948"/>
              <a:gd name="connsiteX1" fmla="*/ 914400 w 12240120"/>
              <a:gd name="connsiteY1" fmla="*/ 1272209 h 1967948"/>
              <a:gd name="connsiteX2" fmla="*/ 12240120 w 12240120"/>
              <a:gd name="connsiteY2" fmla="*/ 1730387 h 1967948"/>
              <a:gd name="connsiteX3" fmla="*/ 12225130 w 12240120"/>
              <a:gd name="connsiteY3" fmla="*/ 1967948 h 1967948"/>
              <a:gd name="connsiteX4" fmla="*/ 14990 w 12240120"/>
              <a:gd name="connsiteY4" fmla="*/ 1958173 h 1967948"/>
              <a:gd name="connsiteX5" fmla="*/ 0 w 12240120"/>
              <a:gd name="connsiteY5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0120" h="1967948">
                <a:moveTo>
                  <a:pt x="0" y="0"/>
                </a:moveTo>
                <a:lnTo>
                  <a:pt x="914400" y="1272209"/>
                </a:lnTo>
                <a:lnTo>
                  <a:pt x="12240120" y="1730387"/>
                </a:lnTo>
                <a:lnTo>
                  <a:pt x="12225130" y="1967948"/>
                </a:lnTo>
                <a:lnTo>
                  <a:pt x="14990" y="1958173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4859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ortar rectángulo de esquina del mismo lado 3"/>
          <p:cNvSpPr/>
          <p:nvPr userDrawn="1"/>
        </p:nvSpPr>
        <p:spPr>
          <a:xfrm>
            <a:off x="0" y="0"/>
            <a:ext cx="12192000" cy="6858000"/>
          </a:xfrm>
          <a:prstGeom prst="snip2SameRect">
            <a:avLst/>
          </a:prstGeom>
          <a:solidFill>
            <a:schemeClr val="accent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11297271" y="5871059"/>
            <a:ext cx="609601" cy="738188"/>
          </a:xfrm>
          <a:custGeom>
            <a:avLst/>
            <a:gdLst>
              <a:gd name="T0" fmla="*/ 266 w 535"/>
              <a:gd name="T1" fmla="*/ 650 h 650"/>
              <a:gd name="T2" fmla="*/ 225 w 535"/>
              <a:gd name="T3" fmla="*/ 598 h 650"/>
              <a:gd name="T4" fmla="*/ 66 w 535"/>
              <a:gd name="T5" fmla="*/ 364 h 650"/>
              <a:gd name="T6" fmla="*/ 1 w 535"/>
              <a:gd name="T7" fmla="*/ 210 h 650"/>
              <a:gd name="T8" fmla="*/ 5 w 535"/>
              <a:gd name="T9" fmla="*/ 195 h 650"/>
              <a:gd name="T10" fmla="*/ 41 w 535"/>
              <a:gd name="T11" fmla="*/ 164 h 650"/>
              <a:gd name="T12" fmla="*/ 3 w 535"/>
              <a:gd name="T13" fmla="*/ 113 h 650"/>
              <a:gd name="T14" fmla="*/ 119 w 535"/>
              <a:gd name="T15" fmla="*/ 1 h 650"/>
              <a:gd name="T16" fmla="*/ 116 w 535"/>
              <a:gd name="T17" fmla="*/ 66 h 650"/>
              <a:gd name="T18" fmla="*/ 140 w 535"/>
              <a:gd name="T19" fmla="*/ 235 h 650"/>
              <a:gd name="T20" fmla="*/ 170 w 535"/>
              <a:gd name="T21" fmla="*/ 353 h 650"/>
              <a:gd name="T22" fmla="*/ 205 w 535"/>
              <a:gd name="T23" fmla="*/ 471 h 650"/>
              <a:gd name="T24" fmla="*/ 208 w 535"/>
              <a:gd name="T25" fmla="*/ 477 h 650"/>
              <a:gd name="T26" fmla="*/ 215 w 535"/>
              <a:gd name="T27" fmla="*/ 401 h 650"/>
              <a:gd name="T28" fmla="*/ 233 w 535"/>
              <a:gd name="T29" fmla="*/ 236 h 650"/>
              <a:gd name="T30" fmla="*/ 246 w 535"/>
              <a:gd name="T31" fmla="*/ 183 h 650"/>
              <a:gd name="T32" fmla="*/ 246 w 535"/>
              <a:gd name="T33" fmla="*/ 176 h 650"/>
              <a:gd name="T34" fmla="*/ 234 w 535"/>
              <a:gd name="T35" fmla="*/ 147 h 650"/>
              <a:gd name="T36" fmla="*/ 236 w 535"/>
              <a:gd name="T37" fmla="*/ 140 h 650"/>
              <a:gd name="T38" fmla="*/ 262 w 535"/>
              <a:gd name="T39" fmla="*/ 111 h 650"/>
              <a:gd name="T40" fmla="*/ 273 w 535"/>
              <a:gd name="T41" fmla="*/ 112 h 650"/>
              <a:gd name="T42" fmla="*/ 299 w 535"/>
              <a:gd name="T43" fmla="*/ 140 h 650"/>
              <a:gd name="T44" fmla="*/ 300 w 535"/>
              <a:gd name="T45" fmla="*/ 146 h 650"/>
              <a:gd name="T46" fmla="*/ 289 w 535"/>
              <a:gd name="T47" fmla="*/ 175 h 650"/>
              <a:gd name="T48" fmla="*/ 288 w 535"/>
              <a:gd name="T49" fmla="*/ 184 h 650"/>
              <a:gd name="T50" fmla="*/ 310 w 535"/>
              <a:gd name="T51" fmla="*/ 306 h 650"/>
              <a:gd name="T52" fmla="*/ 326 w 535"/>
              <a:gd name="T53" fmla="*/ 472 h 650"/>
              <a:gd name="T54" fmla="*/ 328 w 535"/>
              <a:gd name="T55" fmla="*/ 475 h 650"/>
              <a:gd name="T56" fmla="*/ 335 w 535"/>
              <a:gd name="T57" fmla="*/ 454 h 650"/>
              <a:gd name="T58" fmla="*/ 373 w 535"/>
              <a:gd name="T59" fmla="*/ 325 h 650"/>
              <a:gd name="T60" fmla="*/ 411 w 535"/>
              <a:gd name="T61" fmla="*/ 148 h 650"/>
              <a:gd name="T62" fmla="*/ 417 w 535"/>
              <a:gd name="T63" fmla="*/ 20 h 650"/>
              <a:gd name="T64" fmla="*/ 413 w 535"/>
              <a:gd name="T65" fmla="*/ 0 h 650"/>
              <a:gd name="T66" fmla="*/ 421 w 535"/>
              <a:gd name="T67" fmla="*/ 6 h 650"/>
              <a:gd name="T68" fmla="*/ 522 w 535"/>
              <a:gd name="T69" fmla="*/ 103 h 650"/>
              <a:gd name="T70" fmla="*/ 524 w 535"/>
              <a:gd name="T71" fmla="*/ 124 h 650"/>
              <a:gd name="T72" fmla="*/ 494 w 535"/>
              <a:gd name="T73" fmla="*/ 164 h 650"/>
              <a:gd name="T74" fmla="*/ 528 w 535"/>
              <a:gd name="T75" fmla="*/ 194 h 650"/>
              <a:gd name="T76" fmla="*/ 533 w 535"/>
              <a:gd name="T77" fmla="*/ 211 h 650"/>
              <a:gd name="T78" fmla="*/ 506 w 535"/>
              <a:gd name="T79" fmla="*/ 286 h 650"/>
              <a:gd name="T80" fmla="*/ 291 w 535"/>
              <a:gd name="T81" fmla="*/ 621 h 650"/>
              <a:gd name="T82" fmla="*/ 269 w 535"/>
              <a:gd name="T83" fmla="*/ 649 h 650"/>
              <a:gd name="T84" fmla="*/ 266 w 535"/>
              <a:gd name="T85" fmla="*/ 65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5" h="650">
                <a:moveTo>
                  <a:pt x="266" y="650"/>
                </a:moveTo>
                <a:cubicBezTo>
                  <a:pt x="252" y="633"/>
                  <a:pt x="238" y="616"/>
                  <a:pt x="225" y="598"/>
                </a:cubicBezTo>
                <a:cubicBezTo>
                  <a:pt x="166" y="524"/>
                  <a:pt x="111" y="447"/>
                  <a:pt x="66" y="364"/>
                </a:cubicBezTo>
                <a:cubicBezTo>
                  <a:pt x="39" y="315"/>
                  <a:pt x="16" y="264"/>
                  <a:pt x="1" y="210"/>
                </a:cubicBezTo>
                <a:cubicBezTo>
                  <a:pt x="0" y="204"/>
                  <a:pt x="1" y="199"/>
                  <a:pt x="5" y="195"/>
                </a:cubicBezTo>
                <a:cubicBezTo>
                  <a:pt x="17" y="185"/>
                  <a:pt x="29" y="174"/>
                  <a:pt x="41" y="164"/>
                </a:cubicBezTo>
                <a:cubicBezTo>
                  <a:pt x="28" y="147"/>
                  <a:pt x="16" y="131"/>
                  <a:pt x="3" y="113"/>
                </a:cubicBezTo>
                <a:cubicBezTo>
                  <a:pt x="38" y="71"/>
                  <a:pt x="79" y="37"/>
                  <a:pt x="119" y="1"/>
                </a:cubicBezTo>
                <a:cubicBezTo>
                  <a:pt x="118" y="23"/>
                  <a:pt x="116" y="44"/>
                  <a:pt x="116" y="66"/>
                </a:cubicBezTo>
                <a:cubicBezTo>
                  <a:pt x="117" y="123"/>
                  <a:pt x="127" y="179"/>
                  <a:pt x="140" y="235"/>
                </a:cubicBezTo>
                <a:cubicBezTo>
                  <a:pt x="149" y="274"/>
                  <a:pt x="159" y="313"/>
                  <a:pt x="170" y="353"/>
                </a:cubicBezTo>
                <a:cubicBezTo>
                  <a:pt x="181" y="392"/>
                  <a:pt x="193" y="431"/>
                  <a:pt x="205" y="471"/>
                </a:cubicBezTo>
                <a:cubicBezTo>
                  <a:pt x="205" y="472"/>
                  <a:pt x="206" y="474"/>
                  <a:pt x="208" y="477"/>
                </a:cubicBezTo>
                <a:cubicBezTo>
                  <a:pt x="210" y="451"/>
                  <a:pt x="212" y="426"/>
                  <a:pt x="215" y="401"/>
                </a:cubicBezTo>
                <a:cubicBezTo>
                  <a:pt x="221" y="346"/>
                  <a:pt x="226" y="291"/>
                  <a:pt x="233" y="236"/>
                </a:cubicBezTo>
                <a:cubicBezTo>
                  <a:pt x="236" y="218"/>
                  <a:pt x="242" y="201"/>
                  <a:pt x="246" y="183"/>
                </a:cubicBezTo>
                <a:cubicBezTo>
                  <a:pt x="247" y="181"/>
                  <a:pt x="246" y="178"/>
                  <a:pt x="246" y="176"/>
                </a:cubicBezTo>
                <a:cubicBezTo>
                  <a:pt x="242" y="166"/>
                  <a:pt x="238" y="157"/>
                  <a:pt x="234" y="147"/>
                </a:cubicBezTo>
                <a:cubicBezTo>
                  <a:pt x="234" y="145"/>
                  <a:pt x="234" y="142"/>
                  <a:pt x="236" y="140"/>
                </a:cubicBezTo>
                <a:cubicBezTo>
                  <a:pt x="244" y="130"/>
                  <a:pt x="253" y="121"/>
                  <a:pt x="262" y="111"/>
                </a:cubicBezTo>
                <a:cubicBezTo>
                  <a:pt x="265" y="107"/>
                  <a:pt x="269" y="108"/>
                  <a:pt x="273" y="112"/>
                </a:cubicBezTo>
                <a:cubicBezTo>
                  <a:pt x="282" y="121"/>
                  <a:pt x="290" y="131"/>
                  <a:pt x="299" y="140"/>
                </a:cubicBezTo>
                <a:cubicBezTo>
                  <a:pt x="300" y="142"/>
                  <a:pt x="301" y="145"/>
                  <a:pt x="300" y="146"/>
                </a:cubicBezTo>
                <a:cubicBezTo>
                  <a:pt x="297" y="156"/>
                  <a:pt x="293" y="166"/>
                  <a:pt x="289" y="175"/>
                </a:cubicBezTo>
                <a:cubicBezTo>
                  <a:pt x="288" y="178"/>
                  <a:pt x="287" y="182"/>
                  <a:pt x="288" y="184"/>
                </a:cubicBezTo>
                <a:cubicBezTo>
                  <a:pt x="301" y="224"/>
                  <a:pt x="306" y="265"/>
                  <a:pt x="310" y="306"/>
                </a:cubicBezTo>
                <a:cubicBezTo>
                  <a:pt x="315" y="361"/>
                  <a:pt x="320" y="417"/>
                  <a:pt x="326" y="472"/>
                </a:cubicBezTo>
                <a:cubicBezTo>
                  <a:pt x="326" y="473"/>
                  <a:pt x="326" y="474"/>
                  <a:pt x="328" y="475"/>
                </a:cubicBezTo>
                <a:cubicBezTo>
                  <a:pt x="330" y="468"/>
                  <a:pt x="333" y="461"/>
                  <a:pt x="335" y="454"/>
                </a:cubicBezTo>
                <a:cubicBezTo>
                  <a:pt x="348" y="411"/>
                  <a:pt x="361" y="368"/>
                  <a:pt x="373" y="325"/>
                </a:cubicBezTo>
                <a:cubicBezTo>
                  <a:pt x="389" y="267"/>
                  <a:pt x="402" y="208"/>
                  <a:pt x="411" y="148"/>
                </a:cubicBezTo>
                <a:cubicBezTo>
                  <a:pt x="417" y="106"/>
                  <a:pt x="422" y="63"/>
                  <a:pt x="417" y="20"/>
                </a:cubicBezTo>
                <a:cubicBezTo>
                  <a:pt x="416" y="14"/>
                  <a:pt x="415" y="7"/>
                  <a:pt x="413" y="0"/>
                </a:cubicBezTo>
                <a:cubicBezTo>
                  <a:pt x="417" y="3"/>
                  <a:pt x="419" y="4"/>
                  <a:pt x="421" y="6"/>
                </a:cubicBezTo>
                <a:cubicBezTo>
                  <a:pt x="455" y="38"/>
                  <a:pt x="489" y="70"/>
                  <a:pt x="522" y="103"/>
                </a:cubicBezTo>
                <a:cubicBezTo>
                  <a:pt x="534" y="114"/>
                  <a:pt x="532" y="111"/>
                  <a:pt x="524" y="124"/>
                </a:cubicBezTo>
                <a:cubicBezTo>
                  <a:pt x="514" y="137"/>
                  <a:pt x="504" y="151"/>
                  <a:pt x="494" y="164"/>
                </a:cubicBezTo>
                <a:cubicBezTo>
                  <a:pt x="505" y="174"/>
                  <a:pt x="516" y="184"/>
                  <a:pt x="528" y="194"/>
                </a:cubicBezTo>
                <a:cubicBezTo>
                  <a:pt x="533" y="199"/>
                  <a:pt x="535" y="204"/>
                  <a:pt x="533" y="211"/>
                </a:cubicBezTo>
                <a:cubicBezTo>
                  <a:pt x="524" y="236"/>
                  <a:pt x="517" y="261"/>
                  <a:pt x="506" y="286"/>
                </a:cubicBezTo>
                <a:cubicBezTo>
                  <a:pt x="453" y="409"/>
                  <a:pt x="375" y="517"/>
                  <a:pt x="291" y="621"/>
                </a:cubicBezTo>
                <a:cubicBezTo>
                  <a:pt x="284" y="631"/>
                  <a:pt x="276" y="640"/>
                  <a:pt x="269" y="649"/>
                </a:cubicBezTo>
                <a:cubicBezTo>
                  <a:pt x="268" y="649"/>
                  <a:pt x="268" y="649"/>
                  <a:pt x="266" y="6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8990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ortar rectángulo de esquina del mismo lado 3"/>
          <p:cNvSpPr/>
          <p:nvPr userDrawn="1"/>
        </p:nvSpPr>
        <p:spPr>
          <a:xfrm>
            <a:off x="0" y="0"/>
            <a:ext cx="12192000" cy="6858000"/>
          </a:xfrm>
          <a:prstGeom prst="snip2SameRect">
            <a:avLst/>
          </a:prstGeom>
          <a:solidFill>
            <a:srgbClr val="0070C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11297271" y="5871059"/>
            <a:ext cx="609601" cy="738188"/>
          </a:xfrm>
          <a:custGeom>
            <a:avLst/>
            <a:gdLst>
              <a:gd name="T0" fmla="*/ 266 w 535"/>
              <a:gd name="T1" fmla="*/ 650 h 650"/>
              <a:gd name="T2" fmla="*/ 225 w 535"/>
              <a:gd name="T3" fmla="*/ 598 h 650"/>
              <a:gd name="T4" fmla="*/ 66 w 535"/>
              <a:gd name="T5" fmla="*/ 364 h 650"/>
              <a:gd name="T6" fmla="*/ 1 w 535"/>
              <a:gd name="T7" fmla="*/ 210 h 650"/>
              <a:gd name="T8" fmla="*/ 5 w 535"/>
              <a:gd name="T9" fmla="*/ 195 h 650"/>
              <a:gd name="T10" fmla="*/ 41 w 535"/>
              <a:gd name="T11" fmla="*/ 164 h 650"/>
              <a:gd name="T12" fmla="*/ 3 w 535"/>
              <a:gd name="T13" fmla="*/ 113 h 650"/>
              <a:gd name="T14" fmla="*/ 119 w 535"/>
              <a:gd name="T15" fmla="*/ 1 h 650"/>
              <a:gd name="T16" fmla="*/ 116 w 535"/>
              <a:gd name="T17" fmla="*/ 66 h 650"/>
              <a:gd name="T18" fmla="*/ 140 w 535"/>
              <a:gd name="T19" fmla="*/ 235 h 650"/>
              <a:gd name="T20" fmla="*/ 170 w 535"/>
              <a:gd name="T21" fmla="*/ 353 h 650"/>
              <a:gd name="T22" fmla="*/ 205 w 535"/>
              <a:gd name="T23" fmla="*/ 471 h 650"/>
              <a:gd name="T24" fmla="*/ 208 w 535"/>
              <a:gd name="T25" fmla="*/ 477 h 650"/>
              <a:gd name="T26" fmla="*/ 215 w 535"/>
              <a:gd name="T27" fmla="*/ 401 h 650"/>
              <a:gd name="T28" fmla="*/ 233 w 535"/>
              <a:gd name="T29" fmla="*/ 236 h 650"/>
              <a:gd name="T30" fmla="*/ 246 w 535"/>
              <a:gd name="T31" fmla="*/ 183 h 650"/>
              <a:gd name="T32" fmla="*/ 246 w 535"/>
              <a:gd name="T33" fmla="*/ 176 h 650"/>
              <a:gd name="T34" fmla="*/ 234 w 535"/>
              <a:gd name="T35" fmla="*/ 147 h 650"/>
              <a:gd name="T36" fmla="*/ 236 w 535"/>
              <a:gd name="T37" fmla="*/ 140 h 650"/>
              <a:gd name="T38" fmla="*/ 262 w 535"/>
              <a:gd name="T39" fmla="*/ 111 h 650"/>
              <a:gd name="T40" fmla="*/ 273 w 535"/>
              <a:gd name="T41" fmla="*/ 112 h 650"/>
              <a:gd name="T42" fmla="*/ 299 w 535"/>
              <a:gd name="T43" fmla="*/ 140 h 650"/>
              <a:gd name="T44" fmla="*/ 300 w 535"/>
              <a:gd name="T45" fmla="*/ 146 h 650"/>
              <a:gd name="T46" fmla="*/ 289 w 535"/>
              <a:gd name="T47" fmla="*/ 175 h 650"/>
              <a:gd name="T48" fmla="*/ 288 w 535"/>
              <a:gd name="T49" fmla="*/ 184 h 650"/>
              <a:gd name="T50" fmla="*/ 310 w 535"/>
              <a:gd name="T51" fmla="*/ 306 h 650"/>
              <a:gd name="T52" fmla="*/ 326 w 535"/>
              <a:gd name="T53" fmla="*/ 472 h 650"/>
              <a:gd name="T54" fmla="*/ 328 w 535"/>
              <a:gd name="T55" fmla="*/ 475 h 650"/>
              <a:gd name="T56" fmla="*/ 335 w 535"/>
              <a:gd name="T57" fmla="*/ 454 h 650"/>
              <a:gd name="T58" fmla="*/ 373 w 535"/>
              <a:gd name="T59" fmla="*/ 325 h 650"/>
              <a:gd name="T60" fmla="*/ 411 w 535"/>
              <a:gd name="T61" fmla="*/ 148 h 650"/>
              <a:gd name="T62" fmla="*/ 417 w 535"/>
              <a:gd name="T63" fmla="*/ 20 h 650"/>
              <a:gd name="T64" fmla="*/ 413 w 535"/>
              <a:gd name="T65" fmla="*/ 0 h 650"/>
              <a:gd name="T66" fmla="*/ 421 w 535"/>
              <a:gd name="T67" fmla="*/ 6 h 650"/>
              <a:gd name="T68" fmla="*/ 522 w 535"/>
              <a:gd name="T69" fmla="*/ 103 h 650"/>
              <a:gd name="T70" fmla="*/ 524 w 535"/>
              <a:gd name="T71" fmla="*/ 124 h 650"/>
              <a:gd name="T72" fmla="*/ 494 w 535"/>
              <a:gd name="T73" fmla="*/ 164 h 650"/>
              <a:gd name="T74" fmla="*/ 528 w 535"/>
              <a:gd name="T75" fmla="*/ 194 h 650"/>
              <a:gd name="T76" fmla="*/ 533 w 535"/>
              <a:gd name="T77" fmla="*/ 211 h 650"/>
              <a:gd name="T78" fmla="*/ 506 w 535"/>
              <a:gd name="T79" fmla="*/ 286 h 650"/>
              <a:gd name="T80" fmla="*/ 291 w 535"/>
              <a:gd name="T81" fmla="*/ 621 h 650"/>
              <a:gd name="T82" fmla="*/ 269 w 535"/>
              <a:gd name="T83" fmla="*/ 649 h 650"/>
              <a:gd name="T84" fmla="*/ 266 w 535"/>
              <a:gd name="T85" fmla="*/ 65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5" h="650">
                <a:moveTo>
                  <a:pt x="266" y="650"/>
                </a:moveTo>
                <a:cubicBezTo>
                  <a:pt x="252" y="633"/>
                  <a:pt x="238" y="616"/>
                  <a:pt x="225" y="598"/>
                </a:cubicBezTo>
                <a:cubicBezTo>
                  <a:pt x="166" y="524"/>
                  <a:pt x="111" y="447"/>
                  <a:pt x="66" y="364"/>
                </a:cubicBezTo>
                <a:cubicBezTo>
                  <a:pt x="39" y="315"/>
                  <a:pt x="16" y="264"/>
                  <a:pt x="1" y="210"/>
                </a:cubicBezTo>
                <a:cubicBezTo>
                  <a:pt x="0" y="204"/>
                  <a:pt x="1" y="199"/>
                  <a:pt x="5" y="195"/>
                </a:cubicBezTo>
                <a:cubicBezTo>
                  <a:pt x="17" y="185"/>
                  <a:pt x="29" y="174"/>
                  <a:pt x="41" y="164"/>
                </a:cubicBezTo>
                <a:cubicBezTo>
                  <a:pt x="28" y="147"/>
                  <a:pt x="16" y="131"/>
                  <a:pt x="3" y="113"/>
                </a:cubicBezTo>
                <a:cubicBezTo>
                  <a:pt x="38" y="71"/>
                  <a:pt x="79" y="37"/>
                  <a:pt x="119" y="1"/>
                </a:cubicBezTo>
                <a:cubicBezTo>
                  <a:pt x="118" y="23"/>
                  <a:pt x="116" y="44"/>
                  <a:pt x="116" y="66"/>
                </a:cubicBezTo>
                <a:cubicBezTo>
                  <a:pt x="117" y="123"/>
                  <a:pt x="127" y="179"/>
                  <a:pt x="140" y="235"/>
                </a:cubicBezTo>
                <a:cubicBezTo>
                  <a:pt x="149" y="274"/>
                  <a:pt x="159" y="313"/>
                  <a:pt x="170" y="353"/>
                </a:cubicBezTo>
                <a:cubicBezTo>
                  <a:pt x="181" y="392"/>
                  <a:pt x="193" y="431"/>
                  <a:pt x="205" y="471"/>
                </a:cubicBezTo>
                <a:cubicBezTo>
                  <a:pt x="205" y="472"/>
                  <a:pt x="206" y="474"/>
                  <a:pt x="208" y="477"/>
                </a:cubicBezTo>
                <a:cubicBezTo>
                  <a:pt x="210" y="451"/>
                  <a:pt x="212" y="426"/>
                  <a:pt x="215" y="401"/>
                </a:cubicBezTo>
                <a:cubicBezTo>
                  <a:pt x="221" y="346"/>
                  <a:pt x="226" y="291"/>
                  <a:pt x="233" y="236"/>
                </a:cubicBezTo>
                <a:cubicBezTo>
                  <a:pt x="236" y="218"/>
                  <a:pt x="242" y="201"/>
                  <a:pt x="246" y="183"/>
                </a:cubicBezTo>
                <a:cubicBezTo>
                  <a:pt x="247" y="181"/>
                  <a:pt x="246" y="178"/>
                  <a:pt x="246" y="176"/>
                </a:cubicBezTo>
                <a:cubicBezTo>
                  <a:pt x="242" y="166"/>
                  <a:pt x="238" y="157"/>
                  <a:pt x="234" y="147"/>
                </a:cubicBezTo>
                <a:cubicBezTo>
                  <a:pt x="234" y="145"/>
                  <a:pt x="234" y="142"/>
                  <a:pt x="236" y="140"/>
                </a:cubicBezTo>
                <a:cubicBezTo>
                  <a:pt x="244" y="130"/>
                  <a:pt x="253" y="121"/>
                  <a:pt x="262" y="111"/>
                </a:cubicBezTo>
                <a:cubicBezTo>
                  <a:pt x="265" y="107"/>
                  <a:pt x="269" y="108"/>
                  <a:pt x="273" y="112"/>
                </a:cubicBezTo>
                <a:cubicBezTo>
                  <a:pt x="282" y="121"/>
                  <a:pt x="290" y="131"/>
                  <a:pt x="299" y="140"/>
                </a:cubicBezTo>
                <a:cubicBezTo>
                  <a:pt x="300" y="142"/>
                  <a:pt x="301" y="145"/>
                  <a:pt x="300" y="146"/>
                </a:cubicBezTo>
                <a:cubicBezTo>
                  <a:pt x="297" y="156"/>
                  <a:pt x="293" y="166"/>
                  <a:pt x="289" y="175"/>
                </a:cubicBezTo>
                <a:cubicBezTo>
                  <a:pt x="288" y="178"/>
                  <a:pt x="287" y="182"/>
                  <a:pt x="288" y="184"/>
                </a:cubicBezTo>
                <a:cubicBezTo>
                  <a:pt x="301" y="224"/>
                  <a:pt x="306" y="265"/>
                  <a:pt x="310" y="306"/>
                </a:cubicBezTo>
                <a:cubicBezTo>
                  <a:pt x="315" y="361"/>
                  <a:pt x="320" y="417"/>
                  <a:pt x="326" y="472"/>
                </a:cubicBezTo>
                <a:cubicBezTo>
                  <a:pt x="326" y="473"/>
                  <a:pt x="326" y="474"/>
                  <a:pt x="328" y="475"/>
                </a:cubicBezTo>
                <a:cubicBezTo>
                  <a:pt x="330" y="468"/>
                  <a:pt x="333" y="461"/>
                  <a:pt x="335" y="454"/>
                </a:cubicBezTo>
                <a:cubicBezTo>
                  <a:pt x="348" y="411"/>
                  <a:pt x="361" y="368"/>
                  <a:pt x="373" y="325"/>
                </a:cubicBezTo>
                <a:cubicBezTo>
                  <a:pt x="389" y="267"/>
                  <a:pt x="402" y="208"/>
                  <a:pt x="411" y="148"/>
                </a:cubicBezTo>
                <a:cubicBezTo>
                  <a:pt x="417" y="106"/>
                  <a:pt x="422" y="63"/>
                  <a:pt x="417" y="20"/>
                </a:cubicBezTo>
                <a:cubicBezTo>
                  <a:pt x="416" y="14"/>
                  <a:pt x="415" y="7"/>
                  <a:pt x="413" y="0"/>
                </a:cubicBezTo>
                <a:cubicBezTo>
                  <a:pt x="417" y="3"/>
                  <a:pt x="419" y="4"/>
                  <a:pt x="421" y="6"/>
                </a:cubicBezTo>
                <a:cubicBezTo>
                  <a:pt x="455" y="38"/>
                  <a:pt x="489" y="70"/>
                  <a:pt x="522" y="103"/>
                </a:cubicBezTo>
                <a:cubicBezTo>
                  <a:pt x="534" y="114"/>
                  <a:pt x="532" y="111"/>
                  <a:pt x="524" y="124"/>
                </a:cubicBezTo>
                <a:cubicBezTo>
                  <a:pt x="514" y="137"/>
                  <a:pt x="504" y="151"/>
                  <a:pt x="494" y="164"/>
                </a:cubicBezTo>
                <a:cubicBezTo>
                  <a:pt x="505" y="174"/>
                  <a:pt x="516" y="184"/>
                  <a:pt x="528" y="194"/>
                </a:cubicBezTo>
                <a:cubicBezTo>
                  <a:pt x="533" y="199"/>
                  <a:pt x="535" y="204"/>
                  <a:pt x="533" y="211"/>
                </a:cubicBezTo>
                <a:cubicBezTo>
                  <a:pt x="524" y="236"/>
                  <a:pt x="517" y="261"/>
                  <a:pt x="506" y="286"/>
                </a:cubicBezTo>
                <a:cubicBezTo>
                  <a:pt x="453" y="409"/>
                  <a:pt x="375" y="517"/>
                  <a:pt x="291" y="621"/>
                </a:cubicBezTo>
                <a:cubicBezTo>
                  <a:pt x="284" y="631"/>
                  <a:pt x="276" y="640"/>
                  <a:pt x="269" y="649"/>
                </a:cubicBezTo>
                <a:cubicBezTo>
                  <a:pt x="268" y="649"/>
                  <a:pt x="268" y="649"/>
                  <a:pt x="266" y="6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0116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5A30BAA0-9715-4A47-B841-42D1F588763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0706" y="264574"/>
            <a:ext cx="11617291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0418166F-C934-4F81-A39C-A5F7582CFD4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58527" y="2564904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15D573E4-0202-4539-B345-5970DF86693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628466" y="2564904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DF85210D-93A7-4DA0-A592-6662DD0592D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398405" y="2564904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8320930C-81C7-4D3C-A0E0-5CEAA936BB49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168343" y="2564904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F113C64-C5DA-443E-B1B2-F917FF558B4B}"/>
              </a:ext>
            </a:extLst>
          </p:cNvPr>
          <p:cNvSpPr/>
          <p:nvPr userDrawn="1"/>
        </p:nvSpPr>
        <p:spPr>
          <a:xfrm>
            <a:off x="3743865" y="0"/>
            <a:ext cx="8448136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C555E25-4198-4CE1-ACFA-B93EDC1EBBB2}"/>
              </a:ext>
            </a:extLst>
          </p:cNvPr>
          <p:cNvSpPr/>
          <p:nvPr userDrawn="1"/>
        </p:nvSpPr>
        <p:spPr>
          <a:xfrm>
            <a:off x="1630392" y="836762"/>
            <a:ext cx="5796951" cy="518447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1438F06A-36F6-4639-BBB0-C4CED7F18D8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-1" y="1308600"/>
            <a:ext cx="6918385" cy="424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icture Placeholder 105">
            <a:extLst>
              <a:ext uri="{FF2B5EF4-FFF2-40B4-BE49-F238E27FC236}">
                <a16:creationId xmlns="" xmlns:a16="http://schemas.microsoft.com/office/drawing/2014/main" id="{B97127F2-4C86-45DE-985C-EFBFFB0D7A3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37601" y="0"/>
            <a:ext cx="8554398" cy="6858000"/>
          </a:xfrm>
          <a:custGeom>
            <a:avLst/>
            <a:gdLst>
              <a:gd name="connsiteX0" fmla="*/ 299752 w 8554398"/>
              <a:gd name="connsiteY0" fmla="*/ 0 h 6858000"/>
              <a:gd name="connsiteX1" fmla="*/ 8554398 w 8554398"/>
              <a:gd name="connsiteY1" fmla="*/ 0 h 6858000"/>
              <a:gd name="connsiteX2" fmla="*/ 8554398 w 8554398"/>
              <a:gd name="connsiteY2" fmla="*/ 6858000 h 6858000"/>
              <a:gd name="connsiteX3" fmla="*/ 8317062 w 8554398"/>
              <a:gd name="connsiteY3" fmla="*/ 6858000 h 6858000"/>
              <a:gd name="connsiteX4" fmla="*/ 3396942 w 8554398"/>
              <a:gd name="connsiteY4" fmla="*/ 4970353 h 6858000"/>
              <a:gd name="connsiteX5" fmla="*/ 2310526 w 8554398"/>
              <a:gd name="connsiteY5" fmla="*/ 4553893 h 6858000"/>
              <a:gd name="connsiteX6" fmla="*/ 572261 w 8554398"/>
              <a:gd name="connsiteY6" fmla="*/ 3422210 h 6858000"/>
              <a:gd name="connsiteX7" fmla="*/ 65267 w 8554398"/>
              <a:gd name="connsiteY7" fmla="*/ 2236207 h 6858000"/>
              <a:gd name="connsiteX8" fmla="*/ 194429 w 8554398"/>
              <a:gd name="connsiteY8" fmla="*/ 28726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54398" h="6858000">
                <a:moveTo>
                  <a:pt x="299752" y="0"/>
                </a:moveTo>
                <a:lnTo>
                  <a:pt x="8554398" y="0"/>
                </a:lnTo>
                <a:lnTo>
                  <a:pt x="8554398" y="6858000"/>
                </a:lnTo>
                <a:lnTo>
                  <a:pt x="8317062" y="6858000"/>
                </a:lnTo>
                <a:lnTo>
                  <a:pt x="3396942" y="4970353"/>
                </a:lnTo>
                <a:cubicBezTo>
                  <a:pt x="3019714" y="4807390"/>
                  <a:pt x="2651540" y="4707802"/>
                  <a:pt x="2310526" y="4553893"/>
                </a:cubicBezTo>
                <a:cubicBezTo>
                  <a:pt x="1344823" y="4191755"/>
                  <a:pt x="831794" y="3702868"/>
                  <a:pt x="572261" y="3422210"/>
                </a:cubicBezTo>
                <a:cubicBezTo>
                  <a:pt x="397227" y="3174749"/>
                  <a:pt x="176927" y="2854860"/>
                  <a:pt x="65267" y="2236207"/>
                </a:cubicBezTo>
                <a:cubicBezTo>
                  <a:pt x="-35075" y="1730535"/>
                  <a:pt x="-39531" y="1019223"/>
                  <a:pt x="194429" y="2872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65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972" y="0"/>
            <a:ext cx="512934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370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334D595-2B2A-4CFB-AB82-01B610771ACA}"/>
              </a:ext>
            </a:extLst>
          </p:cNvPr>
          <p:cNvSpPr/>
          <p:nvPr userDrawn="1"/>
        </p:nvSpPr>
        <p:spPr>
          <a:xfrm>
            <a:off x="0" y="474066"/>
            <a:ext cx="11704301" cy="59098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EA64BFEB-701F-4523-9B1A-D0CE644C53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3944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138000" y="-138000"/>
            <a:ext cx="828000" cy="11040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rgbClr val="FD2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033187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=""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=""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5896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945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8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9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5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4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2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9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707" r:id="rId3"/>
    <p:sldLayoutId id="2147483715" r:id="rId4"/>
    <p:sldLayoutId id="2147483714" r:id="rId5"/>
    <p:sldLayoutId id="2147483713" r:id="rId6"/>
    <p:sldLayoutId id="2147483712" r:id="rId7"/>
    <p:sldLayoutId id="2147483711" r:id="rId8"/>
    <p:sldLayoutId id="2147483710" r:id="rId9"/>
    <p:sldLayoutId id="2147483709" r:id="rId10"/>
    <p:sldLayoutId id="2147483708" r:id="rId11"/>
    <p:sldLayoutId id="2147483694" r:id="rId12"/>
    <p:sldLayoutId id="2147483698" r:id="rId13"/>
    <p:sldLayoutId id="2147483700" r:id="rId14"/>
    <p:sldLayoutId id="2147483701" r:id="rId15"/>
    <p:sldLayoutId id="2147483697" r:id="rId16"/>
    <p:sldLayoutId id="2147483699" r:id="rId17"/>
    <p:sldLayoutId id="2147483703" r:id="rId18"/>
    <p:sldLayoutId id="2147483705" r:id="rId19"/>
    <p:sldLayoutId id="2147483706" r:id="rId20"/>
    <p:sldLayoutId id="2147483704" r:id="rId21"/>
    <p:sldLayoutId id="2147483696" r:id="rId22"/>
    <p:sldLayoutId id="2147483702" r:id="rId23"/>
    <p:sldLayoutId id="2147483675" r:id="rId24"/>
    <p:sldLayoutId id="2147483676" r:id="rId25"/>
    <p:sldLayoutId id="2147483677" r:id="rId26"/>
    <p:sldLayoutId id="2147483678" r:id="rId27"/>
    <p:sldLayoutId id="2147483689" r:id="rId28"/>
    <p:sldLayoutId id="2147483680" r:id="rId29"/>
    <p:sldLayoutId id="2147483691" r:id="rId30"/>
    <p:sldLayoutId id="2147483682" r:id="rId31"/>
    <p:sldLayoutId id="2147483692" r:id="rId32"/>
    <p:sldLayoutId id="2147483684" r:id="rId33"/>
    <p:sldLayoutId id="2147483693" r:id="rId34"/>
    <p:sldLayoutId id="2147483686" r:id="rId35"/>
    <p:sldLayoutId id="2147483690" r:id="rId36"/>
    <p:sldLayoutId id="2147483687" r:id="rId37"/>
    <p:sldLayoutId id="2147483688" r:id="rId38"/>
    <p:sldLayoutId id="2147483671" r:id="rId39"/>
    <p:sldLayoutId id="2147483672" r:id="rId4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3381143" y="5225915"/>
            <a:ext cx="551386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 smtClean="0">
                <a:solidFill>
                  <a:srgbClr val="FD2906"/>
                </a:solidFill>
                <a:latin typeface="+mj-lt"/>
              </a:rPr>
              <a:t>Free Templates</a:t>
            </a:r>
            <a:endParaRPr lang="ko-KR" altLang="en-US" sz="5400" dirty="0">
              <a:solidFill>
                <a:srgbClr val="FD2906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3381143" y="6149245"/>
            <a:ext cx="551380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11315197" y="5456165"/>
            <a:ext cx="654189" cy="1182950"/>
            <a:chOff x="5310958" y="2538514"/>
            <a:chExt cx="1266826" cy="2290763"/>
          </a:xfrm>
          <a:solidFill>
            <a:schemeClr val="bg1"/>
          </a:solidFill>
        </p:grpSpPr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5461771" y="3667227"/>
              <a:ext cx="949325" cy="1162050"/>
            </a:xfrm>
            <a:custGeom>
              <a:avLst/>
              <a:gdLst>
                <a:gd name="T0" fmla="*/ 57 w 57"/>
                <a:gd name="T1" fmla="*/ 0 h 71"/>
                <a:gd name="T2" fmla="*/ 52 w 57"/>
                <a:gd name="T3" fmla="*/ 71 h 71"/>
                <a:gd name="T4" fmla="*/ 6 w 57"/>
                <a:gd name="T5" fmla="*/ 71 h 71"/>
                <a:gd name="T6" fmla="*/ 0 w 57"/>
                <a:gd name="T7" fmla="*/ 0 h 71"/>
                <a:gd name="T8" fmla="*/ 57 w 57"/>
                <a:gd name="T9" fmla="*/ 0 h 71"/>
                <a:gd name="T10" fmla="*/ 10 w 57"/>
                <a:gd name="T11" fmla="*/ 19 h 71"/>
                <a:gd name="T12" fmla="*/ 47 w 57"/>
                <a:gd name="T13" fmla="*/ 19 h 71"/>
                <a:gd name="T14" fmla="*/ 48 w 57"/>
                <a:gd name="T15" fmla="*/ 10 h 71"/>
                <a:gd name="T16" fmla="*/ 9 w 57"/>
                <a:gd name="T17" fmla="*/ 10 h 71"/>
                <a:gd name="T18" fmla="*/ 10 w 57"/>
                <a:gd name="T19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71">
                  <a:moveTo>
                    <a:pt x="57" y="0"/>
                  </a:moveTo>
                  <a:cubicBezTo>
                    <a:pt x="55" y="24"/>
                    <a:pt x="53" y="47"/>
                    <a:pt x="52" y="71"/>
                  </a:cubicBezTo>
                  <a:cubicBezTo>
                    <a:pt x="36" y="71"/>
                    <a:pt x="21" y="71"/>
                    <a:pt x="6" y="71"/>
                  </a:cubicBezTo>
                  <a:cubicBezTo>
                    <a:pt x="4" y="47"/>
                    <a:pt x="2" y="24"/>
                    <a:pt x="0" y="0"/>
                  </a:cubicBezTo>
                  <a:cubicBezTo>
                    <a:pt x="19" y="0"/>
                    <a:pt x="38" y="0"/>
                    <a:pt x="57" y="0"/>
                  </a:cubicBezTo>
                  <a:close/>
                  <a:moveTo>
                    <a:pt x="10" y="19"/>
                  </a:moveTo>
                  <a:cubicBezTo>
                    <a:pt x="23" y="19"/>
                    <a:pt x="35" y="19"/>
                    <a:pt x="47" y="19"/>
                  </a:cubicBezTo>
                  <a:cubicBezTo>
                    <a:pt x="47" y="15"/>
                    <a:pt x="48" y="13"/>
                    <a:pt x="48" y="10"/>
                  </a:cubicBezTo>
                  <a:cubicBezTo>
                    <a:pt x="35" y="10"/>
                    <a:pt x="22" y="10"/>
                    <a:pt x="9" y="10"/>
                  </a:cubicBezTo>
                  <a:cubicBezTo>
                    <a:pt x="10" y="13"/>
                    <a:pt x="10" y="16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5711009" y="2538514"/>
              <a:ext cx="466725" cy="571500"/>
            </a:xfrm>
            <a:custGeom>
              <a:avLst/>
              <a:gdLst>
                <a:gd name="T0" fmla="*/ 22 w 28"/>
                <a:gd name="T1" fmla="*/ 35 h 35"/>
                <a:gd name="T2" fmla="*/ 6 w 28"/>
                <a:gd name="T3" fmla="*/ 35 h 35"/>
                <a:gd name="T4" fmla="*/ 2 w 28"/>
                <a:gd name="T5" fmla="*/ 23 h 35"/>
                <a:gd name="T6" fmla="*/ 4 w 28"/>
                <a:gd name="T7" fmla="*/ 8 h 35"/>
                <a:gd name="T8" fmla="*/ 23 w 28"/>
                <a:gd name="T9" fmla="*/ 8 h 35"/>
                <a:gd name="T10" fmla="*/ 23 w 28"/>
                <a:gd name="T11" fmla="*/ 31 h 35"/>
                <a:gd name="T12" fmla="*/ 22 w 28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5">
                  <a:moveTo>
                    <a:pt x="22" y="35"/>
                  </a:moveTo>
                  <a:cubicBezTo>
                    <a:pt x="16" y="35"/>
                    <a:pt x="11" y="35"/>
                    <a:pt x="6" y="35"/>
                  </a:cubicBezTo>
                  <a:cubicBezTo>
                    <a:pt x="4" y="31"/>
                    <a:pt x="3" y="27"/>
                    <a:pt x="2" y="23"/>
                  </a:cubicBezTo>
                  <a:cubicBezTo>
                    <a:pt x="0" y="18"/>
                    <a:pt x="1" y="13"/>
                    <a:pt x="4" y="8"/>
                  </a:cubicBezTo>
                  <a:cubicBezTo>
                    <a:pt x="9" y="0"/>
                    <a:pt x="19" y="0"/>
                    <a:pt x="23" y="8"/>
                  </a:cubicBezTo>
                  <a:cubicBezTo>
                    <a:pt x="28" y="15"/>
                    <a:pt x="27" y="23"/>
                    <a:pt x="23" y="31"/>
                  </a:cubicBezTo>
                  <a:cubicBezTo>
                    <a:pt x="22" y="32"/>
                    <a:pt x="22" y="34"/>
                    <a:pt x="22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5310958" y="3535464"/>
              <a:ext cx="1266826" cy="393700"/>
            </a:xfrm>
            <a:custGeom>
              <a:avLst/>
              <a:gdLst>
                <a:gd name="T0" fmla="*/ 67 w 76"/>
                <a:gd name="T1" fmla="*/ 24 h 24"/>
                <a:gd name="T2" fmla="*/ 69 w 76"/>
                <a:gd name="T3" fmla="*/ 6 h 24"/>
                <a:gd name="T4" fmla="*/ 7 w 76"/>
                <a:gd name="T5" fmla="*/ 6 h 24"/>
                <a:gd name="T6" fmla="*/ 8 w 76"/>
                <a:gd name="T7" fmla="*/ 24 h 24"/>
                <a:gd name="T8" fmla="*/ 7 w 76"/>
                <a:gd name="T9" fmla="*/ 24 h 24"/>
                <a:gd name="T10" fmla="*/ 0 w 76"/>
                <a:gd name="T11" fmla="*/ 0 h 24"/>
                <a:gd name="T12" fmla="*/ 76 w 76"/>
                <a:gd name="T13" fmla="*/ 0 h 24"/>
                <a:gd name="T14" fmla="*/ 69 w 76"/>
                <a:gd name="T15" fmla="*/ 24 h 24"/>
                <a:gd name="T16" fmla="*/ 67 w 7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24">
                  <a:moveTo>
                    <a:pt x="67" y="24"/>
                  </a:moveTo>
                  <a:cubicBezTo>
                    <a:pt x="68" y="18"/>
                    <a:pt x="68" y="12"/>
                    <a:pt x="69" y="6"/>
                  </a:cubicBezTo>
                  <a:cubicBezTo>
                    <a:pt x="48" y="6"/>
                    <a:pt x="28" y="6"/>
                    <a:pt x="7" y="6"/>
                  </a:cubicBezTo>
                  <a:cubicBezTo>
                    <a:pt x="7" y="12"/>
                    <a:pt x="8" y="18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4" y="16"/>
                    <a:pt x="2" y="8"/>
                    <a:pt x="0" y="0"/>
                  </a:cubicBezTo>
                  <a:cubicBezTo>
                    <a:pt x="25" y="0"/>
                    <a:pt x="50" y="0"/>
                    <a:pt x="76" y="0"/>
                  </a:cubicBezTo>
                  <a:cubicBezTo>
                    <a:pt x="73" y="8"/>
                    <a:pt x="71" y="16"/>
                    <a:pt x="69" y="24"/>
                  </a:cubicBezTo>
                  <a:cubicBezTo>
                    <a:pt x="68" y="24"/>
                    <a:pt x="68" y="24"/>
                    <a:pt x="67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5677671" y="3143352"/>
              <a:ext cx="533400" cy="311150"/>
            </a:xfrm>
            <a:custGeom>
              <a:avLst/>
              <a:gdLst>
                <a:gd name="T0" fmla="*/ 25 w 32"/>
                <a:gd name="T1" fmla="*/ 8 h 19"/>
                <a:gd name="T2" fmla="*/ 28 w 32"/>
                <a:gd name="T3" fmla="*/ 13 h 19"/>
                <a:gd name="T4" fmla="*/ 17 w 32"/>
                <a:gd name="T5" fmla="*/ 19 h 19"/>
                <a:gd name="T6" fmla="*/ 15 w 32"/>
                <a:gd name="T7" fmla="*/ 19 h 19"/>
                <a:gd name="T8" fmla="*/ 4 w 32"/>
                <a:gd name="T9" fmla="*/ 13 h 19"/>
                <a:gd name="T10" fmla="*/ 6 w 32"/>
                <a:gd name="T11" fmla="*/ 8 h 19"/>
                <a:gd name="T12" fmla="*/ 0 w 32"/>
                <a:gd name="T13" fmla="*/ 2 h 19"/>
                <a:gd name="T14" fmla="*/ 9 w 32"/>
                <a:gd name="T15" fmla="*/ 0 h 19"/>
                <a:gd name="T16" fmla="*/ 13 w 32"/>
                <a:gd name="T17" fmla="*/ 11 h 19"/>
                <a:gd name="T18" fmla="*/ 13 w 32"/>
                <a:gd name="T19" fmla="*/ 11 h 19"/>
                <a:gd name="T20" fmla="*/ 13 w 32"/>
                <a:gd name="T21" fmla="*/ 1 h 19"/>
                <a:gd name="T22" fmla="*/ 18 w 32"/>
                <a:gd name="T23" fmla="*/ 1 h 19"/>
                <a:gd name="T24" fmla="*/ 18 w 32"/>
                <a:gd name="T25" fmla="*/ 11 h 19"/>
                <a:gd name="T26" fmla="*/ 19 w 32"/>
                <a:gd name="T27" fmla="*/ 11 h 19"/>
                <a:gd name="T28" fmla="*/ 23 w 32"/>
                <a:gd name="T29" fmla="*/ 0 h 19"/>
                <a:gd name="T30" fmla="*/ 29 w 32"/>
                <a:gd name="T31" fmla="*/ 1 h 19"/>
                <a:gd name="T32" fmla="*/ 31 w 32"/>
                <a:gd name="T33" fmla="*/ 5 h 19"/>
                <a:gd name="T34" fmla="*/ 30 w 32"/>
                <a:gd name="T35" fmla="*/ 8 h 19"/>
                <a:gd name="T36" fmla="*/ 25 w 32"/>
                <a:gd name="T3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19">
                  <a:moveTo>
                    <a:pt x="25" y="8"/>
                  </a:moveTo>
                  <a:cubicBezTo>
                    <a:pt x="26" y="10"/>
                    <a:pt x="27" y="11"/>
                    <a:pt x="28" y="13"/>
                  </a:cubicBezTo>
                  <a:cubicBezTo>
                    <a:pt x="24" y="15"/>
                    <a:pt x="20" y="17"/>
                    <a:pt x="17" y="19"/>
                  </a:cubicBezTo>
                  <a:cubicBezTo>
                    <a:pt x="16" y="19"/>
                    <a:pt x="15" y="19"/>
                    <a:pt x="15" y="19"/>
                  </a:cubicBezTo>
                  <a:cubicBezTo>
                    <a:pt x="11" y="17"/>
                    <a:pt x="7" y="15"/>
                    <a:pt x="4" y="13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1" y="8"/>
                    <a:pt x="1" y="8"/>
                    <a:pt x="0" y="2"/>
                  </a:cubicBezTo>
                  <a:cubicBezTo>
                    <a:pt x="3" y="1"/>
                    <a:pt x="5" y="0"/>
                    <a:pt x="9" y="0"/>
                  </a:cubicBezTo>
                  <a:cubicBezTo>
                    <a:pt x="10" y="3"/>
                    <a:pt x="11" y="7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8"/>
                    <a:pt x="13" y="5"/>
                    <a:pt x="13" y="1"/>
                  </a:cubicBezTo>
                  <a:cubicBezTo>
                    <a:pt x="16" y="0"/>
                    <a:pt x="16" y="0"/>
                    <a:pt x="18" y="1"/>
                  </a:cubicBezTo>
                  <a:cubicBezTo>
                    <a:pt x="18" y="5"/>
                    <a:pt x="18" y="8"/>
                    <a:pt x="18" y="11"/>
                  </a:cubicBezTo>
                  <a:cubicBezTo>
                    <a:pt x="18" y="11"/>
                    <a:pt x="18" y="11"/>
                    <a:pt x="19" y="11"/>
                  </a:cubicBezTo>
                  <a:cubicBezTo>
                    <a:pt x="20" y="7"/>
                    <a:pt x="21" y="4"/>
                    <a:pt x="23" y="0"/>
                  </a:cubicBezTo>
                  <a:cubicBezTo>
                    <a:pt x="25" y="0"/>
                    <a:pt x="27" y="1"/>
                    <a:pt x="29" y="1"/>
                  </a:cubicBezTo>
                  <a:cubicBezTo>
                    <a:pt x="31" y="1"/>
                    <a:pt x="32" y="3"/>
                    <a:pt x="31" y="5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8" y="8"/>
                    <a:pt x="27" y="8"/>
                    <a:pt x="2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5977709" y="3176689"/>
              <a:ext cx="500063" cy="311150"/>
            </a:xfrm>
            <a:custGeom>
              <a:avLst/>
              <a:gdLst>
                <a:gd name="T0" fmla="*/ 0 w 30"/>
                <a:gd name="T1" fmla="*/ 18 h 19"/>
                <a:gd name="T2" fmla="*/ 12 w 30"/>
                <a:gd name="T3" fmla="*/ 12 h 19"/>
                <a:gd name="T4" fmla="*/ 9 w 30"/>
                <a:gd name="T5" fmla="*/ 7 h 19"/>
                <a:gd name="T6" fmla="*/ 13 w 30"/>
                <a:gd name="T7" fmla="*/ 8 h 19"/>
                <a:gd name="T8" fmla="*/ 15 w 30"/>
                <a:gd name="T9" fmla="*/ 0 h 19"/>
                <a:gd name="T10" fmla="*/ 24 w 30"/>
                <a:gd name="T11" fmla="*/ 2 h 19"/>
                <a:gd name="T12" fmla="*/ 25 w 30"/>
                <a:gd name="T13" fmla="*/ 3 h 19"/>
                <a:gd name="T14" fmla="*/ 30 w 30"/>
                <a:gd name="T15" fmla="*/ 19 h 19"/>
                <a:gd name="T16" fmla="*/ 0 w 30"/>
                <a:gd name="T17" fmla="*/ 19 h 19"/>
                <a:gd name="T18" fmla="*/ 0 w 30"/>
                <a:gd name="T1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9">
                  <a:moveTo>
                    <a:pt x="0" y="18"/>
                  </a:moveTo>
                  <a:cubicBezTo>
                    <a:pt x="4" y="16"/>
                    <a:pt x="8" y="14"/>
                    <a:pt x="12" y="12"/>
                  </a:cubicBezTo>
                  <a:cubicBezTo>
                    <a:pt x="11" y="10"/>
                    <a:pt x="10" y="9"/>
                    <a:pt x="9" y="7"/>
                  </a:cubicBezTo>
                  <a:cubicBezTo>
                    <a:pt x="11" y="7"/>
                    <a:pt x="12" y="8"/>
                    <a:pt x="13" y="8"/>
                  </a:cubicBezTo>
                  <a:cubicBezTo>
                    <a:pt x="14" y="5"/>
                    <a:pt x="14" y="3"/>
                    <a:pt x="15" y="0"/>
                  </a:cubicBezTo>
                  <a:cubicBezTo>
                    <a:pt x="18" y="1"/>
                    <a:pt x="21" y="2"/>
                    <a:pt x="24" y="2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6" y="9"/>
                    <a:pt x="28" y="14"/>
                    <a:pt x="30" y="19"/>
                  </a:cubicBezTo>
                  <a:cubicBezTo>
                    <a:pt x="20" y="19"/>
                    <a:pt x="1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5410971" y="3176689"/>
              <a:ext cx="500063" cy="311150"/>
            </a:xfrm>
            <a:custGeom>
              <a:avLst/>
              <a:gdLst>
                <a:gd name="T0" fmla="*/ 14 w 30"/>
                <a:gd name="T1" fmla="*/ 0 h 19"/>
                <a:gd name="T2" fmla="*/ 16 w 30"/>
                <a:gd name="T3" fmla="*/ 8 h 19"/>
                <a:gd name="T4" fmla="*/ 20 w 30"/>
                <a:gd name="T5" fmla="*/ 7 h 19"/>
                <a:gd name="T6" fmla="*/ 18 w 30"/>
                <a:gd name="T7" fmla="*/ 12 h 19"/>
                <a:gd name="T8" fmla="*/ 30 w 30"/>
                <a:gd name="T9" fmla="*/ 18 h 19"/>
                <a:gd name="T10" fmla="*/ 30 w 30"/>
                <a:gd name="T11" fmla="*/ 19 h 19"/>
                <a:gd name="T12" fmla="*/ 0 w 30"/>
                <a:gd name="T13" fmla="*/ 19 h 19"/>
                <a:gd name="T14" fmla="*/ 5 w 30"/>
                <a:gd name="T15" fmla="*/ 4 h 19"/>
                <a:gd name="T16" fmla="*/ 6 w 30"/>
                <a:gd name="T17" fmla="*/ 2 h 19"/>
                <a:gd name="T18" fmla="*/ 14 w 3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9">
                  <a:moveTo>
                    <a:pt x="14" y="0"/>
                  </a:moveTo>
                  <a:cubicBezTo>
                    <a:pt x="15" y="3"/>
                    <a:pt x="16" y="5"/>
                    <a:pt x="16" y="8"/>
                  </a:cubicBezTo>
                  <a:cubicBezTo>
                    <a:pt x="18" y="8"/>
                    <a:pt x="19" y="7"/>
                    <a:pt x="20" y="7"/>
                  </a:cubicBezTo>
                  <a:cubicBezTo>
                    <a:pt x="19" y="9"/>
                    <a:pt x="18" y="10"/>
                    <a:pt x="18" y="12"/>
                  </a:cubicBezTo>
                  <a:cubicBezTo>
                    <a:pt x="22" y="14"/>
                    <a:pt x="26" y="16"/>
                    <a:pt x="30" y="18"/>
                  </a:cubicBezTo>
                  <a:cubicBezTo>
                    <a:pt x="30" y="18"/>
                    <a:pt x="30" y="19"/>
                    <a:pt x="30" y="19"/>
                  </a:cubicBezTo>
                  <a:cubicBezTo>
                    <a:pt x="20" y="19"/>
                    <a:pt x="10" y="19"/>
                    <a:pt x="0" y="19"/>
                  </a:cubicBezTo>
                  <a:cubicBezTo>
                    <a:pt x="1" y="14"/>
                    <a:pt x="3" y="9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9" y="2"/>
                    <a:pt x="11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3" name="TextBox 7">
            <a:extLst>
              <a:ext uri="{FF2B5EF4-FFF2-40B4-BE49-F238E27FC236}">
                <a16:creationId xmlns=""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1225428" y="2809287"/>
            <a:ext cx="10743958" cy="26468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6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POLITICS</a:t>
            </a:r>
            <a:endParaRPr lang="ko-KR" altLang="en-US" sz="16600" dirty="0">
              <a:solidFill>
                <a:schemeClr val="bg1">
                  <a:lumMod val="9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 Placeholder 1"/>
          <p:cNvSpPr txBox="1">
            <a:spLocks/>
          </p:cNvSpPr>
          <p:nvPr/>
        </p:nvSpPr>
        <p:spPr>
          <a:xfrm rot="16200000">
            <a:off x="6397074" y="3441204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smtClean="0">
                <a:solidFill>
                  <a:srgbClr val="FD2906"/>
                </a:solidFill>
              </a:rPr>
              <a:t>https://www.planti</a:t>
            </a:r>
            <a:r>
              <a:rPr lang="en-US" sz="1600" smtClean="0">
                <a:solidFill>
                  <a:srgbClr val="0070C0"/>
                </a:solidFill>
              </a:rPr>
              <a:t>llaspower-point.com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6F07B9F2-6A12-45EF-AD9D-4D5585547784}"/>
              </a:ext>
            </a:extLst>
          </p:cNvPr>
          <p:cNvSpPr/>
          <p:nvPr/>
        </p:nvSpPr>
        <p:spPr>
          <a:xfrm>
            <a:off x="9031458" y="1766078"/>
            <a:ext cx="1868610" cy="54000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30">
            <a:extLst>
              <a:ext uri="{FF2B5EF4-FFF2-40B4-BE49-F238E27FC236}">
                <a16:creationId xmlns="" xmlns:a16="http://schemas.microsoft.com/office/drawing/2014/main" id="{B39025B8-1724-4628-8056-7C761EDDE904}"/>
              </a:ext>
            </a:extLst>
          </p:cNvPr>
          <p:cNvSpPr/>
          <p:nvPr/>
        </p:nvSpPr>
        <p:spPr>
          <a:xfrm>
            <a:off x="9031562" y="2305768"/>
            <a:ext cx="1868402" cy="2816651"/>
          </a:xfrm>
          <a:custGeom>
            <a:avLst/>
            <a:gdLst/>
            <a:ahLst/>
            <a:cxnLst/>
            <a:rect l="l" t="t" r="r" b="b"/>
            <a:pathLst>
              <a:path w="1868402" h="2816651">
                <a:moveTo>
                  <a:pt x="0" y="0"/>
                </a:moveTo>
                <a:lnTo>
                  <a:pt x="1868402" y="0"/>
                </a:lnTo>
                <a:lnTo>
                  <a:pt x="1868402" y="2520000"/>
                </a:lnTo>
                <a:lnTo>
                  <a:pt x="1106260" y="2520000"/>
                </a:lnTo>
                <a:lnTo>
                  <a:pt x="934202" y="2816651"/>
                </a:lnTo>
                <a:lnTo>
                  <a:pt x="762145" y="2520000"/>
                </a:lnTo>
                <a:lnTo>
                  <a:pt x="0" y="2520000"/>
                </a:lnTo>
                <a:close/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Isosceles Triangle 31">
            <a:extLst>
              <a:ext uri="{FF2B5EF4-FFF2-40B4-BE49-F238E27FC236}">
                <a16:creationId xmlns="" xmlns:a16="http://schemas.microsoft.com/office/drawing/2014/main" id="{35839246-37E7-43C2-8EBF-BAC3125D3EA6}"/>
              </a:ext>
            </a:extLst>
          </p:cNvPr>
          <p:cNvSpPr/>
          <p:nvPr/>
        </p:nvSpPr>
        <p:spPr>
          <a:xfrm rot="10800000">
            <a:off x="1363728" y="3925768"/>
            <a:ext cx="1868402" cy="1205021"/>
          </a:xfrm>
          <a:custGeom>
            <a:avLst/>
            <a:gdLst/>
            <a:ahLst/>
            <a:cxnLst/>
            <a:rect l="l" t="t" r="r" b="b"/>
            <a:pathLst>
              <a:path w="1868402" h="1205021">
                <a:moveTo>
                  <a:pt x="1868402" y="1205021"/>
                </a:moveTo>
                <a:lnTo>
                  <a:pt x="0" y="1205021"/>
                </a:lnTo>
                <a:lnTo>
                  <a:pt x="0" y="305021"/>
                </a:lnTo>
                <a:lnTo>
                  <a:pt x="757289" y="305021"/>
                </a:lnTo>
                <a:lnTo>
                  <a:pt x="934201" y="0"/>
                </a:lnTo>
                <a:lnTo>
                  <a:pt x="1111113" y="305021"/>
                </a:lnTo>
                <a:lnTo>
                  <a:pt x="1868402" y="305021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50011AA2-D532-4A7B-836F-D479D6AA7D32}"/>
              </a:ext>
            </a:extLst>
          </p:cNvPr>
          <p:cNvSpPr/>
          <p:nvPr/>
        </p:nvSpPr>
        <p:spPr>
          <a:xfrm>
            <a:off x="6475512" y="2301514"/>
            <a:ext cx="1868610" cy="54000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33">
            <a:extLst>
              <a:ext uri="{FF2B5EF4-FFF2-40B4-BE49-F238E27FC236}">
                <a16:creationId xmlns="" xmlns:a16="http://schemas.microsoft.com/office/drawing/2014/main" id="{660D8F5A-EFD8-4FF8-98AC-344F0A29D0CC}"/>
              </a:ext>
            </a:extLst>
          </p:cNvPr>
          <p:cNvSpPr/>
          <p:nvPr/>
        </p:nvSpPr>
        <p:spPr>
          <a:xfrm>
            <a:off x="6475616" y="2845768"/>
            <a:ext cx="1868402" cy="2279441"/>
          </a:xfrm>
          <a:custGeom>
            <a:avLst/>
            <a:gdLst/>
            <a:ahLst/>
            <a:cxnLst/>
            <a:rect l="l" t="t" r="r" b="b"/>
            <a:pathLst>
              <a:path w="1868402" h="2279441">
                <a:moveTo>
                  <a:pt x="0" y="0"/>
                </a:moveTo>
                <a:lnTo>
                  <a:pt x="1868402" y="0"/>
                </a:lnTo>
                <a:lnTo>
                  <a:pt x="1868402" y="1980000"/>
                </a:lnTo>
                <a:lnTo>
                  <a:pt x="1107878" y="1980000"/>
                </a:lnTo>
                <a:lnTo>
                  <a:pt x="934202" y="2279441"/>
                </a:lnTo>
                <a:lnTo>
                  <a:pt x="760526" y="1980000"/>
                </a:lnTo>
                <a:lnTo>
                  <a:pt x="0" y="1980000"/>
                </a:ln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D4A635A-BF83-49AB-8A64-7E213556ADB2}"/>
              </a:ext>
            </a:extLst>
          </p:cNvPr>
          <p:cNvSpPr/>
          <p:nvPr/>
        </p:nvSpPr>
        <p:spPr>
          <a:xfrm>
            <a:off x="3919568" y="2845766"/>
            <a:ext cx="1868610" cy="540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tangle 35">
            <a:extLst>
              <a:ext uri="{FF2B5EF4-FFF2-40B4-BE49-F238E27FC236}">
                <a16:creationId xmlns="" xmlns:a16="http://schemas.microsoft.com/office/drawing/2014/main" id="{4122093F-6967-4A07-A07C-97A3EF9656D8}"/>
              </a:ext>
            </a:extLst>
          </p:cNvPr>
          <p:cNvSpPr/>
          <p:nvPr/>
        </p:nvSpPr>
        <p:spPr>
          <a:xfrm>
            <a:off x="3919672" y="3386976"/>
            <a:ext cx="1868402" cy="1741020"/>
          </a:xfrm>
          <a:custGeom>
            <a:avLst/>
            <a:gdLst/>
            <a:ahLst/>
            <a:cxnLst/>
            <a:rect l="l" t="t" r="r" b="b"/>
            <a:pathLst>
              <a:path w="1868402" h="1741020">
                <a:moveTo>
                  <a:pt x="0" y="0"/>
                </a:moveTo>
                <a:lnTo>
                  <a:pt x="1868402" y="0"/>
                </a:lnTo>
                <a:lnTo>
                  <a:pt x="1868402" y="1438789"/>
                </a:lnTo>
                <a:lnTo>
                  <a:pt x="1109496" y="1438789"/>
                </a:lnTo>
                <a:lnTo>
                  <a:pt x="934202" y="1741020"/>
                </a:lnTo>
                <a:lnTo>
                  <a:pt x="758908" y="1438789"/>
                </a:lnTo>
                <a:lnTo>
                  <a:pt x="0" y="1438789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722CBA5-5F76-490A-9A4E-61E162739296}"/>
              </a:ext>
            </a:extLst>
          </p:cNvPr>
          <p:cNvSpPr/>
          <p:nvPr/>
        </p:nvSpPr>
        <p:spPr>
          <a:xfrm>
            <a:off x="1363622" y="3392250"/>
            <a:ext cx="186861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5DCC7BC6-28E7-4CE7-9E39-90611C2C0A1A}"/>
              </a:ext>
            </a:extLst>
          </p:cNvPr>
          <p:cNvGrpSpPr/>
          <p:nvPr/>
        </p:nvGrpSpPr>
        <p:grpSpPr>
          <a:xfrm>
            <a:off x="920408" y="5200754"/>
            <a:ext cx="10409830" cy="221214"/>
            <a:chOff x="-484474" y="3284984"/>
            <a:chExt cx="10409830" cy="221214"/>
          </a:xfrm>
          <a:solidFill>
            <a:schemeClr val="accent5"/>
          </a:solidFill>
        </p:grpSpPr>
        <p:sp>
          <p:nvSpPr>
            <p:cNvPr id="34" name="Right Arrow 42">
              <a:extLst>
                <a:ext uri="{FF2B5EF4-FFF2-40B4-BE49-F238E27FC236}">
                  <a16:creationId xmlns="" xmlns:a16="http://schemas.microsoft.com/office/drawing/2014/main" id="{6EA0EFB8-A9D7-4E7B-9055-3FCAD4D16EB6}"/>
                </a:ext>
              </a:extLst>
            </p:cNvPr>
            <p:cNvSpPr/>
            <p:nvPr/>
          </p:nvSpPr>
          <p:spPr>
            <a:xfrm>
              <a:off x="-298644" y="3284984"/>
              <a:ext cx="10224000" cy="216024"/>
            </a:xfrm>
            <a:prstGeom prst="rightArrow">
              <a:avLst>
                <a:gd name="adj1" fmla="val 45068"/>
                <a:gd name="adj2" fmla="val 666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709807B0-A053-43F9-92C9-880A056543AC}"/>
                </a:ext>
              </a:extLst>
            </p:cNvPr>
            <p:cNvSpPr/>
            <p:nvPr/>
          </p:nvSpPr>
          <p:spPr>
            <a:xfrm>
              <a:off x="-484474" y="3284984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204ED06A-D11C-41E8-9CAF-6EE2E8212C55}"/>
                </a:ext>
              </a:extLst>
            </p:cNvPr>
            <p:cNvSpPr/>
            <p:nvPr/>
          </p:nvSpPr>
          <p:spPr>
            <a:xfrm>
              <a:off x="774376" y="3284984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14DC3B62-3D48-4175-8DE9-AD5AF3CECACA}"/>
                </a:ext>
              </a:extLst>
            </p:cNvPr>
            <p:cNvSpPr/>
            <p:nvPr/>
          </p:nvSpPr>
          <p:spPr>
            <a:xfrm>
              <a:off x="3333327" y="3284984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4540139E-72EC-4F52-BACD-937F1B0F17E8}"/>
                </a:ext>
              </a:extLst>
            </p:cNvPr>
            <p:cNvSpPr/>
            <p:nvPr/>
          </p:nvSpPr>
          <p:spPr>
            <a:xfrm>
              <a:off x="5892278" y="3290174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E44D0F0C-545E-4A9E-BEB6-4DB03D215BEA}"/>
                </a:ext>
              </a:extLst>
            </p:cNvPr>
            <p:cNvSpPr/>
            <p:nvPr/>
          </p:nvSpPr>
          <p:spPr>
            <a:xfrm>
              <a:off x="8451229" y="3284984"/>
              <a:ext cx="216024" cy="2160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5B98D22-881E-4B5A-AF28-491D593E7F8D}"/>
              </a:ext>
            </a:extLst>
          </p:cNvPr>
          <p:cNvSpPr txBox="1"/>
          <p:nvPr/>
        </p:nvSpPr>
        <p:spPr>
          <a:xfrm>
            <a:off x="1437525" y="3508363"/>
            <a:ext cx="1720804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B855DC4-030B-4351-AC8C-780EE63C8C72}"/>
              </a:ext>
            </a:extLst>
          </p:cNvPr>
          <p:cNvSpPr txBox="1"/>
          <p:nvPr/>
        </p:nvSpPr>
        <p:spPr>
          <a:xfrm>
            <a:off x="3993470" y="2961879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08A158A-4BE0-49FE-9F7A-C82EC558CF09}"/>
              </a:ext>
            </a:extLst>
          </p:cNvPr>
          <p:cNvSpPr txBox="1"/>
          <p:nvPr/>
        </p:nvSpPr>
        <p:spPr>
          <a:xfrm>
            <a:off x="6549415" y="2415395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1AC359C-8FCB-4495-8D60-3D67979698FE}"/>
              </a:ext>
            </a:extLst>
          </p:cNvPr>
          <p:cNvSpPr txBox="1"/>
          <p:nvPr/>
        </p:nvSpPr>
        <p:spPr>
          <a:xfrm>
            <a:off x="9105361" y="1868911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80CB082-2F50-429E-B28D-F475A37DB1D2}"/>
              </a:ext>
            </a:extLst>
          </p:cNvPr>
          <p:cNvSpPr txBox="1"/>
          <p:nvPr/>
        </p:nvSpPr>
        <p:spPr>
          <a:xfrm>
            <a:off x="1470001" y="3942108"/>
            <a:ext cx="165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3ACCEB5-CA3A-409A-9C4C-D7D606A51ECE}"/>
              </a:ext>
            </a:extLst>
          </p:cNvPr>
          <p:cNvSpPr txBox="1"/>
          <p:nvPr/>
        </p:nvSpPr>
        <p:spPr>
          <a:xfrm>
            <a:off x="4059780" y="3488048"/>
            <a:ext cx="1588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BE55B82-A8C1-4936-992D-4A1146AA7234}"/>
              </a:ext>
            </a:extLst>
          </p:cNvPr>
          <p:cNvSpPr txBox="1"/>
          <p:nvPr/>
        </p:nvSpPr>
        <p:spPr>
          <a:xfrm>
            <a:off x="6615725" y="2940443"/>
            <a:ext cx="1588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E71F4EC-3D29-4C70-A9E8-D8C0DAE6713E}"/>
              </a:ext>
            </a:extLst>
          </p:cNvPr>
          <p:cNvSpPr txBox="1"/>
          <p:nvPr/>
        </p:nvSpPr>
        <p:spPr>
          <a:xfrm>
            <a:off x="9171671" y="2379861"/>
            <a:ext cx="1588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F856C2FE-A1A6-4D53-9932-BFD31A0F1C58}"/>
              </a:ext>
            </a:extLst>
          </p:cNvPr>
          <p:cNvGrpSpPr/>
          <p:nvPr/>
        </p:nvGrpSpPr>
        <p:grpSpPr>
          <a:xfrm>
            <a:off x="1415884" y="5463276"/>
            <a:ext cx="1764089" cy="579492"/>
            <a:chOff x="661588" y="5061430"/>
            <a:chExt cx="1764089" cy="579492"/>
          </a:xfrm>
        </p:grpSpPr>
        <p:sp>
          <p:nvSpPr>
            <p:cNvPr id="49" name="Chevron 50">
              <a:extLst>
                <a:ext uri="{FF2B5EF4-FFF2-40B4-BE49-F238E27FC236}">
                  <a16:creationId xmlns="" xmlns:a16="http://schemas.microsoft.com/office/drawing/2014/main" id="{BC40AEDC-AA1D-4D6E-B2CD-08C43885C826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9A02E675-9525-4562-9432-6B14AA156A96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Chevron 56">
              <a:extLst>
                <a:ext uri="{FF2B5EF4-FFF2-40B4-BE49-F238E27FC236}">
                  <a16:creationId xmlns="" xmlns:a16="http://schemas.microsoft.com/office/drawing/2014/main" id="{7B01C8B2-B1AA-4948-A309-8119C84DDC2D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C9375792-2785-4603-9793-78A0A731D887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C07EF25D-2C92-4C00-9C73-E362539BBDD3}"/>
              </a:ext>
            </a:extLst>
          </p:cNvPr>
          <p:cNvGrpSpPr/>
          <p:nvPr/>
        </p:nvGrpSpPr>
        <p:grpSpPr>
          <a:xfrm>
            <a:off x="3971829" y="5463276"/>
            <a:ext cx="1764089" cy="579492"/>
            <a:chOff x="661588" y="5061430"/>
            <a:chExt cx="1764089" cy="579492"/>
          </a:xfrm>
        </p:grpSpPr>
        <p:sp>
          <p:nvSpPr>
            <p:cNvPr id="54" name="Chevron 63">
              <a:extLst>
                <a:ext uri="{FF2B5EF4-FFF2-40B4-BE49-F238E27FC236}">
                  <a16:creationId xmlns="" xmlns:a16="http://schemas.microsoft.com/office/drawing/2014/main" id="{A5BC6FD2-DE74-4A2F-9C93-3EC59E40BE1F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C17637FA-F1B5-4A7C-8413-0250685907D9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Chevron 65">
              <a:extLst>
                <a:ext uri="{FF2B5EF4-FFF2-40B4-BE49-F238E27FC236}">
                  <a16:creationId xmlns="" xmlns:a16="http://schemas.microsoft.com/office/drawing/2014/main" id="{2431EBA2-471A-4234-B24A-2DE7B5E298D8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5C0DAE05-064F-4311-BD63-88C7A45682E3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163F816A-3D3F-4974-908E-FE278096594B}"/>
              </a:ext>
            </a:extLst>
          </p:cNvPr>
          <p:cNvGrpSpPr/>
          <p:nvPr/>
        </p:nvGrpSpPr>
        <p:grpSpPr>
          <a:xfrm>
            <a:off x="6527774" y="5463276"/>
            <a:ext cx="1764089" cy="579492"/>
            <a:chOff x="661588" y="5061430"/>
            <a:chExt cx="1764089" cy="579492"/>
          </a:xfrm>
        </p:grpSpPr>
        <p:sp>
          <p:nvSpPr>
            <p:cNvPr id="59" name="Chevron 68">
              <a:extLst>
                <a:ext uri="{FF2B5EF4-FFF2-40B4-BE49-F238E27FC236}">
                  <a16:creationId xmlns="" xmlns:a16="http://schemas.microsoft.com/office/drawing/2014/main" id="{15D54F97-AB01-42C8-88CA-104ED6BB3220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DD1FB200-B5DE-4F65-88FB-950FCABF0A53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Chevron 70">
              <a:extLst>
                <a:ext uri="{FF2B5EF4-FFF2-40B4-BE49-F238E27FC236}">
                  <a16:creationId xmlns="" xmlns:a16="http://schemas.microsoft.com/office/drawing/2014/main" id="{8FFD2F45-79E7-4006-A5E5-3D60120AC430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2B11B603-555B-48F3-B72A-C18B5EC0A9EE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B8A1069D-A954-4391-841F-5AA473F835DF}"/>
              </a:ext>
            </a:extLst>
          </p:cNvPr>
          <p:cNvGrpSpPr/>
          <p:nvPr/>
        </p:nvGrpSpPr>
        <p:grpSpPr>
          <a:xfrm>
            <a:off x="9083720" y="5463276"/>
            <a:ext cx="1764089" cy="579492"/>
            <a:chOff x="661588" y="5061430"/>
            <a:chExt cx="1764089" cy="579492"/>
          </a:xfrm>
        </p:grpSpPr>
        <p:sp>
          <p:nvSpPr>
            <p:cNvPr id="64" name="Chevron 73">
              <a:extLst>
                <a:ext uri="{FF2B5EF4-FFF2-40B4-BE49-F238E27FC236}">
                  <a16:creationId xmlns="" xmlns:a16="http://schemas.microsoft.com/office/drawing/2014/main" id="{529D763D-A0A8-47B2-AAF6-0777892F27AC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377D88C1-A444-48AD-BBE4-4956752A1787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Chevron 75">
              <a:extLst>
                <a:ext uri="{FF2B5EF4-FFF2-40B4-BE49-F238E27FC236}">
                  <a16:creationId xmlns="" xmlns:a16="http://schemas.microsoft.com/office/drawing/2014/main" id="{B3DDAE12-345E-4AB7-A42C-4B39D2650EEA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E1D172FC-87FD-41A7-AA10-62DE79EBB482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74DB6BC-5308-4DB2-A54F-E678C3D61D29}"/>
              </a:ext>
            </a:extLst>
          </p:cNvPr>
          <p:cNvSpPr txBox="1"/>
          <p:nvPr/>
        </p:nvSpPr>
        <p:spPr>
          <a:xfrm>
            <a:off x="531355" y="361648"/>
            <a:ext cx="4842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그룹 1">
            <a:extLst>
              <a:ext uri="{FF2B5EF4-FFF2-40B4-BE49-F238E27FC236}">
                <a16:creationId xmlns="" xmlns:a16="http://schemas.microsoft.com/office/drawing/2014/main" id="{2AE3EADA-9BC1-475E-AB4F-4641B1D2D2BB}"/>
              </a:ext>
            </a:extLst>
          </p:cNvPr>
          <p:cNvGrpSpPr/>
          <p:nvPr/>
        </p:nvGrpSpPr>
        <p:grpSpPr>
          <a:xfrm>
            <a:off x="7208984" y="4765042"/>
            <a:ext cx="1291681" cy="722105"/>
            <a:chOff x="1326485" y="4687899"/>
            <a:chExt cx="1291681" cy="722105"/>
          </a:xfrm>
        </p:grpSpPr>
        <p:sp>
          <p:nvSpPr>
            <p:cNvPr id="6" name="Round Same Side Corner Rectangle 8">
              <a:extLst>
                <a:ext uri="{FF2B5EF4-FFF2-40B4-BE49-F238E27FC236}">
                  <a16:creationId xmlns="" xmlns:a16="http://schemas.microsoft.com/office/drawing/2014/main" id="{3AB722EC-A395-4EA2-9C6B-CEDCC82A19DB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BF716ED-EEB7-49EA-8743-038953985C96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2">
            <a:extLst>
              <a:ext uri="{FF2B5EF4-FFF2-40B4-BE49-F238E27FC236}">
                <a16:creationId xmlns="" xmlns:a16="http://schemas.microsoft.com/office/drawing/2014/main" id="{D47D66DE-3021-4D1E-9E11-4F1DF8F1DD4B}"/>
              </a:ext>
            </a:extLst>
          </p:cNvPr>
          <p:cNvGrpSpPr/>
          <p:nvPr/>
        </p:nvGrpSpPr>
        <p:grpSpPr>
          <a:xfrm>
            <a:off x="9908943" y="4755977"/>
            <a:ext cx="1336251" cy="740235"/>
            <a:chOff x="4063676" y="4678833"/>
            <a:chExt cx="1336251" cy="740235"/>
          </a:xfrm>
        </p:grpSpPr>
        <p:sp>
          <p:nvSpPr>
            <p:cNvPr id="9" name="Round Same Side Corner Rectangle 20">
              <a:extLst>
                <a:ext uri="{FF2B5EF4-FFF2-40B4-BE49-F238E27FC236}">
                  <a16:creationId xmlns="" xmlns:a16="http://schemas.microsoft.com/office/drawing/2014/main" id="{AE719075-560E-4985-9BB0-C278D912EBCE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E46DD422-1028-41FD-A957-9ECE0889F6E7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C9D1169-0FE1-4655-B48B-88C7428E4B01}"/>
              </a:ext>
            </a:extLst>
          </p:cNvPr>
          <p:cNvGrpSpPr/>
          <p:nvPr/>
        </p:nvGrpSpPr>
        <p:grpSpPr>
          <a:xfrm>
            <a:off x="6608793" y="5591021"/>
            <a:ext cx="2492060" cy="738664"/>
            <a:chOff x="2551705" y="4283314"/>
            <a:chExt cx="2357003" cy="738664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B6CFA4B-9C32-4258-AB9B-6200C8F2A1D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1934AB39-FA95-4DDD-B7A4-494F5957F9C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9179C85-630B-43FF-8672-9A22F8E42C03}"/>
              </a:ext>
            </a:extLst>
          </p:cNvPr>
          <p:cNvGrpSpPr/>
          <p:nvPr/>
        </p:nvGrpSpPr>
        <p:grpSpPr>
          <a:xfrm>
            <a:off x="9331037" y="5591021"/>
            <a:ext cx="2492060" cy="738664"/>
            <a:chOff x="2551705" y="4283314"/>
            <a:chExt cx="2357003" cy="738664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72FCEA78-8926-4B43-A2B0-992E6D7F928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A5D46D06-53F2-4F97-B83A-989C52E1632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B31C86E-9C73-4606-B24F-9C52EDCC0680}"/>
              </a:ext>
            </a:extLst>
          </p:cNvPr>
          <p:cNvSpPr txBox="1"/>
          <p:nvPr/>
        </p:nvSpPr>
        <p:spPr>
          <a:xfrm>
            <a:off x="521771" y="5065673"/>
            <a:ext cx="403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872930" y="3345467"/>
            <a:ext cx="2079584" cy="1182044"/>
            <a:chOff x="9818552" y="1214681"/>
            <a:chExt cx="974726" cy="554038"/>
          </a:xfrm>
          <a:solidFill>
            <a:schemeClr val="bg1"/>
          </a:solidFill>
        </p:grpSpPr>
        <p:sp>
          <p:nvSpPr>
            <p:cNvPr id="18" name="Freeform 11"/>
            <p:cNvSpPr>
              <a:spLocks noEditPoints="1"/>
            </p:cNvSpPr>
            <p:nvPr/>
          </p:nvSpPr>
          <p:spPr bwMode="auto">
            <a:xfrm>
              <a:off x="10056677" y="1214681"/>
              <a:ext cx="504825" cy="554038"/>
            </a:xfrm>
            <a:custGeom>
              <a:avLst/>
              <a:gdLst>
                <a:gd name="T0" fmla="*/ 29 w 74"/>
                <a:gd name="T1" fmla="*/ 45 h 80"/>
                <a:gd name="T2" fmla="*/ 26 w 74"/>
                <a:gd name="T3" fmla="*/ 40 h 80"/>
                <a:gd name="T4" fmla="*/ 22 w 74"/>
                <a:gd name="T5" fmla="*/ 32 h 80"/>
                <a:gd name="T6" fmla="*/ 18 w 74"/>
                <a:gd name="T7" fmla="*/ 11 h 80"/>
                <a:gd name="T8" fmla="*/ 30 w 74"/>
                <a:gd name="T9" fmla="*/ 0 h 80"/>
                <a:gd name="T10" fmla="*/ 45 w 74"/>
                <a:gd name="T11" fmla="*/ 1 h 80"/>
                <a:gd name="T12" fmla="*/ 56 w 74"/>
                <a:gd name="T13" fmla="*/ 16 h 80"/>
                <a:gd name="T14" fmla="*/ 51 w 74"/>
                <a:gd name="T15" fmla="*/ 33 h 80"/>
                <a:gd name="T16" fmla="*/ 46 w 74"/>
                <a:gd name="T17" fmla="*/ 43 h 80"/>
                <a:gd name="T18" fmla="*/ 47 w 74"/>
                <a:gd name="T19" fmla="*/ 46 h 80"/>
                <a:gd name="T20" fmla="*/ 64 w 74"/>
                <a:gd name="T21" fmla="*/ 53 h 80"/>
                <a:gd name="T22" fmla="*/ 72 w 74"/>
                <a:gd name="T23" fmla="*/ 56 h 80"/>
                <a:gd name="T24" fmla="*/ 74 w 74"/>
                <a:gd name="T25" fmla="*/ 60 h 80"/>
                <a:gd name="T26" fmla="*/ 74 w 74"/>
                <a:gd name="T27" fmla="*/ 80 h 80"/>
                <a:gd name="T28" fmla="*/ 71 w 74"/>
                <a:gd name="T29" fmla="*/ 80 h 80"/>
                <a:gd name="T30" fmla="*/ 3 w 74"/>
                <a:gd name="T31" fmla="*/ 80 h 80"/>
                <a:gd name="T32" fmla="*/ 0 w 74"/>
                <a:gd name="T33" fmla="*/ 78 h 80"/>
                <a:gd name="T34" fmla="*/ 0 w 74"/>
                <a:gd name="T35" fmla="*/ 63 h 80"/>
                <a:gd name="T36" fmla="*/ 4 w 74"/>
                <a:gd name="T37" fmla="*/ 55 h 80"/>
                <a:gd name="T38" fmla="*/ 11 w 74"/>
                <a:gd name="T39" fmla="*/ 52 h 80"/>
                <a:gd name="T40" fmla="*/ 29 w 74"/>
                <a:gd name="T41" fmla="*/ 45 h 80"/>
                <a:gd name="T42" fmla="*/ 41 w 74"/>
                <a:gd name="T43" fmla="*/ 77 h 80"/>
                <a:gd name="T44" fmla="*/ 42 w 74"/>
                <a:gd name="T45" fmla="*/ 76 h 80"/>
                <a:gd name="T46" fmla="*/ 47 w 74"/>
                <a:gd name="T47" fmla="*/ 49 h 80"/>
                <a:gd name="T48" fmla="*/ 46 w 74"/>
                <a:gd name="T49" fmla="*/ 47 h 80"/>
                <a:gd name="T50" fmla="*/ 44 w 74"/>
                <a:gd name="T51" fmla="*/ 48 h 80"/>
                <a:gd name="T52" fmla="*/ 30 w 74"/>
                <a:gd name="T53" fmla="*/ 48 h 80"/>
                <a:gd name="T54" fmla="*/ 28 w 74"/>
                <a:gd name="T55" fmla="*/ 47 h 80"/>
                <a:gd name="T56" fmla="*/ 27 w 74"/>
                <a:gd name="T57" fmla="*/ 50 h 80"/>
                <a:gd name="T58" fmla="*/ 32 w 74"/>
                <a:gd name="T59" fmla="*/ 75 h 80"/>
                <a:gd name="T60" fmla="*/ 33 w 74"/>
                <a:gd name="T61" fmla="*/ 77 h 80"/>
                <a:gd name="T62" fmla="*/ 35 w 74"/>
                <a:gd name="T63" fmla="*/ 63 h 80"/>
                <a:gd name="T64" fmla="*/ 34 w 74"/>
                <a:gd name="T65" fmla="*/ 60 h 80"/>
                <a:gd name="T66" fmla="*/ 35 w 74"/>
                <a:gd name="T67" fmla="*/ 56 h 80"/>
                <a:gd name="T68" fmla="*/ 39 w 74"/>
                <a:gd name="T69" fmla="*/ 56 h 80"/>
                <a:gd name="T70" fmla="*/ 40 w 74"/>
                <a:gd name="T71" fmla="*/ 60 h 80"/>
                <a:gd name="T72" fmla="*/ 39 w 74"/>
                <a:gd name="T73" fmla="*/ 61 h 80"/>
                <a:gd name="T74" fmla="*/ 41 w 74"/>
                <a:gd name="T75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80">
                  <a:moveTo>
                    <a:pt x="29" y="45"/>
                  </a:moveTo>
                  <a:cubicBezTo>
                    <a:pt x="27" y="43"/>
                    <a:pt x="26" y="41"/>
                    <a:pt x="26" y="40"/>
                  </a:cubicBezTo>
                  <a:cubicBezTo>
                    <a:pt x="24" y="37"/>
                    <a:pt x="23" y="34"/>
                    <a:pt x="22" y="32"/>
                  </a:cubicBezTo>
                  <a:cubicBezTo>
                    <a:pt x="19" y="25"/>
                    <a:pt x="17" y="18"/>
                    <a:pt x="18" y="11"/>
                  </a:cubicBezTo>
                  <a:cubicBezTo>
                    <a:pt x="19" y="5"/>
                    <a:pt x="24" y="1"/>
                    <a:pt x="30" y="0"/>
                  </a:cubicBezTo>
                  <a:cubicBezTo>
                    <a:pt x="35" y="0"/>
                    <a:pt x="40" y="0"/>
                    <a:pt x="45" y="1"/>
                  </a:cubicBezTo>
                  <a:cubicBezTo>
                    <a:pt x="53" y="2"/>
                    <a:pt x="57" y="9"/>
                    <a:pt x="56" y="16"/>
                  </a:cubicBezTo>
                  <a:cubicBezTo>
                    <a:pt x="55" y="22"/>
                    <a:pt x="54" y="28"/>
                    <a:pt x="51" y="33"/>
                  </a:cubicBezTo>
                  <a:cubicBezTo>
                    <a:pt x="49" y="36"/>
                    <a:pt x="48" y="40"/>
                    <a:pt x="46" y="43"/>
                  </a:cubicBezTo>
                  <a:cubicBezTo>
                    <a:pt x="46" y="45"/>
                    <a:pt x="46" y="46"/>
                    <a:pt x="47" y="46"/>
                  </a:cubicBezTo>
                  <a:cubicBezTo>
                    <a:pt x="53" y="48"/>
                    <a:pt x="59" y="50"/>
                    <a:pt x="64" y="53"/>
                  </a:cubicBezTo>
                  <a:cubicBezTo>
                    <a:pt x="67" y="54"/>
                    <a:pt x="69" y="55"/>
                    <a:pt x="72" y="56"/>
                  </a:cubicBezTo>
                  <a:cubicBezTo>
                    <a:pt x="73" y="57"/>
                    <a:pt x="74" y="59"/>
                    <a:pt x="74" y="60"/>
                  </a:cubicBezTo>
                  <a:cubicBezTo>
                    <a:pt x="74" y="67"/>
                    <a:pt x="74" y="73"/>
                    <a:pt x="74" y="80"/>
                  </a:cubicBezTo>
                  <a:cubicBezTo>
                    <a:pt x="73" y="80"/>
                    <a:pt x="72" y="80"/>
                    <a:pt x="71" y="80"/>
                  </a:cubicBezTo>
                  <a:cubicBezTo>
                    <a:pt x="48" y="80"/>
                    <a:pt x="26" y="80"/>
                    <a:pt x="3" y="80"/>
                  </a:cubicBezTo>
                  <a:cubicBezTo>
                    <a:pt x="1" y="80"/>
                    <a:pt x="0" y="80"/>
                    <a:pt x="0" y="78"/>
                  </a:cubicBezTo>
                  <a:cubicBezTo>
                    <a:pt x="0" y="73"/>
                    <a:pt x="0" y="68"/>
                    <a:pt x="0" y="63"/>
                  </a:cubicBezTo>
                  <a:cubicBezTo>
                    <a:pt x="0" y="59"/>
                    <a:pt x="1" y="57"/>
                    <a:pt x="4" y="55"/>
                  </a:cubicBezTo>
                  <a:cubicBezTo>
                    <a:pt x="6" y="54"/>
                    <a:pt x="8" y="53"/>
                    <a:pt x="11" y="52"/>
                  </a:cubicBezTo>
                  <a:cubicBezTo>
                    <a:pt x="17" y="50"/>
                    <a:pt x="22" y="48"/>
                    <a:pt x="29" y="45"/>
                  </a:cubicBezTo>
                  <a:close/>
                  <a:moveTo>
                    <a:pt x="41" y="77"/>
                  </a:moveTo>
                  <a:cubicBezTo>
                    <a:pt x="41" y="77"/>
                    <a:pt x="42" y="77"/>
                    <a:pt x="42" y="76"/>
                  </a:cubicBezTo>
                  <a:cubicBezTo>
                    <a:pt x="46" y="68"/>
                    <a:pt x="48" y="58"/>
                    <a:pt x="47" y="49"/>
                  </a:cubicBezTo>
                  <a:cubicBezTo>
                    <a:pt x="47" y="48"/>
                    <a:pt x="46" y="47"/>
                    <a:pt x="46" y="47"/>
                  </a:cubicBezTo>
                  <a:cubicBezTo>
                    <a:pt x="45" y="47"/>
                    <a:pt x="44" y="48"/>
                    <a:pt x="44" y="48"/>
                  </a:cubicBezTo>
                  <a:cubicBezTo>
                    <a:pt x="39" y="53"/>
                    <a:pt x="34" y="53"/>
                    <a:pt x="30" y="48"/>
                  </a:cubicBezTo>
                  <a:cubicBezTo>
                    <a:pt x="29" y="48"/>
                    <a:pt x="28" y="47"/>
                    <a:pt x="28" y="47"/>
                  </a:cubicBezTo>
                  <a:cubicBezTo>
                    <a:pt x="27" y="48"/>
                    <a:pt x="27" y="49"/>
                    <a:pt x="27" y="50"/>
                  </a:cubicBezTo>
                  <a:cubicBezTo>
                    <a:pt x="26" y="59"/>
                    <a:pt x="28" y="67"/>
                    <a:pt x="32" y="75"/>
                  </a:cubicBezTo>
                  <a:cubicBezTo>
                    <a:pt x="32" y="76"/>
                    <a:pt x="32" y="76"/>
                    <a:pt x="33" y="77"/>
                  </a:cubicBezTo>
                  <a:cubicBezTo>
                    <a:pt x="34" y="72"/>
                    <a:pt x="34" y="68"/>
                    <a:pt x="35" y="63"/>
                  </a:cubicBezTo>
                  <a:cubicBezTo>
                    <a:pt x="35" y="62"/>
                    <a:pt x="34" y="61"/>
                    <a:pt x="34" y="60"/>
                  </a:cubicBezTo>
                  <a:cubicBezTo>
                    <a:pt x="34" y="58"/>
                    <a:pt x="34" y="56"/>
                    <a:pt x="35" y="56"/>
                  </a:cubicBezTo>
                  <a:cubicBezTo>
                    <a:pt x="36" y="56"/>
                    <a:pt x="38" y="56"/>
                    <a:pt x="39" y="56"/>
                  </a:cubicBezTo>
                  <a:cubicBezTo>
                    <a:pt x="40" y="56"/>
                    <a:pt x="40" y="58"/>
                    <a:pt x="40" y="60"/>
                  </a:cubicBezTo>
                  <a:cubicBezTo>
                    <a:pt x="40" y="60"/>
                    <a:pt x="39" y="61"/>
                    <a:pt x="39" y="61"/>
                  </a:cubicBezTo>
                  <a:cubicBezTo>
                    <a:pt x="39" y="66"/>
                    <a:pt x="40" y="72"/>
                    <a:pt x="41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9818552" y="1317868"/>
              <a:ext cx="320675" cy="450850"/>
            </a:xfrm>
            <a:custGeom>
              <a:avLst/>
              <a:gdLst>
                <a:gd name="T0" fmla="*/ 38 w 47"/>
                <a:gd name="T1" fmla="*/ 38 h 65"/>
                <a:gd name="T2" fmla="*/ 36 w 47"/>
                <a:gd name="T3" fmla="*/ 39 h 65"/>
                <a:gd name="T4" fmla="*/ 24 w 47"/>
                <a:gd name="T5" fmla="*/ 38 h 65"/>
                <a:gd name="T6" fmla="*/ 27 w 47"/>
                <a:gd name="T7" fmla="*/ 62 h 65"/>
                <a:gd name="T8" fmla="*/ 28 w 47"/>
                <a:gd name="T9" fmla="*/ 48 h 65"/>
                <a:gd name="T10" fmla="*/ 29 w 47"/>
                <a:gd name="T11" fmla="*/ 46 h 65"/>
                <a:gd name="T12" fmla="*/ 32 w 47"/>
                <a:gd name="T13" fmla="*/ 45 h 65"/>
                <a:gd name="T14" fmla="*/ 33 w 47"/>
                <a:gd name="T15" fmla="*/ 48 h 65"/>
                <a:gd name="T16" fmla="*/ 33 w 47"/>
                <a:gd name="T17" fmla="*/ 62 h 65"/>
                <a:gd name="T18" fmla="*/ 34 w 47"/>
                <a:gd name="T19" fmla="*/ 65 h 65"/>
                <a:gd name="T20" fmla="*/ 0 w 47"/>
                <a:gd name="T21" fmla="*/ 65 h 65"/>
                <a:gd name="T22" fmla="*/ 0 w 47"/>
                <a:gd name="T23" fmla="*/ 49 h 65"/>
                <a:gd name="T24" fmla="*/ 6 w 47"/>
                <a:gd name="T25" fmla="*/ 44 h 65"/>
                <a:gd name="T26" fmla="*/ 20 w 47"/>
                <a:gd name="T27" fmla="*/ 38 h 65"/>
                <a:gd name="T28" fmla="*/ 22 w 47"/>
                <a:gd name="T29" fmla="*/ 33 h 65"/>
                <a:gd name="T30" fmla="*/ 15 w 47"/>
                <a:gd name="T31" fmla="*/ 13 h 65"/>
                <a:gd name="T32" fmla="*/ 24 w 47"/>
                <a:gd name="T33" fmla="*/ 1 h 65"/>
                <a:gd name="T34" fmla="*/ 36 w 47"/>
                <a:gd name="T35" fmla="*/ 1 h 65"/>
                <a:gd name="T36" fmla="*/ 45 w 47"/>
                <a:gd name="T37" fmla="*/ 17 h 65"/>
                <a:gd name="T38" fmla="*/ 41 w 47"/>
                <a:gd name="T39" fmla="*/ 27 h 65"/>
                <a:gd name="T40" fmla="*/ 38 w 47"/>
                <a:gd name="T41" fmla="*/ 35 h 65"/>
                <a:gd name="T42" fmla="*/ 38 w 47"/>
                <a:gd name="T43" fmla="*/ 3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65">
                  <a:moveTo>
                    <a:pt x="38" y="38"/>
                  </a:moveTo>
                  <a:cubicBezTo>
                    <a:pt x="38" y="38"/>
                    <a:pt x="37" y="38"/>
                    <a:pt x="36" y="39"/>
                  </a:cubicBezTo>
                  <a:cubicBezTo>
                    <a:pt x="31" y="44"/>
                    <a:pt x="28" y="44"/>
                    <a:pt x="24" y="38"/>
                  </a:cubicBezTo>
                  <a:cubicBezTo>
                    <a:pt x="20" y="41"/>
                    <a:pt x="23" y="58"/>
                    <a:pt x="27" y="62"/>
                  </a:cubicBezTo>
                  <a:cubicBezTo>
                    <a:pt x="27" y="57"/>
                    <a:pt x="29" y="53"/>
                    <a:pt x="28" y="48"/>
                  </a:cubicBezTo>
                  <a:cubicBezTo>
                    <a:pt x="28" y="47"/>
                    <a:pt x="28" y="46"/>
                    <a:pt x="29" y="46"/>
                  </a:cubicBezTo>
                  <a:cubicBezTo>
                    <a:pt x="30" y="45"/>
                    <a:pt x="31" y="45"/>
                    <a:pt x="32" y="45"/>
                  </a:cubicBezTo>
                  <a:cubicBezTo>
                    <a:pt x="32" y="46"/>
                    <a:pt x="33" y="47"/>
                    <a:pt x="33" y="48"/>
                  </a:cubicBezTo>
                  <a:cubicBezTo>
                    <a:pt x="31" y="53"/>
                    <a:pt x="34" y="57"/>
                    <a:pt x="33" y="62"/>
                  </a:cubicBezTo>
                  <a:cubicBezTo>
                    <a:pt x="33" y="63"/>
                    <a:pt x="33" y="64"/>
                    <a:pt x="34" y="65"/>
                  </a:cubicBezTo>
                  <a:cubicBezTo>
                    <a:pt x="23" y="65"/>
                    <a:pt x="12" y="65"/>
                    <a:pt x="0" y="65"/>
                  </a:cubicBezTo>
                  <a:cubicBezTo>
                    <a:pt x="0" y="60"/>
                    <a:pt x="0" y="54"/>
                    <a:pt x="0" y="49"/>
                  </a:cubicBezTo>
                  <a:cubicBezTo>
                    <a:pt x="1" y="46"/>
                    <a:pt x="3" y="45"/>
                    <a:pt x="6" y="44"/>
                  </a:cubicBezTo>
                  <a:cubicBezTo>
                    <a:pt x="10" y="42"/>
                    <a:pt x="15" y="40"/>
                    <a:pt x="20" y="38"/>
                  </a:cubicBezTo>
                  <a:cubicBezTo>
                    <a:pt x="24" y="37"/>
                    <a:pt x="23" y="36"/>
                    <a:pt x="22" y="33"/>
                  </a:cubicBezTo>
                  <a:cubicBezTo>
                    <a:pt x="19" y="27"/>
                    <a:pt x="15" y="20"/>
                    <a:pt x="15" y="13"/>
                  </a:cubicBezTo>
                  <a:cubicBezTo>
                    <a:pt x="15" y="6"/>
                    <a:pt x="18" y="2"/>
                    <a:pt x="24" y="1"/>
                  </a:cubicBezTo>
                  <a:cubicBezTo>
                    <a:pt x="28" y="0"/>
                    <a:pt x="32" y="0"/>
                    <a:pt x="36" y="1"/>
                  </a:cubicBezTo>
                  <a:cubicBezTo>
                    <a:pt x="44" y="2"/>
                    <a:pt x="47" y="9"/>
                    <a:pt x="45" y="17"/>
                  </a:cubicBezTo>
                  <a:cubicBezTo>
                    <a:pt x="45" y="20"/>
                    <a:pt x="43" y="24"/>
                    <a:pt x="41" y="27"/>
                  </a:cubicBezTo>
                  <a:cubicBezTo>
                    <a:pt x="40" y="30"/>
                    <a:pt x="39" y="32"/>
                    <a:pt x="38" y="35"/>
                  </a:cubicBezTo>
                  <a:cubicBezTo>
                    <a:pt x="38" y="36"/>
                    <a:pt x="38" y="37"/>
                    <a:pt x="38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486890" y="1317868"/>
              <a:ext cx="306388" cy="450850"/>
            </a:xfrm>
            <a:custGeom>
              <a:avLst/>
              <a:gdLst>
                <a:gd name="T0" fmla="*/ 22 w 45"/>
                <a:gd name="T1" fmla="*/ 37 h 65"/>
                <a:gd name="T2" fmla="*/ 40 w 45"/>
                <a:gd name="T3" fmla="*/ 44 h 65"/>
                <a:gd name="T4" fmla="*/ 45 w 45"/>
                <a:gd name="T5" fmla="*/ 52 h 65"/>
                <a:gd name="T6" fmla="*/ 45 w 45"/>
                <a:gd name="T7" fmla="*/ 65 h 65"/>
                <a:gd name="T8" fmla="*/ 12 w 45"/>
                <a:gd name="T9" fmla="*/ 65 h 65"/>
                <a:gd name="T10" fmla="*/ 13 w 45"/>
                <a:gd name="T11" fmla="*/ 53 h 65"/>
                <a:gd name="T12" fmla="*/ 13 w 45"/>
                <a:gd name="T13" fmla="*/ 48 h 65"/>
                <a:gd name="T14" fmla="*/ 14 w 45"/>
                <a:gd name="T15" fmla="*/ 46 h 65"/>
                <a:gd name="T16" fmla="*/ 17 w 45"/>
                <a:gd name="T17" fmla="*/ 46 h 65"/>
                <a:gd name="T18" fmla="*/ 18 w 45"/>
                <a:gd name="T19" fmla="*/ 48 h 65"/>
                <a:gd name="T20" fmla="*/ 18 w 45"/>
                <a:gd name="T21" fmla="*/ 54 h 65"/>
                <a:gd name="T22" fmla="*/ 18 w 45"/>
                <a:gd name="T23" fmla="*/ 62 h 65"/>
                <a:gd name="T24" fmla="*/ 22 w 45"/>
                <a:gd name="T25" fmla="*/ 38 h 65"/>
                <a:gd name="T26" fmla="*/ 20 w 45"/>
                <a:gd name="T27" fmla="*/ 40 h 65"/>
                <a:gd name="T28" fmla="*/ 10 w 45"/>
                <a:gd name="T29" fmla="*/ 40 h 65"/>
                <a:gd name="T30" fmla="*/ 7 w 45"/>
                <a:gd name="T31" fmla="*/ 38 h 65"/>
                <a:gd name="T32" fmla="*/ 7 w 45"/>
                <a:gd name="T33" fmla="*/ 33 h 65"/>
                <a:gd name="T34" fmla="*/ 0 w 45"/>
                <a:gd name="T35" fmla="*/ 13 h 65"/>
                <a:gd name="T36" fmla="*/ 9 w 45"/>
                <a:gd name="T37" fmla="*/ 1 h 65"/>
                <a:gd name="T38" fmla="*/ 24 w 45"/>
                <a:gd name="T39" fmla="*/ 2 h 65"/>
                <a:gd name="T40" fmla="*/ 31 w 45"/>
                <a:gd name="T41" fmla="*/ 11 h 65"/>
                <a:gd name="T42" fmla="*/ 27 w 45"/>
                <a:gd name="T43" fmla="*/ 27 h 65"/>
                <a:gd name="T44" fmla="*/ 22 w 45"/>
                <a:gd name="T45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65">
                  <a:moveTo>
                    <a:pt x="22" y="37"/>
                  </a:moveTo>
                  <a:cubicBezTo>
                    <a:pt x="29" y="40"/>
                    <a:pt x="34" y="42"/>
                    <a:pt x="40" y="44"/>
                  </a:cubicBezTo>
                  <a:cubicBezTo>
                    <a:pt x="44" y="46"/>
                    <a:pt x="45" y="47"/>
                    <a:pt x="45" y="52"/>
                  </a:cubicBezTo>
                  <a:cubicBezTo>
                    <a:pt x="45" y="56"/>
                    <a:pt x="45" y="61"/>
                    <a:pt x="45" y="65"/>
                  </a:cubicBezTo>
                  <a:cubicBezTo>
                    <a:pt x="34" y="65"/>
                    <a:pt x="23" y="65"/>
                    <a:pt x="12" y="65"/>
                  </a:cubicBezTo>
                  <a:cubicBezTo>
                    <a:pt x="13" y="61"/>
                    <a:pt x="13" y="57"/>
                    <a:pt x="13" y="53"/>
                  </a:cubicBezTo>
                  <a:cubicBezTo>
                    <a:pt x="13" y="52"/>
                    <a:pt x="13" y="50"/>
                    <a:pt x="13" y="48"/>
                  </a:cubicBezTo>
                  <a:cubicBezTo>
                    <a:pt x="13" y="47"/>
                    <a:pt x="13" y="46"/>
                    <a:pt x="14" y="46"/>
                  </a:cubicBezTo>
                  <a:cubicBezTo>
                    <a:pt x="15" y="45"/>
                    <a:pt x="16" y="45"/>
                    <a:pt x="17" y="46"/>
                  </a:cubicBezTo>
                  <a:cubicBezTo>
                    <a:pt x="17" y="46"/>
                    <a:pt x="18" y="47"/>
                    <a:pt x="18" y="48"/>
                  </a:cubicBezTo>
                  <a:cubicBezTo>
                    <a:pt x="18" y="50"/>
                    <a:pt x="18" y="52"/>
                    <a:pt x="18" y="54"/>
                  </a:cubicBezTo>
                  <a:cubicBezTo>
                    <a:pt x="18" y="57"/>
                    <a:pt x="18" y="60"/>
                    <a:pt x="18" y="62"/>
                  </a:cubicBezTo>
                  <a:cubicBezTo>
                    <a:pt x="23" y="58"/>
                    <a:pt x="25" y="41"/>
                    <a:pt x="22" y="38"/>
                  </a:cubicBezTo>
                  <a:cubicBezTo>
                    <a:pt x="22" y="39"/>
                    <a:pt x="21" y="40"/>
                    <a:pt x="20" y="40"/>
                  </a:cubicBezTo>
                  <a:cubicBezTo>
                    <a:pt x="17" y="43"/>
                    <a:pt x="13" y="43"/>
                    <a:pt x="10" y="40"/>
                  </a:cubicBezTo>
                  <a:cubicBezTo>
                    <a:pt x="9" y="39"/>
                    <a:pt x="8" y="38"/>
                    <a:pt x="7" y="38"/>
                  </a:cubicBezTo>
                  <a:cubicBezTo>
                    <a:pt x="9" y="37"/>
                    <a:pt x="8" y="35"/>
                    <a:pt x="7" y="33"/>
                  </a:cubicBezTo>
                  <a:cubicBezTo>
                    <a:pt x="4" y="27"/>
                    <a:pt x="0" y="20"/>
                    <a:pt x="0" y="13"/>
                  </a:cubicBezTo>
                  <a:cubicBezTo>
                    <a:pt x="0" y="7"/>
                    <a:pt x="3" y="2"/>
                    <a:pt x="9" y="1"/>
                  </a:cubicBezTo>
                  <a:cubicBezTo>
                    <a:pt x="14" y="0"/>
                    <a:pt x="19" y="0"/>
                    <a:pt x="24" y="2"/>
                  </a:cubicBezTo>
                  <a:cubicBezTo>
                    <a:pt x="28" y="4"/>
                    <a:pt x="30" y="7"/>
                    <a:pt x="31" y="11"/>
                  </a:cubicBezTo>
                  <a:cubicBezTo>
                    <a:pt x="31" y="16"/>
                    <a:pt x="30" y="22"/>
                    <a:pt x="27" y="27"/>
                  </a:cubicBezTo>
                  <a:cubicBezTo>
                    <a:pt x="25" y="30"/>
                    <a:pt x="24" y="33"/>
                    <a:pt x="22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F485D47-B586-4EA9-9FDA-10E3205AA0B5}"/>
              </a:ext>
            </a:extLst>
          </p:cNvPr>
          <p:cNvSpPr txBox="1"/>
          <p:nvPr/>
        </p:nvSpPr>
        <p:spPr>
          <a:xfrm>
            <a:off x="2190814" y="1870005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5C0C831-E18B-4065-9C94-E5225F858031}"/>
              </a:ext>
            </a:extLst>
          </p:cNvPr>
          <p:cNvGrpSpPr/>
          <p:nvPr/>
        </p:nvGrpSpPr>
        <p:grpSpPr>
          <a:xfrm>
            <a:off x="2190814" y="2289370"/>
            <a:ext cx="3428602" cy="760839"/>
            <a:chOff x="6565695" y="2005884"/>
            <a:chExt cx="2055606" cy="760839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589D7B2-6318-43F9-98CE-D53263C798F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7A72352-7F1D-44E0-8337-B0057592851F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CEBEC84-3752-416D-8696-7C6CB73B50B5}"/>
              </a:ext>
            </a:extLst>
          </p:cNvPr>
          <p:cNvSpPr txBox="1"/>
          <p:nvPr/>
        </p:nvSpPr>
        <p:spPr>
          <a:xfrm>
            <a:off x="2190814" y="3376558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41B07DD-D97E-40FB-A2CE-129B01127BF6}"/>
              </a:ext>
            </a:extLst>
          </p:cNvPr>
          <p:cNvGrpSpPr/>
          <p:nvPr/>
        </p:nvGrpSpPr>
        <p:grpSpPr>
          <a:xfrm>
            <a:off x="2190814" y="3795924"/>
            <a:ext cx="3428602" cy="760839"/>
            <a:chOff x="6565695" y="2005884"/>
            <a:chExt cx="2055606" cy="760839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F31E7272-504C-4FE2-9C52-6FD134663773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9A6EBD2-3E20-4FBD-9797-9A58E01C87AA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18B0CAE-B9BA-4432-861E-E93EE810A9B8}"/>
              </a:ext>
            </a:extLst>
          </p:cNvPr>
          <p:cNvSpPr txBox="1"/>
          <p:nvPr/>
        </p:nvSpPr>
        <p:spPr>
          <a:xfrm>
            <a:off x="2190814" y="4883112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15%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1A57259-EFBB-4456-9CA4-C3A45D08325F}"/>
              </a:ext>
            </a:extLst>
          </p:cNvPr>
          <p:cNvGrpSpPr/>
          <p:nvPr/>
        </p:nvGrpSpPr>
        <p:grpSpPr>
          <a:xfrm>
            <a:off x="2190814" y="5302477"/>
            <a:ext cx="3428602" cy="760839"/>
            <a:chOff x="6565695" y="2005884"/>
            <a:chExt cx="2055606" cy="760839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318274A-8E9A-498A-BB26-D1AB00FB9A64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DB84BC90-9255-40FB-B88F-B06454752D4A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CDC67E4-9DBE-4F0B-B666-C709DCEEACAE}"/>
              </a:ext>
            </a:extLst>
          </p:cNvPr>
          <p:cNvSpPr txBox="1"/>
          <p:nvPr/>
        </p:nvSpPr>
        <p:spPr>
          <a:xfrm>
            <a:off x="6364250" y="3448767"/>
            <a:ext cx="3820609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PPT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98150ED-E5EA-4EE6-836E-B6866F0E82C2}"/>
              </a:ext>
            </a:extLst>
          </p:cNvPr>
          <p:cNvSpPr txBox="1"/>
          <p:nvPr/>
        </p:nvSpPr>
        <p:spPr>
          <a:xfrm>
            <a:off x="6292239" y="4864095"/>
            <a:ext cx="5163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BA948BAB-218C-484E-B7A9-59CF7F48019A}"/>
              </a:ext>
            </a:extLst>
          </p:cNvPr>
          <p:cNvSpPr/>
          <p:nvPr/>
        </p:nvSpPr>
        <p:spPr>
          <a:xfrm>
            <a:off x="1388343" y="1768129"/>
            <a:ext cx="31227" cy="16397"/>
          </a:xfrm>
          <a:custGeom>
            <a:avLst/>
            <a:gdLst>
              <a:gd name="connsiteX0" fmla="*/ 0 w 123794"/>
              <a:gd name="connsiteY0" fmla="*/ 65001 h 65001"/>
              <a:gd name="connsiteX1" fmla="*/ 42799 w 123794"/>
              <a:gd name="connsiteY1" fmla="*/ 39658 h 65001"/>
              <a:gd name="connsiteX2" fmla="*/ 123795 w 123794"/>
              <a:gd name="connsiteY2" fmla="*/ 0 h 65001"/>
              <a:gd name="connsiteX3" fmla="*/ 0 w 123794"/>
              <a:gd name="connsiteY3" fmla="*/ 65001 h 6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794" h="65001">
                <a:moveTo>
                  <a:pt x="0" y="65001"/>
                </a:moveTo>
                <a:cubicBezTo>
                  <a:pt x="11028" y="51198"/>
                  <a:pt x="28192" y="47327"/>
                  <a:pt x="42799" y="39658"/>
                </a:cubicBezTo>
                <a:cubicBezTo>
                  <a:pt x="69383" y="25709"/>
                  <a:pt x="96698" y="13146"/>
                  <a:pt x="123795" y="0"/>
                </a:cubicBezTo>
                <a:cubicBezTo>
                  <a:pt x="86620" y="29433"/>
                  <a:pt x="42360" y="45428"/>
                  <a:pt x="0" y="65001"/>
                </a:cubicBezTo>
                <a:close/>
              </a:path>
            </a:pathLst>
          </a:custGeom>
          <a:solidFill>
            <a:srgbClr val="4D4A4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CB7CD1BC-5172-47AF-84CE-C74B7DC67A30}"/>
              </a:ext>
            </a:extLst>
          </p:cNvPr>
          <p:cNvSpPr/>
          <p:nvPr/>
        </p:nvSpPr>
        <p:spPr>
          <a:xfrm>
            <a:off x="1372941" y="1785668"/>
            <a:ext cx="13559" cy="6246"/>
          </a:xfrm>
          <a:custGeom>
            <a:avLst/>
            <a:gdLst>
              <a:gd name="connsiteX0" fmla="*/ 0 w 53753"/>
              <a:gd name="connsiteY0" fmla="*/ 24759 h 24759"/>
              <a:gd name="connsiteX1" fmla="*/ 53754 w 53753"/>
              <a:gd name="connsiteY1" fmla="*/ 0 h 24759"/>
              <a:gd name="connsiteX2" fmla="*/ 0 w 53753"/>
              <a:gd name="connsiteY2" fmla="*/ 24759 h 2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53" h="24759">
                <a:moveTo>
                  <a:pt x="0" y="24759"/>
                </a:moveTo>
                <a:cubicBezTo>
                  <a:pt x="15849" y="12051"/>
                  <a:pt x="32866" y="1899"/>
                  <a:pt x="53754" y="0"/>
                </a:cubicBezTo>
                <a:cubicBezTo>
                  <a:pt x="36518" y="9860"/>
                  <a:pt x="19208" y="19427"/>
                  <a:pt x="0" y="24759"/>
                </a:cubicBezTo>
                <a:close/>
              </a:path>
            </a:pathLst>
          </a:custGeom>
          <a:solidFill>
            <a:srgbClr val="4D4A4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F3BB6F4E-832A-49F1-B55B-C160A64DC11F}"/>
              </a:ext>
            </a:extLst>
          </p:cNvPr>
          <p:cNvSpPr/>
          <p:nvPr/>
        </p:nvSpPr>
        <p:spPr>
          <a:xfrm>
            <a:off x="443321" y="1677082"/>
            <a:ext cx="5121" cy="4219"/>
          </a:xfrm>
          <a:custGeom>
            <a:avLst/>
            <a:gdLst>
              <a:gd name="connsiteX0" fmla="*/ 0 w 20303"/>
              <a:gd name="connsiteY0" fmla="*/ 0 h 16724"/>
              <a:gd name="connsiteX1" fmla="*/ 20304 w 20303"/>
              <a:gd name="connsiteY1" fmla="*/ 16725 h 16724"/>
              <a:gd name="connsiteX2" fmla="*/ 0 w 20303"/>
              <a:gd name="connsiteY2" fmla="*/ 0 h 1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03" h="16724">
                <a:moveTo>
                  <a:pt x="0" y="0"/>
                </a:moveTo>
                <a:cubicBezTo>
                  <a:pt x="10225" y="1388"/>
                  <a:pt x="16068" y="8034"/>
                  <a:pt x="20304" y="16725"/>
                </a:cubicBezTo>
                <a:cubicBezTo>
                  <a:pt x="11101" y="14169"/>
                  <a:pt x="4893" y="7815"/>
                  <a:pt x="0" y="0"/>
                </a:cubicBezTo>
                <a:close/>
              </a:path>
            </a:pathLst>
          </a:custGeom>
          <a:solidFill>
            <a:srgbClr val="636160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8575582" y="1795436"/>
            <a:ext cx="1965325" cy="1204912"/>
          </a:xfrm>
          <a:custGeom>
            <a:avLst/>
            <a:gdLst>
              <a:gd name="T0" fmla="*/ 111 w 111"/>
              <a:gd name="T1" fmla="*/ 68 h 68"/>
              <a:gd name="T2" fmla="*/ 9 w 111"/>
              <a:gd name="T3" fmla="*/ 68 h 68"/>
              <a:gd name="T4" fmla="*/ 0 w 111"/>
              <a:gd name="T5" fmla="*/ 0 h 68"/>
              <a:gd name="T6" fmla="*/ 4 w 111"/>
              <a:gd name="T7" fmla="*/ 0 h 68"/>
              <a:gd name="T8" fmla="*/ 97 w 111"/>
              <a:gd name="T9" fmla="*/ 0 h 68"/>
              <a:gd name="T10" fmla="*/ 102 w 111"/>
              <a:gd name="T11" fmla="*/ 5 h 68"/>
              <a:gd name="T12" fmla="*/ 111 w 111"/>
              <a:gd name="T13" fmla="*/ 68 h 68"/>
              <a:gd name="T14" fmla="*/ 84 w 111"/>
              <a:gd name="T15" fmla="*/ 34 h 68"/>
              <a:gd name="T16" fmla="*/ 54 w 111"/>
              <a:gd name="T17" fmla="*/ 4 h 68"/>
              <a:gd name="T18" fmla="*/ 23 w 111"/>
              <a:gd name="T19" fmla="*/ 34 h 68"/>
              <a:gd name="T20" fmla="*/ 53 w 111"/>
              <a:gd name="T21" fmla="*/ 64 h 68"/>
              <a:gd name="T22" fmla="*/ 84 w 111"/>
              <a:gd name="T23" fmla="*/ 3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" h="68">
                <a:moveTo>
                  <a:pt x="111" y="68"/>
                </a:moveTo>
                <a:cubicBezTo>
                  <a:pt x="77" y="68"/>
                  <a:pt x="43" y="68"/>
                  <a:pt x="9" y="68"/>
                </a:cubicBezTo>
                <a:cubicBezTo>
                  <a:pt x="6" y="45"/>
                  <a:pt x="3" y="23"/>
                  <a:pt x="0" y="0"/>
                </a:cubicBezTo>
                <a:cubicBezTo>
                  <a:pt x="1" y="0"/>
                  <a:pt x="2" y="0"/>
                  <a:pt x="4" y="0"/>
                </a:cubicBezTo>
                <a:cubicBezTo>
                  <a:pt x="35" y="0"/>
                  <a:pt x="66" y="0"/>
                  <a:pt x="97" y="0"/>
                </a:cubicBezTo>
                <a:cubicBezTo>
                  <a:pt x="101" y="0"/>
                  <a:pt x="101" y="0"/>
                  <a:pt x="102" y="5"/>
                </a:cubicBezTo>
                <a:cubicBezTo>
                  <a:pt x="105" y="26"/>
                  <a:pt x="108" y="47"/>
                  <a:pt x="111" y="68"/>
                </a:cubicBezTo>
                <a:close/>
                <a:moveTo>
                  <a:pt x="84" y="34"/>
                </a:moveTo>
                <a:cubicBezTo>
                  <a:pt x="84" y="18"/>
                  <a:pt x="71" y="4"/>
                  <a:pt x="54" y="4"/>
                </a:cubicBezTo>
                <a:cubicBezTo>
                  <a:pt x="37" y="4"/>
                  <a:pt x="24" y="17"/>
                  <a:pt x="23" y="34"/>
                </a:cubicBezTo>
                <a:cubicBezTo>
                  <a:pt x="23" y="50"/>
                  <a:pt x="37" y="64"/>
                  <a:pt x="53" y="64"/>
                </a:cubicBezTo>
                <a:cubicBezTo>
                  <a:pt x="70" y="65"/>
                  <a:pt x="84" y="51"/>
                  <a:pt x="84" y="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6"/>
          <p:cNvSpPr>
            <a:spLocks/>
          </p:cNvSpPr>
          <p:nvPr/>
        </p:nvSpPr>
        <p:spPr bwMode="auto">
          <a:xfrm>
            <a:off x="8434294" y="1723999"/>
            <a:ext cx="354013" cy="2039937"/>
          </a:xfrm>
          <a:custGeom>
            <a:avLst/>
            <a:gdLst>
              <a:gd name="T0" fmla="*/ 20 w 20"/>
              <a:gd name="T1" fmla="*/ 113 h 115"/>
              <a:gd name="T2" fmla="*/ 17 w 20"/>
              <a:gd name="T3" fmla="*/ 115 h 115"/>
              <a:gd name="T4" fmla="*/ 15 w 20"/>
              <a:gd name="T5" fmla="*/ 113 h 115"/>
              <a:gd name="T6" fmla="*/ 13 w 20"/>
              <a:gd name="T7" fmla="*/ 96 h 115"/>
              <a:gd name="T8" fmla="*/ 6 w 20"/>
              <a:gd name="T9" fmla="*/ 51 h 115"/>
              <a:gd name="T10" fmla="*/ 0 w 20"/>
              <a:gd name="T11" fmla="*/ 4 h 115"/>
              <a:gd name="T12" fmla="*/ 0 w 20"/>
              <a:gd name="T13" fmla="*/ 2 h 115"/>
              <a:gd name="T14" fmla="*/ 2 w 20"/>
              <a:gd name="T15" fmla="*/ 0 h 115"/>
              <a:gd name="T16" fmla="*/ 4 w 20"/>
              <a:gd name="T17" fmla="*/ 2 h 115"/>
              <a:gd name="T18" fmla="*/ 6 w 20"/>
              <a:gd name="T19" fmla="*/ 14 h 115"/>
              <a:gd name="T20" fmla="*/ 12 w 20"/>
              <a:gd name="T21" fmla="*/ 60 h 115"/>
              <a:gd name="T22" fmla="*/ 18 w 20"/>
              <a:gd name="T23" fmla="*/ 102 h 115"/>
              <a:gd name="T24" fmla="*/ 20 w 20"/>
              <a:gd name="T25" fmla="*/ 113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115">
                <a:moveTo>
                  <a:pt x="20" y="113"/>
                </a:moveTo>
                <a:cubicBezTo>
                  <a:pt x="19" y="114"/>
                  <a:pt x="18" y="115"/>
                  <a:pt x="17" y="115"/>
                </a:cubicBezTo>
                <a:cubicBezTo>
                  <a:pt x="17" y="115"/>
                  <a:pt x="15" y="114"/>
                  <a:pt x="15" y="113"/>
                </a:cubicBezTo>
                <a:cubicBezTo>
                  <a:pt x="14" y="107"/>
                  <a:pt x="13" y="101"/>
                  <a:pt x="13" y="96"/>
                </a:cubicBezTo>
                <a:cubicBezTo>
                  <a:pt x="11" y="81"/>
                  <a:pt x="8" y="66"/>
                  <a:pt x="6" y="51"/>
                </a:cubicBezTo>
                <a:cubicBezTo>
                  <a:pt x="4" y="35"/>
                  <a:pt x="2" y="20"/>
                  <a:pt x="0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1" y="1"/>
                  <a:pt x="2" y="0"/>
                </a:cubicBezTo>
                <a:cubicBezTo>
                  <a:pt x="3" y="1"/>
                  <a:pt x="4" y="1"/>
                  <a:pt x="4" y="2"/>
                </a:cubicBezTo>
                <a:cubicBezTo>
                  <a:pt x="5" y="6"/>
                  <a:pt x="5" y="10"/>
                  <a:pt x="6" y="14"/>
                </a:cubicBezTo>
                <a:cubicBezTo>
                  <a:pt x="8" y="30"/>
                  <a:pt x="10" y="45"/>
                  <a:pt x="12" y="60"/>
                </a:cubicBezTo>
                <a:cubicBezTo>
                  <a:pt x="14" y="74"/>
                  <a:pt x="16" y="88"/>
                  <a:pt x="18" y="102"/>
                </a:cubicBezTo>
                <a:cubicBezTo>
                  <a:pt x="18" y="105"/>
                  <a:pt x="19" y="109"/>
                  <a:pt x="20" y="1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7"/>
          <p:cNvSpPr>
            <a:spLocks noEditPoints="1"/>
          </p:cNvSpPr>
          <p:nvPr/>
        </p:nvSpPr>
        <p:spPr bwMode="auto">
          <a:xfrm>
            <a:off x="9105807" y="2025624"/>
            <a:ext cx="850900" cy="868362"/>
          </a:xfrm>
          <a:custGeom>
            <a:avLst/>
            <a:gdLst>
              <a:gd name="T0" fmla="*/ 23 w 48"/>
              <a:gd name="T1" fmla="*/ 49 h 49"/>
              <a:gd name="T2" fmla="*/ 3 w 48"/>
              <a:gd name="T3" fmla="*/ 40 h 49"/>
              <a:gd name="T4" fmla="*/ 6 w 48"/>
              <a:gd name="T5" fmla="*/ 27 h 49"/>
              <a:gd name="T6" fmla="*/ 16 w 48"/>
              <a:gd name="T7" fmla="*/ 23 h 49"/>
              <a:gd name="T8" fmla="*/ 17 w 48"/>
              <a:gd name="T9" fmla="*/ 19 h 49"/>
              <a:gd name="T10" fmla="*/ 14 w 48"/>
              <a:gd name="T11" fmla="*/ 8 h 49"/>
              <a:gd name="T12" fmla="*/ 21 w 48"/>
              <a:gd name="T13" fmla="*/ 0 h 49"/>
              <a:gd name="T14" fmla="*/ 29 w 48"/>
              <a:gd name="T15" fmla="*/ 1 h 49"/>
              <a:gd name="T16" fmla="*/ 32 w 48"/>
              <a:gd name="T17" fmla="*/ 13 h 49"/>
              <a:gd name="T18" fmla="*/ 30 w 48"/>
              <a:gd name="T19" fmla="*/ 20 h 49"/>
              <a:gd name="T20" fmla="*/ 31 w 48"/>
              <a:gd name="T21" fmla="*/ 23 h 49"/>
              <a:gd name="T22" fmla="*/ 41 w 48"/>
              <a:gd name="T23" fmla="*/ 27 h 49"/>
              <a:gd name="T24" fmla="*/ 44 w 48"/>
              <a:gd name="T25" fmla="*/ 40 h 49"/>
              <a:gd name="T26" fmla="*/ 23 w 48"/>
              <a:gd name="T27" fmla="*/ 49 h 49"/>
              <a:gd name="T28" fmla="*/ 21 w 48"/>
              <a:gd name="T29" fmla="*/ 41 h 49"/>
              <a:gd name="T30" fmla="*/ 22 w 48"/>
              <a:gd name="T31" fmla="*/ 41 h 49"/>
              <a:gd name="T32" fmla="*/ 22 w 48"/>
              <a:gd name="T33" fmla="*/ 30 h 49"/>
              <a:gd name="T34" fmla="*/ 23 w 48"/>
              <a:gd name="T35" fmla="*/ 28 h 49"/>
              <a:gd name="T36" fmla="*/ 25 w 48"/>
              <a:gd name="T37" fmla="*/ 28 h 49"/>
              <a:gd name="T38" fmla="*/ 25 w 48"/>
              <a:gd name="T39" fmla="*/ 31 h 49"/>
              <a:gd name="T40" fmla="*/ 26 w 48"/>
              <a:gd name="T41" fmla="*/ 40 h 49"/>
              <a:gd name="T42" fmla="*/ 27 w 48"/>
              <a:gd name="T43" fmla="*/ 40 h 49"/>
              <a:gd name="T44" fmla="*/ 29 w 48"/>
              <a:gd name="T45" fmla="*/ 22 h 49"/>
              <a:gd name="T46" fmla="*/ 18 w 48"/>
              <a:gd name="T47" fmla="*/ 22 h 49"/>
              <a:gd name="T48" fmla="*/ 21 w 48"/>
              <a:gd name="T49" fmla="*/ 4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49">
                <a:moveTo>
                  <a:pt x="23" y="49"/>
                </a:moveTo>
                <a:cubicBezTo>
                  <a:pt x="15" y="49"/>
                  <a:pt x="9" y="46"/>
                  <a:pt x="3" y="40"/>
                </a:cubicBezTo>
                <a:cubicBezTo>
                  <a:pt x="0" y="36"/>
                  <a:pt x="1" y="29"/>
                  <a:pt x="6" y="27"/>
                </a:cubicBezTo>
                <a:cubicBezTo>
                  <a:pt x="9" y="26"/>
                  <a:pt x="12" y="25"/>
                  <a:pt x="16" y="23"/>
                </a:cubicBezTo>
                <a:cubicBezTo>
                  <a:pt x="18" y="23"/>
                  <a:pt x="18" y="22"/>
                  <a:pt x="17" y="19"/>
                </a:cubicBezTo>
                <a:cubicBezTo>
                  <a:pt x="16" y="15"/>
                  <a:pt x="15" y="12"/>
                  <a:pt x="14" y="8"/>
                </a:cubicBezTo>
                <a:cubicBezTo>
                  <a:pt x="14" y="3"/>
                  <a:pt x="17" y="0"/>
                  <a:pt x="21" y="0"/>
                </a:cubicBezTo>
                <a:cubicBezTo>
                  <a:pt x="23" y="0"/>
                  <a:pt x="27" y="0"/>
                  <a:pt x="29" y="1"/>
                </a:cubicBezTo>
                <a:cubicBezTo>
                  <a:pt x="33" y="3"/>
                  <a:pt x="34" y="8"/>
                  <a:pt x="32" y="13"/>
                </a:cubicBezTo>
                <a:cubicBezTo>
                  <a:pt x="32" y="15"/>
                  <a:pt x="31" y="18"/>
                  <a:pt x="30" y="20"/>
                </a:cubicBezTo>
                <a:cubicBezTo>
                  <a:pt x="29" y="21"/>
                  <a:pt x="29" y="22"/>
                  <a:pt x="31" y="23"/>
                </a:cubicBezTo>
                <a:cubicBezTo>
                  <a:pt x="34" y="24"/>
                  <a:pt x="38" y="26"/>
                  <a:pt x="41" y="27"/>
                </a:cubicBezTo>
                <a:cubicBezTo>
                  <a:pt x="46" y="29"/>
                  <a:pt x="48" y="36"/>
                  <a:pt x="44" y="40"/>
                </a:cubicBezTo>
                <a:cubicBezTo>
                  <a:pt x="39" y="46"/>
                  <a:pt x="32" y="49"/>
                  <a:pt x="23" y="49"/>
                </a:cubicBezTo>
                <a:close/>
                <a:moveTo>
                  <a:pt x="21" y="41"/>
                </a:moveTo>
                <a:cubicBezTo>
                  <a:pt x="21" y="41"/>
                  <a:pt x="22" y="41"/>
                  <a:pt x="22" y="41"/>
                </a:cubicBezTo>
                <a:cubicBezTo>
                  <a:pt x="22" y="37"/>
                  <a:pt x="22" y="34"/>
                  <a:pt x="22" y="30"/>
                </a:cubicBezTo>
                <a:cubicBezTo>
                  <a:pt x="22" y="30"/>
                  <a:pt x="22" y="29"/>
                  <a:pt x="23" y="28"/>
                </a:cubicBezTo>
                <a:cubicBezTo>
                  <a:pt x="23" y="28"/>
                  <a:pt x="24" y="28"/>
                  <a:pt x="25" y="28"/>
                </a:cubicBezTo>
                <a:cubicBezTo>
                  <a:pt x="25" y="29"/>
                  <a:pt x="25" y="30"/>
                  <a:pt x="25" y="31"/>
                </a:cubicBezTo>
                <a:cubicBezTo>
                  <a:pt x="25" y="34"/>
                  <a:pt x="26" y="37"/>
                  <a:pt x="26" y="40"/>
                </a:cubicBezTo>
                <a:cubicBezTo>
                  <a:pt x="26" y="40"/>
                  <a:pt x="26" y="40"/>
                  <a:pt x="27" y="40"/>
                </a:cubicBezTo>
                <a:cubicBezTo>
                  <a:pt x="29" y="35"/>
                  <a:pt x="30" y="29"/>
                  <a:pt x="29" y="22"/>
                </a:cubicBezTo>
                <a:cubicBezTo>
                  <a:pt x="25" y="27"/>
                  <a:pt x="22" y="27"/>
                  <a:pt x="18" y="22"/>
                </a:cubicBezTo>
                <a:cubicBezTo>
                  <a:pt x="17" y="29"/>
                  <a:pt x="18" y="35"/>
                  <a:pt x="21" y="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11"/>
          <p:cNvSpPr>
            <a:spLocks noEditPoints="1"/>
          </p:cNvSpPr>
          <p:nvPr/>
        </p:nvSpPr>
        <p:spPr bwMode="auto">
          <a:xfrm>
            <a:off x="1397863" y="2132803"/>
            <a:ext cx="504825" cy="554038"/>
          </a:xfrm>
          <a:custGeom>
            <a:avLst/>
            <a:gdLst>
              <a:gd name="T0" fmla="*/ 29 w 74"/>
              <a:gd name="T1" fmla="*/ 45 h 80"/>
              <a:gd name="T2" fmla="*/ 26 w 74"/>
              <a:gd name="T3" fmla="*/ 40 h 80"/>
              <a:gd name="T4" fmla="*/ 22 w 74"/>
              <a:gd name="T5" fmla="*/ 32 h 80"/>
              <a:gd name="T6" fmla="*/ 18 w 74"/>
              <a:gd name="T7" fmla="*/ 11 h 80"/>
              <a:gd name="T8" fmla="*/ 30 w 74"/>
              <a:gd name="T9" fmla="*/ 0 h 80"/>
              <a:gd name="T10" fmla="*/ 45 w 74"/>
              <a:gd name="T11" fmla="*/ 1 h 80"/>
              <a:gd name="T12" fmla="*/ 56 w 74"/>
              <a:gd name="T13" fmla="*/ 16 h 80"/>
              <a:gd name="T14" fmla="*/ 51 w 74"/>
              <a:gd name="T15" fmla="*/ 33 h 80"/>
              <a:gd name="T16" fmla="*/ 46 w 74"/>
              <a:gd name="T17" fmla="*/ 43 h 80"/>
              <a:gd name="T18" fmla="*/ 47 w 74"/>
              <a:gd name="T19" fmla="*/ 46 h 80"/>
              <a:gd name="T20" fmla="*/ 64 w 74"/>
              <a:gd name="T21" fmla="*/ 53 h 80"/>
              <a:gd name="T22" fmla="*/ 72 w 74"/>
              <a:gd name="T23" fmla="*/ 56 h 80"/>
              <a:gd name="T24" fmla="*/ 74 w 74"/>
              <a:gd name="T25" fmla="*/ 60 h 80"/>
              <a:gd name="T26" fmla="*/ 74 w 74"/>
              <a:gd name="T27" fmla="*/ 80 h 80"/>
              <a:gd name="T28" fmla="*/ 71 w 74"/>
              <a:gd name="T29" fmla="*/ 80 h 80"/>
              <a:gd name="T30" fmla="*/ 3 w 74"/>
              <a:gd name="T31" fmla="*/ 80 h 80"/>
              <a:gd name="T32" fmla="*/ 0 w 74"/>
              <a:gd name="T33" fmla="*/ 78 h 80"/>
              <a:gd name="T34" fmla="*/ 0 w 74"/>
              <a:gd name="T35" fmla="*/ 63 h 80"/>
              <a:gd name="T36" fmla="*/ 4 w 74"/>
              <a:gd name="T37" fmla="*/ 55 h 80"/>
              <a:gd name="T38" fmla="*/ 11 w 74"/>
              <a:gd name="T39" fmla="*/ 52 h 80"/>
              <a:gd name="T40" fmla="*/ 29 w 74"/>
              <a:gd name="T41" fmla="*/ 45 h 80"/>
              <a:gd name="T42" fmla="*/ 41 w 74"/>
              <a:gd name="T43" fmla="*/ 77 h 80"/>
              <a:gd name="T44" fmla="*/ 42 w 74"/>
              <a:gd name="T45" fmla="*/ 76 h 80"/>
              <a:gd name="T46" fmla="*/ 47 w 74"/>
              <a:gd name="T47" fmla="*/ 49 h 80"/>
              <a:gd name="T48" fmla="*/ 46 w 74"/>
              <a:gd name="T49" fmla="*/ 47 h 80"/>
              <a:gd name="T50" fmla="*/ 44 w 74"/>
              <a:gd name="T51" fmla="*/ 48 h 80"/>
              <a:gd name="T52" fmla="*/ 30 w 74"/>
              <a:gd name="T53" fmla="*/ 48 h 80"/>
              <a:gd name="T54" fmla="*/ 28 w 74"/>
              <a:gd name="T55" fmla="*/ 47 h 80"/>
              <a:gd name="T56" fmla="*/ 27 w 74"/>
              <a:gd name="T57" fmla="*/ 50 h 80"/>
              <a:gd name="T58" fmla="*/ 32 w 74"/>
              <a:gd name="T59" fmla="*/ 75 h 80"/>
              <a:gd name="T60" fmla="*/ 33 w 74"/>
              <a:gd name="T61" fmla="*/ 77 h 80"/>
              <a:gd name="T62" fmla="*/ 35 w 74"/>
              <a:gd name="T63" fmla="*/ 63 h 80"/>
              <a:gd name="T64" fmla="*/ 34 w 74"/>
              <a:gd name="T65" fmla="*/ 60 h 80"/>
              <a:gd name="T66" fmla="*/ 35 w 74"/>
              <a:gd name="T67" fmla="*/ 56 h 80"/>
              <a:gd name="T68" fmla="*/ 39 w 74"/>
              <a:gd name="T69" fmla="*/ 56 h 80"/>
              <a:gd name="T70" fmla="*/ 40 w 74"/>
              <a:gd name="T71" fmla="*/ 60 h 80"/>
              <a:gd name="T72" fmla="*/ 39 w 74"/>
              <a:gd name="T73" fmla="*/ 61 h 80"/>
              <a:gd name="T74" fmla="*/ 41 w 74"/>
              <a:gd name="T75" fmla="*/ 7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4" h="80">
                <a:moveTo>
                  <a:pt x="29" y="45"/>
                </a:moveTo>
                <a:cubicBezTo>
                  <a:pt x="27" y="43"/>
                  <a:pt x="26" y="41"/>
                  <a:pt x="26" y="40"/>
                </a:cubicBezTo>
                <a:cubicBezTo>
                  <a:pt x="24" y="37"/>
                  <a:pt x="23" y="34"/>
                  <a:pt x="22" y="32"/>
                </a:cubicBezTo>
                <a:cubicBezTo>
                  <a:pt x="19" y="25"/>
                  <a:pt x="17" y="18"/>
                  <a:pt x="18" y="11"/>
                </a:cubicBezTo>
                <a:cubicBezTo>
                  <a:pt x="19" y="5"/>
                  <a:pt x="24" y="1"/>
                  <a:pt x="30" y="0"/>
                </a:cubicBezTo>
                <a:cubicBezTo>
                  <a:pt x="35" y="0"/>
                  <a:pt x="40" y="0"/>
                  <a:pt x="45" y="1"/>
                </a:cubicBezTo>
                <a:cubicBezTo>
                  <a:pt x="53" y="2"/>
                  <a:pt x="57" y="9"/>
                  <a:pt x="56" y="16"/>
                </a:cubicBezTo>
                <a:cubicBezTo>
                  <a:pt x="55" y="22"/>
                  <a:pt x="54" y="28"/>
                  <a:pt x="51" y="33"/>
                </a:cubicBezTo>
                <a:cubicBezTo>
                  <a:pt x="49" y="36"/>
                  <a:pt x="48" y="40"/>
                  <a:pt x="46" y="43"/>
                </a:cubicBezTo>
                <a:cubicBezTo>
                  <a:pt x="46" y="45"/>
                  <a:pt x="46" y="46"/>
                  <a:pt x="47" y="46"/>
                </a:cubicBezTo>
                <a:cubicBezTo>
                  <a:pt x="53" y="48"/>
                  <a:pt x="59" y="50"/>
                  <a:pt x="64" y="53"/>
                </a:cubicBezTo>
                <a:cubicBezTo>
                  <a:pt x="67" y="54"/>
                  <a:pt x="69" y="55"/>
                  <a:pt x="72" y="56"/>
                </a:cubicBezTo>
                <a:cubicBezTo>
                  <a:pt x="73" y="57"/>
                  <a:pt x="74" y="59"/>
                  <a:pt x="74" y="60"/>
                </a:cubicBezTo>
                <a:cubicBezTo>
                  <a:pt x="74" y="67"/>
                  <a:pt x="74" y="73"/>
                  <a:pt x="74" y="80"/>
                </a:cubicBezTo>
                <a:cubicBezTo>
                  <a:pt x="73" y="80"/>
                  <a:pt x="72" y="80"/>
                  <a:pt x="71" y="80"/>
                </a:cubicBezTo>
                <a:cubicBezTo>
                  <a:pt x="48" y="80"/>
                  <a:pt x="26" y="80"/>
                  <a:pt x="3" y="80"/>
                </a:cubicBezTo>
                <a:cubicBezTo>
                  <a:pt x="1" y="80"/>
                  <a:pt x="0" y="80"/>
                  <a:pt x="0" y="78"/>
                </a:cubicBezTo>
                <a:cubicBezTo>
                  <a:pt x="0" y="73"/>
                  <a:pt x="0" y="68"/>
                  <a:pt x="0" y="63"/>
                </a:cubicBezTo>
                <a:cubicBezTo>
                  <a:pt x="0" y="59"/>
                  <a:pt x="1" y="57"/>
                  <a:pt x="4" y="55"/>
                </a:cubicBezTo>
                <a:cubicBezTo>
                  <a:pt x="6" y="54"/>
                  <a:pt x="8" y="53"/>
                  <a:pt x="11" y="52"/>
                </a:cubicBezTo>
                <a:cubicBezTo>
                  <a:pt x="17" y="50"/>
                  <a:pt x="22" y="48"/>
                  <a:pt x="29" y="45"/>
                </a:cubicBezTo>
                <a:close/>
                <a:moveTo>
                  <a:pt x="41" y="77"/>
                </a:moveTo>
                <a:cubicBezTo>
                  <a:pt x="41" y="77"/>
                  <a:pt x="42" y="77"/>
                  <a:pt x="42" y="76"/>
                </a:cubicBezTo>
                <a:cubicBezTo>
                  <a:pt x="46" y="68"/>
                  <a:pt x="48" y="58"/>
                  <a:pt x="47" y="49"/>
                </a:cubicBezTo>
                <a:cubicBezTo>
                  <a:pt x="47" y="48"/>
                  <a:pt x="46" y="47"/>
                  <a:pt x="46" y="47"/>
                </a:cubicBezTo>
                <a:cubicBezTo>
                  <a:pt x="45" y="47"/>
                  <a:pt x="44" y="48"/>
                  <a:pt x="44" y="48"/>
                </a:cubicBezTo>
                <a:cubicBezTo>
                  <a:pt x="39" y="53"/>
                  <a:pt x="34" y="53"/>
                  <a:pt x="30" y="48"/>
                </a:cubicBezTo>
                <a:cubicBezTo>
                  <a:pt x="29" y="48"/>
                  <a:pt x="28" y="47"/>
                  <a:pt x="28" y="47"/>
                </a:cubicBezTo>
                <a:cubicBezTo>
                  <a:pt x="27" y="48"/>
                  <a:pt x="27" y="49"/>
                  <a:pt x="27" y="50"/>
                </a:cubicBezTo>
                <a:cubicBezTo>
                  <a:pt x="26" y="59"/>
                  <a:pt x="28" y="67"/>
                  <a:pt x="32" y="75"/>
                </a:cubicBezTo>
                <a:cubicBezTo>
                  <a:pt x="32" y="76"/>
                  <a:pt x="32" y="76"/>
                  <a:pt x="33" y="77"/>
                </a:cubicBezTo>
                <a:cubicBezTo>
                  <a:pt x="34" y="72"/>
                  <a:pt x="34" y="68"/>
                  <a:pt x="35" y="63"/>
                </a:cubicBezTo>
                <a:cubicBezTo>
                  <a:pt x="35" y="62"/>
                  <a:pt x="34" y="61"/>
                  <a:pt x="34" y="60"/>
                </a:cubicBezTo>
                <a:cubicBezTo>
                  <a:pt x="34" y="58"/>
                  <a:pt x="34" y="56"/>
                  <a:pt x="35" y="56"/>
                </a:cubicBezTo>
                <a:cubicBezTo>
                  <a:pt x="36" y="56"/>
                  <a:pt x="38" y="56"/>
                  <a:pt x="39" y="56"/>
                </a:cubicBezTo>
                <a:cubicBezTo>
                  <a:pt x="40" y="56"/>
                  <a:pt x="40" y="58"/>
                  <a:pt x="40" y="60"/>
                </a:cubicBezTo>
                <a:cubicBezTo>
                  <a:pt x="40" y="60"/>
                  <a:pt x="39" y="61"/>
                  <a:pt x="39" y="61"/>
                </a:cubicBezTo>
                <a:cubicBezTo>
                  <a:pt x="39" y="66"/>
                  <a:pt x="40" y="72"/>
                  <a:pt x="41" y="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12"/>
          <p:cNvSpPr>
            <a:spLocks/>
          </p:cNvSpPr>
          <p:nvPr/>
        </p:nvSpPr>
        <p:spPr bwMode="auto">
          <a:xfrm>
            <a:off x="1159738" y="2235990"/>
            <a:ext cx="320675" cy="450850"/>
          </a:xfrm>
          <a:custGeom>
            <a:avLst/>
            <a:gdLst>
              <a:gd name="T0" fmla="*/ 38 w 47"/>
              <a:gd name="T1" fmla="*/ 38 h 65"/>
              <a:gd name="T2" fmla="*/ 36 w 47"/>
              <a:gd name="T3" fmla="*/ 39 h 65"/>
              <a:gd name="T4" fmla="*/ 24 w 47"/>
              <a:gd name="T5" fmla="*/ 38 h 65"/>
              <a:gd name="T6" fmla="*/ 27 w 47"/>
              <a:gd name="T7" fmla="*/ 62 h 65"/>
              <a:gd name="T8" fmla="*/ 28 w 47"/>
              <a:gd name="T9" fmla="*/ 48 h 65"/>
              <a:gd name="T10" fmla="*/ 29 w 47"/>
              <a:gd name="T11" fmla="*/ 46 h 65"/>
              <a:gd name="T12" fmla="*/ 32 w 47"/>
              <a:gd name="T13" fmla="*/ 45 h 65"/>
              <a:gd name="T14" fmla="*/ 33 w 47"/>
              <a:gd name="T15" fmla="*/ 48 h 65"/>
              <a:gd name="T16" fmla="*/ 33 w 47"/>
              <a:gd name="T17" fmla="*/ 62 h 65"/>
              <a:gd name="T18" fmla="*/ 34 w 47"/>
              <a:gd name="T19" fmla="*/ 65 h 65"/>
              <a:gd name="T20" fmla="*/ 0 w 47"/>
              <a:gd name="T21" fmla="*/ 65 h 65"/>
              <a:gd name="T22" fmla="*/ 0 w 47"/>
              <a:gd name="T23" fmla="*/ 49 h 65"/>
              <a:gd name="T24" fmla="*/ 6 w 47"/>
              <a:gd name="T25" fmla="*/ 44 h 65"/>
              <a:gd name="T26" fmla="*/ 20 w 47"/>
              <a:gd name="T27" fmla="*/ 38 h 65"/>
              <a:gd name="T28" fmla="*/ 22 w 47"/>
              <a:gd name="T29" fmla="*/ 33 h 65"/>
              <a:gd name="T30" fmla="*/ 15 w 47"/>
              <a:gd name="T31" fmla="*/ 13 h 65"/>
              <a:gd name="T32" fmla="*/ 24 w 47"/>
              <a:gd name="T33" fmla="*/ 1 h 65"/>
              <a:gd name="T34" fmla="*/ 36 w 47"/>
              <a:gd name="T35" fmla="*/ 1 h 65"/>
              <a:gd name="T36" fmla="*/ 45 w 47"/>
              <a:gd name="T37" fmla="*/ 17 h 65"/>
              <a:gd name="T38" fmla="*/ 41 w 47"/>
              <a:gd name="T39" fmla="*/ 27 h 65"/>
              <a:gd name="T40" fmla="*/ 38 w 47"/>
              <a:gd name="T41" fmla="*/ 35 h 65"/>
              <a:gd name="T42" fmla="*/ 38 w 47"/>
              <a:gd name="T43" fmla="*/ 38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7" h="65">
                <a:moveTo>
                  <a:pt x="38" y="38"/>
                </a:moveTo>
                <a:cubicBezTo>
                  <a:pt x="38" y="38"/>
                  <a:pt x="37" y="38"/>
                  <a:pt x="36" y="39"/>
                </a:cubicBezTo>
                <a:cubicBezTo>
                  <a:pt x="31" y="44"/>
                  <a:pt x="28" y="44"/>
                  <a:pt x="24" y="38"/>
                </a:cubicBezTo>
                <a:cubicBezTo>
                  <a:pt x="20" y="41"/>
                  <a:pt x="23" y="58"/>
                  <a:pt x="27" y="62"/>
                </a:cubicBezTo>
                <a:cubicBezTo>
                  <a:pt x="27" y="57"/>
                  <a:pt x="29" y="53"/>
                  <a:pt x="28" y="48"/>
                </a:cubicBezTo>
                <a:cubicBezTo>
                  <a:pt x="28" y="47"/>
                  <a:pt x="28" y="46"/>
                  <a:pt x="29" y="46"/>
                </a:cubicBezTo>
                <a:cubicBezTo>
                  <a:pt x="30" y="45"/>
                  <a:pt x="31" y="45"/>
                  <a:pt x="32" y="45"/>
                </a:cubicBezTo>
                <a:cubicBezTo>
                  <a:pt x="32" y="46"/>
                  <a:pt x="33" y="47"/>
                  <a:pt x="33" y="48"/>
                </a:cubicBezTo>
                <a:cubicBezTo>
                  <a:pt x="31" y="53"/>
                  <a:pt x="34" y="57"/>
                  <a:pt x="33" y="62"/>
                </a:cubicBezTo>
                <a:cubicBezTo>
                  <a:pt x="33" y="63"/>
                  <a:pt x="33" y="64"/>
                  <a:pt x="34" y="65"/>
                </a:cubicBezTo>
                <a:cubicBezTo>
                  <a:pt x="23" y="65"/>
                  <a:pt x="12" y="65"/>
                  <a:pt x="0" y="65"/>
                </a:cubicBezTo>
                <a:cubicBezTo>
                  <a:pt x="0" y="60"/>
                  <a:pt x="0" y="54"/>
                  <a:pt x="0" y="49"/>
                </a:cubicBezTo>
                <a:cubicBezTo>
                  <a:pt x="1" y="46"/>
                  <a:pt x="3" y="45"/>
                  <a:pt x="6" y="44"/>
                </a:cubicBezTo>
                <a:cubicBezTo>
                  <a:pt x="10" y="42"/>
                  <a:pt x="15" y="40"/>
                  <a:pt x="20" y="38"/>
                </a:cubicBezTo>
                <a:cubicBezTo>
                  <a:pt x="24" y="37"/>
                  <a:pt x="23" y="36"/>
                  <a:pt x="22" y="33"/>
                </a:cubicBezTo>
                <a:cubicBezTo>
                  <a:pt x="19" y="27"/>
                  <a:pt x="15" y="20"/>
                  <a:pt x="15" y="13"/>
                </a:cubicBezTo>
                <a:cubicBezTo>
                  <a:pt x="15" y="6"/>
                  <a:pt x="18" y="2"/>
                  <a:pt x="24" y="1"/>
                </a:cubicBezTo>
                <a:cubicBezTo>
                  <a:pt x="28" y="0"/>
                  <a:pt x="32" y="0"/>
                  <a:pt x="36" y="1"/>
                </a:cubicBezTo>
                <a:cubicBezTo>
                  <a:pt x="44" y="2"/>
                  <a:pt x="47" y="9"/>
                  <a:pt x="45" y="17"/>
                </a:cubicBezTo>
                <a:cubicBezTo>
                  <a:pt x="45" y="20"/>
                  <a:pt x="43" y="24"/>
                  <a:pt x="41" y="27"/>
                </a:cubicBezTo>
                <a:cubicBezTo>
                  <a:pt x="40" y="30"/>
                  <a:pt x="39" y="32"/>
                  <a:pt x="38" y="35"/>
                </a:cubicBezTo>
                <a:cubicBezTo>
                  <a:pt x="38" y="36"/>
                  <a:pt x="38" y="37"/>
                  <a:pt x="38" y="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13"/>
          <p:cNvSpPr>
            <a:spLocks/>
          </p:cNvSpPr>
          <p:nvPr/>
        </p:nvSpPr>
        <p:spPr bwMode="auto">
          <a:xfrm>
            <a:off x="1828076" y="2235990"/>
            <a:ext cx="306388" cy="450850"/>
          </a:xfrm>
          <a:custGeom>
            <a:avLst/>
            <a:gdLst>
              <a:gd name="T0" fmla="*/ 22 w 45"/>
              <a:gd name="T1" fmla="*/ 37 h 65"/>
              <a:gd name="T2" fmla="*/ 40 w 45"/>
              <a:gd name="T3" fmla="*/ 44 h 65"/>
              <a:gd name="T4" fmla="*/ 45 w 45"/>
              <a:gd name="T5" fmla="*/ 52 h 65"/>
              <a:gd name="T6" fmla="*/ 45 w 45"/>
              <a:gd name="T7" fmla="*/ 65 h 65"/>
              <a:gd name="T8" fmla="*/ 12 w 45"/>
              <a:gd name="T9" fmla="*/ 65 h 65"/>
              <a:gd name="T10" fmla="*/ 13 w 45"/>
              <a:gd name="T11" fmla="*/ 53 h 65"/>
              <a:gd name="T12" fmla="*/ 13 w 45"/>
              <a:gd name="T13" fmla="*/ 48 h 65"/>
              <a:gd name="T14" fmla="*/ 14 w 45"/>
              <a:gd name="T15" fmla="*/ 46 h 65"/>
              <a:gd name="T16" fmla="*/ 17 w 45"/>
              <a:gd name="T17" fmla="*/ 46 h 65"/>
              <a:gd name="T18" fmla="*/ 18 w 45"/>
              <a:gd name="T19" fmla="*/ 48 h 65"/>
              <a:gd name="T20" fmla="*/ 18 w 45"/>
              <a:gd name="T21" fmla="*/ 54 h 65"/>
              <a:gd name="T22" fmla="*/ 18 w 45"/>
              <a:gd name="T23" fmla="*/ 62 h 65"/>
              <a:gd name="T24" fmla="*/ 22 w 45"/>
              <a:gd name="T25" fmla="*/ 38 h 65"/>
              <a:gd name="T26" fmla="*/ 20 w 45"/>
              <a:gd name="T27" fmla="*/ 40 h 65"/>
              <a:gd name="T28" fmla="*/ 10 w 45"/>
              <a:gd name="T29" fmla="*/ 40 h 65"/>
              <a:gd name="T30" fmla="*/ 7 w 45"/>
              <a:gd name="T31" fmla="*/ 38 h 65"/>
              <a:gd name="T32" fmla="*/ 7 w 45"/>
              <a:gd name="T33" fmla="*/ 33 h 65"/>
              <a:gd name="T34" fmla="*/ 0 w 45"/>
              <a:gd name="T35" fmla="*/ 13 h 65"/>
              <a:gd name="T36" fmla="*/ 9 w 45"/>
              <a:gd name="T37" fmla="*/ 1 h 65"/>
              <a:gd name="T38" fmla="*/ 24 w 45"/>
              <a:gd name="T39" fmla="*/ 2 h 65"/>
              <a:gd name="T40" fmla="*/ 31 w 45"/>
              <a:gd name="T41" fmla="*/ 11 h 65"/>
              <a:gd name="T42" fmla="*/ 27 w 45"/>
              <a:gd name="T43" fmla="*/ 27 h 65"/>
              <a:gd name="T44" fmla="*/ 22 w 45"/>
              <a:gd name="T45" fmla="*/ 3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5" h="65">
                <a:moveTo>
                  <a:pt x="22" y="37"/>
                </a:moveTo>
                <a:cubicBezTo>
                  <a:pt x="29" y="40"/>
                  <a:pt x="34" y="42"/>
                  <a:pt x="40" y="44"/>
                </a:cubicBezTo>
                <a:cubicBezTo>
                  <a:pt x="44" y="46"/>
                  <a:pt x="45" y="47"/>
                  <a:pt x="45" y="52"/>
                </a:cubicBezTo>
                <a:cubicBezTo>
                  <a:pt x="45" y="56"/>
                  <a:pt x="45" y="61"/>
                  <a:pt x="45" y="65"/>
                </a:cubicBezTo>
                <a:cubicBezTo>
                  <a:pt x="34" y="65"/>
                  <a:pt x="23" y="65"/>
                  <a:pt x="12" y="65"/>
                </a:cubicBezTo>
                <a:cubicBezTo>
                  <a:pt x="13" y="61"/>
                  <a:pt x="13" y="57"/>
                  <a:pt x="13" y="53"/>
                </a:cubicBezTo>
                <a:cubicBezTo>
                  <a:pt x="13" y="52"/>
                  <a:pt x="13" y="50"/>
                  <a:pt x="13" y="48"/>
                </a:cubicBezTo>
                <a:cubicBezTo>
                  <a:pt x="13" y="47"/>
                  <a:pt x="13" y="46"/>
                  <a:pt x="14" y="46"/>
                </a:cubicBezTo>
                <a:cubicBezTo>
                  <a:pt x="15" y="45"/>
                  <a:pt x="16" y="45"/>
                  <a:pt x="17" y="46"/>
                </a:cubicBezTo>
                <a:cubicBezTo>
                  <a:pt x="17" y="46"/>
                  <a:pt x="18" y="47"/>
                  <a:pt x="18" y="48"/>
                </a:cubicBezTo>
                <a:cubicBezTo>
                  <a:pt x="18" y="50"/>
                  <a:pt x="18" y="52"/>
                  <a:pt x="18" y="54"/>
                </a:cubicBezTo>
                <a:cubicBezTo>
                  <a:pt x="18" y="57"/>
                  <a:pt x="18" y="60"/>
                  <a:pt x="18" y="62"/>
                </a:cubicBezTo>
                <a:cubicBezTo>
                  <a:pt x="23" y="58"/>
                  <a:pt x="25" y="41"/>
                  <a:pt x="22" y="38"/>
                </a:cubicBezTo>
                <a:cubicBezTo>
                  <a:pt x="22" y="39"/>
                  <a:pt x="21" y="40"/>
                  <a:pt x="20" y="40"/>
                </a:cubicBezTo>
                <a:cubicBezTo>
                  <a:pt x="17" y="43"/>
                  <a:pt x="13" y="43"/>
                  <a:pt x="10" y="40"/>
                </a:cubicBezTo>
                <a:cubicBezTo>
                  <a:pt x="9" y="39"/>
                  <a:pt x="8" y="38"/>
                  <a:pt x="7" y="38"/>
                </a:cubicBezTo>
                <a:cubicBezTo>
                  <a:pt x="9" y="37"/>
                  <a:pt x="8" y="35"/>
                  <a:pt x="7" y="33"/>
                </a:cubicBezTo>
                <a:cubicBezTo>
                  <a:pt x="4" y="27"/>
                  <a:pt x="0" y="20"/>
                  <a:pt x="0" y="13"/>
                </a:cubicBezTo>
                <a:cubicBezTo>
                  <a:pt x="0" y="7"/>
                  <a:pt x="3" y="2"/>
                  <a:pt x="9" y="1"/>
                </a:cubicBezTo>
                <a:cubicBezTo>
                  <a:pt x="14" y="0"/>
                  <a:pt x="19" y="0"/>
                  <a:pt x="24" y="2"/>
                </a:cubicBezTo>
                <a:cubicBezTo>
                  <a:pt x="28" y="4"/>
                  <a:pt x="30" y="7"/>
                  <a:pt x="31" y="11"/>
                </a:cubicBezTo>
                <a:cubicBezTo>
                  <a:pt x="31" y="16"/>
                  <a:pt x="30" y="22"/>
                  <a:pt x="27" y="27"/>
                </a:cubicBezTo>
                <a:cubicBezTo>
                  <a:pt x="25" y="30"/>
                  <a:pt x="24" y="33"/>
                  <a:pt x="22" y="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11"/>
          <p:cNvSpPr>
            <a:spLocks noEditPoints="1"/>
          </p:cNvSpPr>
          <p:nvPr/>
        </p:nvSpPr>
        <p:spPr bwMode="auto">
          <a:xfrm>
            <a:off x="1397863" y="3561204"/>
            <a:ext cx="504825" cy="554038"/>
          </a:xfrm>
          <a:custGeom>
            <a:avLst/>
            <a:gdLst>
              <a:gd name="T0" fmla="*/ 29 w 74"/>
              <a:gd name="T1" fmla="*/ 45 h 80"/>
              <a:gd name="T2" fmla="*/ 26 w 74"/>
              <a:gd name="T3" fmla="*/ 40 h 80"/>
              <a:gd name="T4" fmla="*/ 22 w 74"/>
              <a:gd name="T5" fmla="*/ 32 h 80"/>
              <a:gd name="T6" fmla="*/ 18 w 74"/>
              <a:gd name="T7" fmla="*/ 11 h 80"/>
              <a:gd name="T8" fmla="*/ 30 w 74"/>
              <a:gd name="T9" fmla="*/ 0 h 80"/>
              <a:gd name="T10" fmla="*/ 45 w 74"/>
              <a:gd name="T11" fmla="*/ 1 h 80"/>
              <a:gd name="T12" fmla="*/ 56 w 74"/>
              <a:gd name="T13" fmla="*/ 16 h 80"/>
              <a:gd name="T14" fmla="*/ 51 w 74"/>
              <a:gd name="T15" fmla="*/ 33 h 80"/>
              <a:gd name="T16" fmla="*/ 46 w 74"/>
              <a:gd name="T17" fmla="*/ 43 h 80"/>
              <a:gd name="T18" fmla="*/ 47 w 74"/>
              <a:gd name="T19" fmla="*/ 46 h 80"/>
              <a:gd name="T20" fmla="*/ 64 w 74"/>
              <a:gd name="T21" fmla="*/ 53 h 80"/>
              <a:gd name="T22" fmla="*/ 72 w 74"/>
              <a:gd name="T23" fmla="*/ 56 h 80"/>
              <a:gd name="T24" fmla="*/ 74 w 74"/>
              <a:gd name="T25" fmla="*/ 60 h 80"/>
              <a:gd name="T26" fmla="*/ 74 w 74"/>
              <a:gd name="T27" fmla="*/ 80 h 80"/>
              <a:gd name="T28" fmla="*/ 71 w 74"/>
              <a:gd name="T29" fmla="*/ 80 h 80"/>
              <a:gd name="T30" fmla="*/ 3 w 74"/>
              <a:gd name="T31" fmla="*/ 80 h 80"/>
              <a:gd name="T32" fmla="*/ 0 w 74"/>
              <a:gd name="T33" fmla="*/ 78 h 80"/>
              <a:gd name="T34" fmla="*/ 0 w 74"/>
              <a:gd name="T35" fmla="*/ 63 h 80"/>
              <a:gd name="T36" fmla="*/ 4 w 74"/>
              <a:gd name="T37" fmla="*/ 55 h 80"/>
              <a:gd name="T38" fmla="*/ 11 w 74"/>
              <a:gd name="T39" fmla="*/ 52 h 80"/>
              <a:gd name="T40" fmla="*/ 29 w 74"/>
              <a:gd name="T41" fmla="*/ 45 h 80"/>
              <a:gd name="T42" fmla="*/ 41 w 74"/>
              <a:gd name="T43" fmla="*/ 77 h 80"/>
              <a:gd name="T44" fmla="*/ 42 w 74"/>
              <a:gd name="T45" fmla="*/ 76 h 80"/>
              <a:gd name="T46" fmla="*/ 47 w 74"/>
              <a:gd name="T47" fmla="*/ 49 h 80"/>
              <a:gd name="T48" fmla="*/ 46 w 74"/>
              <a:gd name="T49" fmla="*/ 47 h 80"/>
              <a:gd name="T50" fmla="*/ 44 w 74"/>
              <a:gd name="T51" fmla="*/ 48 h 80"/>
              <a:gd name="T52" fmla="*/ 30 w 74"/>
              <a:gd name="T53" fmla="*/ 48 h 80"/>
              <a:gd name="T54" fmla="*/ 28 w 74"/>
              <a:gd name="T55" fmla="*/ 47 h 80"/>
              <a:gd name="T56" fmla="*/ 27 w 74"/>
              <a:gd name="T57" fmla="*/ 50 h 80"/>
              <a:gd name="T58" fmla="*/ 32 w 74"/>
              <a:gd name="T59" fmla="*/ 75 h 80"/>
              <a:gd name="T60" fmla="*/ 33 w 74"/>
              <a:gd name="T61" fmla="*/ 77 h 80"/>
              <a:gd name="T62" fmla="*/ 35 w 74"/>
              <a:gd name="T63" fmla="*/ 63 h 80"/>
              <a:gd name="T64" fmla="*/ 34 w 74"/>
              <a:gd name="T65" fmla="*/ 60 h 80"/>
              <a:gd name="T66" fmla="*/ 35 w 74"/>
              <a:gd name="T67" fmla="*/ 56 h 80"/>
              <a:gd name="T68" fmla="*/ 39 w 74"/>
              <a:gd name="T69" fmla="*/ 56 h 80"/>
              <a:gd name="T70" fmla="*/ 40 w 74"/>
              <a:gd name="T71" fmla="*/ 60 h 80"/>
              <a:gd name="T72" fmla="*/ 39 w 74"/>
              <a:gd name="T73" fmla="*/ 61 h 80"/>
              <a:gd name="T74" fmla="*/ 41 w 74"/>
              <a:gd name="T75" fmla="*/ 7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4" h="80">
                <a:moveTo>
                  <a:pt x="29" y="45"/>
                </a:moveTo>
                <a:cubicBezTo>
                  <a:pt x="27" y="43"/>
                  <a:pt x="26" y="41"/>
                  <a:pt x="26" y="40"/>
                </a:cubicBezTo>
                <a:cubicBezTo>
                  <a:pt x="24" y="37"/>
                  <a:pt x="23" y="34"/>
                  <a:pt x="22" y="32"/>
                </a:cubicBezTo>
                <a:cubicBezTo>
                  <a:pt x="19" y="25"/>
                  <a:pt x="17" y="18"/>
                  <a:pt x="18" y="11"/>
                </a:cubicBezTo>
                <a:cubicBezTo>
                  <a:pt x="19" y="5"/>
                  <a:pt x="24" y="1"/>
                  <a:pt x="30" y="0"/>
                </a:cubicBezTo>
                <a:cubicBezTo>
                  <a:pt x="35" y="0"/>
                  <a:pt x="40" y="0"/>
                  <a:pt x="45" y="1"/>
                </a:cubicBezTo>
                <a:cubicBezTo>
                  <a:pt x="53" y="2"/>
                  <a:pt x="57" y="9"/>
                  <a:pt x="56" y="16"/>
                </a:cubicBezTo>
                <a:cubicBezTo>
                  <a:pt x="55" y="22"/>
                  <a:pt x="54" y="28"/>
                  <a:pt x="51" y="33"/>
                </a:cubicBezTo>
                <a:cubicBezTo>
                  <a:pt x="49" y="36"/>
                  <a:pt x="48" y="40"/>
                  <a:pt x="46" y="43"/>
                </a:cubicBezTo>
                <a:cubicBezTo>
                  <a:pt x="46" y="45"/>
                  <a:pt x="46" y="46"/>
                  <a:pt x="47" y="46"/>
                </a:cubicBezTo>
                <a:cubicBezTo>
                  <a:pt x="53" y="48"/>
                  <a:pt x="59" y="50"/>
                  <a:pt x="64" y="53"/>
                </a:cubicBezTo>
                <a:cubicBezTo>
                  <a:pt x="67" y="54"/>
                  <a:pt x="69" y="55"/>
                  <a:pt x="72" y="56"/>
                </a:cubicBezTo>
                <a:cubicBezTo>
                  <a:pt x="73" y="57"/>
                  <a:pt x="74" y="59"/>
                  <a:pt x="74" y="60"/>
                </a:cubicBezTo>
                <a:cubicBezTo>
                  <a:pt x="74" y="67"/>
                  <a:pt x="74" y="73"/>
                  <a:pt x="74" y="80"/>
                </a:cubicBezTo>
                <a:cubicBezTo>
                  <a:pt x="73" y="80"/>
                  <a:pt x="72" y="80"/>
                  <a:pt x="71" y="80"/>
                </a:cubicBezTo>
                <a:cubicBezTo>
                  <a:pt x="48" y="80"/>
                  <a:pt x="26" y="80"/>
                  <a:pt x="3" y="80"/>
                </a:cubicBezTo>
                <a:cubicBezTo>
                  <a:pt x="1" y="80"/>
                  <a:pt x="0" y="80"/>
                  <a:pt x="0" y="78"/>
                </a:cubicBezTo>
                <a:cubicBezTo>
                  <a:pt x="0" y="73"/>
                  <a:pt x="0" y="68"/>
                  <a:pt x="0" y="63"/>
                </a:cubicBezTo>
                <a:cubicBezTo>
                  <a:pt x="0" y="59"/>
                  <a:pt x="1" y="57"/>
                  <a:pt x="4" y="55"/>
                </a:cubicBezTo>
                <a:cubicBezTo>
                  <a:pt x="6" y="54"/>
                  <a:pt x="8" y="53"/>
                  <a:pt x="11" y="52"/>
                </a:cubicBezTo>
                <a:cubicBezTo>
                  <a:pt x="17" y="50"/>
                  <a:pt x="22" y="48"/>
                  <a:pt x="29" y="45"/>
                </a:cubicBezTo>
                <a:close/>
                <a:moveTo>
                  <a:pt x="41" y="77"/>
                </a:moveTo>
                <a:cubicBezTo>
                  <a:pt x="41" y="77"/>
                  <a:pt x="42" y="77"/>
                  <a:pt x="42" y="76"/>
                </a:cubicBezTo>
                <a:cubicBezTo>
                  <a:pt x="46" y="68"/>
                  <a:pt x="48" y="58"/>
                  <a:pt x="47" y="49"/>
                </a:cubicBezTo>
                <a:cubicBezTo>
                  <a:pt x="47" y="48"/>
                  <a:pt x="46" y="47"/>
                  <a:pt x="46" y="47"/>
                </a:cubicBezTo>
                <a:cubicBezTo>
                  <a:pt x="45" y="47"/>
                  <a:pt x="44" y="48"/>
                  <a:pt x="44" y="48"/>
                </a:cubicBezTo>
                <a:cubicBezTo>
                  <a:pt x="39" y="53"/>
                  <a:pt x="34" y="53"/>
                  <a:pt x="30" y="48"/>
                </a:cubicBezTo>
                <a:cubicBezTo>
                  <a:pt x="29" y="48"/>
                  <a:pt x="28" y="47"/>
                  <a:pt x="28" y="47"/>
                </a:cubicBezTo>
                <a:cubicBezTo>
                  <a:pt x="27" y="48"/>
                  <a:pt x="27" y="49"/>
                  <a:pt x="27" y="50"/>
                </a:cubicBezTo>
                <a:cubicBezTo>
                  <a:pt x="26" y="59"/>
                  <a:pt x="28" y="67"/>
                  <a:pt x="32" y="75"/>
                </a:cubicBezTo>
                <a:cubicBezTo>
                  <a:pt x="32" y="76"/>
                  <a:pt x="32" y="76"/>
                  <a:pt x="33" y="77"/>
                </a:cubicBezTo>
                <a:cubicBezTo>
                  <a:pt x="34" y="72"/>
                  <a:pt x="34" y="68"/>
                  <a:pt x="35" y="63"/>
                </a:cubicBezTo>
                <a:cubicBezTo>
                  <a:pt x="35" y="62"/>
                  <a:pt x="34" y="61"/>
                  <a:pt x="34" y="60"/>
                </a:cubicBezTo>
                <a:cubicBezTo>
                  <a:pt x="34" y="58"/>
                  <a:pt x="34" y="56"/>
                  <a:pt x="35" y="56"/>
                </a:cubicBezTo>
                <a:cubicBezTo>
                  <a:pt x="36" y="56"/>
                  <a:pt x="38" y="56"/>
                  <a:pt x="39" y="56"/>
                </a:cubicBezTo>
                <a:cubicBezTo>
                  <a:pt x="40" y="56"/>
                  <a:pt x="40" y="58"/>
                  <a:pt x="40" y="60"/>
                </a:cubicBezTo>
                <a:cubicBezTo>
                  <a:pt x="40" y="60"/>
                  <a:pt x="39" y="61"/>
                  <a:pt x="39" y="61"/>
                </a:cubicBezTo>
                <a:cubicBezTo>
                  <a:pt x="39" y="66"/>
                  <a:pt x="40" y="72"/>
                  <a:pt x="41" y="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12"/>
          <p:cNvSpPr>
            <a:spLocks/>
          </p:cNvSpPr>
          <p:nvPr/>
        </p:nvSpPr>
        <p:spPr bwMode="auto">
          <a:xfrm>
            <a:off x="1159738" y="3664391"/>
            <a:ext cx="320675" cy="450850"/>
          </a:xfrm>
          <a:custGeom>
            <a:avLst/>
            <a:gdLst>
              <a:gd name="T0" fmla="*/ 38 w 47"/>
              <a:gd name="T1" fmla="*/ 38 h 65"/>
              <a:gd name="T2" fmla="*/ 36 w 47"/>
              <a:gd name="T3" fmla="*/ 39 h 65"/>
              <a:gd name="T4" fmla="*/ 24 w 47"/>
              <a:gd name="T5" fmla="*/ 38 h 65"/>
              <a:gd name="T6" fmla="*/ 27 w 47"/>
              <a:gd name="T7" fmla="*/ 62 h 65"/>
              <a:gd name="T8" fmla="*/ 28 w 47"/>
              <a:gd name="T9" fmla="*/ 48 h 65"/>
              <a:gd name="T10" fmla="*/ 29 w 47"/>
              <a:gd name="T11" fmla="*/ 46 h 65"/>
              <a:gd name="T12" fmla="*/ 32 w 47"/>
              <a:gd name="T13" fmla="*/ 45 h 65"/>
              <a:gd name="T14" fmla="*/ 33 w 47"/>
              <a:gd name="T15" fmla="*/ 48 h 65"/>
              <a:gd name="T16" fmla="*/ 33 w 47"/>
              <a:gd name="T17" fmla="*/ 62 h 65"/>
              <a:gd name="T18" fmla="*/ 34 w 47"/>
              <a:gd name="T19" fmla="*/ 65 h 65"/>
              <a:gd name="T20" fmla="*/ 0 w 47"/>
              <a:gd name="T21" fmla="*/ 65 h 65"/>
              <a:gd name="T22" fmla="*/ 0 w 47"/>
              <a:gd name="T23" fmla="*/ 49 h 65"/>
              <a:gd name="T24" fmla="*/ 6 w 47"/>
              <a:gd name="T25" fmla="*/ 44 h 65"/>
              <a:gd name="T26" fmla="*/ 20 w 47"/>
              <a:gd name="T27" fmla="*/ 38 h 65"/>
              <a:gd name="T28" fmla="*/ 22 w 47"/>
              <a:gd name="T29" fmla="*/ 33 h 65"/>
              <a:gd name="T30" fmla="*/ 15 w 47"/>
              <a:gd name="T31" fmla="*/ 13 h 65"/>
              <a:gd name="T32" fmla="*/ 24 w 47"/>
              <a:gd name="T33" fmla="*/ 1 h 65"/>
              <a:gd name="T34" fmla="*/ 36 w 47"/>
              <a:gd name="T35" fmla="*/ 1 h 65"/>
              <a:gd name="T36" fmla="*/ 45 w 47"/>
              <a:gd name="T37" fmla="*/ 17 h 65"/>
              <a:gd name="T38" fmla="*/ 41 w 47"/>
              <a:gd name="T39" fmla="*/ 27 h 65"/>
              <a:gd name="T40" fmla="*/ 38 w 47"/>
              <a:gd name="T41" fmla="*/ 35 h 65"/>
              <a:gd name="T42" fmla="*/ 38 w 47"/>
              <a:gd name="T43" fmla="*/ 38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7" h="65">
                <a:moveTo>
                  <a:pt x="38" y="38"/>
                </a:moveTo>
                <a:cubicBezTo>
                  <a:pt x="38" y="38"/>
                  <a:pt x="37" y="38"/>
                  <a:pt x="36" y="39"/>
                </a:cubicBezTo>
                <a:cubicBezTo>
                  <a:pt x="31" y="44"/>
                  <a:pt x="28" y="44"/>
                  <a:pt x="24" y="38"/>
                </a:cubicBezTo>
                <a:cubicBezTo>
                  <a:pt x="20" y="41"/>
                  <a:pt x="23" y="58"/>
                  <a:pt x="27" y="62"/>
                </a:cubicBezTo>
                <a:cubicBezTo>
                  <a:pt x="27" y="57"/>
                  <a:pt x="29" y="53"/>
                  <a:pt x="28" y="48"/>
                </a:cubicBezTo>
                <a:cubicBezTo>
                  <a:pt x="28" y="47"/>
                  <a:pt x="28" y="46"/>
                  <a:pt x="29" y="46"/>
                </a:cubicBezTo>
                <a:cubicBezTo>
                  <a:pt x="30" y="45"/>
                  <a:pt x="31" y="45"/>
                  <a:pt x="32" y="45"/>
                </a:cubicBezTo>
                <a:cubicBezTo>
                  <a:pt x="32" y="46"/>
                  <a:pt x="33" y="47"/>
                  <a:pt x="33" y="48"/>
                </a:cubicBezTo>
                <a:cubicBezTo>
                  <a:pt x="31" y="53"/>
                  <a:pt x="34" y="57"/>
                  <a:pt x="33" y="62"/>
                </a:cubicBezTo>
                <a:cubicBezTo>
                  <a:pt x="33" y="63"/>
                  <a:pt x="33" y="64"/>
                  <a:pt x="34" y="65"/>
                </a:cubicBezTo>
                <a:cubicBezTo>
                  <a:pt x="23" y="65"/>
                  <a:pt x="12" y="65"/>
                  <a:pt x="0" y="65"/>
                </a:cubicBezTo>
                <a:cubicBezTo>
                  <a:pt x="0" y="60"/>
                  <a:pt x="0" y="54"/>
                  <a:pt x="0" y="49"/>
                </a:cubicBezTo>
                <a:cubicBezTo>
                  <a:pt x="1" y="46"/>
                  <a:pt x="3" y="45"/>
                  <a:pt x="6" y="44"/>
                </a:cubicBezTo>
                <a:cubicBezTo>
                  <a:pt x="10" y="42"/>
                  <a:pt x="15" y="40"/>
                  <a:pt x="20" y="38"/>
                </a:cubicBezTo>
                <a:cubicBezTo>
                  <a:pt x="24" y="37"/>
                  <a:pt x="23" y="36"/>
                  <a:pt x="22" y="33"/>
                </a:cubicBezTo>
                <a:cubicBezTo>
                  <a:pt x="19" y="27"/>
                  <a:pt x="15" y="20"/>
                  <a:pt x="15" y="13"/>
                </a:cubicBezTo>
                <a:cubicBezTo>
                  <a:pt x="15" y="6"/>
                  <a:pt x="18" y="2"/>
                  <a:pt x="24" y="1"/>
                </a:cubicBezTo>
                <a:cubicBezTo>
                  <a:pt x="28" y="0"/>
                  <a:pt x="32" y="0"/>
                  <a:pt x="36" y="1"/>
                </a:cubicBezTo>
                <a:cubicBezTo>
                  <a:pt x="44" y="2"/>
                  <a:pt x="47" y="9"/>
                  <a:pt x="45" y="17"/>
                </a:cubicBezTo>
                <a:cubicBezTo>
                  <a:pt x="45" y="20"/>
                  <a:pt x="43" y="24"/>
                  <a:pt x="41" y="27"/>
                </a:cubicBezTo>
                <a:cubicBezTo>
                  <a:pt x="40" y="30"/>
                  <a:pt x="39" y="32"/>
                  <a:pt x="38" y="35"/>
                </a:cubicBezTo>
                <a:cubicBezTo>
                  <a:pt x="38" y="36"/>
                  <a:pt x="38" y="37"/>
                  <a:pt x="38" y="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13"/>
          <p:cNvSpPr>
            <a:spLocks/>
          </p:cNvSpPr>
          <p:nvPr/>
        </p:nvSpPr>
        <p:spPr bwMode="auto">
          <a:xfrm>
            <a:off x="1828076" y="3664391"/>
            <a:ext cx="306388" cy="450850"/>
          </a:xfrm>
          <a:custGeom>
            <a:avLst/>
            <a:gdLst>
              <a:gd name="T0" fmla="*/ 22 w 45"/>
              <a:gd name="T1" fmla="*/ 37 h 65"/>
              <a:gd name="T2" fmla="*/ 40 w 45"/>
              <a:gd name="T3" fmla="*/ 44 h 65"/>
              <a:gd name="T4" fmla="*/ 45 w 45"/>
              <a:gd name="T5" fmla="*/ 52 h 65"/>
              <a:gd name="T6" fmla="*/ 45 w 45"/>
              <a:gd name="T7" fmla="*/ 65 h 65"/>
              <a:gd name="T8" fmla="*/ 12 w 45"/>
              <a:gd name="T9" fmla="*/ 65 h 65"/>
              <a:gd name="T10" fmla="*/ 13 w 45"/>
              <a:gd name="T11" fmla="*/ 53 h 65"/>
              <a:gd name="T12" fmla="*/ 13 w 45"/>
              <a:gd name="T13" fmla="*/ 48 h 65"/>
              <a:gd name="T14" fmla="*/ 14 w 45"/>
              <a:gd name="T15" fmla="*/ 46 h 65"/>
              <a:gd name="T16" fmla="*/ 17 w 45"/>
              <a:gd name="T17" fmla="*/ 46 h 65"/>
              <a:gd name="T18" fmla="*/ 18 w 45"/>
              <a:gd name="T19" fmla="*/ 48 h 65"/>
              <a:gd name="T20" fmla="*/ 18 w 45"/>
              <a:gd name="T21" fmla="*/ 54 h 65"/>
              <a:gd name="T22" fmla="*/ 18 w 45"/>
              <a:gd name="T23" fmla="*/ 62 h 65"/>
              <a:gd name="T24" fmla="*/ 22 w 45"/>
              <a:gd name="T25" fmla="*/ 38 h 65"/>
              <a:gd name="T26" fmla="*/ 20 w 45"/>
              <a:gd name="T27" fmla="*/ 40 h 65"/>
              <a:gd name="T28" fmla="*/ 10 w 45"/>
              <a:gd name="T29" fmla="*/ 40 h 65"/>
              <a:gd name="T30" fmla="*/ 7 w 45"/>
              <a:gd name="T31" fmla="*/ 38 h 65"/>
              <a:gd name="T32" fmla="*/ 7 w 45"/>
              <a:gd name="T33" fmla="*/ 33 h 65"/>
              <a:gd name="T34" fmla="*/ 0 w 45"/>
              <a:gd name="T35" fmla="*/ 13 h 65"/>
              <a:gd name="T36" fmla="*/ 9 w 45"/>
              <a:gd name="T37" fmla="*/ 1 h 65"/>
              <a:gd name="T38" fmla="*/ 24 w 45"/>
              <a:gd name="T39" fmla="*/ 2 h 65"/>
              <a:gd name="T40" fmla="*/ 31 w 45"/>
              <a:gd name="T41" fmla="*/ 11 h 65"/>
              <a:gd name="T42" fmla="*/ 27 w 45"/>
              <a:gd name="T43" fmla="*/ 27 h 65"/>
              <a:gd name="T44" fmla="*/ 22 w 45"/>
              <a:gd name="T45" fmla="*/ 3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5" h="65">
                <a:moveTo>
                  <a:pt x="22" y="37"/>
                </a:moveTo>
                <a:cubicBezTo>
                  <a:pt x="29" y="40"/>
                  <a:pt x="34" y="42"/>
                  <a:pt x="40" y="44"/>
                </a:cubicBezTo>
                <a:cubicBezTo>
                  <a:pt x="44" y="46"/>
                  <a:pt x="45" y="47"/>
                  <a:pt x="45" y="52"/>
                </a:cubicBezTo>
                <a:cubicBezTo>
                  <a:pt x="45" y="56"/>
                  <a:pt x="45" y="61"/>
                  <a:pt x="45" y="65"/>
                </a:cubicBezTo>
                <a:cubicBezTo>
                  <a:pt x="34" y="65"/>
                  <a:pt x="23" y="65"/>
                  <a:pt x="12" y="65"/>
                </a:cubicBezTo>
                <a:cubicBezTo>
                  <a:pt x="13" y="61"/>
                  <a:pt x="13" y="57"/>
                  <a:pt x="13" y="53"/>
                </a:cubicBezTo>
                <a:cubicBezTo>
                  <a:pt x="13" y="52"/>
                  <a:pt x="13" y="50"/>
                  <a:pt x="13" y="48"/>
                </a:cubicBezTo>
                <a:cubicBezTo>
                  <a:pt x="13" y="47"/>
                  <a:pt x="13" y="46"/>
                  <a:pt x="14" y="46"/>
                </a:cubicBezTo>
                <a:cubicBezTo>
                  <a:pt x="15" y="45"/>
                  <a:pt x="16" y="45"/>
                  <a:pt x="17" y="46"/>
                </a:cubicBezTo>
                <a:cubicBezTo>
                  <a:pt x="17" y="46"/>
                  <a:pt x="18" y="47"/>
                  <a:pt x="18" y="48"/>
                </a:cubicBezTo>
                <a:cubicBezTo>
                  <a:pt x="18" y="50"/>
                  <a:pt x="18" y="52"/>
                  <a:pt x="18" y="54"/>
                </a:cubicBezTo>
                <a:cubicBezTo>
                  <a:pt x="18" y="57"/>
                  <a:pt x="18" y="60"/>
                  <a:pt x="18" y="62"/>
                </a:cubicBezTo>
                <a:cubicBezTo>
                  <a:pt x="23" y="58"/>
                  <a:pt x="25" y="41"/>
                  <a:pt x="22" y="38"/>
                </a:cubicBezTo>
                <a:cubicBezTo>
                  <a:pt x="22" y="39"/>
                  <a:pt x="21" y="40"/>
                  <a:pt x="20" y="40"/>
                </a:cubicBezTo>
                <a:cubicBezTo>
                  <a:pt x="17" y="43"/>
                  <a:pt x="13" y="43"/>
                  <a:pt x="10" y="40"/>
                </a:cubicBezTo>
                <a:cubicBezTo>
                  <a:pt x="9" y="39"/>
                  <a:pt x="8" y="38"/>
                  <a:pt x="7" y="38"/>
                </a:cubicBezTo>
                <a:cubicBezTo>
                  <a:pt x="9" y="37"/>
                  <a:pt x="8" y="35"/>
                  <a:pt x="7" y="33"/>
                </a:cubicBezTo>
                <a:cubicBezTo>
                  <a:pt x="4" y="27"/>
                  <a:pt x="0" y="20"/>
                  <a:pt x="0" y="13"/>
                </a:cubicBezTo>
                <a:cubicBezTo>
                  <a:pt x="0" y="7"/>
                  <a:pt x="3" y="2"/>
                  <a:pt x="9" y="1"/>
                </a:cubicBezTo>
                <a:cubicBezTo>
                  <a:pt x="14" y="0"/>
                  <a:pt x="19" y="0"/>
                  <a:pt x="24" y="2"/>
                </a:cubicBezTo>
                <a:cubicBezTo>
                  <a:pt x="28" y="4"/>
                  <a:pt x="30" y="7"/>
                  <a:pt x="31" y="11"/>
                </a:cubicBezTo>
                <a:cubicBezTo>
                  <a:pt x="31" y="16"/>
                  <a:pt x="30" y="22"/>
                  <a:pt x="27" y="27"/>
                </a:cubicBezTo>
                <a:cubicBezTo>
                  <a:pt x="25" y="30"/>
                  <a:pt x="24" y="33"/>
                  <a:pt x="22" y="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11"/>
          <p:cNvSpPr>
            <a:spLocks noEditPoints="1"/>
          </p:cNvSpPr>
          <p:nvPr/>
        </p:nvSpPr>
        <p:spPr bwMode="auto">
          <a:xfrm>
            <a:off x="1424033" y="5103778"/>
            <a:ext cx="504825" cy="554038"/>
          </a:xfrm>
          <a:custGeom>
            <a:avLst/>
            <a:gdLst>
              <a:gd name="T0" fmla="*/ 29 w 74"/>
              <a:gd name="T1" fmla="*/ 45 h 80"/>
              <a:gd name="T2" fmla="*/ 26 w 74"/>
              <a:gd name="T3" fmla="*/ 40 h 80"/>
              <a:gd name="T4" fmla="*/ 22 w 74"/>
              <a:gd name="T5" fmla="*/ 32 h 80"/>
              <a:gd name="T6" fmla="*/ 18 w 74"/>
              <a:gd name="T7" fmla="*/ 11 h 80"/>
              <a:gd name="T8" fmla="*/ 30 w 74"/>
              <a:gd name="T9" fmla="*/ 0 h 80"/>
              <a:gd name="T10" fmla="*/ 45 w 74"/>
              <a:gd name="T11" fmla="*/ 1 h 80"/>
              <a:gd name="T12" fmla="*/ 56 w 74"/>
              <a:gd name="T13" fmla="*/ 16 h 80"/>
              <a:gd name="T14" fmla="*/ 51 w 74"/>
              <a:gd name="T15" fmla="*/ 33 h 80"/>
              <a:gd name="T16" fmla="*/ 46 w 74"/>
              <a:gd name="T17" fmla="*/ 43 h 80"/>
              <a:gd name="T18" fmla="*/ 47 w 74"/>
              <a:gd name="T19" fmla="*/ 46 h 80"/>
              <a:gd name="T20" fmla="*/ 64 w 74"/>
              <a:gd name="T21" fmla="*/ 53 h 80"/>
              <a:gd name="T22" fmla="*/ 72 w 74"/>
              <a:gd name="T23" fmla="*/ 56 h 80"/>
              <a:gd name="T24" fmla="*/ 74 w 74"/>
              <a:gd name="T25" fmla="*/ 60 h 80"/>
              <a:gd name="T26" fmla="*/ 74 w 74"/>
              <a:gd name="T27" fmla="*/ 80 h 80"/>
              <a:gd name="T28" fmla="*/ 71 w 74"/>
              <a:gd name="T29" fmla="*/ 80 h 80"/>
              <a:gd name="T30" fmla="*/ 3 w 74"/>
              <a:gd name="T31" fmla="*/ 80 h 80"/>
              <a:gd name="T32" fmla="*/ 0 w 74"/>
              <a:gd name="T33" fmla="*/ 78 h 80"/>
              <a:gd name="T34" fmla="*/ 0 w 74"/>
              <a:gd name="T35" fmla="*/ 63 h 80"/>
              <a:gd name="T36" fmla="*/ 4 w 74"/>
              <a:gd name="T37" fmla="*/ 55 h 80"/>
              <a:gd name="T38" fmla="*/ 11 w 74"/>
              <a:gd name="T39" fmla="*/ 52 h 80"/>
              <a:gd name="T40" fmla="*/ 29 w 74"/>
              <a:gd name="T41" fmla="*/ 45 h 80"/>
              <a:gd name="T42" fmla="*/ 41 w 74"/>
              <a:gd name="T43" fmla="*/ 77 h 80"/>
              <a:gd name="T44" fmla="*/ 42 w 74"/>
              <a:gd name="T45" fmla="*/ 76 h 80"/>
              <a:gd name="T46" fmla="*/ 47 w 74"/>
              <a:gd name="T47" fmla="*/ 49 h 80"/>
              <a:gd name="T48" fmla="*/ 46 w 74"/>
              <a:gd name="T49" fmla="*/ 47 h 80"/>
              <a:gd name="T50" fmla="*/ 44 w 74"/>
              <a:gd name="T51" fmla="*/ 48 h 80"/>
              <a:gd name="T52" fmla="*/ 30 w 74"/>
              <a:gd name="T53" fmla="*/ 48 h 80"/>
              <a:gd name="T54" fmla="*/ 28 w 74"/>
              <a:gd name="T55" fmla="*/ 47 h 80"/>
              <a:gd name="T56" fmla="*/ 27 w 74"/>
              <a:gd name="T57" fmla="*/ 50 h 80"/>
              <a:gd name="T58" fmla="*/ 32 w 74"/>
              <a:gd name="T59" fmla="*/ 75 h 80"/>
              <a:gd name="T60" fmla="*/ 33 w 74"/>
              <a:gd name="T61" fmla="*/ 77 h 80"/>
              <a:gd name="T62" fmla="*/ 35 w 74"/>
              <a:gd name="T63" fmla="*/ 63 h 80"/>
              <a:gd name="T64" fmla="*/ 34 w 74"/>
              <a:gd name="T65" fmla="*/ 60 h 80"/>
              <a:gd name="T66" fmla="*/ 35 w 74"/>
              <a:gd name="T67" fmla="*/ 56 h 80"/>
              <a:gd name="T68" fmla="*/ 39 w 74"/>
              <a:gd name="T69" fmla="*/ 56 h 80"/>
              <a:gd name="T70" fmla="*/ 40 w 74"/>
              <a:gd name="T71" fmla="*/ 60 h 80"/>
              <a:gd name="T72" fmla="*/ 39 w 74"/>
              <a:gd name="T73" fmla="*/ 61 h 80"/>
              <a:gd name="T74" fmla="*/ 41 w 74"/>
              <a:gd name="T75" fmla="*/ 7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4" h="80">
                <a:moveTo>
                  <a:pt x="29" y="45"/>
                </a:moveTo>
                <a:cubicBezTo>
                  <a:pt x="27" y="43"/>
                  <a:pt x="26" y="41"/>
                  <a:pt x="26" y="40"/>
                </a:cubicBezTo>
                <a:cubicBezTo>
                  <a:pt x="24" y="37"/>
                  <a:pt x="23" y="34"/>
                  <a:pt x="22" y="32"/>
                </a:cubicBezTo>
                <a:cubicBezTo>
                  <a:pt x="19" y="25"/>
                  <a:pt x="17" y="18"/>
                  <a:pt x="18" y="11"/>
                </a:cubicBezTo>
                <a:cubicBezTo>
                  <a:pt x="19" y="5"/>
                  <a:pt x="24" y="1"/>
                  <a:pt x="30" y="0"/>
                </a:cubicBezTo>
                <a:cubicBezTo>
                  <a:pt x="35" y="0"/>
                  <a:pt x="40" y="0"/>
                  <a:pt x="45" y="1"/>
                </a:cubicBezTo>
                <a:cubicBezTo>
                  <a:pt x="53" y="2"/>
                  <a:pt x="57" y="9"/>
                  <a:pt x="56" y="16"/>
                </a:cubicBezTo>
                <a:cubicBezTo>
                  <a:pt x="55" y="22"/>
                  <a:pt x="54" y="28"/>
                  <a:pt x="51" y="33"/>
                </a:cubicBezTo>
                <a:cubicBezTo>
                  <a:pt x="49" y="36"/>
                  <a:pt x="48" y="40"/>
                  <a:pt x="46" y="43"/>
                </a:cubicBezTo>
                <a:cubicBezTo>
                  <a:pt x="46" y="45"/>
                  <a:pt x="46" y="46"/>
                  <a:pt x="47" y="46"/>
                </a:cubicBezTo>
                <a:cubicBezTo>
                  <a:pt x="53" y="48"/>
                  <a:pt x="59" y="50"/>
                  <a:pt x="64" y="53"/>
                </a:cubicBezTo>
                <a:cubicBezTo>
                  <a:pt x="67" y="54"/>
                  <a:pt x="69" y="55"/>
                  <a:pt x="72" y="56"/>
                </a:cubicBezTo>
                <a:cubicBezTo>
                  <a:pt x="73" y="57"/>
                  <a:pt x="74" y="59"/>
                  <a:pt x="74" y="60"/>
                </a:cubicBezTo>
                <a:cubicBezTo>
                  <a:pt x="74" y="67"/>
                  <a:pt x="74" y="73"/>
                  <a:pt x="74" y="80"/>
                </a:cubicBezTo>
                <a:cubicBezTo>
                  <a:pt x="73" y="80"/>
                  <a:pt x="72" y="80"/>
                  <a:pt x="71" y="80"/>
                </a:cubicBezTo>
                <a:cubicBezTo>
                  <a:pt x="48" y="80"/>
                  <a:pt x="26" y="80"/>
                  <a:pt x="3" y="80"/>
                </a:cubicBezTo>
                <a:cubicBezTo>
                  <a:pt x="1" y="80"/>
                  <a:pt x="0" y="80"/>
                  <a:pt x="0" y="78"/>
                </a:cubicBezTo>
                <a:cubicBezTo>
                  <a:pt x="0" y="73"/>
                  <a:pt x="0" y="68"/>
                  <a:pt x="0" y="63"/>
                </a:cubicBezTo>
                <a:cubicBezTo>
                  <a:pt x="0" y="59"/>
                  <a:pt x="1" y="57"/>
                  <a:pt x="4" y="55"/>
                </a:cubicBezTo>
                <a:cubicBezTo>
                  <a:pt x="6" y="54"/>
                  <a:pt x="8" y="53"/>
                  <a:pt x="11" y="52"/>
                </a:cubicBezTo>
                <a:cubicBezTo>
                  <a:pt x="17" y="50"/>
                  <a:pt x="22" y="48"/>
                  <a:pt x="29" y="45"/>
                </a:cubicBezTo>
                <a:close/>
                <a:moveTo>
                  <a:pt x="41" y="77"/>
                </a:moveTo>
                <a:cubicBezTo>
                  <a:pt x="41" y="77"/>
                  <a:pt x="42" y="77"/>
                  <a:pt x="42" y="76"/>
                </a:cubicBezTo>
                <a:cubicBezTo>
                  <a:pt x="46" y="68"/>
                  <a:pt x="48" y="58"/>
                  <a:pt x="47" y="49"/>
                </a:cubicBezTo>
                <a:cubicBezTo>
                  <a:pt x="47" y="48"/>
                  <a:pt x="46" y="47"/>
                  <a:pt x="46" y="47"/>
                </a:cubicBezTo>
                <a:cubicBezTo>
                  <a:pt x="45" y="47"/>
                  <a:pt x="44" y="48"/>
                  <a:pt x="44" y="48"/>
                </a:cubicBezTo>
                <a:cubicBezTo>
                  <a:pt x="39" y="53"/>
                  <a:pt x="34" y="53"/>
                  <a:pt x="30" y="48"/>
                </a:cubicBezTo>
                <a:cubicBezTo>
                  <a:pt x="29" y="48"/>
                  <a:pt x="28" y="47"/>
                  <a:pt x="28" y="47"/>
                </a:cubicBezTo>
                <a:cubicBezTo>
                  <a:pt x="27" y="48"/>
                  <a:pt x="27" y="49"/>
                  <a:pt x="27" y="50"/>
                </a:cubicBezTo>
                <a:cubicBezTo>
                  <a:pt x="26" y="59"/>
                  <a:pt x="28" y="67"/>
                  <a:pt x="32" y="75"/>
                </a:cubicBezTo>
                <a:cubicBezTo>
                  <a:pt x="32" y="76"/>
                  <a:pt x="32" y="76"/>
                  <a:pt x="33" y="77"/>
                </a:cubicBezTo>
                <a:cubicBezTo>
                  <a:pt x="34" y="72"/>
                  <a:pt x="34" y="68"/>
                  <a:pt x="35" y="63"/>
                </a:cubicBezTo>
                <a:cubicBezTo>
                  <a:pt x="35" y="62"/>
                  <a:pt x="34" y="61"/>
                  <a:pt x="34" y="60"/>
                </a:cubicBezTo>
                <a:cubicBezTo>
                  <a:pt x="34" y="58"/>
                  <a:pt x="34" y="56"/>
                  <a:pt x="35" y="56"/>
                </a:cubicBezTo>
                <a:cubicBezTo>
                  <a:pt x="36" y="56"/>
                  <a:pt x="38" y="56"/>
                  <a:pt x="39" y="56"/>
                </a:cubicBezTo>
                <a:cubicBezTo>
                  <a:pt x="40" y="56"/>
                  <a:pt x="40" y="58"/>
                  <a:pt x="40" y="60"/>
                </a:cubicBezTo>
                <a:cubicBezTo>
                  <a:pt x="40" y="60"/>
                  <a:pt x="39" y="61"/>
                  <a:pt x="39" y="61"/>
                </a:cubicBezTo>
                <a:cubicBezTo>
                  <a:pt x="39" y="66"/>
                  <a:pt x="40" y="72"/>
                  <a:pt x="41" y="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Freeform 12"/>
          <p:cNvSpPr>
            <a:spLocks/>
          </p:cNvSpPr>
          <p:nvPr/>
        </p:nvSpPr>
        <p:spPr bwMode="auto">
          <a:xfrm>
            <a:off x="1185908" y="5206965"/>
            <a:ext cx="320675" cy="450850"/>
          </a:xfrm>
          <a:custGeom>
            <a:avLst/>
            <a:gdLst>
              <a:gd name="T0" fmla="*/ 38 w 47"/>
              <a:gd name="T1" fmla="*/ 38 h 65"/>
              <a:gd name="T2" fmla="*/ 36 w 47"/>
              <a:gd name="T3" fmla="*/ 39 h 65"/>
              <a:gd name="T4" fmla="*/ 24 w 47"/>
              <a:gd name="T5" fmla="*/ 38 h 65"/>
              <a:gd name="T6" fmla="*/ 27 w 47"/>
              <a:gd name="T7" fmla="*/ 62 h 65"/>
              <a:gd name="T8" fmla="*/ 28 w 47"/>
              <a:gd name="T9" fmla="*/ 48 h 65"/>
              <a:gd name="T10" fmla="*/ 29 w 47"/>
              <a:gd name="T11" fmla="*/ 46 h 65"/>
              <a:gd name="T12" fmla="*/ 32 w 47"/>
              <a:gd name="T13" fmla="*/ 45 h 65"/>
              <a:gd name="T14" fmla="*/ 33 w 47"/>
              <a:gd name="T15" fmla="*/ 48 h 65"/>
              <a:gd name="T16" fmla="*/ 33 w 47"/>
              <a:gd name="T17" fmla="*/ 62 h 65"/>
              <a:gd name="T18" fmla="*/ 34 w 47"/>
              <a:gd name="T19" fmla="*/ 65 h 65"/>
              <a:gd name="T20" fmla="*/ 0 w 47"/>
              <a:gd name="T21" fmla="*/ 65 h 65"/>
              <a:gd name="T22" fmla="*/ 0 w 47"/>
              <a:gd name="T23" fmla="*/ 49 h 65"/>
              <a:gd name="T24" fmla="*/ 6 w 47"/>
              <a:gd name="T25" fmla="*/ 44 h 65"/>
              <a:gd name="T26" fmla="*/ 20 w 47"/>
              <a:gd name="T27" fmla="*/ 38 h 65"/>
              <a:gd name="T28" fmla="*/ 22 w 47"/>
              <a:gd name="T29" fmla="*/ 33 h 65"/>
              <a:gd name="T30" fmla="*/ 15 w 47"/>
              <a:gd name="T31" fmla="*/ 13 h 65"/>
              <a:gd name="T32" fmla="*/ 24 w 47"/>
              <a:gd name="T33" fmla="*/ 1 h 65"/>
              <a:gd name="T34" fmla="*/ 36 w 47"/>
              <a:gd name="T35" fmla="*/ 1 h 65"/>
              <a:gd name="T36" fmla="*/ 45 w 47"/>
              <a:gd name="T37" fmla="*/ 17 h 65"/>
              <a:gd name="T38" fmla="*/ 41 w 47"/>
              <a:gd name="T39" fmla="*/ 27 h 65"/>
              <a:gd name="T40" fmla="*/ 38 w 47"/>
              <a:gd name="T41" fmla="*/ 35 h 65"/>
              <a:gd name="T42" fmla="*/ 38 w 47"/>
              <a:gd name="T43" fmla="*/ 38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7" h="65">
                <a:moveTo>
                  <a:pt x="38" y="38"/>
                </a:moveTo>
                <a:cubicBezTo>
                  <a:pt x="38" y="38"/>
                  <a:pt x="37" y="38"/>
                  <a:pt x="36" y="39"/>
                </a:cubicBezTo>
                <a:cubicBezTo>
                  <a:pt x="31" y="44"/>
                  <a:pt x="28" y="44"/>
                  <a:pt x="24" y="38"/>
                </a:cubicBezTo>
                <a:cubicBezTo>
                  <a:pt x="20" y="41"/>
                  <a:pt x="23" y="58"/>
                  <a:pt x="27" y="62"/>
                </a:cubicBezTo>
                <a:cubicBezTo>
                  <a:pt x="27" y="57"/>
                  <a:pt x="29" y="53"/>
                  <a:pt x="28" y="48"/>
                </a:cubicBezTo>
                <a:cubicBezTo>
                  <a:pt x="28" y="47"/>
                  <a:pt x="28" y="46"/>
                  <a:pt x="29" y="46"/>
                </a:cubicBezTo>
                <a:cubicBezTo>
                  <a:pt x="30" y="45"/>
                  <a:pt x="31" y="45"/>
                  <a:pt x="32" y="45"/>
                </a:cubicBezTo>
                <a:cubicBezTo>
                  <a:pt x="32" y="46"/>
                  <a:pt x="33" y="47"/>
                  <a:pt x="33" y="48"/>
                </a:cubicBezTo>
                <a:cubicBezTo>
                  <a:pt x="31" y="53"/>
                  <a:pt x="34" y="57"/>
                  <a:pt x="33" y="62"/>
                </a:cubicBezTo>
                <a:cubicBezTo>
                  <a:pt x="33" y="63"/>
                  <a:pt x="33" y="64"/>
                  <a:pt x="34" y="65"/>
                </a:cubicBezTo>
                <a:cubicBezTo>
                  <a:pt x="23" y="65"/>
                  <a:pt x="12" y="65"/>
                  <a:pt x="0" y="65"/>
                </a:cubicBezTo>
                <a:cubicBezTo>
                  <a:pt x="0" y="60"/>
                  <a:pt x="0" y="54"/>
                  <a:pt x="0" y="49"/>
                </a:cubicBezTo>
                <a:cubicBezTo>
                  <a:pt x="1" y="46"/>
                  <a:pt x="3" y="45"/>
                  <a:pt x="6" y="44"/>
                </a:cubicBezTo>
                <a:cubicBezTo>
                  <a:pt x="10" y="42"/>
                  <a:pt x="15" y="40"/>
                  <a:pt x="20" y="38"/>
                </a:cubicBezTo>
                <a:cubicBezTo>
                  <a:pt x="24" y="37"/>
                  <a:pt x="23" y="36"/>
                  <a:pt x="22" y="33"/>
                </a:cubicBezTo>
                <a:cubicBezTo>
                  <a:pt x="19" y="27"/>
                  <a:pt x="15" y="20"/>
                  <a:pt x="15" y="13"/>
                </a:cubicBezTo>
                <a:cubicBezTo>
                  <a:pt x="15" y="6"/>
                  <a:pt x="18" y="2"/>
                  <a:pt x="24" y="1"/>
                </a:cubicBezTo>
                <a:cubicBezTo>
                  <a:pt x="28" y="0"/>
                  <a:pt x="32" y="0"/>
                  <a:pt x="36" y="1"/>
                </a:cubicBezTo>
                <a:cubicBezTo>
                  <a:pt x="44" y="2"/>
                  <a:pt x="47" y="9"/>
                  <a:pt x="45" y="17"/>
                </a:cubicBezTo>
                <a:cubicBezTo>
                  <a:pt x="45" y="20"/>
                  <a:pt x="43" y="24"/>
                  <a:pt x="41" y="27"/>
                </a:cubicBezTo>
                <a:cubicBezTo>
                  <a:pt x="40" y="30"/>
                  <a:pt x="39" y="32"/>
                  <a:pt x="38" y="35"/>
                </a:cubicBezTo>
                <a:cubicBezTo>
                  <a:pt x="38" y="36"/>
                  <a:pt x="38" y="37"/>
                  <a:pt x="38" y="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" name="Freeform 13"/>
          <p:cNvSpPr>
            <a:spLocks/>
          </p:cNvSpPr>
          <p:nvPr/>
        </p:nvSpPr>
        <p:spPr bwMode="auto">
          <a:xfrm>
            <a:off x="1854246" y="5206965"/>
            <a:ext cx="306388" cy="450850"/>
          </a:xfrm>
          <a:custGeom>
            <a:avLst/>
            <a:gdLst>
              <a:gd name="T0" fmla="*/ 22 w 45"/>
              <a:gd name="T1" fmla="*/ 37 h 65"/>
              <a:gd name="T2" fmla="*/ 40 w 45"/>
              <a:gd name="T3" fmla="*/ 44 h 65"/>
              <a:gd name="T4" fmla="*/ 45 w 45"/>
              <a:gd name="T5" fmla="*/ 52 h 65"/>
              <a:gd name="T6" fmla="*/ 45 w 45"/>
              <a:gd name="T7" fmla="*/ 65 h 65"/>
              <a:gd name="T8" fmla="*/ 12 w 45"/>
              <a:gd name="T9" fmla="*/ 65 h 65"/>
              <a:gd name="T10" fmla="*/ 13 w 45"/>
              <a:gd name="T11" fmla="*/ 53 h 65"/>
              <a:gd name="T12" fmla="*/ 13 w 45"/>
              <a:gd name="T13" fmla="*/ 48 h 65"/>
              <a:gd name="T14" fmla="*/ 14 w 45"/>
              <a:gd name="T15" fmla="*/ 46 h 65"/>
              <a:gd name="T16" fmla="*/ 17 w 45"/>
              <a:gd name="T17" fmla="*/ 46 h 65"/>
              <a:gd name="T18" fmla="*/ 18 w 45"/>
              <a:gd name="T19" fmla="*/ 48 h 65"/>
              <a:gd name="T20" fmla="*/ 18 w 45"/>
              <a:gd name="T21" fmla="*/ 54 h 65"/>
              <a:gd name="T22" fmla="*/ 18 w 45"/>
              <a:gd name="T23" fmla="*/ 62 h 65"/>
              <a:gd name="T24" fmla="*/ 22 w 45"/>
              <a:gd name="T25" fmla="*/ 38 h 65"/>
              <a:gd name="T26" fmla="*/ 20 w 45"/>
              <a:gd name="T27" fmla="*/ 40 h 65"/>
              <a:gd name="T28" fmla="*/ 10 w 45"/>
              <a:gd name="T29" fmla="*/ 40 h 65"/>
              <a:gd name="T30" fmla="*/ 7 w 45"/>
              <a:gd name="T31" fmla="*/ 38 h 65"/>
              <a:gd name="T32" fmla="*/ 7 w 45"/>
              <a:gd name="T33" fmla="*/ 33 h 65"/>
              <a:gd name="T34" fmla="*/ 0 w 45"/>
              <a:gd name="T35" fmla="*/ 13 h 65"/>
              <a:gd name="T36" fmla="*/ 9 w 45"/>
              <a:gd name="T37" fmla="*/ 1 h 65"/>
              <a:gd name="T38" fmla="*/ 24 w 45"/>
              <a:gd name="T39" fmla="*/ 2 h 65"/>
              <a:gd name="T40" fmla="*/ 31 w 45"/>
              <a:gd name="T41" fmla="*/ 11 h 65"/>
              <a:gd name="T42" fmla="*/ 27 w 45"/>
              <a:gd name="T43" fmla="*/ 27 h 65"/>
              <a:gd name="T44" fmla="*/ 22 w 45"/>
              <a:gd name="T45" fmla="*/ 3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5" h="65">
                <a:moveTo>
                  <a:pt x="22" y="37"/>
                </a:moveTo>
                <a:cubicBezTo>
                  <a:pt x="29" y="40"/>
                  <a:pt x="34" y="42"/>
                  <a:pt x="40" y="44"/>
                </a:cubicBezTo>
                <a:cubicBezTo>
                  <a:pt x="44" y="46"/>
                  <a:pt x="45" y="47"/>
                  <a:pt x="45" y="52"/>
                </a:cubicBezTo>
                <a:cubicBezTo>
                  <a:pt x="45" y="56"/>
                  <a:pt x="45" y="61"/>
                  <a:pt x="45" y="65"/>
                </a:cubicBezTo>
                <a:cubicBezTo>
                  <a:pt x="34" y="65"/>
                  <a:pt x="23" y="65"/>
                  <a:pt x="12" y="65"/>
                </a:cubicBezTo>
                <a:cubicBezTo>
                  <a:pt x="13" y="61"/>
                  <a:pt x="13" y="57"/>
                  <a:pt x="13" y="53"/>
                </a:cubicBezTo>
                <a:cubicBezTo>
                  <a:pt x="13" y="52"/>
                  <a:pt x="13" y="50"/>
                  <a:pt x="13" y="48"/>
                </a:cubicBezTo>
                <a:cubicBezTo>
                  <a:pt x="13" y="47"/>
                  <a:pt x="13" y="46"/>
                  <a:pt x="14" y="46"/>
                </a:cubicBezTo>
                <a:cubicBezTo>
                  <a:pt x="15" y="45"/>
                  <a:pt x="16" y="45"/>
                  <a:pt x="17" y="46"/>
                </a:cubicBezTo>
                <a:cubicBezTo>
                  <a:pt x="17" y="46"/>
                  <a:pt x="18" y="47"/>
                  <a:pt x="18" y="48"/>
                </a:cubicBezTo>
                <a:cubicBezTo>
                  <a:pt x="18" y="50"/>
                  <a:pt x="18" y="52"/>
                  <a:pt x="18" y="54"/>
                </a:cubicBezTo>
                <a:cubicBezTo>
                  <a:pt x="18" y="57"/>
                  <a:pt x="18" y="60"/>
                  <a:pt x="18" y="62"/>
                </a:cubicBezTo>
                <a:cubicBezTo>
                  <a:pt x="23" y="58"/>
                  <a:pt x="25" y="41"/>
                  <a:pt x="22" y="38"/>
                </a:cubicBezTo>
                <a:cubicBezTo>
                  <a:pt x="22" y="39"/>
                  <a:pt x="21" y="40"/>
                  <a:pt x="20" y="40"/>
                </a:cubicBezTo>
                <a:cubicBezTo>
                  <a:pt x="17" y="43"/>
                  <a:pt x="13" y="43"/>
                  <a:pt x="10" y="40"/>
                </a:cubicBezTo>
                <a:cubicBezTo>
                  <a:pt x="9" y="39"/>
                  <a:pt x="8" y="38"/>
                  <a:pt x="7" y="38"/>
                </a:cubicBezTo>
                <a:cubicBezTo>
                  <a:pt x="9" y="37"/>
                  <a:pt x="8" y="35"/>
                  <a:pt x="7" y="33"/>
                </a:cubicBezTo>
                <a:cubicBezTo>
                  <a:pt x="4" y="27"/>
                  <a:pt x="0" y="20"/>
                  <a:pt x="0" y="13"/>
                </a:cubicBezTo>
                <a:cubicBezTo>
                  <a:pt x="0" y="7"/>
                  <a:pt x="3" y="2"/>
                  <a:pt x="9" y="1"/>
                </a:cubicBezTo>
                <a:cubicBezTo>
                  <a:pt x="14" y="0"/>
                  <a:pt x="19" y="0"/>
                  <a:pt x="24" y="2"/>
                </a:cubicBezTo>
                <a:cubicBezTo>
                  <a:pt x="28" y="4"/>
                  <a:pt x="30" y="7"/>
                  <a:pt x="31" y="11"/>
                </a:cubicBezTo>
                <a:cubicBezTo>
                  <a:pt x="31" y="16"/>
                  <a:pt x="30" y="22"/>
                  <a:pt x="27" y="27"/>
                </a:cubicBezTo>
                <a:cubicBezTo>
                  <a:pt x="25" y="30"/>
                  <a:pt x="24" y="33"/>
                  <a:pt x="22" y="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8193" y="409924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36A3661-A128-46A5-88A5-77614E07C296}"/>
              </a:ext>
            </a:extLst>
          </p:cNvPr>
          <p:cNvGrpSpPr/>
          <p:nvPr/>
        </p:nvGrpSpPr>
        <p:grpSpPr>
          <a:xfrm>
            <a:off x="902331" y="1978272"/>
            <a:ext cx="10377812" cy="3979143"/>
            <a:chOff x="-621670" y="1714499"/>
            <a:chExt cx="10377812" cy="3979143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1E673629-F5D2-4D43-BBE4-40A1FC37A96A}"/>
                </a:ext>
              </a:extLst>
            </p:cNvPr>
            <p:cNvGrpSpPr/>
            <p:nvPr/>
          </p:nvGrpSpPr>
          <p:grpSpPr>
            <a:xfrm>
              <a:off x="-621670" y="1714499"/>
              <a:ext cx="10377812" cy="3979143"/>
              <a:chOff x="-621670" y="1714499"/>
              <a:chExt cx="10377812" cy="397914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ED4D52B4-455E-413A-8418-F6407E4BB0BD}"/>
                  </a:ext>
                </a:extLst>
              </p:cNvPr>
              <p:cNvGrpSpPr/>
              <p:nvPr/>
            </p:nvGrpSpPr>
            <p:grpSpPr>
              <a:xfrm>
                <a:off x="4562475" y="1714499"/>
                <a:ext cx="5193667" cy="1990727"/>
                <a:chOff x="4562475" y="1714499"/>
                <a:chExt cx="5193667" cy="1990727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="" xmlns:a16="http://schemas.microsoft.com/office/drawing/2014/main" id="{C0209E0A-3A1E-4518-B4AE-2F1649BE7021}"/>
                    </a:ext>
                  </a:extLst>
                </p:cNvPr>
                <p:cNvSpPr/>
                <p:nvPr/>
              </p:nvSpPr>
              <p:spPr>
                <a:xfrm>
                  <a:off x="5868142" y="1716807"/>
                  <a:ext cx="3888000" cy="3600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="" xmlns:a16="http://schemas.microsoft.com/office/drawing/2014/main" id="{8A3E0152-1CCB-4F42-BEBD-EA51E537C71A}"/>
                    </a:ext>
                  </a:extLst>
                </p:cNvPr>
                <p:cNvSpPr/>
                <p:nvPr/>
              </p:nvSpPr>
              <p:spPr>
                <a:xfrm>
                  <a:off x="5868142" y="2148855"/>
                  <a:ext cx="3888000" cy="3600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="" xmlns:a16="http://schemas.microsoft.com/office/drawing/2014/main" id="{86DFB5A2-EDFF-4235-B46C-30E57A64574A}"/>
                    </a:ext>
                  </a:extLst>
                </p:cNvPr>
                <p:cNvSpPr/>
                <p:nvPr/>
              </p:nvSpPr>
              <p:spPr>
                <a:xfrm>
                  <a:off x="5868142" y="2580903"/>
                  <a:ext cx="3888000" cy="3600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="" xmlns:a16="http://schemas.microsoft.com/office/drawing/2014/main" id="{0577DA37-84F7-4AFB-958B-467F5736ABB0}"/>
                    </a:ext>
                  </a:extLst>
                </p:cNvPr>
                <p:cNvSpPr/>
                <p:nvPr/>
              </p:nvSpPr>
              <p:spPr>
                <a:xfrm>
                  <a:off x="5868142" y="3012951"/>
                  <a:ext cx="3888000" cy="3600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30" name="Freeform 8">
                  <a:extLst>
                    <a:ext uri="{FF2B5EF4-FFF2-40B4-BE49-F238E27FC236}">
                      <a16:creationId xmlns="" xmlns:a16="http://schemas.microsoft.com/office/drawing/2014/main" id="{E66A5D3C-3C14-490F-900D-D736943BC82B}"/>
                    </a:ext>
                  </a:extLst>
                </p:cNvPr>
                <p:cNvSpPr/>
                <p:nvPr/>
              </p:nvSpPr>
              <p:spPr>
                <a:xfrm>
                  <a:off x="4562475" y="1714499"/>
                  <a:ext cx="1304925" cy="1990725"/>
                </a:xfrm>
                <a:custGeom>
                  <a:avLst/>
                  <a:gdLst>
                    <a:gd name="connsiteX0" fmla="*/ 1295400 w 1304925"/>
                    <a:gd name="connsiteY0" fmla="*/ 0 h 1981200"/>
                    <a:gd name="connsiteX1" fmla="*/ 0 w 1304925"/>
                    <a:gd name="connsiteY1" fmla="*/ 1981200 h 1981200"/>
                    <a:gd name="connsiteX2" fmla="*/ 1304925 w 1304925"/>
                    <a:gd name="connsiteY2" fmla="*/ 342900 h 1981200"/>
                    <a:gd name="connsiteX3" fmla="*/ 1295400 w 1304925"/>
                    <a:gd name="connsiteY3" fmla="*/ 0 h 1981200"/>
                    <a:gd name="connsiteX0" fmla="*/ 1295400 w 1304925"/>
                    <a:gd name="connsiteY0" fmla="*/ 0 h 1981200"/>
                    <a:gd name="connsiteX1" fmla="*/ 0 w 1304925"/>
                    <a:gd name="connsiteY1" fmla="*/ 1981200 h 1981200"/>
                    <a:gd name="connsiteX2" fmla="*/ 1304925 w 1304925"/>
                    <a:gd name="connsiteY2" fmla="*/ 342900 h 1981200"/>
                    <a:gd name="connsiteX3" fmla="*/ 1295400 w 1304925"/>
                    <a:gd name="connsiteY3" fmla="*/ 0 h 1981200"/>
                    <a:gd name="connsiteX0" fmla="*/ 1304925 w 1304925"/>
                    <a:gd name="connsiteY0" fmla="*/ 0 h 1990725"/>
                    <a:gd name="connsiteX1" fmla="*/ 0 w 1304925"/>
                    <a:gd name="connsiteY1" fmla="*/ 1990725 h 1990725"/>
                    <a:gd name="connsiteX2" fmla="*/ 1304925 w 1304925"/>
                    <a:gd name="connsiteY2" fmla="*/ 352425 h 1990725"/>
                    <a:gd name="connsiteX3" fmla="*/ 1304925 w 1304925"/>
                    <a:gd name="connsiteY3" fmla="*/ 0 h 1990725"/>
                    <a:gd name="connsiteX0" fmla="*/ 1304925 w 1304925"/>
                    <a:gd name="connsiteY0" fmla="*/ 0 h 1990725"/>
                    <a:gd name="connsiteX1" fmla="*/ 0 w 1304925"/>
                    <a:gd name="connsiteY1" fmla="*/ 1990725 h 1990725"/>
                    <a:gd name="connsiteX2" fmla="*/ 1304925 w 1304925"/>
                    <a:gd name="connsiteY2" fmla="*/ 358709 h 1990725"/>
                    <a:gd name="connsiteX3" fmla="*/ 1304925 w 1304925"/>
                    <a:gd name="connsiteY3" fmla="*/ 0 h 19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04925" h="1990725">
                      <a:moveTo>
                        <a:pt x="1304925" y="0"/>
                      </a:moveTo>
                      <a:lnTo>
                        <a:pt x="0" y="1990725"/>
                      </a:lnTo>
                      <a:lnTo>
                        <a:pt x="1304925" y="358709"/>
                      </a:lnTo>
                      <a:lnTo>
                        <a:pt x="13049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1" name="Freeform 9">
                  <a:extLst>
                    <a:ext uri="{FF2B5EF4-FFF2-40B4-BE49-F238E27FC236}">
                      <a16:creationId xmlns="" xmlns:a16="http://schemas.microsoft.com/office/drawing/2014/main" id="{BBEEDDF7-95FE-4392-A833-13607CAFC9A3}"/>
                    </a:ext>
                  </a:extLst>
                </p:cNvPr>
                <p:cNvSpPr/>
                <p:nvPr/>
              </p:nvSpPr>
              <p:spPr>
                <a:xfrm>
                  <a:off x="4562475" y="2152650"/>
                  <a:ext cx="1311299" cy="1543050"/>
                </a:xfrm>
                <a:custGeom>
                  <a:avLst/>
                  <a:gdLst>
                    <a:gd name="connsiteX0" fmla="*/ 1295400 w 1304925"/>
                    <a:gd name="connsiteY0" fmla="*/ 0 h 1533525"/>
                    <a:gd name="connsiteX1" fmla="*/ 0 w 1304925"/>
                    <a:gd name="connsiteY1" fmla="*/ 1533525 h 1533525"/>
                    <a:gd name="connsiteX2" fmla="*/ 1304925 w 1304925"/>
                    <a:gd name="connsiteY2" fmla="*/ 333375 h 1533525"/>
                    <a:gd name="connsiteX3" fmla="*/ 1295400 w 1304925"/>
                    <a:gd name="connsiteY3" fmla="*/ 0 h 1533525"/>
                    <a:gd name="connsiteX0" fmla="*/ 1304925 w 1304925"/>
                    <a:gd name="connsiteY0" fmla="*/ 0 h 1543050"/>
                    <a:gd name="connsiteX1" fmla="*/ 0 w 1304925"/>
                    <a:gd name="connsiteY1" fmla="*/ 1543050 h 1543050"/>
                    <a:gd name="connsiteX2" fmla="*/ 1304925 w 1304925"/>
                    <a:gd name="connsiteY2" fmla="*/ 342900 h 1543050"/>
                    <a:gd name="connsiteX3" fmla="*/ 1304925 w 1304925"/>
                    <a:gd name="connsiteY3" fmla="*/ 0 h 1543050"/>
                    <a:gd name="connsiteX0" fmla="*/ 1304925 w 1304925"/>
                    <a:gd name="connsiteY0" fmla="*/ 0 h 1543050"/>
                    <a:gd name="connsiteX1" fmla="*/ 0 w 1304925"/>
                    <a:gd name="connsiteY1" fmla="*/ 1543050 h 1543050"/>
                    <a:gd name="connsiteX2" fmla="*/ 1301782 w 1304925"/>
                    <a:gd name="connsiteY2" fmla="*/ 355469 h 1543050"/>
                    <a:gd name="connsiteX3" fmla="*/ 1304925 w 1304925"/>
                    <a:gd name="connsiteY3" fmla="*/ 0 h 1543050"/>
                    <a:gd name="connsiteX0" fmla="*/ 1304925 w 1311299"/>
                    <a:gd name="connsiteY0" fmla="*/ 0 h 1543050"/>
                    <a:gd name="connsiteX1" fmla="*/ 0 w 1311299"/>
                    <a:gd name="connsiteY1" fmla="*/ 1543050 h 1543050"/>
                    <a:gd name="connsiteX2" fmla="*/ 1311209 w 1311299"/>
                    <a:gd name="connsiteY2" fmla="*/ 355469 h 1543050"/>
                    <a:gd name="connsiteX3" fmla="*/ 1304925 w 1311299"/>
                    <a:gd name="connsiteY3" fmla="*/ 0 h 1543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1299" h="1543050">
                      <a:moveTo>
                        <a:pt x="1304925" y="0"/>
                      </a:moveTo>
                      <a:lnTo>
                        <a:pt x="0" y="1543050"/>
                      </a:lnTo>
                      <a:lnTo>
                        <a:pt x="1311209" y="355469"/>
                      </a:lnTo>
                      <a:cubicBezTo>
                        <a:pt x="1312257" y="236979"/>
                        <a:pt x="1303877" y="118490"/>
                        <a:pt x="1304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2" name="Freeform 10">
                  <a:extLst>
                    <a:ext uri="{FF2B5EF4-FFF2-40B4-BE49-F238E27FC236}">
                      <a16:creationId xmlns="" xmlns:a16="http://schemas.microsoft.com/office/drawing/2014/main" id="{39E83B05-7600-4E22-B764-5F9DC781B8E0}"/>
                    </a:ext>
                  </a:extLst>
                </p:cNvPr>
                <p:cNvSpPr/>
                <p:nvPr/>
              </p:nvSpPr>
              <p:spPr>
                <a:xfrm>
                  <a:off x="4562475" y="2581275"/>
                  <a:ext cx="1314450" cy="1123950"/>
                </a:xfrm>
                <a:custGeom>
                  <a:avLst/>
                  <a:gdLst>
                    <a:gd name="connsiteX0" fmla="*/ 1304925 w 1314450"/>
                    <a:gd name="connsiteY0" fmla="*/ 0 h 1123950"/>
                    <a:gd name="connsiteX1" fmla="*/ 0 w 1314450"/>
                    <a:gd name="connsiteY1" fmla="*/ 1123950 h 1123950"/>
                    <a:gd name="connsiteX2" fmla="*/ 1314450 w 1314450"/>
                    <a:gd name="connsiteY2" fmla="*/ 352425 h 1123950"/>
                    <a:gd name="connsiteX3" fmla="*/ 1304925 w 1314450"/>
                    <a:gd name="connsiteY3" fmla="*/ 0 h 1123950"/>
                    <a:gd name="connsiteX0" fmla="*/ 1304925 w 1314450"/>
                    <a:gd name="connsiteY0" fmla="*/ 0 h 1123950"/>
                    <a:gd name="connsiteX1" fmla="*/ 0 w 1314450"/>
                    <a:gd name="connsiteY1" fmla="*/ 1123950 h 1123950"/>
                    <a:gd name="connsiteX2" fmla="*/ 1314450 w 1314450"/>
                    <a:gd name="connsiteY2" fmla="*/ 358709 h 1123950"/>
                    <a:gd name="connsiteX3" fmla="*/ 1304925 w 1314450"/>
                    <a:gd name="connsiteY3" fmla="*/ 0 h 1123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4450" h="1123950">
                      <a:moveTo>
                        <a:pt x="1304925" y="0"/>
                      </a:moveTo>
                      <a:lnTo>
                        <a:pt x="0" y="1123950"/>
                      </a:lnTo>
                      <a:lnTo>
                        <a:pt x="1314450" y="358709"/>
                      </a:lnTo>
                      <a:lnTo>
                        <a:pt x="13049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3" name="Freeform 11">
                  <a:extLst>
                    <a:ext uri="{FF2B5EF4-FFF2-40B4-BE49-F238E27FC236}">
                      <a16:creationId xmlns="" xmlns:a16="http://schemas.microsoft.com/office/drawing/2014/main" id="{24A42643-F24C-49F5-A9C9-10D4155CD42C}"/>
                    </a:ext>
                  </a:extLst>
                </p:cNvPr>
                <p:cNvSpPr/>
                <p:nvPr/>
              </p:nvSpPr>
              <p:spPr>
                <a:xfrm>
                  <a:off x="4562475" y="3013044"/>
                  <a:ext cx="1314547" cy="692182"/>
                </a:xfrm>
                <a:custGeom>
                  <a:avLst/>
                  <a:gdLst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42900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71475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04800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52425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61852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89040"/>
                    <a:gd name="connsiteX1" fmla="*/ 0 w 1323975"/>
                    <a:gd name="connsiteY1" fmla="*/ 689040 h 689040"/>
                    <a:gd name="connsiteX2" fmla="*/ 1323975 w 1323975"/>
                    <a:gd name="connsiteY2" fmla="*/ 355567 h 689040"/>
                    <a:gd name="connsiteX3" fmla="*/ 1314450 w 1323975"/>
                    <a:gd name="connsiteY3" fmla="*/ 0 h 689040"/>
                    <a:gd name="connsiteX0" fmla="*/ 1317592 w 1323975"/>
                    <a:gd name="connsiteY0" fmla="*/ 0 h 685898"/>
                    <a:gd name="connsiteX1" fmla="*/ 0 w 1323975"/>
                    <a:gd name="connsiteY1" fmla="*/ 685898 h 685898"/>
                    <a:gd name="connsiteX2" fmla="*/ 1323975 w 1323975"/>
                    <a:gd name="connsiteY2" fmla="*/ 352425 h 685898"/>
                    <a:gd name="connsiteX3" fmla="*/ 1317592 w 1323975"/>
                    <a:gd name="connsiteY3" fmla="*/ 0 h 685898"/>
                    <a:gd name="connsiteX0" fmla="*/ 1317592 w 1330259"/>
                    <a:gd name="connsiteY0" fmla="*/ 0 h 685898"/>
                    <a:gd name="connsiteX1" fmla="*/ 0 w 1330259"/>
                    <a:gd name="connsiteY1" fmla="*/ 685898 h 685898"/>
                    <a:gd name="connsiteX2" fmla="*/ 1330259 w 1330259"/>
                    <a:gd name="connsiteY2" fmla="*/ 346141 h 685898"/>
                    <a:gd name="connsiteX3" fmla="*/ 1317592 w 1330259"/>
                    <a:gd name="connsiteY3" fmla="*/ 0 h 685898"/>
                    <a:gd name="connsiteX0" fmla="*/ 1323877 w 1330259"/>
                    <a:gd name="connsiteY0" fmla="*/ 0 h 695325"/>
                    <a:gd name="connsiteX1" fmla="*/ 0 w 1330259"/>
                    <a:gd name="connsiteY1" fmla="*/ 695325 h 695325"/>
                    <a:gd name="connsiteX2" fmla="*/ 1330259 w 1330259"/>
                    <a:gd name="connsiteY2" fmla="*/ 355568 h 695325"/>
                    <a:gd name="connsiteX3" fmla="*/ 1323877 w 1330259"/>
                    <a:gd name="connsiteY3" fmla="*/ 0 h 695325"/>
                    <a:gd name="connsiteX0" fmla="*/ 1305023 w 1330259"/>
                    <a:gd name="connsiteY0" fmla="*/ 0 h 692182"/>
                    <a:gd name="connsiteX1" fmla="*/ 0 w 1330259"/>
                    <a:gd name="connsiteY1" fmla="*/ 692182 h 692182"/>
                    <a:gd name="connsiteX2" fmla="*/ 1330259 w 1330259"/>
                    <a:gd name="connsiteY2" fmla="*/ 352425 h 692182"/>
                    <a:gd name="connsiteX3" fmla="*/ 1305023 w 1330259"/>
                    <a:gd name="connsiteY3" fmla="*/ 0 h 692182"/>
                    <a:gd name="connsiteX0" fmla="*/ 1305023 w 1305023"/>
                    <a:gd name="connsiteY0" fmla="*/ 0 h 692182"/>
                    <a:gd name="connsiteX1" fmla="*/ 0 w 1305023"/>
                    <a:gd name="connsiteY1" fmla="*/ 692182 h 692182"/>
                    <a:gd name="connsiteX2" fmla="*/ 1301978 w 1305023"/>
                    <a:gd name="connsiteY2" fmla="*/ 355567 h 692182"/>
                    <a:gd name="connsiteX3" fmla="*/ 1305023 w 1305023"/>
                    <a:gd name="connsiteY3" fmla="*/ 0 h 692182"/>
                    <a:gd name="connsiteX0" fmla="*/ 1305023 w 1314547"/>
                    <a:gd name="connsiteY0" fmla="*/ 0 h 692182"/>
                    <a:gd name="connsiteX1" fmla="*/ 0 w 1314547"/>
                    <a:gd name="connsiteY1" fmla="*/ 692182 h 692182"/>
                    <a:gd name="connsiteX2" fmla="*/ 1314547 w 1314547"/>
                    <a:gd name="connsiteY2" fmla="*/ 355567 h 692182"/>
                    <a:gd name="connsiteX3" fmla="*/ 1305023 w 1314547"/>
                    <a:gd name="connsiteY3" fmla="*/ 0 h 692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4547" h="692182">
                      <a:moveTo>
                        <a:pt x="1305023" y="0"/>
                      </a:moveTo>
                      <a:lnTo>
                        <a:pt x="0" y="692182"/>
                      </a:lnTo>
                      <a:lnTo>
                        <a:pt x="1314547" y="355567"/>
                      </a:lnTo>
                      <a:lnTo>
                        <a:pt x="130502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="" xmlns:a16="http://schemas.microsoft.com/office/drawing/2014/main" id="{52A681E0-408A-47C5-81A8-43B6CADC022C}"/>
                  </a:ext>
                </a:extLst>
              </p:cNvPr>
              <p:cNvGrpSpPr/>
              <p:nvPr/>
            </p:nvGrpSpPr>
            <p:grpSpPr>
              <a:xfrm rot="10800000">
                <a:off x="-621670" y="3705224"/>
                <a:ext cx="5193670" cy="1988418"/>
                <a:chOff x="4562475" y="1716807"/>
                <a:chExt cx="5193670" cy="1988418"/>
              </a:xfrm>
              <a:solidFill>
                <a:srgbClr val="F6BF4A"/>
              </a:solidFill>
            </p:grpSpPr>
            <p:sp>
              <p:nvSpPr>
                <p:cNvPr id="18" name="Rectangle 17">
                  <a:extLst>
                    <a:ext uri="{FF2B5EF4-FFF2-40B4-BE49-F238E27FC236}">
                      <a16:creationId xmlns="" xmlns:a16="http://schemas.microsoft.com/office/drawing/2014/main" id="{6FD5485B-F9C7-47E1-B075-72DCBBDAB582}"/>
                    </a:ext>
                  </a:extLst>
                </p:cNvPr>
                <p:cNvSpPr/>
                <p:nvPr/>
              </p:nvSpPr>
              <p:spPr>
                <a:xfrm>
                  <a:off x="5868145" y="1716807"/>
                  <a:ext cx="3888000" cy="36004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="" xmlns:a16="http://schemas.microsoft.com/office/drawing/2014/main" id="{E564F011-814E-4DE0-B35D-5707EFA7F7FA}"/>
                    </a:ext>
                  </a:extLst>
                </p:cNvPr>
                <p:cNvSpPr/>
                <p:nvPr/>
              </p:nvSpPr>
              <p:spPr>
                <a:xfrm>
                  <a:off x="5868145" y="2148855"/>
                  <a:ext cx="3888000" cy="36004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08062D4E-4A73-41E9-877D-8D1CA05C8BE1}"/>
                    </a:ext>
                  </a:extLst>
                </p:cNvPr>
                <p:cNvSpPr/>
                <p:nvPr/>
              </p:nvSpPr>
              <p:spPr>
                <a:xfrm>
                  <a:off x="5868145" y="2580903"/>
                  <a:ext cx="3888000" cy="36004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="" xmlns:a16="http://schemas.microsoft.com/office/drawing/2014/main" id="{E337782F-FDC8-4766-81B1-85431B1F6F9E}"/>
                    </a:ext>
                  </a:extLst>
                </p:cNvPr>
                <p:cNvSpPr/>
                <p:nvPr/>
              </p:nvSpPr>
              <p:spPr>
                <a:xfrm>
                  <a:off x="5868145" y="3012951"/>
                  <a:ext cx="3888000" cy="36004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22" name="Freeform 18">
                  <a:extLst>
                    <a:ext uri="{FF2B5EF4-FFF2-40B4-BE49-F238E27FC236}">
                      <a16:creationId xmlns="" xmlns:a16="http://schemas.microsoft.com/office/drawing/2014/main" id="{4E54B604-597A-4A07-B321-783605F0FB0B}"/>
                    </a:ext>
                  </a:extLst>
                </p:cNvPr>
                <p:cNvSpPr/>
                <p:nvPr/>
              </p:nvSpPr>
              <p:spPr>
                <a:xfrm>
                  <a:off x="4562476" y="1717577"/>
                  <a:ext cx="1310757" cy="1987646"/>
                </a:xfrm>
                <a:custGeom>
                  <a:avLst/>
                  <a:gdLst>
                    <a:gd name="connsiteX0" fmla="*/ 1295400 w 1304925"/>
                    <a:gd name="connsiteY0" fmla="*/ 0 h 1981200"/>
                    <a:gd name="connsiteX1" fmla="*/ 0 w 1304925"/>
                    <a:gd name="connsiteY1" fmla="*/ 1981200 h 1981200"/>
                    <a:gd name="connsiteX2" fmla="*/ 1304925 w 1304925"/>
                    <a:gd name="connsiteY2" fmla="*/ 342900 h 1981200"/>
                    <a:gd name="connsiteX3" fmla="*/ 1295400 w 1304925"/>
                    <a:gd name="connsiteY3" fmla="*/ 0 h 1981200"/>
                    <a:gd name="connsiteX0" fmla="*/ 1295400 w 1304925"/>
                    <a:gd name="connsiteY0" fmla="*/ 0 h 1981200"/>
                    <a:gd name="connsiteX1" fmla="*/ 0 w 1304925"/>
                    <a:gd name="connsiteY1" fmla="*/ 1981200 h 1981200"/>
                    <a:gd name="connsiteX2" fmla="*/ 1304925 w 1304925"/>
                    <a:gd name="connsiteY2" fmla="*/ 342900 h 1981200"/>
                    <a:gd name="connsiteX3" fmla="*/ 1295400 w 1304925"/>
                    <a:gd name="connsiteY3" fmla="*/ 0 h 1981200"/>
                    <a:gd name="connsiteX0" fmla="*/ 1304925 w 1304925"/>
                    <a:gd name="connsiteY0" fmla="*/ 0 h 1990725"/>
                    <a:gd name="connsiteX1" fmla="*/ 0 w 1304925"/>
                    <a:gd name="connsiteY1" fmla="*/ 1990725 h 1990725"/>
                    <a:gd name="connsiteX2" fmla="*/ 1304925 w 1304925"/>
                    <a:gd name="connsiteY2" fmla="*/ 352425 h 1990725"/>
                    <a:gd name="connsiteX3" fmla="*/ 1304925 w 1304925"/>
                    <a:gd name="connsiteY3" fmla="*/ 0 h 1990725"/>
                    <a:gd name="connsiteX0" fmla="*/ 1301846 w 1304925"/>
                    <a:gd name="connsiteY0" fmla="*/ 0 h 1984567"/>
                    <a:gd name="connsiteX1" fmla="*/ 0 w 1304925"/>
                    <a:gd name="connsiteY1" fmla="*/ 1984567 h 1984567"/>
                    <a:gd name="connsiteX2" fmla="*/ 1304925 w 1304925"/>
                    <a:gd name="connsiteY2" fmla="*/ 346267 h 1984567"/>
                    <a:gd name="connsiteX3" fmla="*/ 1301846 w 1304925"/>
                    <a:gd name="connsiteY3" fmla="*/ 0 h 1984567"/>
                    <a:gd name="connsiteX0" fmla="*/ 1301846 w 1308003"/>
                    <a:gd name="connsiteY0" fmla="*/ 0 h 1984567"/>
                    <a:gd name="connsiteX1" fmla="*/ 0 w 1308003"/>
                    <a:gd name="connsiteY1" fmla="*/ 1984567 h 1984567"/>
                    <a:gd name="connsiteX2" fmla="*/ 1308003 w 1308003"/>
                    <a:gd name="connsiteY2" fmla="*/ 349346 h 1984567"/>
                    <a:gd name="connsiteX3" fmla="*/ 1301846 w 1308003"/>
                    <a:gd name="connsiteY3" fmla="*/ 0 h 1984567"/>
                    <a:gd name="connsiteX0" fmla="*/ 1304925 w 1308003"/>
                    <a:gd name="connsiteY0" fmla="*/ 0 h 1987646"/>
                    <a:gd name="connsiteX1" fmla="*/ 0 w 1308003"/>
                    <a:gd name="connsiteY1" fmla="*/ 1987646 h 1987646"/>
                    <a:gd name="connsiteX2" fmla="*/ 1308003 w 1308003"/>
                    <a:gd name="connsiteY2" fmla="*/ 352425 h 1987646"/>
                    <a:gd name="connsiteX3" fmla="*/ 1304925 w 1308003"/>
                    <a:gd name="connsiteY3" fmla="*/ 0 h 1987646"/>
                    <a:gd name="connsiteX0" fmla="*/ 1307679 w 1308018"/>
                    <a:gd name="connsiteY0" fmla="*/ 0 h 1987646"/>
                    <a:gd name="connsiteX1" fmla="*/ 0 w 1308018"/>
                    <a:gd name="connsiteY1" fmla="*/ 1987646 h 1987646"/>
                    <a:gd name="connsiteX2" fmla="*/ 1308003 w 1308018"/>
                    <a:gd name="connsiteY2" fmla="*/ 352425 h 1987646"/>
                    <a:gd name="connsiteX3" fmla="*/ 1307679 w 1308018"/>
                    <a:gd name="connsiteY3" fmla="*/ 0 h 1987646"/>
                    <a:gd name="connsiteX0" fmla="*/ 1307679 w 1310757"/>
                    <a:gd name="connsiteY0" fmla="*/ 0 h 1987646"/>
                    <a:gd name="connsiteX1" fmla="*/ 0 w 1310757"/>
                    <a:gd name="connsiteY1" fmla="*/ 1987646 h 1987646"/>
                    <a:gd name="connsiteX2" fmla="*/ 1310757 w 1310757"/>
                    <a:gd name="connsiteY2" fmla="*/ 352425 h 1987646"/>
                    <a:gd name="connsiteX3" fmla="*/ 1307679 w 1310757"/>
                    <a:gd name="connsiteY3" fmla="*/ 0 h 1987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0757" h="1987646">
                      <a:moveTo>
                        <a:pt x="1307679" y="0"/>
                      </a:moveTo>
                      <a:lnTo>
                        <a:pt x="0" y="1987646"/>
                      </a:lnTo>
                      <a:lnTo>
                        <a:pt x="1310757" y="352425"/>
                      </a:lnTo>
                      <a:cubicBezTo>
                        <a:pt x="1309731" y="237003"/>
                        <a:pt x="1308705" y="115422"/>
                        <a:pt x="130767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23" name="Freeform 19">
                  <a:extLst>
                    <a:ext uri="{FF2B5EF4-FFF2-40B4-BE49-F238E27FC236}">
                      <a16:creationId xmlns="" xmlns:a16="http://schemas.microsoft.com/office/drawing/2014/main" id="{491B7F7D-26F8-4B8B-B335-01076C2957DF}"/>
                    </a:ext>
                  </a:extLst>
                </p:cNvPr>
                <p:cNvSpPr/>
                <p:nvPr/>
              </p:nvSpPr>
              <p:spPr>
                <a:xfrm>
                  <a:off x="4562475" y="2144388"/>
                  <a:ext cx="1316915" cy="1551312"/>
                </a:xfrm>
                <a:custGeom>
                  <a:avLst/>
                  <a:gdLst>
                    <a:gd name="connsiteX0" fmla="*/ 1295400 w 1304925"/>
                    <a:gd name="connsiteY0" fmla="*/ 0 h 1533525"/>
                    <a:gd name="connsiteX1" fmla="*/ 0 w 1304925"/>
                    <a:gd name="connsiteY1" fmla="*/ 1533525 h 1533525"/>
                    <a:gd name="connsiteX2" fmla="*/ 1304925 w 1304925"/>
                    <a:gd name="connsiteY2" fmla="*/ 333375 h 1533525"/>
                    <a:gd name="connsiteX3" fmla="*/ 1295400 w 1304925"/>
                    <a:gd name="connsiteY3" fmla="*/ 0 h 1533525"/>
                    <a:gd name="connsiteX0" fmla="*/ 1304925 w 1304925"/>
                    <a:gd name="connsiteY0" fmla="*/ 0 h 1543050"/>
                    <a:gd name="connsiteX1" fmla="*/ 0 w 1304925"/>
                    <a:gd name="connsiteY1" fmla="*/ 1543050 h 1543050"/>
                    <a:gd name="connsiteX2" fmla="*/ 1304925 w 1304925"/>
                    <a:gd name="connsiteY2" fmla="*/ 342900 h 1543050"/>
                    <a:gd name="connsiteX3" fmla="*/ 1304925 w 1304925"/>
                    <a:gd name="connsiteY3" fmla="*/ 0 h 1543050"/>
                    <a:gd name="connsiteX0" fmla="*/ 1304925 w 1314161"/>
                    <a:gd name="connsiteY0" fmla="*/ 0 h 1543050"/>
                    <a:gd name="connsiteX1" fmla="*/ 0 w 1314161"/>
                    <a:gd name="connsiteY1" fmla="*/ 1543050 h 1543050"/>
                    <a:gd name="connsiteX2" fmla="*/ 1314161 w 1314161"/>
                    <a:gd name="connsiteY2" fmla="*/ 342900 h 1543050"/>
                    <a:gd name="connsiteX3" fmla="*/ 1304925 w 1314161"/>
                    <a:gd name="connsiteY3" fmla="*/ 0 h 1543050"/>
                    <a:gd name="connsiteX0" fmla="*/ 1304925 w 1314161"/>
                    <a:gd name="connsiteY0" fmla="*/ 0 h 1543050"/>
                    <a:gd name="connsiteX1" fmla="*/ 0 w 1314161"/>
                    <a:gd name="connsiteY1" fmla="*/ 1543050 h 1543050"/>
                    <a:gd name="connsiteX2" fmla="*/ 1314161 w 1314161"/>
                    <a:gd name="connsiteY2" fmla="*/ 342900 h 1543050"/>
                    <a:gd name="connsiteX3" fmla="*/ 1304925 w 1314161"/>
                    <a:gd name="connsiteY3" fmla="*/ 0 h 1543050"/>
                    <a:gd name="connsiteX0" fmla="*/ 1304925 w 1316915"/>
                    <a:gd name="connsiteY0" fmla="*/ 0 h 1543050"/>
                    <a:gd name="connsiteX1" fmla="*/ 0 w 1316915"/>
                    <a:gd name="connsiteY1" fmla="*/ 1543050 h 1543050"/>
                    <a:gd name="connsiteX2" fmla="*/ 1316915 w 1316915"/>
                    <a:gd name="connsiteY2" fmla="*/ 345654 h 1543050"/>
                    <a:gd name="connsiteX3" fmla="*/ 1304925 w 1316915"/>
                    <a:gd name="connsiteY3" fmla="*/ 0 h 1543050"/>
                    <a:gd name="connsiteX0" fmla="*/ 1310433 w 1316915"/>
                    <a:gd name="connsiteY0" fmla="*/ 0 h 1543050"/>
                    <a:gd name="connsiteX1" fmla="*/ 0 w 1316915"/>
                    <a:gd name="connsiteY1" fmla="*/ 1543050 h 1543050"/>
                    <a:gd name="connsiteX2" fmla="*/ 1316915 w 1316915"/>
                    <a:gd name="connsiteY2" fmla="*/ 345654 h 1543050"/>
                    <a:gd name="connsiteX3" fmla="*/ 1310433 w 1316915"/>
                    <a:gd name="connsiteY3" fmla="*/ 0 h 1543050"/>
                    <a:gd name="connsiteX0" fmla="*/ 1310433 w 1316915"/>
                    <a:gd name="connsiteY0" fmla="*/ 0 h 1543050"/>
                    <a:gd name="connsiteX1" fmla="*/ 0 w 1316915"/>
                    <a:gd name="connsiteY1" fmla="*/ 1543050 h 1543050"/>
                    <a:gd name="connsiteX2" fmla="*/ 1316915 w 1316915"/>
                    <a:gd name="connsiteY2" fmla="*/ 353916 h 1543050"/>
                    <a:gd name="connsiteX3" fmla="*/ 1310433 w 1316915"/>
                    <a:gd name="connsiteY3" fmla="*/ 0 h 1543050"/>
                    <a:gd name="connsiteX0" fmla="*/ 1313187 w 1316915"/>
                    <a:gd name="connsiteY0" fmla="*/ 0 h 1551312"/>
                    <a:gd name="connsiteX1" fmla="*/ 0 w 1316915"/>
                    <a:gd name="connsiteY1" fmla="*/ 1551312 h 1551312"/>
                    <a:gd name="connsiteX2" fmla="*/ 1316915 w 1316915"/>
                    <a:gd name="connsiteY2" fmla="*/ 362178 h 1551312"/>
                    <a:gd name="connsiteX3" fmla="*/ 1313187 w 1316915"/>
                    <a:gd name="connsiteY3" fmla="*/ 0 h 15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6915" h="1551312">
                      <a:moveTo>
                        <a:pt x="1313187" y="0"/>
                      </a:moveTo>
                      <a:lnTo>
                        <a:pt x="0" y="1551312"/>
                      </a:lnTo>
                      <a:lnTo>
                        <a:pt x="1316915" y="362178"/>
                      </a:lnTo>
                      <a:cubicBezTo>
                        <a:pt x="1315672" y="241452"/>
                        <a:pt x="1314430" y="120726"/>
                        <a:pt x="131318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24" name="Freeform 20">
                  <a:extLst>
                    <a:ext uri="{FF2B5EF4-FFF2-40B4-BE49-F238E27FC236}">
                      <a16:creationId xmlns="" xmlns:a16="http://schemas.microsoft.com/office/drawing/2014/main" id="{31DCE0B2-C49B-4EA2-86BC-6E2B020AB6ED}"/>
                    </a:ext>
                  </a:extLst>
                </p:cNvPr>
                <p:cNvSpPr/>
                <p:nvPr/>
              </p:nvSpPr>
              <p:spPr>
                <a:xfrm>
                  <a:off x="4562476" y="2580626"/>
                  <a:ext cx="1314449" cy="1124599"/>
                </a:xfrm>
                <a:custGeom>
                  <a:avLst/>
                  <a:gdLst>
                    <a:gd name="connsiteX0" fmla="*/ 1304925 w 1314450"/>
                    <a:gd name="connsiteY0" fmla="*/ 0 h 1123950"/>
                    <a:gd name="connsiteX1" fmla="*/ 0 w 1314450"/>
                    <a:gd name="connsiteY1" fmla="*/ 1123950 h 1123950"/>
                    <a:gd name="connsiteX2" fmla="*/ 1314450 w 1314450"/>
                    <a:gd name="connsiteY2" fmla="*/ 352425 h 1123950"/>
                    <a:gd name="connsiteX3" fmla="*/ 1304925 w 1314450"/>
                    <a:gd name="connsiteY3" fmla="*/ 0 h 1123950"/>
                    <a:gd name="connsiteX0" fmla="*/ 1304925 w 1308292"/>
                    <a:gd name="connsiteY0" fmla="*/ 0 h 1123950"/>
                    <a:gd name="connsiteX1" fmla="*/ 0 w 1308292"/>
                    <a:gd name="connsiteY1" fmla="*/ 1123950 h 1123950"/>
                    <a:gd name="connsiteX2" fmla="*/ 1308292 w 1308292"/>
                    <a:gd name="connsiteY2" fmla="*/ 358582 h 1123950"/>
                    <a:gd name="connsiteX3" fmla="*/ 1304925 w 1308292"/>
                    <a:gd name="connsiteY3" fmla="*/ 0 h 1123950"/>
                    <a:gd name="connsiteX0" fmla="*/ 1298767 w 1308292"/>
                    <a:gd name="connsiteY0" fmla="*/ 0 h 1123950"/>
                    <a:gd name="connsiteX1" fmla="*/ 0 w 1308292"/>
                    <a:gd name="connsiteY1" fmla="*/ 1123950 h 1123950"/>
                    <a:gd name="connsiteX2" fmla="*/ 1308292 w 1308292"/>
                    <a:gd name="connsiteY2" fmla="*/ 358582 h 1123950"/>
                    <a:gd name="connsiteX3" fmla="*/ 1298767 w 1308292"/>
                    <a:gd name="connsiteY3" fmla="*/ 0 h 1123950"/>
                    <a:gd name="connsiteX0" fmla="*/ 1301846 w 1308292"/>
                    <a:gd name="connsiteY0" fmla="*/ 0 h 1127029"/>
                    <a:gd name="connsiteX1" fmla="*/ 0 w 1308292"/>
                    <a:gd name="connsiteY1" fmla="*/ 1127029 h 1127029"/>
                    <a:gd name="connsiteX2" fmla="*/ 1308292 w 1308292"/>
                    <a:gd name="connsiteY2" fmla="*/ 361661 h 1127029"/>
                    <a:gd name="connsiteX3" fmla="*/ 1301846 w 1308292"/>
                    <a:gd name="connsiteY3" fmla="*/ 0 h 1127029"/>
                    <a:gd name="connsiteX0" fmla="*/ 1308004 w 1308365"/>
                    <a:gd name="connsiteY0" fmla="*/ 0 h 1130108"/>
                    <a:gd name="connsiteX1" fmla="*/ 0 w 1308365"/>
                    <a:gd name="connsiteY1" fmla="*/ 1130108 h 1130108"/>
                    <a:gd name="connsiteX2" fmla="*/ 1308292 w 1308365"/>
                    <a:gd name="connsiteY2" fmla="*/ 364740 h 1130108"/>
                    <a:gd name="connsiteX3" fmla="*/ 1308004 w 1308365"/>
                    <a:gd name="connsiteY3" fmla="*/ 0 h 1130108"/>
                    <a:gd name="connsiteX0" fmla="*/ 1308004 w 1314449"/>
                    <a:gd name="connsiteY0" fmla="*/ 0 h 1130108"/>
                    <a:gd name="connsiteX1" fmla="*/ 0 w 1314449"/>
                    <a:gd name="connsiteY1" fmla="*/ 1130108 h 1130108"/>
                    <a:gd name="connsiteX2" fmla="*/ 1314449 w 1314449"/>
                    <a:gd name="connsiteY2" fmla="*/ 361661 h 1130108"/>
                    <a:gd name="connsiteX3" fmla="*/ 1308004 w 1314449"/>
                    <a:gd name="connsiteY3" fmla="*/ 0 h 1130108"/>
                    <a:gd name="connsiteX0" fmla="*/ 1310758 w 1314449"/>
                    <a:gd name="connsiteY0" fmla="*/ 0 h 1121845"/>
                    <a:gd name="connsiteX1" fmla="*/ 0 w 1314449"/>
                    <a:gd name="connsiteY1" fmla="*/ 1121845 h 1121845"/>
                    <a:gd name="connsiteX2" fmla="*/ 1314449 w 1314449"/>
                    <a:gd name="connsiteY2" fmla="*/ 353398 h 1121845"/>
                    <a:gd name="connsiteX3" fmla="*/ 1310758 w 1314449"/>
                    <a:gd name="connsiteY3" fmla="*/ 0 h 1121845"/>
                    <a:gd name="connsiteX0" fmla="*/ 1310758 w 1314449"/>
                    <a:gd name="connsiteY0" fmla="*/ 0 h 1124599"/>
                    <a:gd name="connsiteX1" fmla="*/ 0 w 1314449"/>
                    <a:gd name="connsiteY1" fmla="*/ 1124599 h 1124599"/>
                    <a:gd name="connsiteX2" fmla="*/ 1314449 w 1314449"/>
                    <a:gd name="connsiteY2" fmla="*/ 356152 h 1124599"/>
                    <a:gd name="connsiteX3" fmla="*/ 1310758 w 1314449"/>
                    <a:gd name="connsiteY3" fmla="*/ 0 h 1124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4449" h="1124599">
                      <a:moveTo>
                        <a:pt x="1310758" y="0"/>
                      </a:moveTo>
                      <a:lnTo>
                        <a:pt x="0" y="1124599"/>
                      </a:lnTo>
                      <a:lnTo>
                        <a:pt x="1314449" y="356152"/>
                      </a:lnTo>
                      <a:cubicBezTo>
                        <a:pt x="1313327" y="236625"/>
                        <a:pt x="1311880" y="119527"/>
                        <a:pt x="131075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5" name="Freeform 21">
                  <a:extLst>
                    <a:ext uri="{FF2B5EF4-FFF2-40B4-BE49-F238E27FC236}">
                      <a16:creationId xmlns="" xmlns:a16="http://schemas.microsoft.com/office/drawing/2014/main" id="{32B993A6-B0FE-476A-90FD-F1FC32802AC0}"/>
                    </a:ext>
                  </a:extLst>
                </p:cNvPr>
                <p:cNvSpPr/>
                <p:nvPr/>
              </p:nvSpPr>
              <p:spPr>
                <a:xfrm>
                  <a:off x="4562475" y="3012654"/>
                  <a:ext cx="1327054" cy="692571"/>
                </a:xfrm>
                <a:custGeom>
                  <a:avLst/>
                  <a:gdLst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42900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71475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04800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52425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55504 h 695325"/>
                    <a:gd name="connsiteX3" fmla="*/ 1314450 w 1323975"/>
                    <a:gd name="connsiteY3" fmla="*/ 0 h 695325"/>
                    <a:gd name="connsiteX0" fmla="*/ 1311372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55504 h 695325"/>
                    <a:gd name="connsiteX3" fmla="*/ 1311372 w 1323975"/>
                    <a:gd name="connsiteY3" fmla="*/ 0 h 695325"/>
                    <a:gd name="connsiteX0" fmla="*/ 1311372 w 1327054"/>
                    <a:gd name="connsiteY0" fmla="*/ 0 h 695325"/>
                    <a:gd name="connsiteX1" fmla="*/ 0 w 1327054"/>
                    <a:gd name="connsiteY1" fmla="*/ 695325 h 695325"/>
                    <a:gd name="connsiteX2" fmla="*/ 1327054 w 1327054"/>
                    <a:gd name="connsiteY2" fmla="*/ 358582 h 695325"/>
                    <a:gd name="connsiteX3" fmla="*/ 1311372 w 1327054"/>
                    <a:gd name="connsiteY3" fmla="*/ 0 h 695325"/>
                    <a:gd name="connsiteX0" fmla="*/ 1311372 w 1327054"/>
                    <a:gd name="connsiteY0" fmla="*/ 0 h 692571"/>
                    <a:gd name="connsiteX1" fmla="*/ 0 w 1327054"/>
                    <a:gd name="connsiteY1" fmla="*/ 692571 h 692571"/>
                    <a:gd name="connsiteX2" fmla="*/ 1327054 w 1327054"/>
                    <a:gd name="connsiteY2" fmla="*/ 355828 h 692571"/>
                    <a:gd name="connsiteX3" fmla="*/ 1311372 w 1327054"/>
                    <a:gd name="connsiteY3" fmla="*/ 0 h 69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27054" h="692571">
                      <a:moveTo>
                        <a:pt x="1311372" y="0"/>
                      </a:moveTo>
                      <a:lnTo>
                        <a:pt x="0" y="692571"/>
                      </a:lnTo>
                      <a:lnTo>
                        <a:pt x="1327054" y="355828"/>
                      </a:lnTo>
                      <a:lnTo>
                        <a:pt x="131137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5A9E527F-EA2F-47CD-94AF-1C34A26F9B2D}"/>
                  </a:ext>
                </a:extLst>
              </p:cNvPr>
              <p:cNvSpPr/>
              <p:nvPr/>
            </p:nvSpPr>
            <p:spPr>
              <a:xfrm>
                <a:off x="3813820" y="2953519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 w="155575">
                <a:gradFill>
                  <a:gsLst>
                    <a:gs pos="41000">
                      <a:schemeClr val="accent2"/>
                    </a:gs>
                    <a:gs pos="60000">
                      <a:schemeClr val="accent3"/>
                    </a:gs>
                  </a:gsLst>
                  <a:lin ang="7800000" scaled="0"/>
                </a:gradFill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B5125089-E1F5-4159-B67F-D8FAFE9F530C}"/>
                  </a:ext>
                </a:extLst>
              </p:cNvPr>
              <p:cNvSpPr txBox="1"/>
              <p:nvPr/>
            </p:nvSpPr>
            <p:spPr>
              <a:xfrm>
                <a:off x="6012160" y="1758327"/>
                <a:ext cx="2736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AE7A113B-5AEA-4B44-AA66-86153B88491F}"/>
                  </a:ext>
                </a:extLst>
              </p:cNvPr>
              <p:cNvSpPr txBox="1"/>
              <p:nvPr/>
            </p:nvSpPr>
            <p:spPr>
              <a:xfrm>
                <a:off x="6012160" y="2195339"/>
                <a:ext cx="2736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31FC5D04-7C91-422A-9CF7-3713030AD251}"/>
                  </a:ext>
                </a:extLst>
              </p:cNvPr>
              <p:cNvSpPr txBox="1"/>
              <p:nvPr/>
            </p:nvSpPr>
            <p:spPr>
              <a:xfrm>
                <a:off x="6012160" y="2632351"/>
                <a:ext cx="2736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3194B260-AC78-4E7B-B129-B3E1FD96029E}"/>
                  </a:ext>
                </a:extLst>
              </p:cNvPr>
              <p:cNvSpPr txBox="1"/>
              <p:nvPr/>
            </p:nvSpPr>
            <p:spPr>
              <a:xfrm>
                <a:off x="6012160" y="3050313"/>
                <a:ext cx="2736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1912131F-C85A-4777-8A9A-97B88A05F21D}"/>
                  </a:ext>
                </a:extLst>
              </p:cNvPr>
              <p:cNvSpPr txBox="1"/>
              <p:nvPr/>
            </p:nvSpPr>
            <p:spPr>
              <a:xfrm>
                <a:off x="649660" y="4078978"/>
                <a:ext cx="25922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8AE0E18E-2EC2-4931-930E-8C03380512D5}"/>
                  </a:ext>
                </a:extLst>
              </p:cNvPr>
              <p:cNvSpPr txBox="1"/>
              <p:nvPr/>
            </p:nvSpPr>
            <p:spPr>
              <a:xfrm>
                <a:off x="649660" y="4515990"/>
                <a:ext cx="25922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4DCD76FC-F657-4F0B-A0ED-2BDA86EE93C9}"/>
                  </a:ext>
                </a:extLst>
              </p:cNvPr>
              <p:cNvSpPr txBox="1"/>
              <p:nvPr/>
            </p:nvSpPr>
            <p:spPr>
              <a:xfrm>
                <a:off x="649660" y="4943477"/>
                <a:ext cx="25922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C31BF151-27DF-407C-8048-98B2EE35E0E1}"/>
                  </a:ext>
                </a:extLst>
              </p:cNvPr>
              <p:cNvSpPr txBox="1"/>
              <p:nvPr/>
            </p:nvSpPr>
            <p:spPr>
              <a:xfrm>
                <a:off x="649660" y="5370964"/>
                <a:ext cx="25922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Arc 4">
              <a:extLst>
                <a:ext uri="{FF2B5EF4-FFF2-40B4-BE49-F238E27FC236}">
                  <a16:creationId xmlns="" xmlns:a16="http://schemas.microsoft.com/office/drawing/2014/main" id="{F0A03470-ADEF-45A6-A3BE-FA18F352351A}"/>
                </a:ext>
              </a:extLst>
            </p:cNvPr>
            <p:cNvSpPr/>
            <p:nvPr/>
          </p:nvSpPr>
          <p:spPr>
            <a:xfrm rot="13443396">
              <a:off x="3549994" y="2654992"/>
              <a:ext cx="2036379" cy="2036379"/>
            </a:xfrm>
            <a:prstGeom prst="arc">
              <a:avLst>
                <a:gd name="adj1" fmla="val 11157028"/>
                <a:gd name="adj2" fmla="val 21283066"/>
              </a:avLst>
            </a:prstGeom>
            <a:ln w="31750">
              <a:solidFill>
                <a:schemeClr val="bg1">
                  <a:lumMod val="75000"/>
                </a:schemeClr>
              </a:solidFill>
              <a:prstDash val="sysDot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Arc 5">
              <a:extLst>
                <a:ext uri="{FF2B5EF4-FFF2-40B4-BE49-F238E27FC236}">
                  <a16:creationId xmlns="" xmlns:a16="http://schemas.microsoft.com/office/drawing/2014/main" id="{A7906F3E-4EC3-4B58-A23B-09009B9EC4B0}"/>
                </a:ext>
              </a:extLst>
            </p:cNvPr>
            <p:cNvSpPr/>
            <p:nvPr/>
          </p:nvSpPr>
          <p:spPr>
            <a:xfrm rot="2668890">
              <a:off x="3505590" y="2699438"/>
              <a:ext cx="2036379" cy="2036379"/>
            </a:xfrm>
            <a:prstGeom prst="arc">
              <a:avLst>
                <a:gd name="adj1" fmla="val 11157028"/>
                <a:gd name="adj2" fmla="val 21283066"/>
              </a:avLst>
            </a:prstGeom>
            <a:ln w="31750">
              <a:solidFill>
                <a:schemeClr val="bg1">
                  <a:lumMod val="75000"/>
                </a:schemeClr>
              </a:solidFill>
              <a:prstDash val="sysDot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8957C6E-404B-49DF-8706-F46C6BF4E4A5}"/>
              </a:ext>
            </a:extLst>
          </p:cNvPr>
          <p:cNvSpPr txBox="1"/>
          <p:nvPr/>
        </p:nvSpPr>
        <p:spPr>
          <a:xfrm>
            <a:off x="5422527" y="395108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594D129-A7AB-4F68-98FE-100FFEE971D8}"/>
              </a:ext>
            </a:extLst>
          </p:cNvPr>
          <p:cNvSpPr txBox="1"/>
          <p:nvPr/>
        </p:nvSpPr>
        <p:spPr>
          <a:xfrm>
            <a:off x="7608168" y="3963962"/>
            <a:ext cx="3488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E4C49C4-B9C1-42B3-B22E-F819B9ABA21C}"/>
              </a:ext>
            </a:extLst>
          </p:cNvPr>
          <p:cNvSpPr txBox="1"/>
          <p:nvPr/>
        </p:nvSpPr>
        <p:spPr>
          <a:xfrm>
            <a:off x="1095376" y="2523802"/>
            <a:ext cx="3488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1244601" y="4576825"/>
            <a:ext cx="8966200" cy="2281175"/>
          </a:xfrm>
          <a:custGeom>
            <a:avLst/>
            <a:gdLst>
              <a:gd name="T0" fmla="*/ 943 w 3110"/>
              <a:gd name="T1" fmla="*/ 0 h 789"/>
              <a:gd name="T2" fmla="*/ 1439 w 3110"/>
              <a:gd name="T3" fmla="*/ 125 h 789"/>
              <a:gd name="T4" fmla="*/ 1780 w 3110"/>
              <a:gd name="T5" fmla="*/ 261 h 789"/>
              <a:gd name="T6" fmla="*/ 3110 w 3110"/>
              <a:gd name="T7" fmla="*/ 789 h 789"/>
              <a:gd name="T8" fmla="*/ 0 w 3110"/>
              <a:gd name="T9" fmla="*/ 789 h 789"/>
              <a:gd name="T10" fmla="*/ 3 w 3110"/>
              <a:gd name="T11" fmla="*/ 780 h 789"/>
              <a:gd name="T12" fmla="*/ 38 w 3110"/>
              <a:gd name="T13" fmla="*/ 661 h 789"/>
              <a:gd name="T14" fmla="*/ 428 w 3110"/>
              <a:gd name="T15" fmla="*/ 162 h 789"/>
              <a:gd name="T16" fmla="*/ 801 w 3110"/>
              <a:gd name="T17" fmla="*/ 10 h 789"/>
              <a:gd name="T18" fmla="*/ 943 w 3110"/>
              <a:gd name="T19" fmla="*/ 0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10" h="789">
                <a:moveTo>
                  <a:pt x="943" y="0"/>
                </a:moveTo>
                <a:cubicBezTo>
                  <a:pt x="1071" y="1"/>
                  <a:pt x="1214" y="33"/>
                  <a:pt x="1439" y="125"/>
                </a:cubicBezTo>
                <a:cubicBezTo>
                  <a:pt x="1551" y="162"/>
                  <a:pt x="1658" y="218"/>
                  <a:pt x="1780" y="261"/>
                </a:cubicBezTo>
                <a:cubicBezTo>
                  <a:pt x="3110" y="789"/>
                  <a:pt x="3110" y="789"/>
                  <a:pt x="3110" y="789"/>
                </a:cubicBezTo>
                <a:cubicBezTo>
                  <a:pt x="0" y="789"/>
                  <a:pt x="0" y="789"/>
                  <a:pt x="0" y="789"/>
                </a:cubicBezTo>
                <a:cubicBezTo>
                  <a:pt x="3" y="780"/>
                  <a:pt x="3" y="780"/>
                  <a:pt x="3" y="780"/>
                </a:cubicBezTo>
                <a:cubicBezTo>
                  <a:pt x="15" y="746"/>
                  <a:pt x="28" y="687"/>
                  <a:pt x="38" y="661"/>
                </a:cubicBezTo>
                <a:cubicBezTo>
                  <a:pt x="140" y="442"/>
                  <a:pt x="296" y="257"/>
                  <a:pt x="428" y="162"/>
                </a:cubicBezTo>
                <a:cubicBezTo>
                  <a:pt x="585" y="42"/>
                  <a:pt x="708" y="30"/>
                  <a:pt x="801" y="10"/>
                </a:cubicBezTo>
                <a:cubicBezTo>
                  <a:pt x="831" y="8"/>
                  <a:pt x="901" y="0"/>
                  <a:pt x="94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BEE4B82-8474-442F-9FA8-AAFBAFE6ED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62" name="Text Placeholder 15">
            <a:extLst>
              <a:ext uri="{FF2B5EF4-FFF2-40B4-BE49-F238E27FC236}">
                <a16:creationId xmlns="" xmlns:a16="http://schemas.microsoft.com/office/drawing/2014/main" id="{7D0DF5F6-940A-49BF-B29E-88DFDE84DAF3}"/>
              </a:ext>
            </a:extLst>
          </p:cNvPr>
          <p:cNvSpPr txBox="1">
            <a:spLocks/>
          </p:cNvSpPr>
          <p:nvPr/>
        </p:nvSpPr>
        <p:spPr>
          <a:xfrm>
            <a:off x="412038" y="519163"/>
            <a:ext cx="2604976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="" xmlns:a16="http://schemas.microsoft.com/office/drawing/2014/main" id="{44CA0FF6-24FF-4929-95A1-E20DD568A30A}"/>
              </a:ext>
            </a:extLst>
          </p:cNvPr>
          <p:cNvSpPr txBox="1"/>
          <p:nvPr/>
        </p:nvSpPr>
        <p:spPr>
          <a:xfrm>
            <a:off x="412038" y="954614"/>
            <a:ext cx="260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="" xmlns:a16="http://schemas.microsoft.com/office/drawing/2014/main" id="{DD587BED-1775-4BAC-9699-BBD4F74F48E0}"/>
              </a:ext>
            </a:extLst>
          </p:cNvPr>
          <p:cNvSpPr txBox="1"/>
          <p:nvPr/>
        </p:nvSpPr>
        <p:spPr>
          <a:xfrm>
            <a:off x="412038" y="1618812"/>
            <a:ext cx="260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5" name="Text Placeholder 13">
            <a:extLst>
              <a:ext uri="{FF2B5EF4-FFF2-40B4-BE49-F238E27FC236}">
                <a16:creationId xmlns="" xmlns:a16="http://schemas.microsoft.com/office/drawing/2014/main" id="{B78AB549-2B76-401E-8F86-1F22C4522277}"/>
              </a:ext>
            </a:extLst>
          </p:cNvPr>
          <p:cNvSpPr txBox="1">
            <a:spLocks/>
          </p:cNvSpPr>
          <p:nvPr/>
        </p:nvSpPr>
        <p:spPr>
          <a:xfrm>
            <a:off x="2732056" y="5194956"/>
            <a:ext cx="3838939" cy="142999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grpSp>
        <p:nvGrpSpPr>
          <p:cNvPr id="116" name="Grupo 115"/>
          <p:cNvGrpSpPr/>
          <p:nvPr/>
        </p:nvGrpSpPr>
        <p:grpSpPr>
          <a:xfrm>
            <a:off x="8289926" y="3429000"/>
            <a:ext cx="3902074" cy="3438525"/>
            <a:chOff x="3914776" y="1452563"/>
            <a:chExt cx="3902074" cy="3438525"/>
          </a:xfrm>
        </p:grpSpPr>
        <p:sp>
          <p:nvSpPr>
            <p:cNvPr id="117" name="Freeform 5"/>
            <p:cNvSpPr>
              <a:spLocks/>
            </p:cNvSpPr>
            <p:nvPr/>
          </p:nvSpPr>
          <p:spPr bwMode="auto">
            <a:xfrm>
              <a:off x="5341938" y="1452563"/>
              <a:ext cx="1363662" cy="3438525"/>
            </a:xfrm>
            <a:custGeom>
              <a:avLst/>
              <a:gdLst>
                <a:gd name="T0" fmla="*/ 36 w 43"/>
                <a:gd name="T1" fmla="*/ 108 h 108"/>
                <a:gd name="T2" fmla="*/ 9 w 43"/>
                <a:gd name="T3" fmla="*/ 108 h 108"/>
                <a:gd name="T4" fmla="*/ 9 w 43"/>
                <a:gd name="T5" fmla="*/ 102 h 108"/>
                <a:gd name="T6" fmla="*/ 10 w 43"/>
                <a:gd name="T7" fmla="*/ 70 h 108"/>
                <a:gd name="T8" fmla="*/ 8 w 43"/>
                <a:gd name="T9" fmla="*/ 64 h 108"/>
                <a:gd name="T10" fmla="*/ 0 w 43"/>
                <a:gd name="T11" fmla="*/ 46 h 108"/>
                <a:gd name="T12" fmla="*/ 0 w 43"/>
                <a:gd name="T13" fmla="*/ 43 h 108"/>
                <a:gd name="T14" fmla="*/ 3 w 43"/>
                <a:gd name="T15" fmla="*/ 44 h 108"/>
                <a:gd name="T16" fmla="*/ 3 w 43"/>
                <a:gd name="T17" fmla="*/ 40 h 108"/>
                <a:gd name="T18" fmla="*/ 3 w 43"/>
                <a:gd name="T19" fmla="*/ 10 h 108"/>
                <a:gd name="T20" fmla="*/ 7 w 43"/>
                <a:gd name="T21" fmla="*/ 4 h 108"/>
                <a:gd name="T22" fmla="*/ 12 w 43"/>
                <a:gd name="T23" fmla="*/ 10 h 108"/>
                <a:gd name="T24" fmla="*/ 12 w 43"/>
                <a:gd name="T25" fmla="*/ 30 h 108"/>
                <a:gd name="T26" fmla="*/ 12 w 43"/>
                <a:gd name="T27" fmla="*/ 33 h 108"/>
                <a:gd name="T28" fmla="*/ 13 w 43"/>
                <a:gd name="T29" fmla="*/ 33 h 108"/>
                <a:gd name="T30" fmla="*/ 13 w 43"/>
                <a:gd name="T31" fmla="*/ 30 h 108"/>
                <a:gd name="T32" fmla="*/ 13 w 43"/>
                <a:gd name="T33" fmla="*/ 5 h 108"/>
                <a:gd name="T34" fmla="*/ 19 w 43"/>
                <a:gd name="T35" fmla="*/ 1 h 108"/>
                <a:gd name="T36" fmla="*/ 22 w 43"/>
                <a:gd name="T37" fmla="*/ 6 h 108"/>
                <a:gd name="T38" fmla="*/ 22 w 43"/>
                <a:gd name="T39" fmla="*/ 29 h 108"/>
                <a:gd name="T40" fmla="*/ 22 w 43"/>
                <a:gd name="T41" fmla="*/ 32 h 108"/>
                <a:gd name="T42" fmla="*/ 23 w 43"/>
                <a:gd name="T43" fmla="*/ 33 h 108"/>
                <a:gd name="T44" fmla="*/ 24 w 43"/>
                <a:gd name="T45" fmla="*/ 30 h 108"/>
                <a:gd name="T46" fmla="*/ 24 w 43"/>
                <a:gd name="T47" fmla="*/ 8 h 108"/>
                <a:gd name="T48" fmla="*/ 26 w 43"/>
                <a:gd name="T49" fmla="*/ 3 h 108"/>
                <a:gd name="T50" fmla="*/ 33 w 43"/>
                <a:gd name="T51" fmla="*/ 7 h 108"/>
                <a:gd name="T52" fmla="*/ 33 w 43"/>
                <a:gd name="T53" fmla="*/ 29 h 108"/>
                <a:gd name="T54" fmla="*/ 33 w 43"/>
                <a:gd name="T55" fmla="*/ 33 h 108"/>
                <a:gd name="T56" fmla="*/ 34 w 43"/>
                <a:gd name="T57" fmla="*/ 33 h 108"/>
                <a:gd name="T58" fmla="*/ 34 w 43"/>
                <a:gd name="T59" fmla="*/ 30 h 108"/>
                <a:gd name="T60" fmla="*/ 34 w 43"/>
                <a:gd name="T61" fmla="*/ 11 h 108"/>
                <a:gd name="T62" fmla="*/ 35 w 43"/>
                <a:gd name="T63" fmla="*/ 8 h 108"/>
                <a:gd name="T64" fmla="*/ 39 w 43"/>
                <a:gd name="T65" fmla="*/ 5 h 108"/>
                <a:gd name="T66" fmla="*/ 43 w 43"/>
                <a:gd name="T67" fmla="*/ 9 h 108"/>
                <a:gd name="T68" fmla="*/ 43 w 43"/>
                <a:gd name="T69" fmla="*/ 19 h 108"/>
                <a:gd name="T70" fmla="*/ 43 w 43"/>
                <a:gd name="T71" fmla="*/ 52 h 108"/>
                <a:gd name="T72" fmla="*/ 38 w 43"/>
                <a:gd name="T73" fmla="*/ 66 h 108"/>
                <a:gd name="T74" fmla="*/ 36 w 43"/>
                <a:gd name="T75" fmla="*/ 70 h 108"/>
                <a:gd name="T76" fmla="*/ 36 w 43"/>
                <a:gd name="T7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" h="108">
                  <a:moveTo>
                    <a:pt x="36" y="108"/>
                  </a:moveTo>
                  <a:cubicBezTo>
                    <a:pt x="27" y="108"/>
                    <a:pt x="19" y="108"/>
                    <a:pt x="9" y="108"/>
                  </a:cubicBezTo>
                  <a:cubicBezTo>
                    <a:pt x="9" y="106"/>
                    <a:pt x="9" y="104"/>
                    <a:pt x="9" y="102"/>
                  </a:cubicBezTo>
                  <a:cubicBezTo>
                    <a:pt x="10" y="91"/>
                    <a:pt x="10" y="81"/>
                    <a:pt x="10" y="70"/>
                  </a:cubicBezTo>
                  <a:cubicBezTo>
                    <a:pt x="10" y="67"/>
                    <a:pt x="9" y="66"/>
                    <a:pt x="8" y="64"/>
                  </a:cubicBezTo>
                  <a:cubicBezTo>
                    <a:pt x="0" y="57"/>
                    <a:pt x="0" y="56"/>
                    <a:pt x="0" y="46"/>
                  </a:cubicBezTo>
                  <a:cubicBezTo>
                    <a:pt x="0" y="45"/>
                    <a:pt x="0" y="44"/>
                    <a:pt x="0" y="43"/>
                  </a:cubicBezTo>
                  <a:cubicBezTo>
                    <a:pt x="1" y="43"/>
                    <a:pt x="2" y="43"/>
                    <a:pt x="3" y="44"/>
                  </a:cubicBezTo>
                  <a:cubicBezTo>
                    <a:pt x="3" y="42"/>
                    <a:pt x="3" y="41"/>
                    <a:pt x="3" y="40"/>
                  </a:cubicBezTo>
                  <a:cubicBezTo>
                    <a:pt x="3" y="30"/>
                    <a:pt x="3" y="20"/>
                    <a:pt x="3" y="10"/>
                  </a:cubicBezTo>
                  <a:cubicBezTo>
                    <a:pt x="3" y="7"/>
                    <a:pt x="5" y="4"/>
                    <a:pt x="7" y="4"/>
                  </a:cubicBezTo>
                  <a:cubicBezTo>
                    <a:pt x="10" y="5"/>
                    <a:pt x="12" y="7"/>
                    <a:pt x="12" y="10"/>
                  </a:cubicBezTo>
                  <a:cubicBezTo>
                    <a:pt x="12" y="17"/>
                    <a:pt x="12" y="23"/>
                    <a:pt x="12" y="30"/>
                  </a:cubicBezTo>
                  <a:cubicBezTo>
                    <a:pt x="12" y="31"/>
                    <a:pt x="12" y="32"/>
                    <a:pt x="12" y="33"/>
                  </a:cubicBezTo>
                  <a:cubicBezTo>
                    <a:pt x="12" y="33"/>
                    <a:pt x="13" y="33"/>
                    <a:pt x="13" y="33"/>
                  </a:cubicBezTo>
                  <a:cubicBezTo>
                    <a:pt x="13" y="32"/>
                    <a:pt x="13" y="31"/>
                    <a:pt x="13" y="30"/>
                  </a:cubicBezTo>
                  <a:cubicBezTo>
                    <a:pt x="13" y="22"/>
                    <a:pt x="13" y="14"/>
                    <a:pt x="13" y="5"/>
                  </a:cubicBezTo>
                  <a:cubicBezTo>
                    <a:pt x="13" y="2"/>
                    <a:pt x="16" y="0"/>
                    <a:pt x="19" y="1"/>
                  </a:cubicBezTo>
                  <a:cubicBezTo>
                    <a:pt x="22" y="1"/>
                    <a:pt x="22" y="4"/>
                    <a:pt x="22" y="6"/>
                  </a:cubicBezTo>
                  <a:cubicBezTo>
                    <a:pt x="22" y="14"/>
                    <a:pt x="22" y="22"/>
                    <a:pt x="22" y="29"/>
                  </a:cubicBezTo>
                  <a:cubicBezTo>
                    <a:pt x="22" y="30"/>
                    <a:pt x="22" y="31"/>
                    <a:pt x="22" y="32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2"/>
                    <a:pt x="24" y="31"/>
                    <a:pt x="24" y="30"/>
                  </a:cubicBezTo>
                  <a:cubicBezTo>
                    <a:pt x="24" y="23"/>
                    <a:pt x="24" y="15"/>
                    <a:pt x="24" y="8"/>
                  </a:cubicBezTo>
                  <a:cubicBezTo>
                    <a:pt x="24" y="6"/>
                    <a:pt x="25" y="4"/>
                    <a:pt x="26" y="3"/>
                  </a:cubicBezTo>
                  <a:cubicBezTo>
                    <a:pt x="29" y="1"/>
                    <a:pt x="33" y="3"/>
                    <a:pt x="33" y="7"/>
                  </a:cubicBezTo>
                  <a:cubicBezTo>
                    <a:pt x="33" y="15"/>
                    <a:pt x="33" y="22"/>
                    <a:pt x="33" y="29"/>
                  </a:cubicBezTo>
                  <a:cubicBezTo>
                    <a:pt x="33" y="30"/>
                    <a:pt x="33" y="32"/>
                    <a:pt x="33" y="33"/>
                  </a:cubicBezTo>
                  <a:cubicBezTo>
                    <a:pt x="33" y="33"/>
                    <a:pt x="34" y="33"/>
                    <a:pt x="34" y="33"/>
                  </a:cubicBezTo>
                  <a:cubicBezTo>
                    <a:pt x="34" y="32"/>
                    <a:pt x="34" y="31"/>
                    <a:pt x="34" y="30"/>
                  </a:cubicBezTo>
                  <a:cubicBezTo>
                    <a:pt x="34" y="24"/>
                    <a:pt x="34" y="17"/>
                    <a:pt x="34" y="11"/>
                  </a:cubicBezTo>
                  <a:cubicBezTo>
                    <a:pt x="34" y="10"/>
                    <a:pt x="35" y="9"/>
                    <a:pt x="35" y="8"/>
                  </a:cubicBezTo>
                  <a:cubicBezTo>
                    <a:pt x="35" y="6"/>
                    <a:pt x="37" y="4"/>
                    <a:pt x="39" y="5"/>
                  </a:cubicBezTo>
                  <a:cubicBezTo>
                    <a:pt x="42" y="5"/>
                    <a:pt x="43" y="6"/>
                    <a:pt x="43" y="9"/>
                  </a:cubicBezTo>
                  <a:cubicBezTo>
                    <a:pt x="43" y="12"/>
                    <a:pt x="43" y="15"/>
                    <a:pt x="43" y="19"/>
                  </a:cubicBezTo>
                  <a:cubicBezTo>
                    <a:pt x="43" y="30"/>
                    <a:pt x="43" y="41"/>
                    <a:pt x="43" y="52"/>
                  </a:cubicBezTo>
                  <a:cubicBezTo>
                    <a:pt x="43" y="57"/>
                    <a:pt x="41" y="62"/>
                    <a:pt x="38" y="66"/>
                  </a:cubicBezTo>
                  <a:cubicBezTo>
                    <a:pt x="37" y="66"/>
                    <a:pt x="36" y="68"/>
                    <a:pt x="36" y="70"/>
                  </a:cubicBezTo>
                  <a:cubicBezTo>
                    <a:pt x="36" y="82"/>
                    <a:pt x="36" y="95"/>
                    <a:pt x="36" y="108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6"/>
            <p:cNvSpPr>
              <a:spLocks/>
            </p:cNvSpPr>
            <p:nvPr/>
          </p:nvSpPr>
          <p:spPr bwMode="auto">
            <a:xfrm>
              <a:off x="3914776" y="2247900"/>
              <a:ext cx="1395412" cy="2643188"/>
            </a:xfrm>
            <a:custGeom>
              <a:avLst/>
              <a:gdLst>
                <a:gd name="T0" fmla="*/ 13 w 44"/>
                <a:gd name="T1" fmla="*/ 33 h 83"/>
                <a:gd name="T2" fmla="*/ 13 w 44"/>
                <a:gd name="T3" fmla="*/ 8 h 83"/>
                <a:gd name="T4" fmla="*/ 14 w 44"/>
                <a:gd name="T5" fmla="*/ 5 h 83"/>
                <a:gd name="T6" fmla="*/ 17 w 44"/>
                <a:gd name="T7" fmla="*/ 4 h 83"/>
                <a:gd name="T8" fmla="*/ 19 w 44"/>
                <a:gd name="T9" fmla="*/ 7 h 83"/>
                <a:gd name="T10" fmla="*/ 19 w 44"/>
                <a:gd name="T11" fmla="*/ 22 h 83"/>
                <a:gd name="T12" fmla="*/ 19 w 44"/>
                <a:gd name="T13" fmla="*/ 25 h 83"/>
                <a:gd name="T14" fmla="*/ 20 w 44"/>
                <a:gd name="T15" fmla="*/ 25 h 83"/>
                <a:gd name="T16" fmla="*/ 21 w 44"/>
                <a:gd name="T17" fmla="*/ 23 h 83"/>
                <a:gd name="T18" fmla="*/ 21 w 44"/>
                <a:gd name="T19" fmla="*/ 5 h 83"/>
                <a:gd name="T20" fmla="*/ 26 w 44"/>
                <a:gd name="T21" fmla="*/ 1 h 83"/>
                <a:gd name="T22" fmla="*/ 28 w 44"/>
                <a:gd name="T23" fmla="*/ 5 h 83"/>
                <a:gd name="T24" fmla="*/ 28 w 44"/>
                <a:gd name="T25" fmla="*/ 22 h 83"/>
                <a:gd name="T26" fmla="*/ 28 w 44"/>
                <a:gd name="T27" fmla="*/ 25 h 83"/>
                <a:gd name="T28" fmla="*/ 29 w 44"/>
                <a:gd name="T29" fmla="*/ 25 h 83"/>
                <a:gd name="T30" fmla="*/ 29 w 44"/>
                <a:gd name="T31" fmla="*/ 23 h 83"/>
                <a:gd name="T32" fmla="*/ 29 w 44"/>
                <a:gd name="T33" fmla="*/ 7 h 83"/>
                <a:gd name="T34" fmla="*/ 32 w 44"/>
                <a:gd name="T35" fmla="*/ 2 h 83"/>
                <a:gd name="T36" fmla="*/ 36 w 44"/>
                <a:gd name="T37" fmla="*/ 7 h 83"/>
                <a:gd name="T38" fmla="*/ 36 w 44"/>
                <a:gd name="T39" fmla="*/ 22 h 83"/>
                <a:gd name="T40" fmla="*/ 36 w 44"/>
                <a:gd name="T41" fmla="*/ 25 h 83"/>
                <a:gd name="T42" fmla="*/ 37 w 44"/>
                <a:gd name="T43" fmla="*/ 25 h 83"/>
                <a:gd name="T44" fmla="*/ 37 w 44"/>
                <a:gd name="T45" fmla="*/ 24 h 83"/>
                <a:gd name="T46" fmla="*/ 37 w 44"/>
                <a:gd name="T47" fmla="*/ 8 h 83"/>
                <a:gd name="T48" fmla="*/ 40 w 44"/>
                <a:gd name="T49" fmla="*/ 4 h 83"/>
                <a:gd name="T50" fmla="*/ 44 w 44"/>
                <a:gd name="T51" fmla="*/ 8 h 83"/>
                <a:gd name="T52" fmla="*/ 44 w 44"/>
                <a:gd name="T53" fmla="*/ 40 h 83"/>
                <a:gd name="T54" fmla="*/ 40 w 44"/>
                <a:gd name="T55" fmla="*/ 50 h 83"/>
                <a:gd name="T56" fmla="*/ 39 w 44"/>
                <a:gd name="T57" fmla="*/ 54 h 83"/>
                <a:gd name="T58" fmla="*/ 39 w 44"/>
                <a:gd name="T59" fmla="*/ 83 h 83"/>
                <a:gd name="T60" fmla="*/ 18 w 44"/>
                <a:gd name="T61" fmla="*/ 83 h 83"/>
                <a:gd name="T62" fmla="*/ 18 w 44"/>
                <a:gd name="T63" fmla="*/ 80 h 83"/>
                <a:gd name="T64" fmla="*/ 18 w 44"/>
                <a:gd name="T65" fmla="*/ 54 h 83"/>
                <a:gd name="T66" fmla="*/ 17 w 44"/>
                <a:gd name="T67" fmla="*/ 50 h 83"/>
                <a:gd name="T68" fmla="*/ 2 w 44"/>
                <a:gd name="T69" fmla="*/ 34 h 83"/>
                <a:gd name="T70" fmla="*/ 2 w 44"/>
                <a:gd name="T71" fmla="*/ 29 h 83"/>
                <a:gd name="T72" fmla="*/ 7 w 44"/>
                <a:gd name="T73" fmla="*/ 29 h 83"/>
                <a:gd name="T74" fmla="*/ 12 w 44"/>
                <a:gd name="T75" fmla="*/ 34 h 83"/>
                <a:gd name="T76" fmla="*/ 13 w 44"/>
                <a:gd name="T77" fmla="*/ 3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" h="83">
                  <a:moveTo>
                    <a:pt x="13" y="33"/>
                  </a:moveTo>
                  <a:cubicBezTo>
                    <a:pt x="13" y="25"/>
                    <a:pt x="13" y="17"/>
                    <a:pt x="13" y="8"/>
                  </a:cubicBezTo>
                  <a:cubicBezTo>
                    <a:pt x="13" y="7"/>
                    <a:pt x="13" y="6"/>
                    <a:pt x="14" y="5"/>
                  </a:cubicBezTo>
                  <a:cubicBezTo>
                    <a:pt x="15" y="4"/>
                    <a:pt x="16" y="4"/>
                    <a:pt x="17" y="4"/>
                  </a:cubicBezTo>
                  <a:cubicBezTo>
                    <a:pt x="18" y="5"/>
                    <a:pt x="19" y="6"/>
                    <a:pt x="19" y="7"/>
                  </a:cubicBezTo>
                  <a:cubicBezTo>
                    <a:pt x="19" y="12"/>
                    <a:pt x="19" y="17"/>
                    <a:pt x="19" y="22"/>
                  </a:cubicBezTo>
                  <a:cubicBezTo>
                    <a:pt x="19" y="23"/>
                    <a:pt x="19" y="24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1" y="24"/>
                    <a:pt x="21" y="23"/>
                  </a:cubicBezTo>
                  <a:cubicBezTo>
                    <a:pt x="21" y="17"/>
                    <a:pt x="21" y="11"/>
                    <a:pt x="21" y="5"/>
                  </a:cubicBezTo>
                  <a:cubicBezTo>
                    <a:pt x="21" y="1"/>
                    <a:pt x="23" y="0"/>
                    <a:pt x="26" y="1"/>
                  </a:cubicBezTo>
                  <a:cubicBezTo>
                    <a:pt x="27" y="2"/>
                    <a:pt x="27" y="4"/>
                    <a:pt x="28" y="5"/>
                  </a:cubicBezTo>
                  <a:cubicBezTo>
                    <a:pt x="28" y="11"/>
                    <a:pt x="28" y="17"/>
                    <a:pt x="28" y="22"/>
                  </a:cubicBezTo>
                  <a:cubicBezTo>
                    <a:pt x="28" y="23"/>
                    <a:pt x="28" y="24"/>
                    <a:pt x="28" y="25"/>
                  </a:cubicBezTo>
                  <a:cubicBezTo>
                    <a:pt x="28" y="25"/>
                    <a:pt x="28" y="25"/>
                    <a:pt x="29" y="25"/>
                  </a:cubicBezTo>
                  <a:cubicBezTo>
                    <a:pt x="29" y="24"/>
                    <a:pt x="29" y="24"/>
                    <a:pt x="29" y="23"/>
                  </a:cubicBezTo>
                  <a:cubicBezTo>
                    <a:pt x="29" y="17"/>
                    <a:pt x="29" y="12"/>
                    <a:pt x="29" y="7"/>
                  </a:cubicBezTo>
                  <a:cubicBezTo>
                    <a:pt x="29" y="4"/>
                    <a:pt x="30" y="2"/>
                    <a:pt x="32" y="2"/>
                  </a:cubicBezTo>
                  <a:cubicBezTo>
                    <a:pt x="35" y="2"/>
                    <a:pt x="36" y="4"/>
                    <a:pt x="36" y="7"/>
                  </a:cubicBezTo>
                  <a:cubicBezTo>
                    <a:pt x="36" y="12"/>
                    <a:pt x="36" y="17"/>
                    <a:pt x="36" y="22"/>
                  </a:cubicBezTo>
                  <a:cubicBezTo>
                    <a:pt x="36" y="23"/>
                    <a:pt x="36" y="24"/>
                    <a:pt x="36" y="25"/>
                  </a:cubicBezTo>
                  <a:cubicBezTo>
                    <a:pt x="36" y="25"/>
                    <a:pt x="36" y="25"/>
                    <a:pt x="37" y="25"/>
                  </a:cubicBezTo>
                  <a:cubicBezTo>
                    <a:pt x="37" y="25"/>
                    <a:pt x="37" y="24"/>
                    <a:pt x="37" y="24"/>
                  </a:cubicBezTo>
                  <a:cubicBezTo>
                    <a:pt x="37" y="18"/>
                    <a:pt x="37" y="13"/>
                    <a:pt x="37" y="8"/>
                  </a:cubicBezTo>
                  <a:cubicBezTo>
                    <a:pt x="37" y="6"/>
                    <a:pt x="38" y="4"/>
                    <a:pt x="40" y="4"/>
                  </a:cubicBezTo>
                  <a:cubicBezTo>
                    <a:pt x="43" y="4"/>
                    <a:pt x="44" y="5"/>
                    <a:pt x="44" y="8"/>
                  </a:cubicBezTo>
                  <a:cubicBezTo>
                    <a:pt x="44" y="19"/>
                    <a:pt x="44" y="29"/>
                    <a:pt x="44" y="40"/>
                  </a:cubicBezTo>
                  <a:cubicBezTo>
                    <a:pt x="44" y="43"/>
                    <a:pt x="43" y="47"/>
                    <a:pt x="40" y="50"/>
                  </a:cubicBezTo>
                  <a:cubicBezTo>
                    <a:pt x="39" y="51"/>
                    <a:pt x="39" y="53"/>
                    <a:pt x="39" y="54"/>
                  </a:cubicBezTo>
                  <a:cubicBezTo>
                    <a:pt x="38" y="64"/>
                    <a:pt x="39" y="73"/>
                    <a:pt x="39" y="83"/>
                  </a:cubicBezTo>
                  <a:cubicBezTo>
                    <a:pt x="32" y="83"/>
                    <a:pt x="25" y="83"/>
                    <a:pt x="18" y="83"/>
                  </a:cubicBezTo>
                  <a:cubicBezTo>
                    <a:pt x="18" y="82"/>
                    <a:pt x="18" y="81"/>
                    <a:pt x="18" y="80"/>
                  </a:cubicBezTo>
                  <a:cubicBezTo>
                    <a:pt x="18" y="71"/>
                    <a:pt x="18" y="63"/>
                    <a:pt x="18" y="54"/>
                  </a:cubicBezTo>
                  <a:cubicBezTo>
                    <a:pt x="18" y="53"/>
                    <a:pt x="17" y="51"/>
                    <a:pt x="17" y="50"/>
                  </a:cubicBezTo>
                  <a:cubicBezTo>
                    <a:pt x="12" y="45"/>
                    <a:pt x="7" y="39"/>
                    <a:pt x="2" y="34"/>
                  </a:cubicBezTo>
                  <a:cubicBezTo>
                    <a:pt x="1" y="32"/>
                    <a:pt x="0" y="30"/>
                    <a:pt x="2" y="29"/>
                  </a:cubicBezTo>
                  <a:cubicBezTo>
                    <a:pt x="4" y="27"/>
                    <a:pt x="6" y="27"/>
                    <a:pt x="7" y="29"/>
                  </a:cubicBezTo>
                  <a:cubicBezTo>
                    <a:pt x="9" y="31"/>
                    <a:pt x="10" y="32"/>
                    <a:pt x="12" y="34"/>
                  </a:cubicBezTo>
                  <a:cubicBezTo>
                    <a:pt x="12" y="34"/>
                    <a:pt x="12" y="34"/>
                    <a:pt x="13" y="3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7"/>
            <p:cNvSpPr>
              <a:spLocks/>
            </p:cNvSpPr>
            <p:nvPr/>
          </p:nvSpPr>
          <p:spPr bwMode="auto">
            <a:xfrm>
              <a:off x="6642100" y="2725738"/>
              <a:ext cx="1174750" cy="2165350"/>
            </a:xfrm>
            <a:custGeom>
              <a:avLst/>
              <a:gdLst>
                <a:gd name="T0" fmla="*/ 24 w 37"/>
                <a:gd name="T1" fmla="*/ 20 h 68"/>
                <a:gd name="T2" fmla="*/ 24 w 37"/>
                <a:gd name="T3" fmla="*/ 17 h 68"/>
                <a:gd name="T4" fmla="*/ 24 w 37"/>
                <a:gd name="T5" fmla="*/ 4 h 68"/>
                <a:gd name="T6" fmla="*/ 27 w 37"/>
                <a:gd name="T7" fmla="*/ 1 h 68"/>
                <a:gd name="T8" fmla="*/ 30 w 37"/>
                <a:gd name="T9" fmla="*/ 4 h 68"/>
                <a:gd name="T10" fmla="*/ 30 w 37"/>
                <a:gd name="T11" fmla="*/ 17 h 68"/>
                <a:gd name="T12" fmla="*/ 30 w 37"/>
                <a:gd name="T13" fmla="*/ 20 h 68"/>
                <a:gd name="T14" fmla="*/ 31 w 37"/>
                <a:gd name="T15" fmla="*/ 20 h 68"/>
                <a:gd name="T16" fmla="*/ 31 w 37"/>
                <a:gd name="T17" fmla="*/ 8 h 68"/>
                <a:gd name="T18" fmla="*/ 31 w 37"/>
                <a:gd name="T19" fmla="*/ 5 h 68"/>
                <a:gd name="T20" fmla="*/ 34 w 37"/>
                <a:gd name="T21" fmla="*/ 2 h 68"/>
                <a:gd name="T22" fmla="*/ 37 w 37"/>
                <a:gd name="T23" fmla="*/ 5 h 68"/>
                <a:gd name="T24" fmla="*/ 37 w 37"/>
                <a:gd name="T25" fmla="*/ 34 h 68"/>
                <a:gd name="T26" fmla="*/ 34 w 37"/>
                <a:gd name="T27" fmla="*/ 40 h 68"/>
                <a:gd name="T28" fmla="*/ 32 w 37"/>
                <a:gd name="T29" fmla="*/ 45 h 68"/>
                <a:gd name="T30" fmla="*/ 32 w 37"/>
                <a:gd name="T31" fmla="*/ 68 h 68"/>
                <a:gd name="T32" fmla="*/ 16 w 37"/>
                <a:gd name="T33" fmla="*/ 68 h 68"/>
                <a:gd name="T34" fmla="*/ 15 w 37"/>
                <a:gd name="T35" fmla="*/ 66 h 68"/>
                <a:gd name="T36" fmla="*/ 15 w 37"/>
                <a:gd name="T37" fmla="*/ 45 h 68"/>
                <a:gd name="T38" fmla="*/ 13 w 37"/>
                <a:gd name="T39" fmla="*/ 40 h 68"/>
                <a:gd name="T40" fmla="*/ 2 w 37"/>
                <a:gd name="T41" fmla="*/ 27 h 68"/>
                <a:gd name="T42" fmla="*/ 2 w 37"/>
                <a:gd name="T43" fmla="*/ 23 h 68"/>
                <a:gd name="T44" fmla="*/ 7 w 37"/>
                <a:gd name="T45" fmla="*/ 23 h 68"/>
                <a:gd name="T46" fmla="*/ 9 w 37"/>
                <a:gd name="T47" fmla="*/ 28 h 68"/>
                <a:gd name="T48" fmla="*/ 11 w 37"/>
                <a:gd name="T49" fmla="*/ 27 h 68"/>
                <a:gd name="T50" fmla="*/ 11 w 37"/>
                <a:gd name="T51" fmla="*/ 16 h 68"/>
                <a:gd name="T52" fmla="*/ 11 w 37"/>
                <a:gd name="T53" fmla="*/ 6 h 68"/>
                <a:gd name="T54" fmla="*/ 14 w 37"/>
                <a:gd name="T55" fmla="*/ 2 h 68"/>
                <a:gd name="T56" fmla="*/ 16 w 37"/>
                <a:gd name="T57" fmla="*/ 6 h 68"/>
                <a:gd name="T58" fmla="*/ 16 w 37"/>
                <a:gd name="T59" fmla="*/ 17 h 68"/>
                <a:gd name="T60" fmla="*/ 16 w 37"/>
                <a:gd name="T61" fmla="*/ 20 h 68"/>
                <a:gd name="T62" fmla="*/ 17 w 37"/>
                <a:gd name="T63" fmla="*/ 20 h 68"/>
                <a:gd name="T64" fmla="*/ 18 w 37"/>
                <a:gd name="T65" fmla="*/ 18 h 68"/>
                <a:gd name="T66" fmla="*/ 18 w 37"/>
                <a:gd name="T67" fmla="*/ 4 h 68"/>
                <a:gd name="T68" fmla="*/ 21 w 37"/>
                <a:gd name="T69" fmla="*/ 0 h 68"/>
                <a:gd name="T70" fmla="*/ 23 w 37"/>
                <a:gd name="T71" fmla="*/ 4 h 68"/>
                <a:gd name="T72" fmla="*/ 23 w 37"/>
                <a:gd name="T73" fmla="*/ 17 h 68"/>
                <a:gd name="T74" fmla="*/ 23 w 37"/>
                <a:gd name="T75" fmla="*/ 20 h 68"/>
                <a:gd name="T76" fmla="*/ 24 w 37"/>
                <a:gd name="T77" fmla="*/ 2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68">
                  <a:moveTo>
                    <a:pt x="24" y="20"/>
                  </a:moveTo>
                  <a:cubicBezTo>
                    <a:pt x="24" y="19"/>
                    <a:pt x="24" y="18"/>
                    <a:pt x="24" y="17"/>
                  </a:cubicBezTo>
                  <a:cubicBezTo>
                    <a:pt x="24" y="13"/>
                    <a:pt x="24" y="9"/>
                    <a:pt x="24" y="4"/>
                  </a:cubicBezTo>
                  <a:cubicBezTo>
                    <a:pt x="24" y="2"/>
                    <a:pt x="25" y="1"/>
                    <a:pt x="27" y="1"/>
                  </a:cubicBezTo>
                  <a:cubicBezTo>
                    <a:pt x="29" y="1"/>
                    <a:pt x="30" y="2"/>
                    <a:pt x="30" y="4"/>
                  </a:cubicBezTo>
                  <a:cubicBezTo>
                    <a:pt x="30" y="8"/>
                    <a:pt x="30" y="13"/>
                    <a:pt x="30" y="17"/>
                  </a:cubicBezTo>
                  <a:cubicBezTo>
                    <a:pt x="30" y="18"/>
                    <a:pt x="30" y="19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1" y="16"/>
                    <a:pt x="31" y="12"/>
                    <a:pt x="31" y="8"/>
                  </a:cubicBezTo>
                  <a:cubicBezTo>
                    <a:pt x="31" y="7"/>
                    <a:pt x="31" y="6"/>
                    <a:pt x="31" y="5"/>
                  </a:cubicBezTo>
                  <a:cubicBezTo>
                    <a:pt x="32" y="4"/>
                    <a:pt x="33" y="2"/>
                    <a:pt x="34" y="2"/>
                  </a:cubicBezTo>
                  <a:cubicBezTo>
                    <a:pt x="35" y="2"/>
                    <a:pt x="37" y="4"/>
                    <a:pt x="37" y="5"/>
                  </a:cubicBezTo>
                  <a:cubicBezTo>
                    <a:pt x="37" y="15"/>
                    <a:pt x="37" y="24"/>
                    <a:pt x="37" y="34"/>
                  </a:cubicBezTo>
                  <a:cubicBezTo>
                    <a:pt x="37" y="36"/>
                    <a:pt x="35" y="38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32" y="53"/>
                    <a:pt x="32" y="60"/>
                    <a:pt x="32" y="68"/>
                  </a:cubicBezTo>
                  <a:cubicBezTo>
                    <a:pt x="27" y="68"/>
                    <a:pt x="22" y="68"/>
                    <a:pt x="16" y="68"/>
                  </a:cubicBezTo>
                  <a:cubicBezTo>
                    <a:pt x="16" y="68"/>
                    <a:pt x="15" y="67"/>
                    <a:pt x="15" y="66"/>
                  </a:cubicBezTo>
                  <a:cubicBezTo>
                    <a:pt x="15" y="59"/>
                    <a:pt x="15" y="52"/>
                    <a:pt x="15" y="45"/>
                  </a:cubicBezTo>
                  <a:cubicBezTo>
                    <a:pt x="15" y="43"/>
                    <a:pt x="14" y="41"/>
                    <a:pt x="13" y="40"/>
                  </a:cubicBezTo>
                  <a:cubicBezTo>
                    <a:pt x="10" y="36"/>
                    <a:pt x="6" y="31"/>
                    <a:pt x="2" y="27"/>
                  </a:cubicBezTo>
                  <a:cubicBezTo>
                    <a:pt x="1" y="26"/>
                    <a:pt x="0" y="24"/>
                    <a:pt x="2" y="23"/>
                  </a:cubicBezTo>
                  <a:cubicBezTo>
                    <a:pt x="4" y="21"/>
                    <a:pt x="5" y="22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7"/>
                    <a:pt x="10" y="27"/>
                    <a:pt x="11" y="27"/>
                  </a:cubicBezTo>
                  <a:cubicBezTo>
                    <a:pt x="11" y="23"/>
                    <a:pt x="11" y="20"/>
                    <a:pt x="11" y="16"/>
                  </a:cubicBezTo>
                  <a:cubicBezTo>
                    <a:pt x="11" y="13"/>
                    <a:pt x="11" y="9"/>
                    <a:pt x="11" y="6"/>
                  </a:cubicBezTo>
                  <a:cubicBezTo>
                    <a:pt x="11" y="4"/>
                    <a:pt x="12" y="2"/>
                    <a:pt x="14" y="2"/>
                  </a:cubicBezTo>
                  <a:cubicBezTo>
                    <a:pt x="16" y="2"/>
                    <a:pt x="16" y="4"/>
                    <a:pt x="16" y="6"/>
                  </a:cubicBezTo>
                  <a:cubicBezTo>
                    <a:pt x="17" y="9"/>
                    <a:pt x="16" y="13"/>
                    <a:pt x="16" y="17"/>
                  </a:cubicBezTo>
                  <a:cubicBezTo>
                    <a:pt x="16" y="18"/>
                    <a:pt x="16" y="19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8" y="18"/>
                    <a:pt x="18" y="18"/>
                  </a:cubicBezTo>
                  <a:cubicBezTo>
                    <a:pt x="18" y="13"/>
                    <a:pt x="18" y="8"/>
                    <a:pt x="18" y="4"/>
                  </a:cubicBezTo>
                  <a:cubicBezTo>
                    <a:pt x="18" y="2"/>
                    <a:pt x="18" y="0"/>
                    <a:pt x="21" y="0"/>
                  </a:cubicBezTo>
                  <a:cubicBezTo>
                    <a:pt x="23" y="0"/>
                    <a:pt x="23" y="2"/>
                    <a:pt x="23" y="4"/>
                  </a:cubicBezTo>
                  <a:cubicBezTo>
                    <a:pt x="23" y="8"/>
                    <a:pt x="23" y="13"/>
                    <a:pt x="23" y="17"/>
                  </a:cubicBezTo>
                  <a:cubicBezTo>
                    <a:pt x="23" y="18"/>
                    <a:pt x="23" y="19"/>
                    <a:pt x="23" y="20"/>
                  </a:cubicBezTo>
                  <a:cubicBezTo>
                    <a:pt x="24" y="20"/>
                    <a:pt x="24" y="20"/>
                    <a:pt x="24" y="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8D87019-1A98-4E8D-858E-BFCEA300ADF1}"/>
              </a:ext>
            </a:extLst>
          </p:cNvPr>
          <p:cNvGrpSpPr/>
          <p:nvPr/>
        </p:nvGrpSpPr>
        <p:grpSpPr>
          <a:xfrm>
            <a:off x="10279" y="2793680"/>
            <a:ext cx="10779026" cy="1016320"/>
            <a:chOff x="-3475307" y="2023474"/>
            <a:chExt cx="14906937" cy="1405526"/>
          </a:xfrm>
          <a:solidFill>
            <a:schemeClr val="accent1"/>
          </a:solidFill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7A868DC2-3C61-4296-84C5-E1EEEC083381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2B80F221-2756-4AEA-B955-74670D04A29D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C5F10A73-BFCD-4E10-AE6E-A46735790A0D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B90D471-9856-4C88-84A2-7E7649E078EB}"/>
              </a:ext>
            </a:extLst>
          </p:cNvPr>
          <p:cNvGrpSpPr/>
          <p:nvPr/>
        </p:nvGrpSpPr>
        <p:grpSpPr>
          <a:xfrm rot="10800000">
            <a:off x="6442853" y="3936901"/>
            <a:ext cx="5758672" cy="1019976"/>
            <a:chOff x="3467638" y="2023474"/>
            <a:chExt cx="7963992" cy="1410582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C52931B-146C-4835-B927-DF9ACB64F3A0}"/>
                </a:ext>
              </a:extLst>
            </p:cNvPr>
            <p:cNvSpPr/>
            <p:nvPr userDrawn="1"/>
          </p:nvSpPr>
          <p:spPr>
            <a:xfrm rot="10800000">
              <a:off x="3467638" y="3205456"/>
              <a:ext cx="2655608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18E1722C-9043-4695-999F-A2801608018C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7426AA-813C-42F4-A6DB-460238295886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8BD792AE-96E3-4240-8907-928C42F50E04}"/>
              </a:ext>
            </a:extLst>
          </p:cNvPr>
          <p:cNvGrpSpPr/>
          <p:nvPr/>
        </p:nvGrpSpPr>
        <p:grpSpPr>
          <a:xfrm>
            <a:off x="668191" y="4889034"/>
            <a:ext cx="1873519" cy="1107996"/>
            <a:chOff x="668191" y="4889034"/>
            <a:chExt cx="1873519" cy="1107996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1D65CC05-3ECC-46BB-BC91-79F1E0E37A21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2A1E5E6A-4EDA-431B-895F-EF42A535B480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5D6265C7-3977-4092-890D-EF8F1B19E55A}"/>
              </a:ext>
            </a:extLst>
          </p:cNvPr>
          <p:cNvGrpSpPr/>
          <p:nvPr/>
        </p:nvGrpSpPr>
        <p:grpSpPr>
          <a:xfrm>
            <a:off x="2860414" y="4889034"/>
            <a:ext cx="1873519" cy="1107996"/>
            <a:chOff x="2860414" y="4889034"/>
            <a:chExt cx="1873519" cy="1107996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111CB30A-2947-4106-BCAD-9BBD4464D749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0180D335-90A7-4EC7-B492-2A6A23BD4C89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31B70CA-E45D-4289-AB17-0ED1A3C0E8E0}"/>
              </a:ext>
            </a:extLst>
          </p:cNvPr>
          <p:cNvGrpSpPr/>
          <p:nvPr/>
        </p:nvGrpSpPr>
        <p:grpSpPr>
          <a:xfrm>
            <a:off x="5052637" y="4889034"/>
            <a:ext cx="1873519" cy="1107996"/>
            <a:chOff x="5052637" y="4889034"/>
            <a:chExt cx="1873519" cy="1107996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6FFA2E17-E227-456F-85EF-6AE2065345F2}"/>
                </a:ext>
              </a:extLst>
            </p:cNvPr>
            <p:cNvSpPr txBox="1"/>
            <p:nvPr/>
          </p:nvSpPr>
          <p:spPr>
            <a:xfrm>
              <a:off x="5052637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8B7A7602-9B48-4F93-8D70-0655C621CF57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AAF289B-D0BF-42DD-A332-968F2DB5BF13}"/>
              </a:ext>
            </a:extLst>
          </p:cNvPr>
          <p:cNvSpPr txBox="1"/>
          <p:nvPr/>
        </p:nvSpPr>
        <p:spPr>
          <a:xfrm>
            <a:off x="668191" y="2608757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B6B7F81-0720-447D-99A7-3BE22DF0429E}"/>
              </a:ext>
            </a:extLst>
          </p:cNvPr>
          <p:cNvSpPr txBox="1"/>
          <p:nvPr/>
        </p:nvSpPr>
        <p:spPr>
          <a:xfrm>
            <a:off x="668191" y="167584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975" y="2628710"/>
            <a:ext cx="1603887" cy="2289043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1471410" y="4101335"/>
            <a:ext cx="535412" cy="749220"/>
            <a:chOff x="-3217863" y="3740150"/>
            <a:chExt cx="954088" cy="1335088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-3217863" y="3997325"/>
              <a:ext cx="581025" cy="1077913"/>
            </a:xfrm>
            <a:custGeom>
              <a:avLst/>
              <a:gdLst>
                <a:gd name="T0" fmla="*/ 41 w 56"/>
                <a:gd name="T1" fmla="*/ 21 h 105"/>
                <a:gd name="T2" fmla="*/ 41 w 56"/>
                <a:gd name="T3" fmla="*/ 30 h 105"/>
                <a:gd name="T4" fmla="*/ 41 w 56"/>
                <a:gd name="T5" fmla="*/ 97 h 105"/>
                <a:gd name="T6" fmla="*/ 34 w 56"/>
                <a:gd name="T7" fmla="*/ 105 h 105"/>
                <a:gd name="T8" fmla="*/ 28 w 56"/>
                <a:gd name="T9" fmla="*/ 97 h 105"/>
                <a:gd name="T10" fmla="*/ 28 w 56"/>
                <a:gd name="T11" fmla="*/ 57 h 105"/>
                <a:gd name="T12" fmla="*/ 27 w 56"/>
                <a:gd name="T13" fmla="*/ 54 h 105"/>
                <a:gd name="T14" fmla="*/ 25 w 56"/>
                <a:gd name="T15" fmla="*/ 56 h 105"/>
                <a:gd name="T16" fmla="*/ 25 w 56"/>
                <a:gd name="T17" fmla="*/ 96 h 105"/>
                <a:gd name="T18" fmla="*/ 23 w 56"/>
                <a:gd name="T19" fmla="*/ 102 h 105"/>
                <a:gd name="T20" fmla="*/ 16 w 56"/>
                <a:gd name="T21" fmla="*/ 104 h 105"/>
                <a:gd name="T22" fmla="*/ 12 w 56"/>
                <a:gd name="T23" fmla="*/ 99 h 105"/>
                <a:gd name="T24" fmla="*/ 12 w 56"/>
                <a:gd name="T25" fmla="*/ 96 h 105"/>
                <a:gd name="T26" fmla="*/ 12 w 56"/>
                <a:gd name="T27" fmla="*/ 20 h 105"/>
                <a:gd name="T28" fmla="*/ 11 w 56"/>
                <a:gd name="T29" fmla="*/ 17 h 105"/>
                <a:gd name="T30" fmla="*/ 10 w 56"/>
                <a:gd name="T31" fmla="*/ 18 h 105"/>
                <a:gd name="T32" fmla="*/ 10 w 56"/>
                <a:gd name="T33" fmla="*/ 21 h 105"/>
                <a:gd name="T34" fmla="*/ 10 w 56"/>
                <a:gd name="T35" fmla="*/ 43 h 105"/>
                <a:gd name="T36" fmla="*/ 5 w 56"/>
                <a:gd name="T37" fmla="*/ 49 h 105"/>
                <a:gd name="T38" fmla="*/ 0 w 56"/>
                <a:gd name="T39" fmla="*/ 43 h 105"/>
                <a:gd name="T40" fmla="*/ 0 w 56"/>
                <a:gd name="T41" fmla="*/ 8 h 105"/>
                <a:gd name="T42" fmla="*/ 8 w 56"/>
                <a:gd name="T43" fmla="*/ 0 h 105"/>
                <a:gd name="T44" fmla="*/ 39 w 56"/>
                <a:gd name="T45" fmla="*/ 0 h 105"/>
                <a:gd name="T46" fmla="*/ 42 w 56"/>
                <a:gd name="T47" fmla="*/ 2 h 105"/>
                <a:gd name="T48" fmla="*/ 53 w 56"/>
                <a:gd name="T49" fmla="*/ 19 h 105"/>
                <a:gd name="T50" fmla="*/ 56 w 56"/>
                <a:gd name="T51" fmla="*/ 22 h 105"/>
                <a:gd name="T52" fmla="*/ 56 w 56"/>
                <a:gd name="T53" fmla="*/ 28 h 105"/>
                <a:gd name="T54" fmla="*/ 54 w 56"/>
                <a:gd name="T55" fmla="*/ 33 h 105"/>
                <a:gd name="T56" fmla="*/ 47 w 56"/>
                <a:gd name="T57" fmla="*/ 30 h 105"/>
                <a:gd name="T58" fmla="*/ 41 w 56"/>
                <a:gd name="T59" fmla="*/ 21 h 105"/>
                <a:gd name="T60" fmla="*/ 41 w 56"/>
                <a:gd name="T61" fmla="*/ 2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05">
                  <a:moveTo>
                    <a:pt x="41" y="21"/>
                  </a:moveTo>
                  <a:cubicBezTo>
                    <a:pt x="41" y="24"/>
                    <a:pt x="41" y="27"/>
                    <a:pt x="41" y="30"/>
                  </a:cubicBezTo>
                  <a:cubicBezTo>
                    <a:pt x="41" y="52"/>
                    <a:pt x="41" y="75"/>
                    <a:pt x="41" y="97"/>
                  </a:cubicBezTo>
                  <a:cubicBezTo>
                    <a:pt x="41" y="102"/>
                    <a:pt x="38" y="104"/>
                    <a:pt x="34" y="105"/>
                  </a:cubicBezTo>
                  <a:cubicBezTo>
                    <a:pt x="30" y="105"/>
                    <a:pt x="28" y="102"/>
                    <a:pt x="28" y="97"/>
                  </a:cubicBezTo>
                  <a:cubicBezTo>
                    <a:pt x="28" y="83"/>
                    <a:pt x="28" y="70"/>
                    <a:pt x="28" y="57"/>
                  </a:cubicBezTo>
                  <a:cubicBezTo>
                    <a:pt x="28" y="56"/>
                    <a:pt x="28" y="55"/>
                    <a:pt x="27" y="54"/>
                  </a:cubicBezTo>
                  <a:cubicBezTo>
                    <a:pt x="25" y="53"/>
                    <a:pt x="25" y="54"/>
                    <a:pt x="25" y="56"/>
                  </a:cubicBezTo>
                  <a:cubicBezTo>
                    <a:pt x="25" y="70"/>
                    <a:pt x="25" y="83"/>
                    <a:pt x="25" y="96"/>
                  </a:cubicBezTo>
                  <a:cubicBezTo>
                    <a:pt x="25" y="98"/>
                    <a:pt x="24" y="101"/>
                    <a:pt x="23" y="102"/>
                  </a:cubicBezTo>
                  <a:cubicBezTo>
                    <a:pt x="22" y="105"/>
                    <a:pt x="19" y="105"/>
                    <a:pt x="16" y="104"/>
                  </a:cubicBezTo>
                  <a:cubicBezTo>
                    <a:pt x="14" y="103"/>
                    <a:pt x="12" y="102"/>
                    <a:pt x="12" y="99"/>
                  </a:cubicBezTo>
                  <a:cubicBezTo>
                    <a:pt x="12" y="98"/>
                    <a:pt x="12" y="97"/>
                    <a:pt x="12" y="96"/>
                  </a:cubicBezTo>
                  <a:cubicBezTo>
                    <a:pt x="12" y="71"/>
                    <a:pt x="12" y="46"/>
                    <a:pt x="12" y="20"/>
                  </a:cubicBezTo>
                  <a:cubicBezTo>
                    <a:pt x="12" y="19"/>
                    <a:pt x="11" y="18"/>
                    <a:pt x="11" y="17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10" y="19"/>
                    <a:pt x="10" y="20"/>
                    <a:pt x="10" y="21"/>
                  </a:cubicBezTo>
                  <a:cubicBezTo>
                    <a:pt x="10" y="28"/>
                    <a:pt x="10" y="36"/>
                    <a:pt x="10" y="43"/>
                  </a:cubicBezTo>
                  <a:cubicBezTo>
                    <a:pt x="10" y="47"/>
                    <a:pt x="8" y="49"/>
                    <a:pt x="5" y="49"/>
                  </a:cubicBezTo>
                  <a:cubicBezTo>
                    <a:pt x="2" y="49"/>
                    <a:pt x="0" y="47"/>
                    <a:pt x="0" y="43"/>
                  </a:cubicBezTo>
                  <a:cubicBezTo>
                    <a:pt x="0" y="32"/>
                    <a:pt x="0" y="20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8" y="0"/>
                    <a:pt x="28" y="0"/>
                    <a:pt x="39" y="0"/>
                  </a:cubicBezTo>
                  <a:cubicBezTo>
                    <a:pt x="40" y="0"/>
                    <a:pt x="41" y="1"/>
                    <a:pt x="42" y="2"/>
                  </a:cubicBezTo>
                  <a:cubicBezTo>
                    <a:pt x="46" y="8"/>
                    <a:pt x="49" y="14"/>
                    <a:pt x="53" y="19"/>
                  </a:cubicBezTo>
                  <a:cubicBezTo>
                    <a:pt x="53" y="20"/>
                    <a:pt x="55" y="21"/>
                    <a:pt x="56" y="22"/>
                  </a:cubicBezTo>
                  <a:cubicBezTo>
                    <a:pt x="56" y="23"/>
                    <a:pt x="56" y="26"/>
                    <a:pt x="56" y="28"/>
                  </a:cubicBezTo>
                  <a:cubicBezTo>
                    <a:pt x="56" y="30"/>
                    <a:pt x="56" y="32"/>
                    <a:pt x="54" y="33"/>
                  </a:cubicBezTo>
                  <a:cubicBezTo>
                    <a:pt x="51" y="33"/>
                    <a:pt x="49" y="33"/>
                    <a:pt x="47" y="30"/>
                  </a:cubicBezTo>
                  <a:cubicBezTo>
                    <a:pt x="45" y="27"/>
                    <a:pt x="43" y="24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-2616200" y="3884613"/>
              <a:ext cx="352425" cy="441325"/>
            </a:xfrm>
            <a:custGeom>
              <a:avLst/>
              <a:gdLst>
                <a:gd name="T0" fmla="*/ 34 w 34"/>
                <a:gd name="T1" fmla="*/ 43 h 43"/>
                <a:gd name="T2" fmla="*/ 0 w 34"/>
                <a:gd name="T3" fmla="*/ 43 h 43"/>
                <a:gd name="T4" fmla="*/ 0 w 34"/>
                <a:gd name="T5" fmla="*/ 0 h 43"/>
                <a:gd name="T6" fmla="*/ 34 w 34"/>
                <a:gd name="T7" fmla="*/ 0 h 43"/>
                <a:gd name="T8" fmla="*/ 34 w 34"/>
                <a:gd name="T9" fmla="*/ 43 h 43"/>
                <a:gd name="T10" fmla="*/ 2 w 34"/>
                <a:gd name="T11" fmla="*/ 1 h 43"/>
                <a:gd name="T12" fmla="*/ 2 w 34"/>
                <a:gd name="T13" fmla="*/ 35 h 43"/>
                <a:gd name="T14" fmla="*/ 33 w 34"/>
                <a:gd name="T15" fmla="*/ 35 h 43"/>
                <a:gd name="T16" fmla="*/ 33 w 34"/>
                <a:gd name="T17" fmla="*/ 1 h 43"/>
                <a:gd name="T18" fmla="*/ 2 w 34"/>
                <a:gd name="T1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3">
                  <a:moveTo>
                    <a:pt x="34" y="43"/>
                  </a:moveTo>
                  <a:cubicBezTo>
                    <a:pt x="23" y="43"/>
                    <a:pt x="11" y="43"/>
                    <a:pt x="0" y="43"/>
                  </a:cubicBezTo>
                  <a:cubicBezTo>
                    <a:pt x="0" y="29"/>
                    <a:pt x="0" y="14"/>
                    <a:pt x="0" y="0"/>
                  </a:cubicBezTo>
                  <a:cubicBezTo>
                    <a:pt x="11" y="0"/>
                    <a:pt x="23" y="0"/>
                    <a:pt x="34" y="0"/>
                  </a:cubicBezTo>
                  <a:cubicBezTo>
                    <a:pt x="34" y="14"/>
                    <a:pt x="34" y="28"/>
                    <a:pt x="34" y="43"/>
                  </a:cubicBezTo>
                  <a:close/>
                  <a:moveTo>
                    <a:pt x="2" y="1"/>
                  </a:moveTo>
                  <a:cubicBezTo>
                    <a:pt x="2" y="13"/>
                    <a:pt x="2" y="24"/>
                    <a:pt x="2" y="35"/>
                  </a:cubicBezTo>
                  <a:cubicBezTo>
                    <a:pt x="12" y="35"/>
                    <a:pt x="22" y="35"/>
                    <a:pt x="33" y="35"/>
                  </a:cubicBezTo>
                  <a:cubicBezTo>
                    <a:pt x="33" y="23"/>
                    <a:pt x="33" y="12"/>
                    <a:pt x="33" y="1"/>
                  </a:cubicBezTo>
                  <a:cubicBezTo>
                    <a:pt x="22" y="1"/>
                    <a:pt x="12" y="1"/>
                    <a:pt x="2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-3071813" y="3740150"/>
              <a:ext cx="249238" cy="246063"/>
            </a:xfrm>
            <a:custGeom>
              <a:avLst/>
              <a:gdLst>
                <a:gd name="T0" fmla="*/ 0 w 24"/>
                <a:gd name="T1" fmla="*/ 12 h 24"/>
                <a:gd name="T2" fmla="*/ 12 w 24"/>
                <a:gd name="T3" fmla="*/ 0 h 24"/>
                <a:gd name="T4" fmla="*/ 24 w 24"/>
                <a:gd name="T5" fmla="*/ 12 h 24"/>
                <a:gd name="T6" fmla="*/ 12 w 24"/>
                <a:gd name="T7" fmla="*/ 24 h 24"/>
                <a:gd name="T8" fmla="*/ 0 w 2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12"/>
                  </a:move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8"/>
                    <a:pt x="19" y="24"/>
                    <a:pt x="12" y="24"/>
                  </a:cubicBezTo>
                  <a:cubicBezTo>
                    <a:pt x="6" y="24"/>
                    <a:pt x="0" y="19"/>
                    <a:pt x="0" y="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-2563813" y="3935413"/>
              <a:ext cx="258763" cy="277813"/>
            </a:xfrm>
            <a:custGeom>
              <a:avLst/>
              <a:gdLst>
                <a:gd name="T0" fmla="*/ 15 w 25"/>
                <a:gd name="T1" fmla="*/ 12 h 27"/>
                <a:gd name="T2" fmla="*/ 21 w 25"/>
                <a:gd name="T3" fmla="*/ 14 h 27"/>
                <a:gd name="T4" fmla="*/ 22 w 25"/>
                <a:gd name="T5" fmla="*/ 22 h 27"/>
                <a:gd name="T6" fmla="*/ 2 w 25"/>
                <a:gd name="T7" fmla="*/ 22 h 27"/>
                <a:gd name="T8" fmla="*/ 1 w 25"/>
                <a:gd name="T9" fmla="*/ 17 h 27"/>
                <a:gd name="T10" fmla="*/ 4 w 25"/>
                <a:gd name="T11" fmla="*/ 14 h 27"/>
                <a:gd name="T12" fmla="*/ 9 w 25"/>
                <a:gd name="T13" fmla="*/ 12 h 27"/>
                <a:gd name="T14" fmla="*/ 7 w 25"/>
                <a:gd name="T15" fmla="*/ 6 h 27"/>
                <a:gd name="T16" fmla="*/ 9 w 25"/>
                <a:gd name="T17" fmla="*/ 1 h 27"/>
                <a:gd name="T18" fmla="*/ 15 w 25"/>
                <a:gd name="T19" fmla="*/ 1 h 27"/>
                <a:gd name="T20" fmla="*/ 17 w 25"/>
                <a:gd name="T21" fmla="*/ 6 h 27"/>
                <a:gd name="T22" fmla="*/ 15 w 25"/>
                <a:gd name="T23" fmla="*/ 12 h 27"/>
                <a:gd name="T24" fmla="*/ 9 w 25"/>
                <a:gd name="T25" fmla="*/ 12 h 27"/>
                <a:gd name="T26" fmla="*/ 9 w 25"/>
                <a:gd name="T27" fmla="*/ 13 h 27"/>
                <a:gd name="T28" fmla="*/ 10 w 25"/>
                <a:gd name="T29" fmla="*/ 21 h 27"/>
                <a:gd name="T30" fmla="*/ 11 w 25"/>
                <a:gd name="T31" fmla="*/ 21 h 27"/>
                <a:gd name="T32" fmla="*/ 13 w 25"/>
                <a:gd name="T33" fmla="*/ 15 h 27"/>
                <a:gd name="T34" fmla="*/ 13 w 25"/>
                <a:gd name="T35" fmla="*/ 21 h 27"/>
                <a:gd name="T36" fmla="*/ 14 w 25"/>
                <a:gd name="T37" fmla="*/ 21 h 27"/>
                <a:gd name="T38" fmla="*/ 15 w 25"/>
                <a:gd name="T3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27">
                  <a:moveTo>
                    <a:pt x="15" y="12"/>
                  </a:moveTo>
                  <a:cubicBezTo>
                    <a:pt x="17" y="13"/>
                    <a:pt x="19" y="13"/>
                    <a:pt x="21" y="14"/>
                  </a:cubicBezTo>
                  <a:cubicBezTo>
                    <a:pt x="25" y="15"/>
                    <a:pt x="25" y="19"/>
                    <a:pt x="22" y="22"/>
                  </a:cubicBezTo>
                  <a:cubicBezTo>
                    <a:pt x="17" y="27"/>
                    <a:pt x="8" y="27"/>
                    <a:pt x="2" y="22"/>
                  </a:cubicBezTo>
                  <a:cubicBezTo>
                    <a:pt x="0" y="21"/>
                    <a:pt x="0" y="19"/>
                    <a:pt x="1" y="17"/>
                  </a:cubicBezTo>
                  <a:cubicBezTo>
                    <a:pt x="1" y="16"/>
                    <a:pt x="3" y="15"/>
                    <a:pt x="4" y="14"/>
                  </a:cubicBezTo>
                  <a:cubicBezTo>
                    <a:pt x="6" y="13"/>
                    <a:pt x="7" y="13"/>
                    <a:pt x="9" y="12"/>
                  </a:cubicBezTo>
                  <a:cubicBezTo>
                    <a:pt x="9" y="10"/>
                    <a:pt x="8" y="8"/>
                    <a:pt x="7" y="6"/>
                  </a:cubicBezTo>
                  <a:cubicBezTo>
                    <a:pt x="7" y="4"/>
                    <a:pt x="7" y="2"/>
                    <a:pt x="9" y="1"/>
                  </a:cubicBezTo>
                  <a:cubicBezTo>
                    <a:pt x="11" y="0"/>
                    <a:pt x="13" y="0"/>
                    <a:pt x="15" y="1"/>
                  </a:cubicBezTo>
                  <a:cubicBezTo>
                    <a:pt x="17" y="1"/>
                    <a:pt x="17" y="4"/>
                    <a:pt x="17" y="6"/>
                  </a:cubicBezTo>
                  <a:cubicBezTo>
                    <a:pt x="17" y="8"/>
                    <a:pt x="16" y="10"/>
                    <a:pt x="15" y="12"/>
                  </a:cubicBezTo>
                  <a:cubicBezTo>
                    <a:pt x="13" y="14"/>
                    <a:pt x="12" y="15"/>
                    <a:pt x="9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9" y="16"/>
                    <a:pt x="10" y="18"/>
                    <a:pt x="10" y="21"/>
                  </a:cubicBezTo>
                  <a:cubicBezTo>
                    <a:pt x="10" y="21"/>
                    <a:pt x="11" y="21"/>
                    <a:pt x="11" y="21"/>
                  </a:cubicBezTo>
                  <a:cubicBezTo>
                    <a:pt x="11" y="15"/>
                    <a:pt x="11" y="15"/>
                    <a:pt x="13" y="15"/>
                  </a:cubicBezTo>
                  <a:cubicBezTo>
                    <a:pt x="13" y="17"/>
                    <a:pt x="13" y="19"/>
                    <a:pt x="13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18"/>
                    <a:pt x="15" y="15"/>
                    <a:pt x="15" y="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3638968" y="4103337"/>
            <a:ext cx="535412" cy="749220"/>
            <a:chOff x="-3217863" y="3740150"/>
            <a:chExt cx="954088" cy="1335088"/>
          </a:xfrm>
          <a:solidFill>
            <a:srgbClr val="FD2906"/>
          </a:solidFill>
        </p:grpSpPr>
        <p:sp>
          <p:nvSpPr>
            <p:cNvPr id="42" name="Freeform 5"/>
            <p:cNvSpPr>
              <a:spLocks/>
            </p:cNvSpPr>
            <p:nvPr/>
          </p:nvSpPr>
          <p:spPr bwMode="auto">
            <a:xfrm>
              <a:off x="-3217863" y="3997325"/>
              <a:ext cx="581025" cy="1077913"/>
            </a:xfrm>
            <a:custGeom>
              <a:avLst/>
              <a:gdLst>
                <a:gd name="T0" fmla="*/ 41 w 56"/>
                <a:gd name="T1" fmla="*/ 21 h 105"/>
                <a:gd name="T2" fmla="*/ 41 w 56"/>
                <a:gd name="T3" fmla="*/ 30 h 105"/>
                <a:gd name="T4" fmla="*/ 41 w 56"/>
                <a:gd name="T5" fmla="*/ 97 h 105"/>
                <a:gd name="T6" fmla="*/ 34 w 56"/>
                <a:gd name="T7" fmla="*/ 105 h 105"/>
                <a:gd name="T8" fmla="*/ 28 w 56"/>
                <a:gd name="T9" fmla="*/ 97 h 105"/>
                <a:gd name="T10" fmla="*/ 28 w 56"/>
                <a:gd name="T11" fmla="*/ 57 h 105"/>
                <a:gd name="T12" fmla="*/ 27 w 56"/>
                <a:gd name="T13" fmla="*/ 54 h 105"/>
                <a:gd name="T14" fmla="*/ 25 w 56"/>
                <a:gd name="T15" fmla="*/ 56 h 105"/>
                <a:gd name="T16" fmla="*/ 25 w 56"/>
                <a:gd name="T17" fmla="*/ 96 h 105"/>
                <a:gd name="T18" fmla="*/ 23 w 56"/>
                <a:gd name="T19" fmla="*/ 102 h 105"/>
                <a:gd name="T20" fmla="*/ 16 w 56"/>
                <a:gd name="T21" fmla="*/ 104 h 105"/>
                <a:gd name="T22" fmla="*/ 12 w 56"/>
                <a:gd name="T23" fmla="*/ 99 h 105"/>
                <a:gd name="T24" fmla="*/ 12 w 56"/>
                <a:gd name="T25" fmla="*/ 96 h 105"/>
                <a:gd name="T26" fmla="*/ 12 w 56"/>
                <a:gd name="T27" fmla="*/ 20 h 105"/>
                <a:gd name="T28" fmla="*/ 11 w 56"/>
                <a:gd name="T29" fmla="*/ 17 h 105"/>
                <a:gd name="T30" fmla="*/ 10 w 56"/>
                <a:gd name="T31" fmla="*/ 18 h 105"/>
                <a:gd name="T32" fmla="*/ 10 w 56"/>
                <a:gd name="T33" fmla="*/ 21 h 105"/>
                <a:gd name="T34" fmla="*/ 10 w 56"/>
                <a:gd name="T35" fmla="*/ 43 h 105"/>
                <a:gd name="T36" fmla="*/ 5 w 56"/>
                <a:gd name="T37" fmla="*/ 49 h 105"/>
                <a:gd name="T38" fmla="*/ 0 w 56"/>
                <a:gd name="T39" fmla="*/ 43 h 105"/>
                <a:gd name="T40" fmla="*/ 0 w 56"/>
                <a:gd name="T41" fmla="*/ 8 h 105"/>
                <a:gd name="T42" fmla="*/ 8 w 56"/>
                <a:gd name="T43" fmla="*/ 0 h 105"/>
                <a:gd name="T44" fmla="*/ 39 w 56"/>
                <a:gd name="T45" fmla="*/ 0 h 105"/>
                <a:gd name="T46" fmla="*/ 42 w 56"/>
                <a:gd name="T47" fmla="*/ 2 h 105"/>
                <a:gd name="T48" fmla="*/ 53 w 56"/>
                <a:gd name="T49" fmla="*/ 19 h 105"/>
                <a:gd name="T50" fmla="*/ 56 w 56"/>
                <a:gd name="T51" fmla="*/ 22 h 105"/>
                <a:gd name="T52" fmla="*/ 56 w 56"/>
                <a:gd name="T53" fmla="*/ 28 h 105"/>
                <a:gd name="T54" fmla="*/ 54 w 56"/>
                <a:gd name="T55" fmla="*/ 33 h 105"/>
                <a:gd name="T56" fmla="*/ 47 w 56"/>
                <a:gd name="T57" fmla="*/ 30 h 105"/>
                <a:gd name="T58" fmla="*/ 41 w 56"/>
                <a:gd name="T59" fmla="*/ 21 h 105"/>
                <a:gd name="T60" fmla="*/ 41 w 56"/>
                <a:gd name="T61" fmla="*/ 2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05">
                  <a:moveTo>
                    <a:pt x="41" y="21"/>
                  </a:moveTo>
                  <a:cubicBezTo>
                    <a:pt x="41" y="24"/>
                    <a:pt x="41" y="27"/>
                    <a:pt x="41" y="30"/>
                  </a:cubicBezTo>
                  <a:cubicBezTo>
                    <a:pt x="41" y="52"/>
                    <a:pt x="41" y="75"/>
                    <a:pt x="41" y="97"/>
                  </a:cubicBezTo>
                  <a:cubicBezTo>
                    <a:pt x="41" y="102"/>
                    <a:pt x="38" y="104"/>
                    <a:pt x="34" y="105"/>
                  </a:cubicBezTo>
                  <a:cubicBezTo>
                    <a:pt x="30" y="105"/>
                    <a:pt x="28" y="102"/>
                    <a:pt x="28" y="97"/>
                  </a:cubicBezTo>
                  <a:cubicBezTo>
                    <a:pt x="28" y="83"/>
                    <a:pt x="28" y="70"/>
                    <a:pt x="28" y="57"/>
                  </a:cubicBezTo>
                  <a:cubicBezTo>
                    <a:pt x="28" y="56"/>
                    <a:pt x="28" y="55"/>
                    <a:pt x="27" y="54"/>
                  </a:cubicBezTo>
                  <a:cubicBezTo>
                    <a:pt x="25" y="53"/>
                    <a:pt x="25" y="54"/>
                    <a:pt x="25" y="56"/>
                  </a:cubicBezTo>
                  <a:cubicBezTo>
                    <a:pt x="25" y="70"/>
                    <a:pt x="25" y="83"/>
                    <a:pt x="25" y="96"/>
                  </a:cubicBezTo>
                  <a:cubicBezTo>
                    <a:pt x="25" y="98"/>
                    <a:pt x="24" y="101"/>
                    <a:pt x="23" y="102"/>
                  </a:cubicBezTo>
                  <a:cubicBezTo>
                    <a:pt x="22" y="105"/>
                    <a:pt x="19" y="105"/>
                    <a:pt x="16" y="104"/>
                  </a:cubicBezTo>
                  <a:cubicBezTo>
                    <a:pt x="14" y="103"/>
                    <a:pt x="12" y="102"/>
                    <a:pt x="12" y="99"/>
                  </a:cubicBezTo>
                  <a:cubicBezTo>
                    <a:pt x="12" y="98"/>
                    <a:pt x="12" y="97"/>
                    <a:pt x="12" y="96"/>
                  </a:cubicBezTo>
                  <a:cubicBezTo>
                    <a:pt x="12" y="71"/>
                    <a:pt x="12" y="46"/>
                    <a:pt x="12" y="20"/>
                  </a:cubicBezTo>
                  <a:cubicBezTo>
                    <a:pt x="12" y="19"/>
                    <a:pt x="11" y="18"/>
                    <a:pt x="11" y="17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10" y="19"/>
                    <a:pt x="10" y="20"/>
                    <a:pt x="10" y="21"/>
                  </a:cubicBezTo>
                  <a:cubicBezTo>
                    <a:pt x="10" y="28"/>
                    <a:pt x="10" y="36"/>
                    <a:pt x="10" y="43"/>
                  </a:cubicBezTo>
                  <a:cubicBezTo>
                    <a:pt x="10" y="47"/>
                    <a:pt x="8" y="49"/>
                    <a:pt x="5" y="49"/>
                  </a:cubicBezTo>
                  <a:cubicBezTo>
                    <a:pt x="2" y="49"/>
                    <a:pt x="0" y="47"/>
                    <a:pt x="0" y="43"/>
                  </a:cubicBezTo>
                  <a:cubicBezTo>
                    <a:pt x="0" y="32"/>
                    <a:pt x="0" y="20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8" y="0"/>
                    <a:pt x="28" y="0"/>
                    <a:pt x="39" y="0"/>
                  </a:cubicBezTo>
                  <a:cubicBezTo>
                    <a:pt x="40" y="0"/>
                    <a:pt x="41" y="1"/>
                    <a:pt x="42" y="2"/>
                  </a:cubicBezTo>
                  <a:cubicBezTo>
                    <a:pt x="46" y="8"/>
                    <a:pt x="49" y="14"/>
                    <a:pt x="53" y="19"/>
                  </a:cubicBezTo>
                  <a:cubicBezTo>
                    <a:pt x="53" y="20"/>
                    <a:pt x="55" y="21"/>
                    <a:pt x="56" y="22"/>
                  </a:cubicBezTo>
                  <a:cubicBezTo>
                    <a:pt x="56" y="23"/>
                    <a:pt x="56" y="26"/>
                    <a:pt x="56" y="28"/>
                  </a:cubicBezTo>
                  <a:cubicBezTo>
                    <a:pt x="56" y="30"/>
                    <a:pt x="56" y="32"/>
                    <a:pt x="54" y="33"/>
                  </a:cubicBezTo>
                  <a:cubicBezTo>
                    <a:pt x="51" y="33"/>
                    <a:pt x="49" y="33"/>
                    <a:pt x="47" y="30"/>
                  </a:cubicBezTo>
                  <a:cubicBezTo>
                    <a:pt x="45" y="27"/>
                    <a:pt x="43" y="24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-2616200" y="3884613"/>
              <a:ext cx="352425" cy="441325"/>
            </a:xfrm>
            <a:custGeom>
              <a:avLst/>
              <a:gdLst>
                <a:gd name="T0" fmla="*/ 34 w 34"/>
                <a:gd name="T1" fmla="*/ 43 h 43"/>
                <a:gd name="T2" fmla="*/ 0 w 34"/>
                <a:gd name="T3" fmla="*/ 43 h 43"/>
                <a:gd name="T4" fmla="*/ 0 w 34"/>
                <a:gd name="T5" fmla="*/ 0 h 43"/>
                <a:gd name="T6" fmla="*/ 34 w 34"/>
                <a:gd name="T7" fmla="*/ 0 h 43"/>
                <a:gd name="T8" fmla="*/ 34 w 34"/>
                <a:gd name="T9" fmla="*/ 43 h 43"/>
                <a:gd name="T10" fmla="*/ 2 w 34"/>
                <a:gd name="T11" fmla="*/ 1 h 43"/>
                <a:gd name="T12" fmla="*/ 2 w 34"/>
                <a:gd name="T13" fmla="*/ 35 h 43"/>
                <a:gd name="T14" fmla="*/ 33 w 34"/>
                <a:gd name="T15" fmla="*/ 35 h 43"/>
                <a:gd name="T16" fmla="*/ 33 w 34"/>
                <a:gd name="T17" fmla="*/ 1 h 43"/>
                <a:gd name="T18" fmla="*/ 2 w 34"/>
                <a:gd name="T1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3">
                  <a:moveTo>
                    <a:pt x="34" y="43"/>
                  </a:moveTo>
                  <a:cubicBezTo>
                    <a:pt x="23" y="43"/>
                    <a:pt x="11" y="43"/>
                    <a:pt x="0" y="43"/>
                  </a:cubicBezTo>
                  <a:cubicBezTo>
                    <a:pt x="0" y="29"/>
                    <a:pt x="0" y="14"/>
                    <a:pt x="0" y="0"/>
                  </a:cubicBezTo>
                  <a:cubicBezTo>
                    <a:pt x="11" y="0"/>
                    <a:pt x="23" y="0"/>
                    <a:pt x="34" y="0"/>
                  </a:cubicBezTo>
                  <a:cubicBezTo>
                    <a:pt x="34" y="14"/>
                    <a:pt x="34" y="28"/>
                    <a:pt x="34" y="43"/>
                  </a:cubicBezTo>
                  <a:close/>
                  <a:moveTo>
                    <a:pt x="2" y="1"/>
                  </a:moveTo>
                  <a:cubicBezTo>
                    <a:pt x="2" y="13"/>
                    <a:pt x="2" y="24"/>
                    <a:pt x="2" y="35"/>
                  </a:cubicBezTo>
                  <a:cubicBezTo>
                    <a:pt x="12" y="35"/>
                    <a:pt x="22" y="35"/>
                    <a:pt x="33" y="35"/>
                  </a:cubicBezTo>
                  <a:cubicBezTo>
                    <a:pt x="33" y="23"/>
                    <a:pt x="33" y="12"/>
                    <a:pt x="33" y="1"/>
                  </a:cubicBezTo>
                  <a:cubicBezTo>
                    <a:pt x="22" y="1"/>
                    <a:pt x="1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-3071813" y="3740150"/>
              <a:ext cx="249238" cy="246063"/>
            </a:xfrm>
            <a:custGeom>
              <a:avLst/>
              <a:gdLst>
                <a:gd name="T0" fmla="*/ 0 w 24"/>
                <a:gd name="T1" fmla="*/ 12 h 24"/>
                <a:gd name="T2" fmla="*/ 12 w 24"/>
                <a:gd name="T3" fmla="*/ 0 h 24"/>
                <a:gd name="T4" fmla="*/ 24 w 24"/>
                <a:gd name="T5" fmla="*/ 12 h 24"/>
                <a:gd name="T6" fmla="*/ 12 w 24"/>
                <a:gd name="T7" fmla="*/ 24 h 24"/>
                <a:gd name="T8" fmla="*/ 0 w 2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12"/>
                  </a:move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8"/>
                    <a:pt x="19" y="24"/>
                    <a:pt x="12" y="24"/>
                  </a:cubicBezTo>
                  <a:cubicBezTo>
                    <a:pt x="6" y="24"/>
                    <a:pt x="0" y="19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-2563813" y="3935413"/>
              <a:ext cx="258763" cy="277813"/>
            </a:xfrm>
            <a:custGeom>
              <a:avLst/>
              <a:gdLst>
                <a:gd name="T0" fmla="*/ 15 w 25"/>
                <a:gd name="T1" fmla="*/ 12 h 27"/>
                <a:gd name="T2" fmla="*/ 21 w 25"/>
                <a:gd name="T3" fmla="*/ 14 h 27"/>
                <a:gd name="T4" fmla="*/ 22 w 25"/>
                <a:gd name="T5" fmla="*/ 22 h 27"/>
                <a:gd name="T6" fmla="*/ 2 w 25"/>
                <a:gd name="T7" fmla="*/ 22 h 27"/>
                <a:gd name="T8" fmla="*/ 1 w 25"/>
                <a:gd name="T9" fmla="*/ 17 h 27"/>
                <a:gd name="T10" fmla="*/ 4 w 25"/>
                <a:gd name="T11" fmla="*/ 14 h 27"/>
                <a:gd name="T12" fmla="*/ 9 w 25"/>
                <a:gd name="T13" fmla="*/ 12 h 27"/>
                <a:gd name="T14" fmla="*/ 7 w 25"/>
                <a:gd name="T15" fmla="*/ 6 h 27"/>
                <a:gd name="T16" fmla="*/ 9 w 25"/>
                <a:gd name="T17" fmla="*/ 1 h 27"/>
                <a:gd name="T18" fmla="*/ 15 w 25"/>
                <a:gd name="T19" fmla="*/ 1 h 27"/>
                <a:gd name="T20" fmla="*/ 17 w 25"/>
                <a:gd name="T21" fmla="*/ 6 h 27"/>
                <a:gd name="T22" fmla="*/ 15 w 25"/>
                <a:gd name="T23" fmla="*/ 12 h 27"/>
                <a:gd name="T24" fmla="*/ 9 w 25"/>
                <a:gd name="T25" fmla="*/ 12 h 27"/>
                <a:gd name="T26" fmla="*/ 9 w 25"/>
                <a:gd name="T27" fmla="*/ 13 h 27"/>
                <a:gd name="T28" fmla="*/ 10 w 25"/>
                <a:gd name="T29" fmla="*/ 21 h 27"/>
                <a:gd name="T30" fmla="*/ 11 w 25"/>
                <a:gd name="T31" fmla="*/ 21 h 27"/>
                <a:gd name="T32" fmla="*/ 13 w 25"/>
                <a:gd name="T33" fmla="*/ 15 h 27"/>
                <a:gd name="T34" fmla="*/ 13 w 25"/>
                <a:gd name="T35" fmla="*/ 21 h 27"/>
                <a:gd name="T36" fmla="*/ 14 w 25"/>
                <a:gd name="T37" fmla="*/ 21 h 27"/>
                <a:gd name="T38" fmla="*/ 15 w 25"/>
                <a:gd name="T3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27">
                  <a:moveTo>
                    <a:pt x="15" y="12"/>
                  </a:moveTo>
                  <a:cubicBezTo>
                    <a:pt x="17" y="13"/>
                    <a:pt x="19" y="13"/>
                    <a:pt x="21" y="14"/>
                  </a:cubicBezTo>
                  <a:cubicBezTo>
                    <a:pt x="25" y="15"/>
                    <a:pt x="25" y="19"/>
                    <a:pt x="22" y="22"/>
                  </a:cubicBezTo>
                  <a:cubicBezTo>
                    <a:pt x="17" y="27"/>
                    <a:pt x="8" y="27"/>
                    <a:pt x="2" y="22"/>
                  </a:cubicBezTo>
                  <a:cubicBezTo>
                    <a:pt x="0" y="21"/>
                    <a:pt x="0" y="19"/>
                    <a:pt x="1" y="17"/>
                  </a:cubicBezTo>
                  <a:cubicBezTo>
                    <a:pt x="1" y="16"/>
                    <a:pt x="3" y="15"/>
                    <a:pt x="4" y="14"/>
                  </a:cubicBezTo>
                  <a:cubicBezTo>
                    <a:pt x="6" y="13"/>
                    <a:pt x="7" y="13"/>
                    <a:pt x="9" y="12"/>
                  </a:cubicBezTo>
                  <a:cubicBezTo>
                    <a:pt x="9" y="10"/>
                    <a:pt x="8" y="8"/>
                    <a:pt x="7" y="6"/>
                  </a:cubicBezTo>
                  <a:cubicBezTo>
                    <a:pt x="7" y="4"/>
                    <a:pt x="7" y="2"/>
                    <a:pt x="9" y="1"/>
                  </a:cubicBezTo>
                  <a:cubicBezTo>
                    <a:pt x="11" y="0"/>
                    <a:pt x="13" y="0"/>
                    <a:pt x="15" y="1"/>
                  </a:cubicBezTo>
                  <a:cubicBezTo>
                    <a:pt x="17" y="1"/>
                    <a:pt x="17" y="4"/>
                    <a:pt x="17" y="6"/>
                  </a:cubicBezTo>
                  <a:cubicBezTo>
                    <a:pt x="17" y="8"/>
                    <a:pt x="16" y="10"/>
                    <a:pt x="15" y="12"/>
                  </a:cubicBezTo>
                  <a:cubicBezTo>
                    <a:pt x="13" y="14"/>
                    <a:pt x="12" y="15"/>
                    <a:pt x="9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9" y="16"/>
                    <a:pt x="10" y="18"/>
                    <a:pt x="10" y="21"/>
                  </a:cubicBezTo>
                  <a:cubicBezTo>
                    <a:pt x="10" y="21"/>
                    <a:pt x="11" y="21"/>
                    <a:pt x="11" y="21"/>
                  </a:cubicBezTo>
                  <a:cubicBezTo>
                    <a:pt x="11" y="15"/>
                    <a:pt x="11" y="15"/>
                    <a:pt x="13" y="15"/>
                  </a:cubicBezTo>
                  <a:cubicBezTo>
                    <a:pt x="13" y="17"/>
                    <a:pt x="13" y="19"/>
                    <a:pt x="13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18"/>
                    <a:pt x="15" y="15"/>
                    <a:pt x="1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5806526" y="4125008"/>
            <a:ext cx="535412" cy="749220"/>
            <a:chOff x="-3217863" y="3740150"/>
            <a:chExt cx="954088" cy="1335088"/>
          </a:xfrm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-3217863" y="3997325"/>
              <a:ext cx="581025" cy="1077913"/>
            </a:xfrm>
            <a:custGeom>
              <a:avLst/>
              <a:gdLst>
                <a:gd name="T0" fmla="*/ 41 w 56"/>
                <a:gd name="T1" fmla="*/ 21 h 105"/>
                <a:gd name="T2" fmla="*/ 41 w 56"/>
                <a:gd name="T3" fmla="*/ 30 h 105"/>
                <a:gd name="T4" fmla="*/ 41 w 56"/>
                <a:gd name="T5" fmla="*/ 97 h 105"/>
                <a:gd name="T6" fmla="*/ 34 w 56"/>
                <a:gd name="T7" fmla="*/ 105 h 105"/>
                <a:gd name="T8" fmla="*/ 28 w 56"/>
                <a:gd name="T9" fmla="*/ 97 h 105"/>
                <a:gd name="T10" fmla="*/ 28 w 56"/>
                <a:gd name="T11" fmla="*/ 57 h 105"/>
                <a:gd name="T12" fmla="*/ 27 w 56"/>
                <a:gd name="T13" fmla="*/ 54 h 105"/>
                <a:gd name="T14" fmla="*/ 25 w 56"/>
                <a:gd name="T15" fmla="*/ 56 h 105"/>
                <a:gd name="T16" fmla="*/ 25 w 56"/>
                <a:gd name="T17" fmla="*/ 96 h 105"/>
                <a:gd name="T18" fmla="*/ 23 w 56"/>
                <a:gd name="T19" fmla="*/ 102 h 105"/>
                <a:gd name="T20" fmla="*/ 16 w 56"/>
                <a:gd name="T21" fmla="*/ 104 h 105"/>
                <a:gd name="T22" fmla="*/ 12 w 56"/>
                <a:gd name="T23" fmla="*/ 99 h 105"/>
                <a:gd name="T24" fmla="*/ 12 w 56"/>
                <a:gd name="T25" fmla="*/ 96 h 105"/>
                <a:gd name="T26" fmla="*/ 12 w 56"/>
                <a:gd name="T27" fmla="*/ 20 h 105"/>
                <a:gd name="T28" fmla="*/ 11 w 56"/>
                <a:gd name="T29" fmla="*/ 17 h 105"/>
                <a:gd name="T30" fmla="*/ 10 w 56"/>
                <a:gd name="T31" fmla="*/ 18 h 105"/>
                <a:gd name="T32" fmla="*/ 10 w 56"/>
                <a:gd name="T33" fmla="*/ 21 h 105"/>
                <a:gd name="T34" fmla="*/ 10 w 56"/>
                <a:gd name="T35" fmla="*/ 43 h 105"/>
                <a:gd name="T36" fmla="*/ 5 w 56"/>
                <a:gd name="T37" fmla="*/ 49 h 105"/>
                <a:gd name="T38" fmla="*/ 0 w 56"/>
                <a:gd name="T39" fmla="*/ 43 h 105"/>
                <a:gd name="T40" fmla="*/ 0 w 56"/>
                <a:gd name="T41" fmla="*/ 8 h 105"/>
                <a:gd name="T42" fmla="*/ 8 w 56"/>
                <a:gd name="T43" fmla="*/ 0 h 105"/>
                <a:gd name="T44" fmla="*/ 39 w 56"/>
                <a:gd name="T45" fmla="*/ 0 h 105"/>
                <a:gd name="T46" fmla="*/ 42 w 56"/>
                <a:gd name="T47" fmla="*/ 2 h 105"/>
                <a:gd name="T48" fmla="*/ 53 w 56"/>
                <a:gd name="T49" fmla="*/ 19 h 105"/>
                <a:gd name="T50" fmla="*/ 56 w 56"/>
                <a:gd name="T51" fmla="*/ 22 h 105"/>
                <a:gd name="T52" fmla="*/ 56 w 56"/>
                <a:gd name="T53" fmla="*/ 28 h 105"/>
                <a:gd name="T54" fmla="*/ 54 w 56"/>
                <a:gd name="T55" fmla="*/ 33 h 105"/>
                <a:gd name="T56" fmla="*/ 47 w 56"/>
                <a:gd name="T57" fmla="*/ 30 h 105"/>
                <a:gd name="T58" fmla="*/ 41 w 56"/>
                <a:gd name="T59" fmla="*/ 21 h 105"/>
                <a:gd name="T60" fmla="*/ 41 w 56"/>
                <a:gd name="T61" fmla="*/ 2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05">
                  <a:moveTo>
                    <a:pt x="41" y="21"/>
                  </a:moveTo>
                  <a:cubicBezTo>
                    <a:pt x="41" y="24"/>
                    <a:pt x="41" y="27"/>
                    <a:pt x="41" y="30"/>
                  </a:cubicBezTo>
                  <a:cubicBezTo>
                    <a:pt x="41" y="52"/>
                    <a:pt x="41" y="75"/>
                    <a:pt x="41" y="97"/>
                  </a:cubicBezTo>
                  <a:cubicBezTo>
                    <a:pt x="41" y="102"/>
                    <a:pt x="38" y="104"/>
                    <a:pt x="34" y="105"/>
                  </a:cubicBezTo>
                  <a:cubicBezTo>
                    <a:pt x="30" y="105"/>
                    <a:pt x="28" y="102"/>
                    <a:pt x="28" y="97"/>
                  </a:cubicBezTo>
                  <a:cubicBezTo>
                    <a:pt x="28" y="83"/>
                    <a:pt x="28" y="70"/>
                    <a:pt x="28" y="57"/>
                  </a:cubicBezTo>
                  <a:cubicBezTo>
                    <a:pt x="28" y="56"/>
                    <a:pt x="28" y="55"/>
                    <a:pt x="27" y="54"/>
                  </a:cubicBezTo>
                  <a:cubicBezTo>
                    <a:pt x="25" y="53"/>
                    <a:pt x="25" y="54"/>
                    <a:pt x="25" y="56"/>
                  </a:cubicBezTo>
                  <a:cubicBezTo>
                    <a:pt x="25" y="70"/>
                    <a:pt x="25" y="83"/>
                    <a:pt x="25" y="96"/>
                  </a:cubicBezTo>
                  <a:cubicBezTo>
                    <a:pt x="25" y="98"/>
                    <a:pt x="24" y="101"/>
                    <a:pt x="23" y="102"/>
                  </a:cubicBezTo>
                  <a:cubicBezTo>
                    <a:pt x="22" y="105"/>
                    <a:pt x="19" y="105"/>
                    <a:pt x="16" y="104"/>
                  </a:cubicBezTo>
                  <a:cubicBezTo>
                    <a:pt x="14" y="103"/>
                    <a:pt x="12" y="102"/>
                    <a:pt x="12" y="99"/>
                  </a:cubicBezTo>
                  <a:cubicBezTo>
                    <a:pt x="12" y="98"/>
                    <a:pt x="12" y="97"/>
                    <a:pt x="12" y="96"/>
                  </a:cubicBezTo>
                  <a:cubicBezTo>
                    <a:pt x="12" y="71"/>
                    <a:pt x="12" y="46"/>
                    <a:pt x="12" y="20"/>
                  </a:cubicBezTo>
                  <a:cubicBezTo>
                    <a:pt x="12" y="19"/>
                    <a:pt x="11" y="18"/>
                    <a:pt x="11" y="17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10" y="19"/>
                    <a:pt x="10" y="20"/>
                    <a:pt x="10" y="21"/>
                  </a:cubicBezTo>
                  <a:cubicBezTo>
                    <a:pt x="10" y="28"/>
                    <a:pt x="10" y="36"/>
                    <a:pt x="10" y="43"/>
                  </a:cubicBezTo>
                  <a:cubicBezTo>
                    <a:pt x="10" y="47"/>
                    <a:pt x="8" y="49"/>
                    <a:pt x="5" y="49"/>
                  </a:cubicBezTo>
                  <a:cubicBezTo>
                    <a:pt x="2" y="49"/>
                    <a:pt x="0" y="47"/>
                    <a:pt x="0" y="43"/>
                  </a:cubicBezTo>
                  <a:cubicBezTo>
                    <a:pt x="0" y="32"/>
                    <a:pt x="0" y="20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8" y="0"/>
                    <a:pt x="28" y="0"/>
                    <a:pt x="39" y="0"/>
                  </a:cubicBezTo>
                  <a:cubicBezTo>
                    <a:pt x="40" y="0"/>
                    <a:pt x="41" y="1"/>
                    <a:pt x="42" y="2"/>
                  </a:cubicBezTo>
                  <a:cubicBezTo>
                    <a:pt x="46" y="8"/>
                    <a:pt x="49" y="14"/>
                    <a:pt x="53" y="19"/>
                  </a:cubicBezTo>
                  <a:cubicBezTo>
                    <a:pt x="53" y="20"/>
                    <a:pt x="55" y="21"/>
                    <a:pt x="56" y="22"/>
                  </a:cubicBezTo>
                  <a:cubicBezTo>
                    <a:pt x="56" y="23"/>
                    <a:pt x="56" y="26"/>
                    <a:pt x="56" y="28"/>
                  </a:cubicBezTo>
                  <a:cubicBezTo>
                    <a:pt x="56" y="30"/>
                    <a:pt x="56" y="32"/>
                    <a:pt x="54" y="33"/>
                  </a:cubicBezTo>
                  <a:cubicBezTo>
                    <a:pt x="51" y="33"/>
                    <a:pt x="49" y="33"/>
                    <a:pt x="47" y="30"/>
                  </a:cubicBezTo>
                  <a:cubicBezTo>
                    <a:pt x="45" y="27"/>
                    <a:pt x="43" y="24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6"/>
            <p:cNvSpPr>
              <a:spLocks noEditPoints="1"/>
            </p:cNvSpPr>
            <p:nvPr/>
          </p:nvSpPr>
          <p:spPr bwMode="auto">
            <a:xfrm>
              <a:off x="-2616200" y="3884613"/>
              <a:ext cx="352425" cy="441325"/>
            </a:xfrm>
            <a:custGeom>
              <a:avLst/>
              <a:gdLst>
                <a:gd name="T0" fmla="*/ 34 w 34"/>
                <a:gd name="T1" fmla="*/ 43 h 43"/>
                <a:gd name="T2" fmla="*/ 0 w 34"/>
                <a:gd name="T3" fmla="*/ 43 h 43"/>
                <a:gd name="T4" fmla="*/ 0 w 34"/>
                <a:gd name="T5" fmla="*/ 0 h 43"/>
                <a:gd name="T6" fmla="*/ 34 w 34"/>
                <a:gd name="T7" fmla="*/ 0 h 43"/>
                <a:gd name="T8" fmla="*/ 34 w 34"/>
                <a:gd name="T9" fmla="*/ 43 h 43"/>
                <a:gd name="T10" fmla="*/ 2 w 34"/>
                <a:gd name="T11" fmla="*/ 1 h 43"/>
                <a:gd name="T12" fmla="*/ 2 w 34"/>
                <a:gd name="T13" fmla="*/ 35 h 43"/>
                <a:gd name="T14" fmla="*/ 33 w 34"/>
                <a:gd name="T15" fmla="*/ 35 h 43"/>
                <a:gd name="T16" fmla="*/ 33 w 34"/>
                <a:gd name="T17" fmla="*/ 1 h 43"/>
                <a:gd name="T18" fmla="*/ 2 w 34"/>
                <a:gd name="T1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3">
                  <a:moveTo>
                    <a:pt x="34" y="43"/>
                  </a:moveTo>
                  <a:cubicBezTo>
                    <a:pt x="23" y="43"/>
                    <a:pt x="11" y="43"/>
                    <a:pt x="0" y="43"/>
                  </a:cubicBezTo>
                  <a:cubicBezTo>
                    <a:pt x="0" y="29"/>
                    <a:pt x="0" y="14"/>
                    <a:pt x="0" y="0"/>
                  </a:cubicBezTo>
                  <a:cubicBezTo>
                    <a:pt x="11" y="0"/>
                    <a:pt x="23" y="0"/>
                    <a:pt x="34" y="0"/>
                  </a:cubicBezTo>
                  <a:cubicBezTo>
                    <a:pt x="34" y="14"/>
                    <a:pt x="34" y="28"/>
                    <a:pt x="34" y="43"/>
                  </a:cubicBezTo>
                  <a:close/>
                  <a:moveTo>
                    <a:pt x="2" y="1"/>
                  </a:moveTo>
                  <a:cubicBezTo>
                    <a:pt x="2" y="13"/>
                    <a:pt x="2" y="24"/>
                    <a:pt x="2" y="35"/>
                  </a:cubicBezTo>
                  <a:cubicBezTo>
                    <a:pt x="12" y="35"/>
                    <a:pt x="22" y="35"/>
                    <a:pt x="33" y="35"/>
                  </a:cubicBezTo>
                  <a:cubicBezTo>
                    <a:pt x="33" y="23"/>
                    <a:pt x="33" y="12"/>
                    <a:pt x="33" y="1"/>
                  </a:cubicBezTo>
                  <a:cubicBezTo>
                    <a:pt x="22" y="1"/>
                    <a:pt x="12" y="1"/>
                    <a:pt x="2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-3071813" y="3740150"/>
              <a:ext cx="249238" cy="246063"/>
            </a:xfrm>
            <a:custGeom>
              <a:avLst/>
              <a:gdLst>
                <a:gd name="T0" fmla="*/ 0 w 24"/>
                <a:gd name="T1" fmla="*/ 12 h 24"/>
                <a:gd name="T2" fmla="*/ 12 w 24"/>
                <a:gd name="T3" fmla="*/ 0 h 24"/>
                <a:gd name="T4" fmla="*/ 24 w 24"/>
                <a:gd name="T5" fmla="*/ 12 h 24"/>
                <a:gd name="T6" fmla="*/ 12 w 24"/>
                <a:gd name="T7" fmla="*/ 24 h 24"/>
                <a:gd name="T8" fmla="*/ 0 w 2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12"/>
                  </a:move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8"/>
                    <a:pt x="19" y="24"/>
                    <a:pt x="12" y="24"/>
                  </a:cubicBezTo>
                  <a:cubicBezTo>
                    <a:pt x="6" y="24"/>
                    <a:pt x="0" y="19"/>
                    <a:pt x="0" y="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-2563813" y="3935413"/>
              <a:ext cx="258763" cy="277813"/>
            </a:xfrm>
            <a:custGeom>
              <a:avLst/>
              <a:gdLst>
                <a:gd name="T0" fmla="*/ 15 w 25"/>
                <a:gd name="T1" fmla="*/ 12 h 27"/>
                <a:gd name="T2" fmla="*/ 21 w 25"/>
                <a:gd name="T3" fmla="*/ 14 h 27"/>
                <a:gd name="T4" fmla="*/ 22 w 25"/>
                <a:gd name="T5" fmla="*/ 22 h 27"/>
                <a:gd name="T6" fmla="*/ 2 w 25"/>
                <a:gd name="T7" fmla="*/ 22 h 27"/>
                <a:gd name="T8" fmla="*/ 1 w 25"/>
                <a:gd name="T9" fmla="*/ 17 h 27"/>
                <a:gd name="T10" fmla="*/ 4 w 25"/>
                <a:gd name="T11" fmla="*/ 14 h 27"/>
                <a:gd name="T12" fmla="*/ 9 w 25"/>
                <a:gd name="T13" fmla="*/ 12 h 27"/>
                <a:gd name="T14" fmla="*/ 7 w 25"/>
                <a:gd name="T15" fmla="*/ 6 h 27"/>
                <a:gd name="T16" fmla="*/ 9 w 25"/>
                <a:gd name="T17" fmla="*/ 1 h 27"/>
                <a:gd name="T18" fmla="*/ 15 w 25"/>
                <a:gd name="T19" fmla="*/ 1 h 27"/>
                <a:gd name="T20" fmla="*/ 17 w 25"/>
                <a:gd name="T21" fmla="*/ 6 h 27"/>
                <a:gd name="T22" fmla="*/ 15 w 25"/>
                <a:gd name="T23" fmla="*/ 12 h 27"/>
                <a:gd name="T24" fmla="*/ 9 w 25"/>
                <a:gd name="T25" fmla="*/ 12 h 27"/>
                <a:gd name="T26" fmla="*/ 9 w 25"/>
                <a:gd name="T27" fmla="*/ 13 h 27"/>
                <a:gd name="T28" fmla="*/ 10 w 25"/>
                <a:gd name="T29" fmla="*/ 21 h 27"/>
                <a:gd name="T30" fmla="*/ 11 w 25"/>
                <a:gd name="T31" fmla="*/ 21 h 27"/>
                <a:gd name="T32" fmla="*/ 13 w 25"/>
                <a:gd name="T33" fmla="*/ 15 h 27"/>
                <a:gd name="T34" fmla="*/ 13 w 25"/>
                <a:gd name="T35" fmla="*/ 21 h 27"/>
                <a:gd name="T36" fmla="*/ 14 w 25"/>
                <a:gd name="T37" fmla="*/ 21 h 27"/>
                <a:gd name="T38" fmla="*/ 15 w 25"/>
                <a:gd name="T3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27">
                  <a:moveTo>
                    <a:pt x="15" y="12"/>
                  </a:moveTo>
                  <a:cubicBezTo>
                    <a:pt x="17" y="13"/>
                    <a:pt x="19" y="13"/>
                    <a:pt x="21" y="14"/>
                  </a:cubicBezTo>
                  <a:cubicBezTo>
                    <a:pt x="25" y="15"/>
                    <a:pt x="25" y="19"/>
                    <a:pt x="22" y="22"/>
                  </a:cubicBezTo>
                  <a:cubicBezTo>
                    <a:pt x="17" y="27"/>
                    <a:pt x="8" y="27"/>
                    <a:pt x="2" y="22"/>
                  </a:cubicBezTo>
                  <a:cubicBezTo>
                    <a:pt x="0" y="21"/>
                    <a:pt x="0" y="19"/>
                    <a:pt x="1" y="17"/>
                  </a:cubicBezTo>
                  <a:cubicBezTo>
                    <a:pt x="1" y="16"/>
                    <a:pt x="3" y="15"/>
                    <a:pt x="4" y="14"/>
                  </a:cubicBezTo>
                  <a:cubicBezTo>
                    <a:pt x="6" y="13"/>
                    <a:pt x="7" y="13"/>
                    <a:pt x="9" y="12"/>
                  </a:cubicBezTo>
                  <a:cubicBezTo>
                    <a:pt x="9" y="10"/>
                    <a:pt x="8" y="8"/>
                    <a:pt x="7" y="6"/>
                  </a:cubicBezTo>
                  <a:cubicBezTo>
                    <a:pt x="7" y="4"/>
                    <a:pt x="7" y="2"/>
                    <a:pt x="9" y="1"/>
                  </a:cubicBezTo>
                  <a:cubicBezTo>
                    <a:pt x="11" y="0"/>
                    <a:pt x="13" y="0"/>
                    <a:pt x="15" y="1"/>
                  </a:cubicBezTo>
                  <a:cubicBezTo>
                    <a:pt x="17" y="1"/>
                    <a:pt x="17" y="4"/>
                    <a:pt x="17" y="6"/>
                  </a:cubicBezTo>
                  <a:cubicBezTo>
                    <a:pt x="17" y="8"/>
                    <a:pt x="16" y="10"/>
                    <a:pt x="15" y="12"/>
                  </a:cubicBezTo>
                  <a:cubicBezTo>
                    <a:pt x="13" y="14"/>
                    <a:pt x="12" y="15"/>
                    <a:pt x="9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9" y="16"/>
                    <a:pt x="10" y="18"/>
                    <a:pt x="10" y="21"/>
                  </a:cubicBezTo>
                  <a:cubicBezTo>
                    <a:pt x="10" y="21"/>
                    <a:pt x="11" y="21"/>
                    <a:pt x="11" y="21"/>
                  </a:cubicBezTo>
                  <a:cubicBezTo>
                    <a:pt x="11" y="15"/>
                    <a:pt x="11" y="15"/>
                    <a:pt x="13" y="15"/>
                  </a:cubicBezTo>
                  <a:cubicBezTo>
                    <a:pt x="13" y="17"/>
                    <a:pt x="13" y="19"/>
                    <a:pt x="13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18"/>
                    <a:pt x="15" y="15"/>
                    <a:pt x="15" y="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e 3">
            <a:extLst>
              <a:ext uri="{FF2B5EF4-FFF2-40B4-BE49-F238E27FC236}">
                <a16:creationId xmlns="" xmlns:a16="http://schemas.microsoft.com/office/drawing/2014/main" id="{0AAB124B-3C1F-474A-807F-8662EC845679}"/>
              </a:ext>
            </a:extLst>
          </p:cNvPr>
          <p:cNvSpPr/>
          <p:nvPr/>
        </p:nvSpPr>
        <p:spPr>
          <a:xfrm rot="3600000">
            <a:off x="4239014" y="1994873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Pie 4">
            <a:extLst>
              <a:ext uri="{FF2B5EF4-FFF2-40B4-BE49-F238E27FC236}">
                <a16:creationId xmlns="" xmlns:a16="http://schemas.microsoft.com/office/drawing/2014/main" id="{6B7346F9-452C-49D1-8EE8-5CBE95A1AD93}"/>
              </a:ext>
            </a:extLst>
          </p:cNvPr>
          <p:cNvSpPr/>
          <p:nvPr/>
        </p:nvSpPr>
        <p:spPr>
          <a:xfrm rot="7200000">
            <a:off x="4239014" y="2004398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Pie 5">
            <a:extLst>
              <a:ext uri="{FF2B5EF4-FFF2-40B4-BE49-F238E27FC236}">
                <a16:creationId xmlns="" xmlns:a16="http://schemas.microsoft.com/office/drawing/2014/main" id="{7FD9D3BB-8DEB-4FBC-B55E-7D8809A13057}"/>
              </a:ext>
            </a:extLst>
          </p:cNvPr>
          <p:cNvSpPr/>
          <p:nvPr/>
        </p:nvSpPr>
        <p:spPr>
          <a:xfrm rot="14400000">
            <a:off x="4239014" y="2004398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2067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ie 2">
            <a:extLst>
              <a:ext uri="{FF2B5EF4-FFF2-40B4-BE49-F238E27FC236}">
                <a16:creationId xmlns="" xmlns:a16="http://schemas.microsoft.com/office/drawing/2014/main" id="{C7E3A8A0-1B51-4D04-9094-A713EA44D0B4}"/>
              </a:ext>
            </a:extLst>
          </p:cNvPr>
          <p:cNvSpPr/>
          <p:nvPr/>
        </p:nvSpPr>
        <p:spPr>
          <a:xfrm>
            <a:off x="4235497" y="2004398"/>
            <a:ext cx="3704871" cy="3704871"/>
          </a:xfrm>
          <a:prstGeom prst="pie">
            <a:avLst>
              <a:gd name="adj1" fmla="val 21547247"/>
              <a:gd name="adj2" fmla="val 364920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Pie 6">
            <a:extLst>
              <a:ext uri="{FF2B5EF4-FFF2-40B4-BE49-F238E27FC236}">
                <a16:creationId xmlns="" xmlns:a16="http://schemas.microsoft.com/office/drawing/2014/main" id="{C7907676-3445-4E78-AB3A-BBCE2EE1BDE7}"/>
              </a:ext>
            </a:extLst>
          </p:cNvPr>
          <p:cNvSpPr/>
          <p:nvPr/>
        </p:nvSpPr>
        <p:spPr>
          <a:xfrm rot="10800000">
            <a:off x="4244289" y="2013190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C5969815-8D12-48A5-87FB-9BC432F37A25}"/>
              </a:ext>
            </a:extLst>
          </p:cNvPr>
          <p:cNvSpPr/>
          <p:nvPr/>
        </p:nvSpPr>
        <p:spPr>
          <a:xfrm>
            <a:off x="5094090" y="2862992"/>
            <a:ext cx="2005267" cy="2005267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FFEBE64-DA95-4393-9622-F3A89383DC80}"/>
              </a:ext>
            </a:extLst>
          </p:cNvPr>
          <p:cNvSpPr/>
          <p:nvPr/>
        </p:nvSpPr>
        <p:spPr>
          <a:xfrm>
            <a:off x="8236425" y="3466259"/>
            <a:ext cx="98884" cy="9734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29F81A1-2563-476F-9D16-52DD1D8783AB}"/>
              </a:ext>
            </a:extLst>
          </p:cNvPr>
          <p:cNvGrpSpPr/>
          <p:nvPr/>
        </p:nvGrpSpPr>
        <p:grpSpPr>
          <a:xfrm>
            <a:off x="8419635" y="3514224"/>
            <a:ext cx="3041412" cy="923331"/>
            <a:chOff x="6210996" y="1433695"/>
            <a:chExt cx="1493001" cy="656879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21B5F759-2909-4021-8E24-102085F28DB4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10CFB4BC-1767-436B-BF68-8D231649000E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F63691-9CDC-4A6E-9696-885FFBC05AF9}"/>
              </a:ext>
            </a:extLst>
          </p:cNvPr>
          <p:cNvSpPr/>
          <p:nvPr/>
        </p:nvSpPr>
        <p:spPr>
          <a:xfrm>
            <a:off x="7739378" y="5101767"/>
            <a:ext cx="98884" cy="973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2015C8D-1697-4AD1-AE13-72DD1F9DCD7D}"/>
              </a:ext>
            </a:extLst>
          </p:cNvPr>
          <p:cNvGrpSpPr/>
          <p:nvPr/>
        </p:nvGrpSpPr>
        <p:grpSpPr>
          <a:xfrm>
            <a:off x="7922588" y="5130086"/>
            <a:ext cx="3041406" cy="923331"/>
            <a:chOff x="6210996" y="1433695"/>
            <a:chExt cx="1493001" cy="656879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71157F1-9A61-4977-8840-C1A1DE5D4A2F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25891472-8196-4EB9-86D9-D2192FEF25BD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FC151AA-3656-4382-B66C-12517731C600}"/>
              </a:ext>
            </a:extLst>
          </p:cNvPr>
          <p:cNvSpPr/>
          <p:nvPr/>
        </p:nvSpPr>
        <p:spPr>
          <a:xfrm>
            <a:off x="4151284" y="4543571"/>
            <a:ext cx="98884" cy="9734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5CFBB803-EEB8-4C35-9FF0-AA6FDFF8B9DD}"/>
              </a:ext>
            </a:extLst>
          </p:cNvPr>
          <p:cNvGrpSpPr/>
          <p:nvPr/>
        </p:nvGrpSpPr>
        <p:grpSpPr>
          <a:xfrm>
            <a:off x="1190893" y="4593731"/>
            <a:ext cx="2873972" cy="923331"/>
            <a:chOff x="6118316" y="1433695"/>
            <a:chExt cx="1493003" cy="656879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93BBB653-D13E-4F22-A3AC-F1E9447549B5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1A0A7BC5-0116-4601-B715-CC4954360D03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73931C6-31ED-4C7B-9973-A4E3B77624C1}"/>
              </a:ext>
            </a:extLst>
          </p:cNvPr>
          <p:cNvSpPr/>
          <p:nvPr/>
        </p:nvSpPr>
        <p:spPr>
          <a:xfrm>
            <a:off x="3828543" y="3187161"/>
            <a:ext cx="98884" cy="9734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852659F7-98BF-42D0-AB21-9BED22E2528C}"/>
              </a:ext>
            </a:extLst>
          </p:cNvPr>
          <p:cNvGrpSpPr/>
          <p:nvPr/>
        </p:nvGrpSpPr>
        <p:grpSpPr>
          <a:xfrm>
            <a:off x="861559" y="3237321"/>
            <a:ext cx="2873972" cy="923331"/>
            <a:chOff x="6118316" y="1433695"/>
            <a:chExt cx="1493003" cy="656879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C3BFE504-EAA6-4382-BAF4-9DE9D04B1739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0F751A94-05D5-48BE-BAB0-AA9E039D4B55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5E85F99-DEF1-4367-AD4E-240B909BE669}"/>
              </a:ext>
            </a:extLst>
          </p:cNvPr>
          <p:cNvSpPr/>
          <p:nvPr/>
        </p:nvSpPr>
        <p:spPr>
          <a:xfrm>
            <a:off x="4342504" y="1830751"/>
            <a:ext cx="98884" cy="9734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518CBE6-5617-411F-A578-3CC176AE8F95}"/>
              </a:ext>
            </a:extLst>
          </p:cNvPr>
          <p:cNvGrpSpPr/>
          <p:nvPr/>
        </p:nvGrpSpPr>
        <p:grpSpPr>
          <a:xfrm>
            <a:off x="1384312" y="1880911"/>
            <a:ext cx="2873972" cy="923331"/>
            <a:chOff x="6118316" y="1433695"/>
            <a:chExt cx="1493003" cy="656879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66EADA8F-C056-46FA-84B6-25B6C023A145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EE569AA-E5F4-42C7-8DA4-90B43F17399F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4BA24130-ABF5-4012-A50E-0F66864A4610}"/>
              </a:ext>
            </a:extLst>
          </p:cNvPr>
          <p:cNvGrpSpPr/>
          <p:nvPr/>
        </p:nvGrpSpPr>
        <p:grpSpPr>
          <a:xfrm>
            <a:off x="6736406" y="2881656"/>
            <a:ext cx="1111657" cy="863315"/>
            <a:chOff x="3233964" y="1954419"/>
            <a:chExt cx="1410044" cy="863315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2DE40078-A0C6-4AF3-A80A-E0DE61A6FAC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E33AFFA9-4702-4854-B909-88C6847C646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87EFC29-9186-49B3-9AC7-F10657D1177A}"/>
              </a:ext>
            </a:extLst>
          </p:cNvPr>
          <p:cNvSpPr txBox="1"/>
          <p:nvPr/>
        </p:nvSpPr>
        <p:spPr>
          <a:xfrm>
            <a:off x="5872641" y="2928725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BE588D7-4DB8-42FE-9176-11922C18FD7D}"/>
              </a:ext>
            </a:extLst>
          </p:cNvPr>
          <p:cNvSpPr txBox="1"/>
          <p:nvPr/>
        </p:nvSpPr>
        <p:spPr>
          <a:xfrm>
            <a:off x="5303914" y="3319255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D705FB1-0815-4EFA-B49E-1B23B325F51B}"/>
              </a:ext>
            </a:extLst>
          </p:cNvPr>
          <p:cNvSpPr txBox="1"/>
          <p:nvPr/>
        </p:nvSpPr>
        <p:spPr>
          <a:xfrm>
            <a:off x="5303914" y="3923826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406CAA5-FD81-41DB-8461-C5CA38BC9AC0}"/>
              </a:ext>
            </a:extLst>
          </p:cNvPr>
          <p:cNvSpPr txBox="1"/>
          <p:nvPr/>
        </p:nvSpPr>
        <p:spPr>
          <a:xfrm>
            <a:off x="5872641" y="4284658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59432C2-C76C-44E4-B962-F7BDF2DCD02B}"/>
              </a:ext>
            </a:extLst>
          </p:cNvPr>
          <p:cNvSpPr txBox="1"/>
          <p:nvPr/>
        </p:nvSpPr>
        <p:spPr>
          <a:xfrm>
            <a:off x="6452774" y="3923826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Parallelogram 15">
            <a:extLst>
              <a:ext uri="{FF2B5EF4-FFF2-40B4-BE49-F238E27FC236}">
                <a16:creationId xmlns="" xmlns:a16="http://schemas.microsoft.com/office/drawing/2014/main" id="{ACB0B822-3702-4EDC-9612-AA3FEB3923A0}"/>
              </a:ext>
            </a:extLst>
          </p:cNvPr>
          <p:cNvSpPr/>
          <p:nvPr/>
        </p:nvSpPr>
        <p:spPr>
          <a:xfrm flipH="1">
            <a:off x="5895552" y="5183537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0">
            <a:extLst>
              <a:ext uri="{FF2B5EF4-FFF2-40B4-BE49-F238E27FC236}">
                <a16:creationId xmlns="" xmlns:a16="http://schemas.microsoft.com/office/drawing/2014/main" id="{DEF4326D-5734-49CF-8C0D-41FECBEAC26A}"/>
              </a:ext>
            </a:extLst>
          </p:cNvPr>
          <p:cNvSpPr/>
          <p:nvPr/>
        </p:nvSpPr>
        <p:spPr>
          <a:xfrm>
            <a:off x="7246229" y="4385431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10">
            <a:extLst>
              <a:ext uri="{FF2B5EF4-FFF2-40B4-BE49-F238E27FC236}">
                <a16:creationId xmlns="" xmlns:a16="http://schemas.microsoft.com/office/drawing/2014/main" id="{E2451CC1-70BB-41E4-B25E-318C55880940}"/>
              </a:ext>
            </a:extLst>
          </p:cNvPr>
          <p:cNvSpPr/>
          <p:nvPr/>
        </p:nvSpPr>
        <p:spPr>
          <a:xfrm>
            <a:off x="4695988" y="301898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6">
            <a:extLst>
              <a:ext uri="{FF2B5EF4-FFF2-40B4-BE49-F238E27FC236}">
                <a16:creationId xmlns="" xmlns:a16="http://schemas.microsoft.com/office/drawing/2014/main" id="{D7634AD2-111E-4887-B3A7-B79899894DFC}"/>
              </a:ext>
            </a:extLst>
          </p:cNvPr>
          <p:cNvSpPr/>
          <p:nvPr/>
        </p:nvSpPr>
        <p:spPr>
          <a:xfrm>
            <a:off x="5935248" y="226249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="" xmlns:a16="http://schemas.microsoft.com/office/drawing/2014/main" id="{CE242A96-ED93-44E7-8CF9-FDA1C25E2C69}"/>
              </a:ext>
            </a:extLst>
          </p:cNvPr>
          <p:cNvSpPr/>
          <p:nvPr/>
        </p:nvSpPr>
        <p:spPr>
          <a:xfrm rot="2700000">
            <a:off x="4727246" y="435012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2E4CCBF-D04D-41AB-9438-7CF8DD11F709}"/>
              </a:ext>
            </a:extLst>
          </p:cNvPr>
          <p:cNvSpPr/>
          <p:nvPr/>
        </p:nvSpPr>
        <p:spPr>
          <a:xfrm>
            <a:off x="0" y="5057775"/>
            <a:ext cx="12192000" cy="160609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D3B27B5-2F72-4533-9F64-10181816CAEF}"/>
              </a:ext>
            </a:extLst>
          </p:cNvPr>
          <p:cNvSpPr txBox="1"/>
          <p:nvPr/>
        </p:nvSpPr>
        <p:spPr>
          <a:xfrm>
            <a:off x="825366" y="5260658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33A4B24-3AD7-4C65-8CA0-6C45B7921BBA}"/>
              </a:ext>
            </a:extLst>
          </p:cNvPr>
          <p:cNvSpPr txBox="1"/>
          <p:nvPr/>
        </p:nvSpPr>
        <p:spPr>
          <a:xfrm>
            <a:off x="4714879" y="5260658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A0EC287-B276-416A-9001-E2A19C675EE6}"/>
              </a:ext>
            </a:extLst>
          </p:cNvPr>
          <p:cNvSpPr txBox="1"/>
          <p:nvPr/>
        </p:nvSpPr>
        <p:spPr>
          <a:xfrm>
            <a:off x="8604392" y="5260658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E64A7E1-810E-4423-8DCE-7CE403683853}"/>
              </a:ext>
            </a:extLst>
          </p:cNvPr>
          <p:cNvSpPr/>
          <p:nvPr/>
        </p:nvSpPr>
        <p:spPr>
          <a:xfrm>
            <a:off x="4118254" y="5175022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68126DD-7DCC-4C8E-885C-62833F6DE977}"/>
              </a:ext>
            </a:extLst>
          </p:cNvPr>
          <p:cNvSpPr/>
          <p:nvPr/>
        </p:nvSpPr>
        <p:spPr>
          <a:xfrm>
            <a:off x="8007767" y="5175022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641B4C8-6F70-4959-B3A6-3269365C9488}"/>
              </a:ext>
            </a:extLst>
          </p:cNvPr>
          <p:cNvSpPr txBox="1"/>
          <p:nvPr/>
        </p:nvSpPr>
        <p:spPr>
          <a:xfrm>
            <a:off x="608093" y="1699961"/>
            <a:ext cx="4699530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E3DE9DA-8874-41E7-9999-3F55C4DA3114}"/>
              </a:ext>
            </a:extLst>
          </p:cNvPr>
          <p:cNvSpPr txBox="1"/>
          <p:nvPr/>
        </p:nvSpPr>
        <p:spPr>
          <a:xfrm>
            <a:off x="608094" y="723007"/>
            <a:ext cx="469953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rgbClr val="0070C0"/>
                </a:solidFill>
                <a:latin typeface="+mj-lt"/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rgbClr val="0070C0"/>
                </a:solidFill>
                <a:latin typeface="+mj-lt"/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rgbClr val="0070C0"/>
                </a:solidFill>
                <a:latin typeface="+mj-lt"/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64">
            <a:extLst>
              <a:ext uri="{FF2B5EF4-FFF2-40B4-BE49-F238E27FC236}">
                <a16:creationId xmlns="" xmlns:a16="http://schemas.microsoft.com/office/drawing/2014/main" id="{CE29AF3C-BD9A-42DC-84CA-D13D046F171A}"/>
              </a:ext>
            </a:extLst>
          </p:cNvPr>
          <p:cNvGrpSpPr/>
          <p:nvPr/>
        </p:nvGrpSpPr>
        <p:grpSpPr>
          <a:xfrm>
            <a:off x="6366274" y="2065171"/>
            <a:ext cx="423892" cy="3694005"/>
            <a:chOff x="6437939" y="1702101"/>
            <a:chExt cx="423892" cy="3694005"/>
          </a:xfrm>
        </p:grpSpPr>
        <p:sp>
          <p:nvSpPr>
            <p:cNvPr id="4" name="Rounded Rectangle 3">
              <a:extLst>
                <a:ext uri="{FF2B5EF4-FFF2-40B4-BE49-F238E27FC236}">
                  <a16:creationId xmlns="" xmlns:a16="http://schemas.microsoft.com/office/drawing/2014/main" id="{8D016853-0A9E-49B2-87E2-43D1BB48A6AE}"/>
                </a:ext>
              </a:extLst>
            </p:cNvPr>
            <p:cNvSpPr/>
            <p:nvPr/>
          </p:nvSpPr>
          <p:spPr>
            <a:xfrm rot="10800000">
              <a:off x="6451386" y="1702101"/>
              <a:ext cx="410445" cy="369400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사각형: 둥근 위쪽 모서리 6">
              <a:extLst>
                <a:ext uri="{FF2B5EF4-FFF2-40B4-BE49-F238E27FC236}">
                  <a16:creationId xmlns="" xmlns:a16="http://schemas.microsoft.com/office/drawing/2014/main" id="{4331ED48-9823-4CC7-9240-9B457B34A507}"/>
                </a:ext>
              </a:extLst>
            </p:cNvPr>
            <p:cNvSpPr/>
            <p:nvPr/>
          </p:nvSpPr>
          <p:spPr>
            <a:xfrm rot="10800000">
              <a:off x="6437939" y="4481706"/>
              <a:ext cx="410400" cy="914400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그룹 65">
            <a:extLst>
              <a:ext uri="{FF2B5EF4-FFF2-40B4-BE49-F238E27FC236}">
                <a16:creationId xmlns="" xmlns:a16="http://schemas.microsoft.com/office/drawing/2014/main" id="{763540E5-8142-4636-8EC0-B084E416706D}"/>
              </a:ext>
            </a:extLst>
          </p:cNvPr>
          <p:cNvGrpSpPr/>
          <p:nvPr/>
        </p:nvGrpSpPr>
        <p:grpSpPr>
          <a:xfrm>
            <a:off x="7780975" y="2065171"/>
            <a:ext cx="423892" cy="3694005"/>
            <a:chOff x="7845632" y="1702101"/>
            <a:chExt cx="423892" cy="3694005"/>
          </a:xfrm>
        </p:grpSpPr>
        <p:sp>
          <p:nvSpPr>
            <p:cNvPr id="7" name="Rounded Rectangle 12">
              <a:extLst>
                <a:ext uri="{FF2B5EF4-FFF2-40B4-BE49-F238E27FC236}">
                  <a16:creationId xmlns="" xmlns:a16="http://schemas.microsoft.com/office/drawing/2014/main" id="{67DA70B8-BE4B-4386-B502-3A31D5C779EA}"/>
                </a:ext>
              </a:extLst>
            </p:cNvPr>
            <p:cNvSpPr/>
            <p:nvPr/>
          </p:nvSpPr>
          <p:spPr>
            <a:xfrm rot="10800000">
              <a:off x="7859079" y="1702101"/>
              <a:ext cx="410445" cy="369400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" name="사각형: 둥근 위쪽 모서리 61">
              <a:extLst>
                <a:ext uri="{FF2B5EF4-FFF2-40B4-BE49-F238E27FC236}">
                  <a16:creationId xmlns="" xmlns:a16="http://schemas.microsoft.com/office/drawing/2014/main" id="{D805D190-2103-43D4-9F72-0BA2D37B5D7A}"/>
                </a:ext>
              </a:extLst>
            </p:cNvPr>
            <p:cNvSpPr/>
            <p:nvPr/>
          </p:nvSpPr>
          <p:spPr>
            <a:xfrm rot="10800000">
              <a:off x="7845632" y="4481705"/>
              <a:ext cx="410400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66">
            <a:extLst>
              <a:ext uri="{FF2B5EF4-FFF2-40B4-BE49-F238E27FC236}">
                <a16:creationId xmlns="" xmlns:a16="http://schemas.microsoft.com/office/drawing/2014/main" id="{2362676C-8674-49A8-ADC1-CCD82C89DB7A}"/>
              </a:ext>
            </a:extLst>
          </p:cNvPr>
          <p:cNvGrpSpPr/>
          <p:nvPr/>
        </p:nvGrpSpPr>
        <p:grpSpPr>
          <a:xfrm>
            <a:off x="9203908" y="2065171"/>
            <a:ext cx="423892" cy="3694005"/>
            <a:chOff x="9253325" y="1702101"/>
            <a:chExt cx="423892" cy="3694005"/>
          </a:xfrm>
        </p:grpSpPr>
        <p:sp>
          <p:nvSpPr>
            <p:cNvPr id="10" name="Rounded Rectangle 19">
              <a:extLst>
                <a:ext uri="{FF2B5EF4-FFF2-40B4-BE49-F238E27FC236}">
                  <a16:creationId xmlns="" xmlns:a16="http://schemas.microsoft.com/office/drawing/2014/main" id="{CA121E6B-2B2A-44EA-9E65-D60C2514435F}"/>
                </a:ext>
              </a:extLst>
            </p:cNvPr>
            <p:cNvSpPr/>
            <p:nvPr/>
          </p:nvSpPr>
          <p:spPr>
            <a:xfrm rot="10800000">
              <a:off x="9266772" y="1702101"/>
              <a:ext cx="410445" cy="369400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1" name="사각형: 둥근 위쪽 모서리 62">
              <a:extLst>
                <a:ext uri="{FF2B5EF4-FFF2-40B4-BE49-F238E27FC236}">
                  <a16:creationId xmlns="" xmlns:a16="http://schemas.microsoft.com/office/drawing/2014/main" id="{AE76A46F-099F-4126-93F1-543C0449B37D}"/>
                </a:ext>
              </a:extLst>
            </p:cNvPr>
            <p:cNvSpPr/>
            <p:nvPr/>
          </p:nvSpPr>
          <p:spPr>
            <a:xfrm rot="10800000">
              <a:off x="9253325" y="4481705"/>
              <a:ext cx="410400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그룹 67">
            <a:extLst>
              <a:ext uri="{FF2B5EF4-FFF2-40B4-BE49-F238E27FC236}">
                <a16:creationId xmlns="" xmlns:a16="http://schemas.microsoft.com/office/drawing/2014/main" id="{4A4D6C97-AC40-4946-BE66-6A0DC384A05A}"/>
              </a:ext>
            </a:extLst>
          </p:cNvPr>
          <p:cNvGrpSpPr/>
          <p:nvPr/>
        </p:nvGrpSpPr>
        <p:grpSpPr>
          <a:xfrm>
            <a:off x="10619743" y="2065171"/>
            <a:ext cx="423892" cy="3694005"/>
            <a:chOff x="10670694" y="1702101"/>
            <a:chExt cx="423892" cy="3694005"/>
          </a:xfrm>
        </p:grpSpPr>
        <p:sp>
          <p:nvSpPr>
            <p:cNvPr id="13" name="Rounded Rectangle 26">
              <a:extLst>
                <a:ext uri="{FF2B5EF4-FFF2-40B4-BE49-F238E27FC236}">
                  <a16:creationId xmlns="" xmlns:a16="http://schemas.microsoft.com/office/drawing/2014/main" id="{54EF7416-AA2E-4914-9260-3CB126B2AB7A}"/>
                </a:ext>
              </a:extLst>
            </p:cNvPr>
            <p:cNvSpPr/>
            <p:nvPr/>
          </p:nvSpPr>
          <p:spPr>
            <a:xfrm rot="10800000">
              <a:off x="10684141" y="1702101"/>
              <a:ext cx="410445" cy="369400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사각형: 둥근 위쪽 모서리 63">
              <a:extLst>
                <a:ext uri="{FF2B5EF4-FFF2-40B4-BE49-F238E27FC236}">
                  <a16:creationId xmlns="" xmlns:a16="http://schemas.microsoft.com/office/drawing/2014/main" id="{F704FCCD-014B-4497-B1F3-6CCE19F345FD}"/>
                </a:ext>
              </a:extLst>
            </p:cNvPr>
            <p:cNvSpPr/>
            <p:nvPr/>
          </p:nvSpPr>
          <p:spPr>
            <a:xfrm rot="10800000">
              <a:off x="10670694" y="4481705"/>
              <a:ext cx="410400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59AE830-CD39-4AD7-A73E-5DA96FB09A9E}"/>
              </a:ext>
            </a:extLst>
          </p:cNvPr>
          <p:cNvGrpSpPr/>
          <p:nvPr/>
        </p:nvGrpSpPr>
        <p:grpSpPr>
          <a:xfrm>
            <a:off x="6097840" y="5791883"/>
            <a:ext cx="974204" cy="672968"/>
            <a:chOff x="2914679" y="1963944"/>
            <a:chExt cx="974204" cy="672968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1A11419F-01D0-4EDE-847B-9B26DF105B68}"/>
                </a:ext>
              </a:extLst>
            </p:cNvPr>
            <p:cNvSpPr txBox="1"/>
            <p:nvPr/>
          </p:nvSpPr>
          <p:spPr>
            <a:xfrm>
              <a:off x="2914679" y="1963944"/>
              <a:ext cx="974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68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F36ADDA-0F06-4D35-AEAE-FB685CA24CEE}"/>
                </a:ext>
              </a:extLst>
            </p:cNvPr>
            <p:cNvSpPr txBox="1"/>
            <p:nvPr/>
          </p:nvSpPr>
          <p:spPr>
            <a:xfrm>
              <a:off x="2914679" y="2329135"/>
              <a:ext cx="974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0B7CE0A-5165-47C1-AA6E-5140000AA23F}"/>
              </a:ext>
            </a:extLst>
          </p:cNvPr>
          <p:cNvGrpSpPr/>
          <p:nvPr/>
        </p:nvGrpSpPr>
        <p:grpSpPr>
          <a:xfrm>
            <a:off x="7515663" y="5791883"/>
            <a:ext cx="974204" cy="672968"/>
            <a:chOff x="2914679" y="1963944"/>
            <a:chExt cx="974204" cy="672968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2F705AD-2E2D-421E-8C0C-BD69A24563E0}"/>
                </a:ext>
              </a:extLst>
            </p:cNvPr>
            <p:cNvSpPr txBox="1"/>
            <p:nvPr/>
          </p:nvSpPr>
          <p:spPr>
            <a:xfrm>
              <a:off x="2914679" y="1963944"/>
              <a:ext cx="974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55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A74FA13-9E3F-4800-AB3B-32FA0FFE8301}"/>
                </a:ext>
              </a:extLst>
            </p:cNvPr>
            <p:cNvSpPr txBox="1"/>
            <p:nvPr/>
          </p:nvSpPr>
          <p:spPr>
            <a:xfrm>
              <a:off x="2914679" y="2329135"/>
              <a:ext cx="974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57C273BE-DB5E-4C8D-AB8A-BCFB94F41FD9}"/>
              </a:ext>
            </a:extLst>
          </p:cNvPr>
          <p:cNvGrpSpPr/>
          <p:nvPr/>
        </p:nvGrpSpPr>
        <p:grpSpPr>
          <a:xfrm>
            <a:off x="8933486" y="5791883"/>
            <a:ext cx="974204" cy="672968"/>
            <a:chOff x="2914679" y="1963944"/>
            <a:chExt cx="974204" cy="672968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978B3949-47AA-4E2E-B1F3-D4723936426B}"/>
                </a:ext>
              </a:extLst>
            </p:cNvPr>
            <p:cNvSpPr txBox="1"/>
            <p:nvPr/>
          </p:nvSpPr>
          <p:spPr>
            <a:xfrm>
              <a:off x="2914679" y="1963944"/>
              <a:ext cx="974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77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9D402CEB-AD64-4AB7-9732-40B7A1C5715E}"/>
                </a:ext>
              </a:extLst>
            </p:cNvPr>
            <p:cNvSpPr txBox="1"/>
            <p:nvPr/>
          </p:nvSpPr>
          <p:spPr>
            <a:xfrm>
              <a:off x="2914679" y="2329135"/>
              <a:ext cx="974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80285282-3BDB-467F-815C-E8A1F70F5572}"/>
              </a:ext>
            </a:extLst>
          </p:cNvPr>
          <p:cNvGrpSpPr/>
          <p:nvPr/>
        </p:nvGrpSpPr>
        <p:grpSpPr>
          <a:xfrm>
            <a:off x="10351309" y="5791883"/>
            <a:ext cx="974204" cy="672968"/>
            <a:chOff x="2914679" y="1963944"/>
            <a:chExt cx="974204" cy="672968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2CAAC86-80B4-437C-815E-02E8E173DCFE}"/>
                </a:ext>
              </a:extLst>
            </p:cNvPr>
            <p:cNvSpPr txBox="1"/>
            <p:nvPr/>
          </p:nvSpPr>
          <p:spPr>
            <a:xfrm>
              <a:off x="2914679" y="1963944"/>
              <a:ext cx="974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92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F1B7EAB1-8BA3-44B6-ADBA-66699EA351AE}"/>
                </a:ext>
              </a:extLst>
            </p:cNvPr>
            <p:cNvSpPr txBox="1"/>
            <p:nvPr/>
          </p:nvSpPr>
          <p:spPr>
            <a:xfrm>
              <a:off x="2914679" y="2329135"/>
              <a:ext cx="974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6E70979B-A9E2-4C95-BBEC-A4169CCF87DD}"/>
              </a:ext>
            </a:extLst>
          </p:cNvPr>
          <p:cNvGrpSpPr/>
          <p:nvPr/>
        </p:nvGrpSpPr>
        <p:grpSpPr>
          <a:xfrm>
            <a:off x="919818" y="1776479"/>
            <a:ext cx="4568470" cy="2764802"/>
            <a:chOff x="1395848" y="3256486"/>
            <a:chExt cx="2952327" cy="2764802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72030D9F-CF0E-4AC6-B4C7-8839802C34FA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84BF645B-B56B-40C4-AAC6-4509299E1809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4BB34A43-0A0F-4D21-B394-82D2132B17D3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6D3A47D0-95A7-4E5B-9A57-2FF7CAC6C35D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32" name="Chart 38">
            <a:extLst>
              <a:ext uri="{FF2B5EF4-FFF2-40B4-BE49-F238E27FC236}">
                <a16:creationId xmlns="" xmlns:a16="http://schemas.microsoft.com/office/drawing/2014/main" id="{049A649B-0441-430D-BD6D-CBC94894D1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209680"/>
              </p:ext>
            </p:extLst>
          </p:nvPr>
        </p:nvGraphicFramePr>
        <p:xfrm>
          <a:off x="5642794" y="1748708"/>
          <a:ext cx="5975134" cy="3365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Isosceles Triangle 32">
            <a:extLst>
              <a:ext uri="{FF2B5EF4-FFF2-40B4-BE49-F238E27FC236}">
                <a16:creationId xmlns="" xmlns:a16="http://schemas.microsoft.com/office/drawing/2014/main" id="{D557C6AA-B3B1-422A-9381-50D7D2959878}"/>
              </a:ext>
            </a:extLst>
          </p:cNvPr>
          <p:cNvSpPr/>
          <p:nvPr/>
        </p:nvSpPr>
        <p:spPr>
          <a:xfrm rot="5400000">
            <a:off x="6027755" y="3208519"/>
            <a:ext cx="131639" cy="26327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4" name="Isosceles Triangle 33">
            <a:extLst>
              <a:ext uri="{FF2B5EF4-FFF2-40B4-BE49-F238E27FC236}">
                <a16:creationId xmlns="" xmlns:a16="http://schemas.microsoft.com/office/drawing/2014/main" id="{BEF98266-D281-47A8-99D2-E7D27A006714}"/>
              </a:ext>
            </a:extLst>
          </p:cNvPr>
          <p:cNvSpPr/>
          <p:nvPr/>
        </p:nvSpPr>
        <p:spPr>
          <a:xfrm rot="5400000">
            <a:off x="7423353" y="3601326"/>
            <a:ext cx="131639" cy="26327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5" name="Isosceles Triangle 34">
            <a:extLst>
              <a:ext uri="{FF2B5EF4-FFF2-40B4-BE49-F238E27FC236}">
                <a16:creationId xmlns="" xmlns:a16="http://schemas.microsoft.com/office/drawing/2014/main" id="{D2DB63C4-CAD0-4DD6-8624-A712518C4AEB}"/>
              </a:ext>
            </a:extLst>
          </p:cNvPr>
          <p:cNvSpPr/>
          <p:nvPr/>
        </p:nvSpPr>
        <p:spPr>
          <a:xfrm rot="5400000">
            <a:off x="8818951" y="2940678"/>
            <a:ext cx="131639" cy="26327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6" name="Isosceles Triangle 35">
            <a:extLst>
              <a:ext uri="{FF2B5EF4-FFF2-40B4-BE49-F238E27FC236}">
                <a16:creationId xmlns="" xmlns:a16="http://schemas.microsoft.com/office/drawing/2014/main" id="{29C9DF1B-4FD8-4376-A14C-9D154AA471FD}"/>
              </a:ext>
            </a:extLst>
          </p:cNvPr>
          <p:cNvSpPr/>
          <p:nvPr/>
        </p:nvSpPr>
        <p:spPr>
          <a:xfrm rot="5400000">
            <a:off x="10214549" y="2477203"/>
            <a:ext cx="131639" cy="26327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0" name="Grupo 39"/>
          <p:cNvGrpSpPr/>
          <p:nvPr/>
        </p:nvGrpSpPr>
        <p:grpSpPr>
          <a:xfrm>
            <a:off x="919818" y="4810149"/>
            <a:ext cx="2538218" cy="1442733"/>
            <a:chOff x="1266598" y="5004522"/>
            <a:chExt cx="974726" cy="554038"/>
          </a:xfrm>
        </p:grpSpPr>
        <p:sp>
          <p:nvSpPr>
            <p:cNvPr id="37" name="Freeform 11"/>
            <p:cNvSpPr>
              <a:spLocks noEditPoints="1"/>
            </p:cNvSpPr>
            <p:nvPr/>
          </p:nvSpPr>
          <p:spPr bwMode="auto">
            <a:xfrm>
              <a:off x="1504723" y="5004522"/>
              <a:ext cx="504825" cy="554038"/>
            </a:xfrm>
            <a:custGeom>
              <a:avLst/>
              <a:gdLst>
                <a:gd name="T0" fmla="*/ 29 w 74"/>
                <a:gd name="T1" fmla="*/ 45 h 80"/>
                <a:gd name="T2" fmla="*/ 26 w 74"/>
                <a:gd name="T3" fmla="*/ 40 h 80"/>
                <a:gd name="T4" fmla="*/ 22 w 74"/>
                <a:gd name="T5" fmla="*/ 32 h 80"/>
                <a:gd name="T6" fmla="*/ 18 w 74"/>
                <a:gd name="T7" fmla="*/ 11 h 80"/>
                <a:gd name="T8" fmla="*/ 30 w 74"/>
                <a:gd name="T9" fmla="*/ 0 h 80"/>
                <a:gd name="T10" fmla="*/ 45 w 74"/>
                <a:gd name="T11" fmla="*/ 1 h 80"/>
                <a:gd name="T12" fmla="*/ 56 w 74"/>
                <a:gd name="T13" fmla="*/ 16 h 80"/>
                <a:gd name="T14" fmla="*/ 51 w 74"/>
                <a:gd name="T15" fmla="*/ 33 h 80"/>
                <a:gd name="T16" fmla="*/ 46 w 74"/>
                <a:gd name="T17" fmla="*/ 43 h 80"/>
                <a:gd name="T18" fmla="*/ 47 w 74"/>
                <a:gd name="T19" fmla="*/ 46 h 80"/>
                <a:gd name="T20" fmla="*/ 64 w 74"/>
                <a:gd name="T21" fmla="*/ 53 h 80"/>
                <a:gd name="T22" fmla="*/ 72 w 74"/>
                <a:gd name="T23" fmla="*/ 56 h 80"/>
                <a:gd name="T24" fmla="*/ 74 w 74"/>
                <a:gd name="T25" fmla="*/ 60 h 80"/>
                <a:gd name="T26" fmla="*/ 74 w 74"/>
                <a:gd name="T27" fmla="*/ 80 h 80"/>
                <a:gd name="T28" fmla="*/ 71 w 74"/>
                <a:gd name="T29" fmla="*/ 80 h 80"/>
                <a:gd name="T30" fmla="*/ 3 w 74"/>
                <a:gd name="T31" fmla="*/ 80 h 80"/>
                <a:gd name="T32" fmla="*/ 0 w 74"/>
                <a:gd name="T33" fmla="*/ 78 h 80"/>
                <a:gd name="T34" fmla="*/ 0 w 74"/>
                <a:gd name="T35" fmla="*/ 63 h 80"/>
                <a:gd name="T36" fmla="*/ 4 w 74"/>
                <a:gd name="T37" fmla="*/ 55 h 80"/>
                <a:gd name="T38" fmla="*/ 11 w 74"/>
                <a:gd name="T39" fmla="*/ 52 h 80"/>
                <a:gd name="T40" fmla="*/ 29 w 74"/>
                <a:gd name="T41" fmla="*/ 45 h 80"/>
                <a:gd name="T42" fmla="*/ 41 w 74"/>
                <a:gd name="T43" fmla="*/ 77 h 80"/>
                <a:gd name="T44" fmla="*/ 42 w 74"/>
                <a:gd name="T45" fmla="*/ 76 h 80"/>
                <a:gd name="T46" fmla="*/ 47 w 74"/>
                <a:gd name="T47" fmla="*/ 49 h 80"/>
                <a:gd name="T48" fmla="*/ 46 w 74"/>
                <a:gd name="T49" fmla="*/ 47 h 80"/>
                <a:gd name="T50" fmla="*/ 44 w 74"/>
                <a:gd name="T51" fmla="*/ 48 h 80"/>
                <a:gd name="T52" fmla="*/ 30 w 74"/>
                <a:gd name="T53" fmla="*/ 48 h 80"/>
                <a:gd name="T54" fmla="*/ 28 w 74"/>
                <a:gd name="T55" fmla="*/ 47 h 80"/>
                <a:gd name="T56" fmla="*/ 27 w 74"/>
                <a:gd name="T57" fmla="*/ 50 h 80"/>
                <a:gd name="T58" fmla="*/ 32 w 74"/>
                <a:gd name="T59" fmla="*/ 75 h 80"/>
                <a:gd name="T60" fmla="*/ 33 w 74"/>
                <a:gd name="T61" fmla="*/ 77 h 80"/>
                <a:gd name="T62" fmla="*/ 35 w 74"/>
                <a:gd name="T63" fmla="*/ 63 h 80"/>
                <a:gd name="T64" fmla="*/ 34 w 74"/>
                <a:gd name="T65" fmla="*/ 60 h 80"/>
                <a:gd name="T66" fmla="*/ 35 w 74"/>
                <a:gd name="T67" fmla="*/ 56 h 80"/>
                <a:gd name="T68" fmla="*/ 39 w 74"/>
                <a:gd name="T69" fmla="*/ 56 h 80"/>
                <a:gd name="T70" fmla="*/ 40 w 74"/>
                <a:gd name="T71" fmla="*/ 60 h 80"/>
                <a:gd name="T72" fmla="*/ 39 w 74"/>
                <a:gd name="T73" fmla="*/ 61 h 80"/>
                <a:gd name="T74" fmla="*/ 41 w 74"/>
                <a:gd name="T75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80">
                  <a:moveTo>
                    <a:pt x="29" y="45"/>
                  </a:moveTo>
                  <a:cubicBezTo>
                    <a:pt x="27" y="43"/>
                    <a:pt x="26" y="41"/>
                    <a:pt x="26" y="40"/>
                  </a:cubicBezTo>
                  <a:cubicBezTo>
                    <a:pt x="24" y="37"/>
                    <a:pt x="23" y="34"/>
                    <a:pt x="22" y="32"/>
                  </a:cubicBezTo>
                  <a:cubicBezTo>
                    <a:pt x="19" y="25"/>
                    <a:pt x="17" y="18"/>
                    <a:pt x="18" y="11"/>
                  </a:cubicBezTo>
                  <a:cubicBezTo>
                    <a:pt x="19" y="5"/>
                    <a:pt x="24" y="1"/>
                    <a:pt x="30" y="0"/>
                  </a:cubicBezTo>
                  <a:cubicBezTo>
                    <a:pt x="35" y="0"/>
                    <a:pt x="40" y="0"/>
                    <a:pt x="45" y="1"/>
                  </a:cubicBezTo>
                  <a:cubicBezTo>
                    <a:pt x="53" y="2"/>
                    <a:pt x="57" y="9"/>
                    <a:pt x="56" y="16"/>
                  </a:cubicBezTo>
                  <a:cubicBezTo>
                    <a:pt x="55" y="22"/>
                    <a:pt x="54" y="28"/>
                    <a:pt x="51" y="33"/>
                  </a:cubicBezTo>
                  <a:cubicBezTo>
                    <a:pt x="49" y="36"/>
                    <a:pt x="48" y="40"/>
                    <a:pt x="46" y="43"/>
                  </a:cubicBezTo>
                  <a:cubicBezTo>
                    <a:pt x="46" y="45"/>
                    <a:pt x="46" y="46"/>
                    <a:pt x="47" y="46"/>
                  </a:cubicBezTo>
                  <a:cubicBezTo>
                    <a:pt x="53" y="48"/>
                    <a:pt x="59" y="50"/>
                    <a:pt x="64" y="53"/>
                  </a:cubicBezTo>
                  <a:cubicBezTo>
                    <a:pt x="67" y="54"/>
                    <a:pt x="69" y="55"/>
                    <a:pt x="72" y="56"/>
                  </a:cubicBezTo>
                  <a:cubicBezTo>
                    <a:pt x="73" y="57"/>
                    <a:pt x="74" y="59"/>
                    <a:pt x="74" y="60"/>
                  </a:cubicBezTo>
                  <a:cubicBezTo>
                    <a:pt x="74" y="67"/>
                    <a:pt x="74" y="73"/>
                    <a:pt x="74" y="80"/>
                  </a:cubicBezTo>
                  <a:cubicBezTo>
                    <a:pt x="73" y="80"/>
                    <a:pt x="72" y="80"/>
                    <a:pt x="71" y="80"/>
                  </a:cubicBezTo>
                  <a:cubicBezTo>
                    <a:pt x="48" y="80"/>
                    <a:pt x="26" y="80"/>
                    <a:pt x="3" y="80"/>
                  </a:cubicBezTo>
                  <a:cubicBezTo>
                    <a:pt x="1" y="80"/>
                    <a:pt x="0" y="80"/>
                    <a:pt x="0" y="78"/>
                  </a:cubicBezTo>
                  <a:cubicBezTo>
                    <a:pt x="0" y="73"/>
                    <a:pt x="0" y="68"/>
                    <a:pt x="0" y="63"/>
                  </a:cubicBezTo>
                  <a:cubicBezTo>
                    <a:pt x="0" y="59"/>
                    <a:pt x="1" y="57"/>
                    <a:pt x="4" y="55"/>
                  </a:cubicBezTo>
                  <a:cubicBezTo>
                    <a:pt x="6" y="54"/>
                    <a:pt x="8" y="53"/>
                    <a:pt x="11" y="52"/>
                  </a:cubicBezTo>
                  <a:cubicBezTo>
                    <a:pt x="17" y="50"/>
                    <a:pt x="22" y="48"/>
                    <a:pt x="29" y="45"/>
                  </a:cubicBezTo>
                  <a:close/>
                  <a:moveTo>
                    <a:pt x="41" y="77"/>
                  </a:moveTo>
                  <a:cubicBezTo>
                    <a:pt x="41" y="77"/>
                    <a:pt x="42" y="77"/>
                    <a:pt x="42" y="76"/>
                  </a:cubicBezTo>
                  <a:cubicBezTo>
                    <a:pt x="46" y="68"/>
                    <a:pt x="48" y="58"/>
                    <a:pt x="47" y="49"/>
                  </a:cubicBezTo>
                  <a:cubicBezTo>
                    <a:pt x="47" y="48"/>
                    <a:pt x="46" y="47"/>
                    <a:pt x="46" y="47"/>
                  </a:cubicBezTo>
                  <a:cubicBezTo>
                    <a:pt x="45" y="47"/>
                    <a:pt x="44" y="48"/>
                    <a:pt x="44" y="48"/>
                  </a:cubicBezTo>
                  <a:cubicBezTo>
                    <a:pt x="39" y="53"/>
                    <a:pt x="34" y="53"/>
                    <a:pt x="30" y="48"/>
                  </a:cubicBezTo>
                  <a:cubicBezTo>
                    <a:pt x="29" y="48"/>
                    <a:pt x="28" y="47"/>
                    <a:pt x="28" y="47"/>
                  </a:cubicBezTo>
                  <a:cubicBezTo>
                    <a:pt x="27" y="48"/>
                    <a:pt x="27" y="49"/>
                    <a:pt x="27" y="50"/>
                  </a:cubicBezTo>
                  <a:cubicBezTo>
                    <a:pt x="26" y="59"/>
                    <a:pt x="28" y="67"/>
                    <a:pt x="32" y="75"/>
                  </a:cubicBezTo>
                  <a:cubicBezTo>
                    <a:pt x="32" y="76"/>
                    <a:pt x="32" y="76"/>
                    <a:pt x="33" y="77"/>
                  </a:cubicBezTo>
                  <a:cubicBezTo>
                    <a:pt x="34" y="72"/>
                    <a:pt x="34" y="68"/>
                    <a:pt x="35" y="63"/>
                  </a:cubicBezTo>
                  <a:cubicBezTo>
                    <a:pt x="35" y="62"/>
                    <a:pt x="34" y="61"/>
                    <a:pt x="34" y="60"/>
                  </a:cubicBezTo>
                  <a:cubicBezTo>
                    <a:pt x="34" y="58"/>
                    <a:pt x="34" y="56"/>
                    <a:pt x="35" y="56"/>
                  </a:cubicBezTo>
                  <a:cubicBezTo>
                    <a:pt x="36" y="56"/>
                    <a:pt x="38" y="56"/>
                    <a:pt x="39" y="56"/>
                  </a:cubicBezTo>
                  <a:cubicBezTo>
                    <a:pt x="40" y="56"/>
                    <a:pt x="40" y="58"/>
                    <a:pt x="40" y="60"/>
                  </a:cubicBezTo>
                  <a:cubicBezTo>
                    <a:pt x="40" y="60"/>
                    <a:pt x="39" y="61"/>
                    <a:pt x="39" y="61"/>
                  </a:cubicBezTo>
                  <a:cubicBezTo>
                    <a:pt x="39" y="66"/>
                    <a:pt x="40" y="72"/>
                    <a:pt x="41" y="7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1266598" y="5107709"/>
              <a:ext cx="320675" cy="450850"/>
            </a:xfrm>
            <a:custGeom>
              <a:avLst/>
              <a:gdLst>
                <a:gd name="T0" fmla="*/ 38 w 47"/>
                <a:gd name="T1" fmla="*/ 38 h 65"/>
                <a:gd name="T2" fmla="*/ 36 w 47"/>
                <a:gd name="T3" fmla="*/ 39 h 65"/>
                <a:gd name="T4" fmla="*/ 24 w 47"/>
                <a:gd name="T5" fmla="*/ 38 h 65"/>
                <a:gd name="T6" fmla="*/ 27 w 47"/>
                <a:gd name="T7" fmla="*/ 62 h 65"/>
                <a:gd name="T8" fmla="*/ 28 w 47"/>
                <a:gd name="T9" fmla="*/ 48 h 65"/>
                <a:gd name="T10" fmla="*/ 29 w 47"/>
                <a:gd name="T11" fmla="*/ 46 h 65"/>
                <a:gd name="T12" fmla="*/ 32 w 47"/>
                <a:gd name="T13" fmla="*/ 45 h 65"/>
                <a:gd name="T14" fmla="*/ 33 w 47"/>
                <a:gd name="T15" fmla="*/ 48 h 65"/>
                <a:gd name="T16" fmla="*/ 33 w 47"/>
                <a:gd name="T17" fmla="*/ 62 h 65"/>
                <a:gd name="T18" fmla="*/ 34 w 47"/>
                <a:gd name="T19" fmla="*/ 65 h 65"/>
                <a:gd name="T20" fmla="*/ 0 w 47"/>
                <a:gd name="T21" fmla="*/ 65 h 65"/>
                <a:gd name="T22" fmla="*/ 0 w 47"/>
                <a:gd name="T23" fmla="*/ 49 h 65"/>
                <a:gd name="T24" fmla="*/ 6 w 47"/>
                <a:gd name="T25" fmla="*/ 44 h 65"/>
                <a:gd name="T26" fmla="*/ 20 w 47"/>
                <a:gd name="T27" fmla="*/ 38 h 65"/>
                <a:gd name="T28" fmla="*/ 22 w 47"/>
                <a:gd name="T29" fmla="*/ 33 h 65"/>
                <a:gd name="T30" fmla="*/ 15 w 47"/>
                <a:gd name="T31" fmla="*/ 13 h 65"/>
                <a:gd name="T32" fmla="*/ 24 w 47"/>
                <a:gd name="T33" fmla="*/ 1 h 65"/>
                <a:gd name="T34" fmla="*/ 36 w 47"/>
                <a:gd name="T35" fmla="*/ 1 h 65"/>
                <a:gd name="T36" fmla="*/ 45 w 47"/>
                <a:gd name="T37" fmla="*/ 17 h 65"/>
                <a:gd name="T38" fmla="*/ 41 w 47"/>
                <a:gd name="T39" fmla="*/ 27 h 65"/>
                <a:gd name="T40" fmla="*/ 38 w 47"/>
                <a:gd name="T41" fmla="*/ 35 h 65"/>
                <a:gd name="T42" fmla="*/ 38 w 47"/>
                <a:gd name="T43" fmla="*/ 3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65">
                  <a:moveTo>
                    <a:pt x="38" y="38"/>
                  </a:moveTo>
                  <a:cubicBezTo>
                    <a:pt x="38" y="38"/>
                    <a:pt x="37" y="38"/>
                    <a:pt x="36" y="39"/>
                  </a:cubicBezTo>
                  <a:cubicBezTo>
                    <a:pt x="31" y="44"/>
                    <a:pt x="28" y="44"/>
                    <a:pt x="24" y="38"/>
                  </a:cubicBezTo>
                  <a:cubicBezTo>
                    <a:pt x="20" y="41"/>
                    <a:pt x="23" y="58"/>
                    <a:pt x="27" y="62"/>
                  </a:cubicBezTo>
                  <a:cubicBezTo>
                    <a:pt x="27" y="57"/>
                    <a:pt x="29" y="53"/>
                    <a:pt x="28" y="48"/>
                  </a:cubicBezTo>
                  <a:cubicBezTo>
                    <a:pt x="28" y="47"/>
                    <a:pt x="28" y="46"/>
                    <a:pt x="29" y="46"/>
                  </a:cubicBezTo>
                  <a:cubicBezTo>
                    <a:pt x="30" y="45"/>
                    <a:pt x="31" y="45"/>
                    <a:pt x="32" y="45"/>
                  </a:cubicBezTo>
                  <a:cubicBezTo>
                    <a:pt x="32" y="46"/>
                    <a:pt x="33" y="47"/>
                    <a:pt x="33" y="48"/>
                  </a:cubicBezTo>
                  <a:cubicBezTo>
                    <a:pt x="31" y="53"/>
                    <a:pt x="34" y="57"/>
                    <a:pt x="33" y="62"/>
                  </a:cubicBezTo>
                  <a:cubicBezTo>
                    <a:pt x="33" y="63"/>
                    <a:pt x="33" y="64"/>
                    <a:pt x="34" y="65"/>
                  </a:cubicBezTo>
                  <a:cubicBezTo>
                    <a:pt x="23" y="65"/>
                    <a:pt x="12" y="65"/>
                    <a:pt x="0" y="65"/>
                  </a:cubicBezTo>
                  <a:cubicBezTo>
                    <a:pt x="0" y="60"/>
                    <a:pt x="0" y="54"/>
                    <a:pt x="0" y="49"/>
                  </a:cubicBezTo>
                  <a:cubicBezTo>
                    <a:pt x="1" y="46"/>
                    <a:pt x="3" y="45"/>
                    <a:pt x="6" y="44"/>
                  </a:cubicBezTo>
                  <a:cubicBezTo>
                    <a:pt x="10" y="42"/>
                    <a:pt x="15" y="40"/>
                    <a:pt x="20" y="38"/>
                  </a:cubicBezTo>
                  <a:cubicBezTo>
                    <a:pt x="24" y="37"/>
                    <a:pt x="23" y="36"/>
                    <a:pt x="22" y="33"/>
                  </a:cubicBezTo>
                  <a:cubicBezTo>
                    <a:pt x="19" y="27"/>
                    <a:pt x="15" y="20"/>
                    <a:pt x="15" y="13"/>
                  </a:cubicBezTo>
                  <a:cubicBezTo>
                    <a:pt x="15" y="6"/>
                    <a:pt x="18" y="2"/>
                    <a:pt x="24" y="1"/>
                  </a:cubicBezTo>
                  <a:cubicBezTo>
                    <a:pt x="28" y="0"/>
                    <a:pt x="32" y="0"/>
                    <a:pt x="36" y="1"/>
                  </a:cubicBezTo>
                  <a:cubicBezTo>
                    <a:pt x="44" y="2"/>
                    <a:pt x="47" y="9"/>
                    <a:pt x="45" y="17"/>
                  </a:cubicBezTo>
                  <a:cubicBezTo>
                    <a:pt x="45" y="20"/>
                    <a:pt x="43" y="24"/>
                    <a:pt x="41" y="27"/>
                  </a:cubicBezTo>
                  <a:cubicBezTo>
                    <a:pt x="40" y="30"/>
                    <a:pt x="39" y="32"/>
                    <a:pt x="38" y="35"/>
                  </a:cubicBezTo>
                  <a:cubicBezTo>
                    <a:pt x="38" y="36"/>
                    <a:pt x="38" y="37"/>
                    <a:pt x="38" y="3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1934936" y="5107709"/>
              <a:ext cx="306388" cy="450850"/>
            </a:xfrm>
            <a:custGeom>
              <a:avLst/>
              <a:gdLst>
                <a:gd name="T0" fmla="*/ 22 w 45"/>
                <a:gd name="T1" fmla="*/ 37 h 65"/>
                <a:gd name="T2" fmla="*/ 40 w 45"/>
                <a:gd name="T3" fmla="*/ 44 h 65"/>
                <a:gd name="T4" fmla="*/ 45 w 45"/>
                <a:gd name="T5" fmla="*/ 52 h 65"/>
                <a:gd name="T6" fmla="*/ 45 w 45"/>
                <a:gd name="T7" fmla="*/ 65 h 65"/>
                <a:gd name="T8" fmla="*/ 12 w 45"/>
                <a:gd name="T9" fmla="*/ 65 h 65"/>
                <a:gd name="T10" fmla="*/ 13 w 45"/>
                <a:gd name="T11" fmla="*/ 53 h 65"/>
                <a:gd name="T12" fmla="*/ 13 w 45"/>
                <a:gd name="T13" fmla="*/ 48 h 65"/>
                <a:gd name="T14" fmla="*/ 14 w 45"/>
                <a:gd name="T15" fmla="*/ 46 h 65"/>
                <a:gd name="T16" fmla="*/ 17 w 45"/>
                <a:gd name="T17" fmla="*/ 46 h 65"/>
                <a:gd name="T18" fmla="*/ 18 w 45"/>
                <a:gd name="T19" fmla="*/ 48 h 65"/>
                <a:gd name="T20" fmla="*/ 18 w 45"/>
                <a:gd name="T21" fmla="*/ 54 h 65"/>
                <a:gd name="T22" fmla="*/ 18 w 45"/>
                <a:gd name="T23" fmla="*/ 62 h 65"/>
                <a:gd name="T24" fmla="*/ 22 w 45"/>
                <a:gd name="T25" fmla="*/ 38 h 65"/>
                <a:gd name="T26" fmla="*/ 20 w 45"/>
                <a:gd name="T27" fmla="*/ 40 h 65"/>
                <a:gd name="T28" fmla="*/ 10 w 45"/>
                <a:gd name="T29" fmla="*/ 40 h 65"/>
                <a:gd name="T30" fmla="*/ 7 w 45"/>
                <a:gd name="T31" fmla="*/ 38 h 65"/>
                <a:gd name="T32" fmla="*/ 7 w 45"/>
                <a:gd name="T33" fmla="*/ 33 h 65"/>
                <a:gd name="T34" fmla="*/ 0 w 45"/>
                <a:gd name="T35" fmla="*/ 13 h 65"/>
                <a:gd name="T36" fmla="*/ 9 w 45"/>
                <a:gd name="T37" fmla="*/ 1 h 65"/>
                <a:gd name="T38" fmla="*/ 24 w 45"/>
                <a:gd name="T39" fmla="*/ 2 h 65"/>
                <a:gd name="T40" fmla="*/ 31 w 45"/>
                <a:gd name="T41" fmla="*/ 11 h 65"/>
                <a:gd name="T42" fmla="*/ 27 w 45"/>
                <a:gd name="T43" fmla="*/ 27 h 65"/>
                <a:gd name="T44" fmla="*/ 22 w 45"/>
                <a:gd name="T45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65">
                  <a:moveTo>
                    <a:pt x="22" y="37"/>
                  </a:moveTo>
                  <a:cubicBezTo>
                    <a:pt x="29" y="40"/>
                    <a:pt x="34" y="42"/>
                    <a:pt x="40" y="44"/>
                  </a:cubicBezTo>
                  <a:cubicBezTo>
                    <a:pt x="44" y="46"/>
                    <a:pt x="45" y="47"/>
                    <a:pt x="45" y="52"/>
                  </a:cubicBezTo>
                  <a:cubicBezTo>
                    <a:pt x="45" y="56"/>
                    <a:pt x="45" y="61"/>
                    <a:pt x="45" y="65"/>
                  </a:cubicBezTo>
                  <a:cubicBezTo>
                    <a:pt x="34" y="65"/>
                    <a:pt x="23" y="65"/>
                    <a:pt x="12" y="65"/>
                  </a:cubicBezTo>
                  <a:cubicBezTo>
                    <a:pt x="13" y="61"/>
                    <a:pt x="13" y="57"/>
                    <a:pt x="13" y="53"/>
                  </a:cubicBezTo>
                  <a:cubicBezTo>
                    <a:pt x="13" y="52"/>
                    <a:pt x="13" y="50"/>
                    <a:pt x="13" y="48"/>
                  </a:cubicBezTo>
                  <a:cubicBezTo>
                    <a:pt x="13" y="47"/>
                    <a:pt x="13" y="46"/>
                    <a:pt x="14" y="46"/>
                  </a:cubicBezTo>
                  <a:cubicBezTo>
                    <a:pt x="15" y="45"/>
                    <a:pt x="16" y="45"/>
                    <a:pt x="17" y="46"/>
                  </a:cubicBezTo>
                  <a:cubicBezTo>
                    <a:pt x="17" y="46"/>
                    <a:pt x="18" y="47"/>
                    <a:pt x="18" y="48"/>
                  </a:cubicBezTo>
                  <a:cubicBezTo>
                    <a:pt x="18" y="50"/>
                    <a:pt x="18" y="52"/>
                    <a:pt x="18" y="54"/>
                  </a:cubicBezTo>
                  <a:cubicBezTo>
                    <a:pt x="18" y="57"/>
                    <a:pt x="18" y="60"/>
                    <a:pt x="18" y="62"/>
                  </a:cubicBezTo>
                  <a:cubicBezTo>
                    <a:pt x="23" y="58"/>
                    <a:pt x="25" y="41"/>
                    <a:pt x="22" y="38"/>
                  </a:cubicBezTo>
                  <a:cubicBezTo>
                    <a:pt x="22" y="39"/>
                    <a:pt x="21" y="40"/>
                    <a:pt x="20" y="40"/>
                  </a:cubicBezTo>
                  <a:cubicBezTo>
                    <a:pt x="17" y="43"/>
                    <a:pt x="13" y="43"/>
                    <a:pt x="10" y="40"/>
                  </a:cubicBezTo>
                  <a:cubicBezTo>
                    <a:pt x="9" y="39"/>
                    <a:pt x="8" y="38"/>
                    <a:pt x="7" y="38"/>
                  </a:cubicBezTo>
                  <a:cubicBezTo>
                    <a:pt x="9" y="37"/>
                    <a:pt x="8" y="35"/>
                    <a:pt x="7" y="33"/>
                  </a:cubicBezTo>
                  <a:cubicBezTo>
                    <a:pt x="4" y="27"/>
                    <a:pt x="0" y="20"/>
                    <a:pt x="0" y="13"/>
                  </a:cubicBezTo>
                  <a:cubicBezTo>
                    <a:pt x="0" y="7"/>
                    <a:pt x="3" y="2"/>
                    <a:pt x="9" y="1"/>
                  </a:cubicBezTo>
                  <a:cubicBezTo>
                    <a:pt x="14" y="0"/>
                    <a:pt x="19" y="0"/>
                    <a:pt x="24" y="2"/>
                  </a:cubicBezTo>
                  <a:cubicBezTo>
                    <a:pt x="28" y="4"/>
                    <a:pt x="30" y="7"/>
                    <a:pt x="31" y="11"/>
                  </a:cubicBezTo>
                  <a:cubicBezTo>
                    <a:pt x="31" y="16"/>
                    <a:pt x="30" y="22"/>
                    <a:pt x="27" y="27"/>
                  </a:cubicBezTo>
                  <a:cubicBezTo>
                    <a:pt x="25" y="30"/>
                    <a:pt x="24" y="33"/>
                    <a:pt x="22" y="3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3">
            <a:extLst>
              <a:ext uri="{FF2B5EF4-FFF2-40B4-BE49-F238E27FC236}">
                <a16:creationId xmlns="" xmlns:a16="http://schemas.microsoft.com/office/drawing/2014/main" id="{DE28DA27-2E21-49BC-AA17-C44157C7BDBA}"/>
              </a:ext>
            </a:extLst>
          </p:cNvPr>
          <p:cNvGrpSpPr/>
          <p:nvPr/>
        </p:nvGrpSpPr>
        <p:grpSpPr>
          <a:xfrm>
            <a:off x="734942" y="2315396"/>
            <a:ext cx="3057994" cy="926860"/>
            <a:chOff x="734941" y="2315395"/>
            <a:chExt cx="3057994" cy="926860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9A05EA4-38EC-46CC-9528-BC897A005581}"/>
                </a:ext>
              </a:extLst>
            </p:cNvPr>
            <p:cNvSpPr txBox="1"/>
            <p:nvPr/>
          </p:nvSpPr>
          <p:spPr>
            <a:xfrm>
              <a:off x="734941" y="2315395"/>
              <a:ext cx="30579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STRENGTHS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0462053C-B387-4F0C-B29A-490BE8564611}"/>
                </a:ext>
              </a:extLst>
            </p:cNvPr>
            <p:cNvSpPr txBox="1"/>
            <p:nvPr/>
          </p:nvSpPr>
          <p:spPr>
            <a:xfrm>
              <a:off x="734942" y="2595924"/>
              <a:ext cx="305799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</p:grpSp>
      <p:grpSp>
        <p:nvGrpSpPr>
          <p:cNvPr id="6" name="그룹 34">
            <a:extLst>
              <a:ext uri="{FF2B5EF4-FFF2-40B4-BE49-F238E27FC236}">
                <a16:creationId xmlns="" xmlns:a16="http://schemas.microsoft.com/office/drawing/2014/main" id="{9FDECE2D-51EC-430D-BF14-97E48CB45680}"/>
              </a:ext>
            </a:extLst>
          </p:cNvPr>
          <p:cNvGrpSpPr/>
          <p:nvPr/>
        </p:nvGrpSpPr>
        <p:grpSpPr>
          <a:xfrm>
            <a:off x="734942" y="4531950"/>
            <a:ext cx="3057994" cy="923269"/>
            <a:chOff x="734941" y="4531950"/>
            <a:chExt cx="3057994" cy="923269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CED9210D-B2CA-42DE-B221-718615A3AB04}"/>
                </a:ext>
              </a:extLst>
            </p:cNvPr>
            <p:cNvSpPr txBox="1"/>
            <p:nvPr/>
          </p:nvSpPr>
          <p:spPr>
            <a:xfrm>
              <a:off x="734941" y="4531950"/>
              <a:ext cx="305799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F09F0A3-70F8-433E-BA21-A35A95F19324}"/>
                </a:ext>
              </a:extLst>
            </p:cNvPr>
            <p:cNvSpPr txBox="1"/>
            <p:nvPr/>
          </p:nvSpPr>
          <p:spPr>
            <a:xfrm>
              <a:off x="734941" y="4808888"/>
              <a:ext cx="3057994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</p:grpSp>
      <p:grpSp>
        <p:nvGrpSpPr>
          <p:cNvPr id="9" name="그룹 32">
            <a:extLst>
              <a:ext uri="{FF2B5EF4-FFF2-40B4-BE49-F238E27FC236}">
                <a16:creationId xmlns="" xmlns:a16="http://schemas.microsoft.com/office/drawing/2014/main" id="{0ABF2115-1C6E-44DB-9560-2C5A659D47F8}"/>
              </a:ext>
            </a:extLst>
          </p:cNvPr>
          <p:cNvGrpSpPr/>
          <p:nvPr/>
        </p:nvGrpSpPr>
        <p:grpSpPr>
          <a:xfrm>
            <a:off x="8415095" y="2315396"/>
            <a:ext cx="2993541" cy="926860"/>
            <a:chOff x="8415094" y="2315395"/>
            <a:chExt cx="2993541" cy="926860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B8457F4-C21A-4288-9758-E6E1ABF42EA2}"/>
                </a:ext>
              </a:extLst>
            </p:cNvPr>
            <p:cNvSpPr txBox="1"/>
            <p:nvPr/>
          </p:nvSpPr>
          <p:spPr>
            <a:xfrm>
              <a:off x="8415094" y="2315395"/>
              <a:ext cx="299354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OPPORTUNITIES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203289F-9AE9-433D-B15A-1ACA180ADA32}"/>
                </a:ext>
              </a:extLst>
            </p:cNvPr>
            <p:cNvSpPr txBox="1"/>
            <p:nvPr/>
          </p:nvSpPr>
          <p:spPr>
            <a:xfrm>
              <a:off x="8415094" y="2595924"/>
              <a:ext cx="299354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</p:grpSp>
      <p:grpSp>
        <p:nvGrpSpPr>
          <p:cNvPr id="12" name="그룹 31">
            <a:extLst>
              <a:ext uri="{FF2B5EF4-FFF2-40B4-BE49-F238E27FC236}">
                <a16:creationId xmlns="" xmlns:a16="http://schemas.microsoft.com/office/drawing/2014/main" id="{A4735780-1A53-4E31-B90F-6D1630280B67}"/>
              </a:ext>
            </a:extLst>
          </p:cNvPr>
          <p:cNvGrpSpPr/>
          <p:nvPr/>
        </p:nvGrpSpPr>
        <p:grpSpPr>
          <a:xfrm>
            <a:off x="8399120" y="4531950"/>
            <a:ext cx="3017227" cy="923269"/>
            <a:chOff x="8399119" y="4531950"/>
            <a:chExt cx="3017227" cy="923269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1A7B67DD-6EA2-4109-84A6-FFE14B46268C}"/>
                </a:ext>
              </a:extLst>
            </p:cNvPr>
            <p:cNvSpPr txBox="1"/>
            <p:nvPr/>
          </p:nvSpPr>
          <p:spPr>
            <a:xfrm>
              <a:off x="8399119" y="4531950"/>
              <a:ext cx="30172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THREATS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4D67519C-EC0C-4850-96E7-923ACA3F821A}"/>
                </a:ext>
              </a:extLst>
            </p:cNvPr>
            <p:cNvSpPr txBox="1"/>
            <p:nvPr/>
          </p:nvSpPr>
          <p:spPr>
            <a:xfrm>
              <a:off x="8399119" y="4808888"/>
              <a:ext cx="301722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7FC7B15-76E9-4F1C-A4FC-2EFCBE07216A}"/>
              </a:ext>
            </a:extLst>
          </p:cNvPr>
          <p:cNvGrpSpPr/>
          <p:nvPr/>
        </p:nvGrpSpPr>
        <p:grpSpPr>
          <a:xfrm>
            <a:off x="3985890" y="1834302"/>
            <a:ext cx="4220222" cy="4194532"/>
            <a:chOff x="3525294" y="2740605"/>
            <a:chExt cx="2667704" cy="2651465"/>
          </a:xfrm>
        </p:grpSpPr>
        <p:sp>
          <p:nvSpPr>
            <p:cNvPr id="16" name="Bent-Up Arrow 4">
              <a:extLst>
                <a:ext uri="{FF2B5EF4-FFF2-40B4-BE49-F238E27FC236}">
                  <a16:creationId xmlns="" xmlns:a16="http://schemas.microsoft.com/office/drawing/2014/main" id="{6A62D881-02EB-419D-8969-EE92515E230E}"/>
                </a:ext>
              </a:extLst>
            </p:cNvPr>
            <p:cNvSpPr/>
            <p:nvPr/>
          </p:nvSpPr>
          <p:spPr>
            <a:xfrm rot="5400000">
              <a:off x="3632482" y="4203114"/>
              <a:ext cx="1296144" cy="1081768"/>
            </a:xfrm>
            <a:prstGeom prst="bentUpArrow">
              <a:avLst>
                <a:gd name="adj1" fmla="val 50000"/>
                <a:gd name="adj2" fmla="val 50000"/>
                <a:gd name="adj3" fmla="val 3250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Bent-Up Arrow 5">
              <a:extLst>
                <a:ext uri="{FF2B5EF4-FFF2-40B4-BE49-F238E27FC236}">
                  <a16:creationId xmlns="" xmlns:a16="http://schemas.microsoft.com/office/drawing/2014/main" id="{18D4CEE9-E504-4DF4-885C-8932D6C50969}"/>
                </a:ext>
              </a:extLst>
            </p:cNvPr>
            <p:cNvSpPr/>
            <p:nvPr/>
          </p:nvSpPr>
          <p:spPr>
            <a:xfrm>
              <a:off x="4896854" y="4095926"/>
              <a:ext cx="1296144" cy="1081768"/>
            </a:xfrm>
            <a:prstGeom prst="bentUpArrow">
              <a:avLst>
                <a:gd name="adj1" fmla="val 50000"/>
                <a:gd name="adj2" fmla="val 50000"/>
                <a:gd name="adj3" fmla="val 325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Bent-Up Arrow 6">
              <a:extLst>
                <a:ext uri="{FF2B5EF4-FFF2-40B4-BE49-F238E27FC236}">
                  <a16:creationId xmlns="" xmlns:a16="http://schemas.microsoft.com/office/drawing/2014/main" id="{BEEE90BF-6A7A-41F1-9117-261F9F4F8129}"/>
                </a:ext>
              </a:extLst>
            </p:cNvPr>
            <p:cNvSpPr/>
            <p:nvPr/>
          </p:nvSpPr>
          <p:spPr>
            <a:xfrm rot="16200000">
              <a:off x="4789666" y="2847793"/>
              <a:ext cx="1296144" cy="1081768"/>
            </a:xfrm>
            <a:prstGeom prst="bentUpArrow">
              <a:avLst>
                <a:gd name="adj1" fmla="val 50000"/>
                <a:gd name="adj2" fmla="val 50000"/>
                <a:gd name="adj3" fmla="val 325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Bent-Up Arrow 7">
              <a:extLst>
                <a:ext uri="{FF2B5EF4-FFF2-40B4-BE49-F238E27FC236}">
                  <a16:creationId xmlns="" xmlns:a16="http://schemas.microsoft.com/office/drawing/2014/main" id="{30B98AAE-4D2A-43D4-B99C-0B562FD8A625}"/>
                </a:ext>
              </a:extLst>
            </p:cNvPr>
            <p:cNvSpPr/>
            <p:nvPr/>
          </p:nvSpPr>
          <p:spPr>
            <a:xfrm rot="10800000">
              <a:off x="3525294" y="2954980"/>
              <a:ext cx="1296144" cy="1081768"/>
            </a:xfrm>
            <a:prstGeom prst="bentUpArrow">
              <a:avLst>
                <a:gd name="adj1" fmla="val 50000"/>
                <a:gd name="adj2" fmla="val 50000"/>
                <a:gd name="adj3" fmla="val 3250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3A63C5D-8563-431A-A561-243CC8917992}"/>
              </a:ext>
            </a:extLst>
          </p:cNvPr>
          <p:cNvSpPr/>
          <p:nvPr/>
        </p:nvSpPr>
        <p:spPr>
          <a:xfrm>
            <a:off x="4549759" y="2896173"/>
            <a:ext cx="630927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400" dirty="0"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71B2C9F-C443-4B55-9552-118A35F00204}"/>
              </a:ext>
            </a:extLst>
          </p:cNvPr>
          <p:cNvSpPr/>
          <p:nvPr/>
        </p:nvSpPr>
        <p:spPr>
          <a:xfrm>
            <a:off x="5006001" y="4792602"/>
            <a:ext cx="630927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400" dirty="0"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A778C85-E82B-4AC4-A73C-44F13634A728}"/>
              </a:ext>
            </a:extLst>
          </p:cNvPr>
          <p:cNvSpPr/>
          <p:nvPr/>
        </p:nvSpPr>
        <p:spPr>
          <a:xfrm>
            <a:off x="6424939" y="2287450"/>
            <a:ext cx="630927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dirty="0"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511ECA3-BEF2-47F7-BFB8-60416472718F}"/>
              </a:ext>
            </a:extLst>
          </p:cNvPr>
          <p:cNvSpPr/>
          <p:nvPr/>
        </p:nvSpPr>
        <p:spPr>
          <a:xfrm>
            <a:off x="7025213" y="4211511"/>
            <a:ext cx="630927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C636DA6-7833-427A-A84E-E8FFC1E8F273}"/>
              </a:ext>
            </a:extLst>
          </p:cNvPr>
          <p:cNvSpPr txBox="1"/>
          <p:nvPr/>
        </p:nvSpPr>
        <p:spPr>
          <a:xfrm>
            <a:off x="4400939" y="2267893"/>
            <a:ext cx="15922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FD54C33-5C28-42C7-85EB-907524735EC4}"/>
              </a:ext>
            </a:extLst>
          </p:cNvPr>
          <p:cNvSpPr txBox="1"/>
          <p:nvPr/>
        </p:nvSpPr>
        <p:spPr>
          <a:xfrm rot="16200000">
            <a:off x="3784015" y="4636023"/>
            <a:ext cx="15922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WEAKNESS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E929DE3-CBE5-4894-BDD0-7B2A617F7AED}"/>
              </a:ext>
            </a:extLst>
          </p:cNvPr>
          <p:cNvSpPr txBox="1"/>
          <p:nvPr/>
        </p:nvSpPr>
        <p:spPr>
          <a:xfrm>
            <a:off x="6189590" y="5313222"/>
            <a:ext cx="15922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2AB2301-5240-41B5-991D-401EF3B8DF9E}"/>
              </a:ext>
            </a:extLst>
          </p:cNvPr>
          <p:cNvSpPr txBox="1"/>
          <p:nvPr/>
        </p:nvSpPr>
        <p:spPr>
          <a:xfrm rot="16200000">
            <a:off x="6852364" y="2944453"/>
            <a:ext cx="15922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734C7A8-ABC9-4271-BE95-7FC86A835C7A}"/>
              </a:ext>
            </a:extLst>
          </p:cNvPr>
          <p:cNvSpPr txBox="1"/>
          <p:nvPr/>
        </p:nvSpPr>
        <p:spPr>
          <a:xfrm>
            <a:off x="5299992" y="3639183"/>
            <a:ext cx="15920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SWOT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0453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2403763" y="1941382"/>
            <a:ext cx="3611563" cy="4117975"/>
            <a:chOff x="1676400" y="1779588"/>
            <a:chExt cx="3611563" cy="4117975"/>
          </a:xfrm>
          <a:effectLst>
            <a:outerShdw blurRad="76200" dist="9144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04975" y="1779588"/>
              <a:ext cx="3552825" cy="406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2659063" y="2586038"/>
              <a:ext cx="1646238" cy="3311525"/>
            </a:xfrm>
            <a:custGeom>
              <a:avLst/>
              <a:gdLst>
                <a:gd name="T0" fmla="*/ 30 w 57"/>
                <a:gd name="T1" fmla="*/ 58 h 115"/>
                <a:gd name="T2" fmla="*/ 27 w 57"/>
                <a:gd name="T3" fmla="*/ 61 h 115"/>
                <a:gd name="T4" fmla="*/ 27 w 57"/>
                <a:gd name="T5" fmla="*/ 106 h 115"/>
                <a:gd name="T6" fmla="*/ 17 w 57"/>
                <a:gd name="T7" fmla="*/ 113 h 115"/>
                <a:gd name="T8" fmla="*/ 13 w 57"/>
                <a:gd name="T9" fmla="*/ 108 h 115"/>
                <a:gd name="T10" fmla="*/ 13 w 57"/>
                <a:gd name="T11" fmla="*/ 105 h 115"/>
                <a:gd name="T12" fmla="*/ 13 w 57"/>
                <a:gd name="T13" fmla="*/ 31 h 115"/>
                <a:gd name="T14" fmla="*/ 13 w 57"/>
                <a:gd name="T15" fmla="*/ 19 h 115"/>
                <a:gd name="T16" fmla="*/ 12 w 57"/>
                <a:gd name="T17" fmla="*/ 18 h 115"/>
                <a:gd name="T18" fmla="*/ 11 w 57"/>
                <a:gd name="T19" fmla="*/ 21 h 115"/>
                <a:gd name="T20" fmla="*/ 11 w 57"/>
                <a:gd name="T21" fmla="*/ 45 h 115"/>
                <a:gd name="T22" fmla="*/ 11 w 57"/>
                <a:gd name="T23" fmla="*/ 48 h 115"/>
                <a:gd name="T24" fmla="*/ 6 w 57"/>
                <a:gd name="T25" fmla="*/ 53 h 115"/>
                <a:gd name="T26" fmla="*/ 1 w 57"/>
                <a:gd name="T27" fmla="*/ 48 h 115"/>
                <a:gd name="T28" fmla="*/ 1 w 57"/>
                <a:gd name="T29" fmla="*/ 24 h 115"/>
                <a:gd name="T30" fmla="*/ 1 w 57"/>
                <a:gd name="T31" fmla="*/ 8 h 115"/>
                <a:gd name="T32" fmla="*/ 8 w 57"/>
                <a:gd name="T33" fmla="*/ 0 h 115"/>
                <a:gd name="T34" fmla="*/ 49 w 57"/>
                <a:gd name="T35" fmla="*/ 0 h 115"/>
                <a:gd name="T36" fmla="*/ 57 w 57"/>
                <a:gd name="T37" fmla="*/ 7 h 115"/>
                <a:gd name="T38" fmla="*/ 57 w 57"/>
                <a:gd name="T39" fmla="*/ 47 h 115"/>
                <a:gd name="T40" fmla="*/ 52 w 57"/>
                <a:gd name="T41" fmla="*/ 53 h 115"/>
                <a:gd name="T42" fmla="*/ 46 w 57"/>
                <a:gd name="T43" fmla="*/ 47 h 115"/>
                <a:gd name="T44" fmla="*/ 46 w 57"/>
                <a:gd name="T45" fmla="*/ 21 h 115"/>
                <a:gd name="T46" fmla="*/ 46 w 57"/>
                <a:gd name="T47" fmla="*/ 18 h 115"/>
                <a:gd name="T48" fmla="*/ 44 w 57"/>
                <a:gd name="T49" fmla="*/ 19 h 115"/>
                <a:gd name="T50" fmla="*/ 44 w 57"/>
                <a:gd name="T51" fmla="*/ 22 h 115"/>
                <a:gd name="T52" fmla="*/ 44 w 57"/>
                <a:gd name="T53" fmla="*/ 105 h 115"/>
                <a:gd name="T54" fmla="*/ 35 w 57"/>
                <a:gd name="T55" fmla="*/ 113 h 115"/>
                <a:gd name="T56" fmla="*/ 30 w 57"/>
                <a:gd name="T57" fmla="*/ 105 h 115"/>
                <a:gd name="T58" fmla="*/ 30 w 57"/>
                <a:gd name="T59" fmla="*/ 62 h 115"/>
                <a:gd name="T60" fmla="*/ 30 w 57"/>
                <a:gd name="T61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" h="115">
                  <a:moveTo>
                    <a:pt x="30" y="58"/>
                  </a:moveTo>
                  <a:cubicBezTo>
                    <a:pt x="27" y="57"/>
                    <a:pt x="27" y="59"/>
                    <a:pt x="27" y="61"/>
                  </a:cubicBezTo>
                  <a:cubicBezTo>
                    <a:pt x="27" y="76"/>
                    <a:pt x="27" y="91"/>
                    <a:pt x="27" y="106"/>
                  </a:cubicBezTo>
                  <a:cubicBezTo>
                    <a:pt x="27" y="111"/>
                    <a:pt x="22" y="115"/>
                    <a:pt x="17" y="113"/>
                  </a:cubicBezTo>
                  <a:cubicBezTo>
                    <a:pt x="15" y="112"/>
                    <a:pt x="14" y="110"/>
                    <a:pt x="13" y="108"/>
                  </a:cubicBezTo>
                  <a:cubicBezTo>
                    <a:pt x="13" y="107"/>
                    <a:pt x="13" y="106"/>
                    <a:pt x="13" y="105"/>
                  </a:cubicBezTo>
                  <a:cubicBezTo>
                    <a:pt x="13" y="80"/>
                    <a:pt x="13" y="55"/>
                    <a:pt x="13" y="31"/>
                  </a:cubicBezTo>
                  <a:cubicBezTo>
                    <a:pt x="13" y="27"/>
                    <a:pt x="13" y="23"/>
                    <a:pt x="13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9"/>
                    <a:pt x="11" y="37"/>
                    <a:pt x="11" y="45"/>
                  </a:cubicBezTo>
                  <a:cubicBezTo>
                    <a:pt x="11" y="46"/>
                    <a:pt x="11" y="47"/>
                    <a:pt x="11" y="48"/>
                  </a:cubicBezTo>
                  <a:cubicBezTo>
                    <a:pt x="11" y="51"/>
                    <a:pt x="9" y="53"/>
                    <a:pt x="6" y="53"/>
                  </a:cubicBezTo>
                  <a:cubicBezTo>
                    <a:pt x="3" y="53"/>
                    <a:pt x="1" y="51"/>
                    <a:pt x="1" y="48"/>
                  </a:cubicBezTo>
                  <a:cubicBezTo>
                    <a:pt x="0" y="40"/>
                    <a:pt x="1" y="32"/>
                    <a:pt x="1" y="24"/>
                  </a:cubicBezTo>
                  <a:cubicBezTo>
                    <a:pt x="1" y="18"/>
                    <a:pt x="1" y="13"/>
                    <a:pt x="1" y="8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22" y="0"/>
                    <a:pt x="35" y="0"/>
                    <a:pt x="49" y="0"/>
                  </a:cubicBezTo>
                  <a:cubicBezTo>
                    <a:pt x="54" y="0"/>
                    <a:pt x="57" y="3"/>
                    <a:pt x="57" y="7"/>
                  </a:cubicBezTo>
                  <a:cubicBezTo>
                    <a:pt x="57" y="21"/>
                    <a:pt x="57" y="34"/>
                    <a:pt x="57" y="47"/>
                  </a:cubicBezTo>
                  <a:cubicBezTo>
                    <a:pt x="57" y="51"/>
                    <a:pt x="55" y="53"/>
                    <a:pt x="52" y="53"/>
                  </a:cubicBezTo>
                  <a:cubicBezTo>
                    <a:pt x="48" y="53"/>
                    <a:pt x="46" y="51"/>
                    <a:pt x="46" y="47"/>
                  </a:cubicBezTo>
                  <a:cubicBezTo>
                    <a:pt x="46" y="38"/>
                    <a:pt x="46" y="30"/>
                    <a:pt x="46" y="21"/>
                  </a:cubicBezTo>
                  <a:cubicBezTo>
                    <a:pt x="46" y="20"/>
                    <a:pt x="46" y="19"/>
                    <a:pt x="46" y="18"/>
                  </a:cubicBezTo>
                  <a:cubicBezTo>
                    <a:pt x="45" y="18"/>
                    <a:pt x="45" y="18"/>
                    <a:pt x="44" y="19"/>
                  </a:cubicBezTo>
                  <a:cubicBezTo>
                    <a:pt x="44" y="20"/>
                    <a:pt x="44" y="21"/>
                    <a:pt x="44" y="22"/>
                  </a:cubicBezTo>
                  <a:cubicBezTo>
                    <a:pt x="44" y="50"/>
                    <a:pt x="44" y="77"/>
                    <a:pt x="44" y="105"/>
                  </a:cubicBezTo>
                  <a:cubicBezTo>
                    <a:pt x="44" y="111"/>
                    <a:pt x="40" y="115"/>
                    <a:pt x="35" y="113"/>
                  </a:cubicBezTo>
                  <a:cubicBezTo>
                    <a:pt x="32" y="112"/>
                    <a:pt x="30" y="109"/>
                    <a:pt x="30" y="105"/>
                  </a:cubicBezTo>
                  <a:cubicBezTo>
                    <a:pt x="30" y="90"/>
                    <a:pt x="30" y="76"/>
                    <a:pt x="30" y="62"/>
                  </a:cubicBezTo>
                  <a:cubicBezTo>
                    <a:pt x="30" y="61"/>
                    <a:pt x="30" y="59"/>
                    <a:pt x="30" y="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276725" y="2730501"/>
              <a:ext cx="1011238" cy="2678113"/>
            </a:xfrm>
            <a:custGeom>
              <a:avLst/>
              <a:gdLst>
                <a:gd name="T0" fmla="*/ 26 w 35"/>
                <a:gd name="T1" fmla="*/ 16 h 93"/>
                <a:gd name="T2" fmla="*/ 25 w 35"/>
                <a:gd name="T3" fmla="*/ 19 h 93"/>
                <a:gd name="T4" fmla="*/ 25 w 35"/>
                <a:gd name="T5" fmla="*/ 86 h 93"/>
                <a:gd name="T6" fmla="*/ 20 w 35"/>
                <a:gd name="T7" fmla="*/ 92 h 93"/>
                <a:gd name="T8" fmla="*/ 14 w 35"/>
                <a:gd name="T9" fmla="*/ 86 h 93"/>
                <a:gd name="T10" fmla="*/ 14 w 35"/>
                <a:gd name="T11" fmla="*/ 52 h 93"/>
                <a:gd name="T12" fmla="*/ 14 w 35"/>
                <a:gd name="T13" fmla="*/ 48 h 93"/>
                <a:gd name="T14" fmla="*/ 11 w 35"/>
                <a:gd name="T15" fmla="*/ 50 h 93"/>
                <a:gd name="T16" fmla="*/ 11 w 35"/>
                <a:gd name="T17" fmla="*/ 86 h 93"/>
                <a:gd name="T18" fmla="*/ 6 w 35"/>
                <a:gd name="T19" fmla="*/ 92 h 93"/>
                <a:gd name="T20" fmla="*/ 0 w 35"/>
                <a:gd name="T21" fmla="*/ 87 h 93"/>
                <a:gd name="T22" fmla="*/ 0 w 35"/>
                <a:gd name="T23" fmla="*/ 51 h 93"/>
                <a:gd name="T24" fmla="*/ 1 w 35"/>
                <a:gd name="T25" fmla="*/ 48 h 93"/>
                <a:gd name="T26" fmla="*/ 3 w 35"/>
                <a:gd name="T27" fmla="*/ 40 h 93"/>
                <a:gd name="T28" fmla="*/ 3 w 35"/>
                <a:gd name="T29" fmla="*/ 0 h 93"/>
                <a:gd name="T30" fmla="*/ 6 w 35"/>
                <a:gd name="T31" fmla="*/ 0 h 93"/>
                <a:gd name="T32" fmla="*/ 28 w 35"/>
                <a:gd name="T33" fmla="*/ 0 h 93"/>
                <a:gd name="T34" fmla="*/ 35 w 35"/>
                <a:gd name="T35" fmla="*/ 7 h 93"/>
                <a:gd name="T36" fmla="*/ 35 w 35"/>
                <a:gd name="T37" fmla="*/ 38 h 93"/>
                <a:gd name="T38" fmla="*/ 31 w 35"/>
                <a:gd name="T39" fmla="*/ 43 h 93"/>
                <a:gd name="T40" fmla="*/ 27 w 35"/>
                <a:gd name="T41" fmla="*/ 38 h 93"/>
                <a:gd name="T42" fmla="*/ 27 w 35"/>
                <a:gd name="T43" fmla="*/ 19 h 93"/>
                <a:gd name="T44" fmla="*/ 27 w 35"/>
                <a:gd name="T45" fmla="*/ 16 h 93"/>
                <a:gd name="T46" fmla="*/ 26 w 35"/>
                <a:gd name="T47" fmla="*/ 1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93">
                  <a:moveTo>
                    <a:pt x="26" y="16"/>
                  </a:moveTo>
                  <a:cubicBezTo>
                    <a:pt x="25" y="17"/>
                    <a:pt x="25" y="18"/>
                    <a:pt x="25" y="19"/>
                  </a:cubicBezTo>
                  <a:cubicBezTo>
                    <a:pt x="25" y="41"/>
                    <a:pt x="25" y="63"/>
                    <a:pt x="25" y="86"/>
                  </a:cubicBezTo>
                  <a:cubicBezTo>
                    <a:pt x="25" y="90"/>
                    <a:pt x="23" y="92"/>
                    <a:pt x="20" y="92"/>
                  </a:cubicBezTo>
                  <a:cubicBezTo>
                    <a:pt x="16" y="93"/>
                    <a:pt x="14" y="90"/>
                    <a:pt x="14" y="86"/>
                  </a:cubicBezTo>
                  <a:cubicBezTo>
                    <a:pt x="14" y="75"/>
                    <a:pt x="14" y="63"/>
                    <a:pt x="14" y="52"/>
                  </a:cubicBezTo>
                  <a:cubicBezTo>
                    <a:pt x="14" y="51"/>
                    <a:pt x="14" y="49"/>
                    <a:pt x="14" y="48"/>
                  </a:cubicBezTo>
                  <a:cubicBezTo>
                    <a:pt x="11" y="47"/>
                    <a:pt x="11" y="48"/>
                    <a:pt x="11" y="50"/>
                  </a:cubicBezTo>
                  <a:cubicBezTo>
                    <a:pt x="11" y="62"/>
                    <a:pt x="11" y="74"/>
                    <a:pt x="11" y="86"/>
                  </a:cubicBezTo>
                  <a:cubicBezTo>
                    <a:pt x="11" y="90"/>
                    <a:pt x="9" y="92"/>
                    <a:pt x="6" y="92"/>
                  </a:cubicBezTo>
                  <a:cubicBezTo>
                    <a:pt x="2" y="92"/>
                    <a:pt x="0" y="90"/>
                    <a:pt x="0" y="87"/>
                  </a:cubicBezTo>
                  <a:cubicBezTo>
                    <a:pt x="0" y="75"/>
                    <a:pt x="0" y="63"/>
                    <a:pt x="0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3" y="46"/>
                    <a:pt x="3" y="43"/>
                    <a:pt x="3" y="40"/>
                  </a:cubicBezTo>
                  <a:cubicBezTo>
                    <a:pt x="3" y="27"/>
                    <a:pt x="3" y="14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13" y="0"/>
                    <a:pt x="21" y="0"/>
                    <a:pt x="28" y="0"/>
                  </a:cubicBezTo>
                  <a:cubicBezTo>
                    <a:pt x="33" y="0"/>
                    <a:pt x="35" y="2"/>
                    <a:pt x="35" y="7"/>
                  </a:cubicBezTo>
                  <a:cubicBezTo>
                    <a:pt x="35" y="17"/>
                    <a:pt x="35" y="28"/>
                    <a:pt x="35" y="38"/>
                  </a:cubicBezTo>
                  <a:cubicBezTo>
                    <a:pt x="35" y="42"/>
                    <a:pt x="34" y="43"/>
                    <a:pt x="31" y="43"/>
                  </a:cubicBezTo>
                  <a:cubicBezTo>
                    <a:pt x="28" y="44"/>
                    <a:pt x="27" y="42"/>
                    <a:pt x="27" y="38"/>
                  </a:cubicBezTo>
                  <a:cubicBezTo>
                    <a:pt x="27" y="32"/>
                    <a:pt x="27" y="25"/>
                    <a:pt x="27" y="19"/>
                  </a:cubicBezTo>
                  <a:cubicBezTo>
                    <a:pt x="27" y="18"/>
                    <a:pt x="27" y="17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676400" y="2730501"/>
              <a:ext cx="1011238" cy="2647950"/>
            </a:xfrm>
            <a:custGeom>
              <a:avLst/>
              <a:gdLst>
                <a:gd name="T0" fmla="*/ 32 w 35"/>
                <a:gd name="T1" fmla="*/ 0 h 92"/>
                <a:gd name="T2" fmla="*/ 32 w 35"/>
                <a:gd name="T3" fmla="*/ 18 h 92"/>
                <a:gd name="T4" fmla="*/ 32 w 35"/>
                <a:gd name="T5" fmla="*/ 42 h 92"/>
                <a:gd name="T6" fmla="*/ 34 w 35"/>
                <a:gd name="T7" fmla="*/ 48 h 92"/>
                <a:gd name="T8" fmla="*/ 35 w 35"/>
                <a:gd name="T9" fmla="*/ 51 h 92"/>
                <a:gd name="T10" fmla="*/ 35 w 35"/>
                <a:gd name="T11" fmla="*/ 86 h 92"/>
                <a:gd name="T12" fmla="*/ 30 w 35"/>
                <a:gd name="T13" fmla="*/ 92 h 92"/>
                <a:gd name="T14" fmla="*/ 24 w 35"/>
                <a:gd name="T15" fmla="*/ 86 h 92"/>
                <a:gd name="T16" fmla="*/ 24 w 35"/>
                <a:gd name="T17" fmla="*/ 51 h 92"/>
                <a:gd name="T18" fmla="*/ 24 w 35"/>
                <a:gd name="T19" fmla="*/ 49 h 92"/>
                <a:gd name="T20" fmla="*/ 23 w 35"/>
                <a:gd name="T21" fmla="*/ 48 h 92"/>
                <a:gd name="T22" fmla="*/ 21 w 35"/>
                <a:gd name="T23" fmla="*/ 49 h 92"/>
                <a:gd name="T24" fmla="*/ 21 w 35"/>
                <a:gd name="T25" fmla="*/ 51 h 92"/>
                <a:gd name="T26" fmla="*/ 21 w 35"/>
                <a:gd name="T27" fmla="*/ 86 h 92"/>
                <a:gd name="T28" fmla="*/ 16 w 35"/>
                <a:gd name="T29" fmla="*/ 92 h 92"/>
                <a:gd name="T30" fmla="*/ 10 w 35"/>
                <a:gd name="T31" fmla="*/ 86 h 92"/>
                <a:gd name="T32" fmla="*/ 10 w 35"/>
                <a:gd name="T33" fmla="*/ 45 h 92"/>
                <a:gd name="T34" fmla="*/ 10 w 35"/>
                <a:gd name="T35" fmla="*/ 18 h 92"/>
                <a:gd name="T36" fmla="*/ 10 w 35"/>
                <a:gd name="T37" fmla="*/ 16 h 92"/>
                <a:gd name="T38" fmla="*/ 9 w 35"/>
                <a:gd name="T39" fmla="*/ 15 h 92"/>
                <a:gd name="T40" fmla="*/ 8 w 35"/>
                <a:gd name="T41" fmla="*/ 18 h 92"/>
                <a:gd name="T42" fmla="*/ 8 w 35"/>
                <a:gd name="T43" fmla="*/ 38 h 92"/>
                <a:gd name="T44" fmla="*/ 4 w 35"/>
                <a:gd name="T45" fmla="*/ 43 h 92"/>
                <a:gd name="T46" fmla="*/ 0 w 35"/>
                <a:gd name="T47" fmla="*/ 38 h 92"/>
                <a:gd name="T48" fmla="*/ 0 w 35"/>
                <a:gd name="T49" fmla="*/ 7 h 92"/>
                <a:gd name="T50" fmla="*/ 6 w 35"/>
                <a:gd name="T51" fmla="*/ 0 h 92"/>
                <a:gd name="T52" fmla="*/ 32 w 35"/>
                <a:gd name="T5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92">
                  <a:moveTo>
                    <a:pt x="32" y="0"/>
                  </a:moveTo>
                  <a:cubicBezTo>
                    <a:pt x="32" y="7"/>
                    <a:pt x="32" y="12"/>
                    <a:pt x="32" y="18"/>
                  </a:cubicBezTo>
                  <a:cubicBezTo>
                    <a:pt x="32" y="26"/>
                    <a:pt x="32" y="34"/>
                    <a:pt x="32" y="42"/>
                  </a:cubicBezTo>
                  <a:cubicBezTo>
                    <a:pt x="32" y="44"/>
                    <a:pt x="34" y="46"/>
                    <a:pt x="34" y="48"/>
                  </a:cubicBezTo>
                  <a:cubicBezTo>
                    <a:pt x="35" y="49"/>
                    <a:pt x="35" y="50"/>
                    <a:pt x="35" y="51"/>
                  </a:cubicBezTo>
                  <a:cubicBezTo>
                    <a:pt x="35" y="63"/>
                    <a:pt x="35" y="74"/>
                    <a:pt x="35" y="86"/>
                  </a:cubicBezTo>
                  <a:cubicBezTo>
                    <a:pt x="35" y="90"/>
                    <a:pt x="33" y="92"/>
                    <a:pt x="30" y="92"/>
                  </a:cubicBezTo>
                  <a:cubicBezTo>
                    <a:pt x="26" y="92"/>
                    <a:pt x="24" y="90"/>
                    <a:pt x="24" y="86"/>
                  </a:cubicBezTo>
                  <a:cubicBezTo>
                    <a:pt x="24" y="74"/>
                    <a:pt x="24" y="63"/>
                    <a:pt x="24" y="51"/>
                  </a:cubicBezTo>
                  <a:cubicBezTo>
                    <a:pt x="24" y="50"/>
                    <a:pt x="24" y="49"/>
                    <a:pt x="24" y="49"/>
                  </a:cubicBezTo>
                  <a:cubicBezTo>
                    <a:pt x="24" y="48"/>
                    <a:pt x="23" y="48"/>
                    <a:pt x="23" y="48"/>
                  </a:cubicBezTo>
                  <a:cubicBezTo>
                    <a:pt x="22" y="48"/>
                    <a:pt x="22" y="48"/>
                    <a:pt x="21" y="49"/>
                  </a:cubicBezTo>
                  <a:cubicBezTo>
                    <a:pt x="21" y="49"/>
                    <a:pt x="21" y="50"/>
                    <a:pt x="21" y="51"/>
                  </a:cubicBezTo>
                  <a:cubicBezTo>
                    <a:pt x="21" y="63"/>
                    <a:pt x="21" y="74"/>
                    <a:pt x="21" y="86"/>
                  </a:cubicBezTo>
                  <a:cubicBezTo>
                    <a:pt x="21" y="90"/>
                    <a:pt x="19" y="92"/>
                    <a:pt x="16" y="92"/>
                  </a:cubicBezTo>
                  <a:cubicBezTo>
                    <a:pt x="12" y="92"/>
                    <a:pt x="10" y="90"/>
                    <a:pt x="10" y="86"/>
                  </a:cubicBezTo>
                  <a:cubicBezTo>
                    <a:pt x="10" y="72"/>
                    <a:pt x="10" y="58"/>
                    <a:pt x="10" y="45"/>
                  </a:cubicBezTo>
                  <a:cubicBezTo>
                    <a:pt x="10" y="36"/>
                    <a:pt x="10" y="27"/>
                    <a:pt x="10" y="18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16"/>
                    <a:pt x="8" y="17"/>
                    <a:pt x="8" y="18"/>
                  </a:cubicBezTo>
                  <a:cubicBezTo>
                    <a:pt x="8" y="25"/>
                    <a:pt x="8" y="32"/>
                    <a:pt x="8" y="38"/>
                  </a:cubicBezTo>
                  <a:cubicBezTo>
                    <a:pt x="8" y="42"/>
                    <a:pt x="7" y="44"/>
                    <a:pt x="4" y="43"/>
                  </a:cubicBezTo>
                  <a:cubicBezTo>
                    <a:pt x="1" y="43"/>
                    <a:pt x="0" y="42"/>
                    <a:pt x="0" y="38"/>
                  </a:cubicBezTo>
                  <a:cubicBezTo>
                    <a:pt x="0" y="28"/>
                    <a:pt x="0" y="17"/>
                    <a:pt x="0" y="7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5" y="0"/>
                    <a:pt x="23" y="0"/>
                    <a:pt x="32" y="0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092450" y="1779588"/>
              <a:ext cx="779463" cy="749300"/>
            </a:xfrm>
            <a:custGeom>
              <a:avLst/>
              <a:gdLst>
                <a:gd name="T0" fmla="*/ 13 w 27"/>
                <a:gd name="T1" fmla="*/ 26 h 26"/>
                <a:gd name="T2" fmla="*/ 1 w 27"/>
                <a:gd name="T3" fmla="*/ 12 h 26"/>
                <a:gd name="T4" fmla="*/ 13 w 27"/>
                <a:gd name="T5" fmla="*/ 0 h 26"/>
                <a:gd name="T6" fmla="*/ 27 w 27"/>
                <a:gd name="T7" fmla="*/ 14 h 26"/>
                <a:gd name="T8" fmla="*/ 13 w 2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3" y="26"/>
                  </a:moveTo>
                  <a:cubicBezTo>
                    <a:pt x="6" y="26"/>
                    <a:pt x="0" y="20"/>
                    <a:pt x="1" y="12"/>
                  </a:cubicBezTo>
                  <a:cubicBezTo>
                    <a:pt x="1" y="6"/>
                    <a:pt x="7" y="0"/>
                    <a:pt x="13" y="0"/>
                  </a:cubicBezTo>
                  <a:cubicBezTo>
                    <a:pt x="22" y="0"/>
                    <a:pt x="27" y="5"/>
                    <a:pt x="27" y="14"/>
                  </a:cubicBezTo>
                  <a:cubicBezTo>
                    <a:pt x="26" y="21"/>
                    <a:pt x="21" y="26"/>
                    <a:pt x="13" y="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335463" y="2066926"/>
              <a:ext cx="606425" cy="635000"/>
            </a:xfrm>
            <a:custGeom>
              <a:avLst/>
              <a:gdLst>
                <a:gd name="T0" fmla="*/ 21 w 21"/>
                <a:gd name="T1" fmla="*/ 11 h 22"/>
                <a:gd name="T2" fmla="*/ 11 w 21"/>
                <a:gd name="T3" fmla="*/ 22 h 22"/>
                <a:gd name="T4" fmla="*/ 0 w 21"/>
                <a:gd name="T5" fmla="*/ 11 h 22"/>
                <a:gd name="T6" fmla="*/ 10 w 21"/>
                <a:gd name="T7" fmla="*/ 1 h 22"/>
                <a:gd name="T8" fmla="*/ 21 w 21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21" y="11"/>
                  </a:moveTo>
                  <a:cubicBezTo>
                    <a:pt x="21" y="17"/>
                    <a:pt x="16" y="22"/>
                    <a:pt x="11" y="22"/>
                  </a:cubicBezTo>
                  <a:cubicBezTo>
                    <a:pt x="4" y="22"/>
                    <a:pt x="0" y="17"/>
                    <a:pt x="0" y="11"/>
                  </a:cubicBezTo>
                  <a:cubicBezTo>
                    <a:pt x="0" y="5"/>
                    <a:pt x="5" y="0"/>
                    <a:pt x="10" y="1"/>
                  </a:cubicBezTo>
                  <a:cubicBezTo>
                    <a:pt x="16" y="1"/>
                    <a:pt x="21" y="5"/>
                    <a:pt x="21" y="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024063" y="2066926"/>
              <a:ext cx="635000" cy="635000"/>
            </a:xfrm>
            <a:custGeom>
              <a:avLst/>
              <a:gdLst>
                <a:gd name="T0" fmla="*/ 11 w 22"/>
                <a:gd name="T1" fmla="*/ 22 h 22"/>
                <a:gd name="T2" fmla="*/ 0 w 22"/>
                <a:gd name="T3" fmla="*/ 11 h 22"/>
                <a:gd name="T4" fmla="*/ 11 w 22"/>
                <a:gd name="T5" fmla="*/ 1 h 22"/>
                <a:gd name="T6" fmla="*/ 21 w 22"/>
                <a:gd name="T7" fmla="*/ 11 h 22"/>
                <a:gd name="T8" fmla="*/ 11 w 22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6"/>
                    <a:pt x="5" y="1"/>
                    <a:pt x="11" y="1"/>
                  </a:cubicBezTo>
                  <a:cubicBezTo>
                    <a:pt x="16" y="0"/>
                    <a:pt x="21" y="5"/>
                    <a:pt x="21" y="11"/>
                  </a:cubicBezTo>
                  <a:cubicBezTo>
                    <a:pt x="22" y="17"/>
                    <a:pt x="17" y="22"/>
                    <a:pt x="11" y="2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C4678D05-D8AE-4426-BEC6-463EF0BC7A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F378574-C82F-4300-A087-B1D71E2FBD8E}"/>
              </a:ext>
            </a:extLst>
          </p:cNvPr>
          <p:cNvSpPr txBox="1"/>
          <p:nvPr/>
        </p:nvSpPr>
        <p:spPr>
          <a:xfrm>
            <a:off x="7948247" y="1554729"/>
            <a:ext cx="37015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cs typeface="Arial" pitchFamily="34" charset="0"/>
              </a:rPr>
              <a:t>L</a:t>
            </a:r>
            <a:r>
              <a:rPr lang="en-US" altLang="ko-KR" sz="14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cs typeface="Arial" pitchFamily="34" charset="0"/>
              </a:rPr>
              <a:t>CU USU AGAM INTEGRE IMPEDIT.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55EE76F-C6AE-4F3A-9C17-57A12AE8D53D}"/>
              </a:ext>
            </a:extLst>
          </p:cNvPr>
          <p:cNvSpPr txBox="1"/>
          <p:nvPr/>
        </p:nvSpPr>
        <p:spPr>
          <a:xfrm>
            <a:off x="7948247" y="505897"/>
            <a:ext cx="370156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3AC786-E4F2-4986-90DC-974485C91ED0}"/>
              </a:ext>
            </a:extLst>
          </p:cNvPr>
          <p:cNvSpPr txBox="1"/>
          <p:nvPr/>
        </p:nvSpPr>
        <p:spPr>
          <a:xfrm>
            <a:off x="9454673" y="3352152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8CE401-3E4D-4EF4-9C98-CFF549DF5BA8}"/>
              </a:ext>
            </a:extLst>
          </p:cNvPr>
          <p:cNvSpPr txBox="1"/>
          <p:nvPr/>
        </p:nvSpPr>
        <p:spPr>
          <a:xfrm>
            <a:off x="9454673" y="4413921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CA2236A-E9D0-4D0F-A9B4-0A0A2FC5FD46}"/>
              </a:ext>
            </a:extLst>
          </p:cNvPr>
          <p:cNvSpPr txBox="1"/>
          <p:nvPr/>
        </p:nvSpPr>
        <p:spPr>
          <a:xfrm>
            <a:off x="9454673" y="5475690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9" name="Group 33">
            <a:extLst>
              <a:ext uri="{FF2B5EF4-FFF2-40B4-BE49-F238E27FC236}">
                <a16:creationId xmlns="" xmlns:a16="http://schemas.microsoft.com/office/drawing/2014/main" id="{0331E72B-CE29-4317-8B7D-EE901902B0B4}"/>
              </a:ext>
            </a:extLst>
          </p:cNvPr>
          <p:cNvGrpSpPr/>
          <p:nvPr/>
        </p:nvGrpSpPr>
        <p:grpSpPr>
          <a:xfrm>
            <a:off x="6110651" y="3377877"/>
            <a:ext cx="3191622" cy="871880"/>
            <a:chOff x="-475010" y="1114177"/>
            <a:chExt cx="4928532" cy="871880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A91A69F9-1E48-40EF-98A3-D1DA6BE34685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1E0D57B-53C7-460D-B440-466DE55E0BB5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2" name="Group 33">
            <a:extLst>
              <a:ext uri="{FF2B5EF4-FFF2-40B4-BE49-F238E27FC236}">
                <a16:creationId xmlns="" xmlns:a16="http://schemas.microsoft.com/office/drawing/2014/main" id="{4ECD8D8D-5E0E-49C7-844C-345561363A9F}"/>
              </a:ext>
            </a:extLst>
          </p:cNvPr>
          <p:cNvGrpSpPr/>
          <p:nvPr/>
        </p:nvGrpSpPr>
        <p:grpSpPr>
          <a:xfrm>
            <a:off x="6110651" y="4442159"/>
            <a:ext cx="3191622" cy="871880"/>
            <a:chOff x="-475010" y="1114177"/>
            <a:chExt cx="4928532" cy="871880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4C500AA-B30E-445E-8D6F-429B4CB99F76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85D394C-A363-4F4D-831D-4B30B47CA8E6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33">
            <a:extLst>
              <a:ext uri="{FF2B5EF4-FFF2-40B4-BE49-F238E27FC236}">
                <a16:creationId xmlns="" xmlns:a16="http://schemas.microsoft.com/office/drawing/2014/main" id="{142ED704-B429-4F96-A78C-CE7DC09AFF66}"/>
              </a:ext>
            </a:extLst>
          </p:cNvPr>
          <p:cNvGrpSpPr/>
          <p:nvPr/>
        </p:nvGrpSpPr>
        <p:grpSpPr>
          <a:xfrm>
            <a:off x="6110651" y="5501415"/>
            <a:ext cx="3191622" cy="871880"/>
            <a:chOff x="-475010" y="1114177"/>
            <a:chExt cx="4928532" cy="871880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1DB8D09B-83DE-4A23-A289-C5FC65EB9ED3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616A109-679F-4472-83D9-DEB5F657A511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2187E71-F354-4022-A1A8-34A7FE507D25}"/>
              </a:ext>
            </a:extLst>
          </p:cNvPr>
          <p:cNvGrpSpPr/>
          <p:nvPr/>
        </p:nvGrpSpPr>
        <p:grpSpPr>
          <a:xfrm>
            <a:off x="0" y="545888"/>
            <a:ext cx="7601830" cy="1005840"/>
            <a:chOff x="0" y="545888"/>
            <a:chExt cx="7601830" cy="1005840"/>
          </a:xfrm>
          <a:solidFill>
            <a:srgbClr val="0070C0"/>
          </a:solidFill>
        </p:grpSpPr>
        <p:sp>
          <p:nvSpPr>
            <p:cNvPr id="18" name="Arrow: Chevron 17">
              <a:extLst>
                <a:ext uri="{FF2B5EF4-FFF2-40B4-BE49-F238E27FC236}">
                  <a16:creationId xmlns="" xmlns:a16="http://schemas.microsoft.com/office/drawing/2014/main" id="{5B558A55-DC5D-49F0-A4D0-F49F33EB583B}"/>
                </a:ext>
              </a:extLst>
            </p:cNvPr>
            <p:cNvSpPr/>
            <p:nvPr/>
          </p:nvSpPr>
          <p:spPr>
            <a:xfrm>
              <a:off x="6663477" y="545888"/>
              <a:ext cx="731520" cy="1005840"/>
            </a:xfrm>
            <a:prstGeom prst="chevron">
              <a:avLst>
                <a:gd name="adj" fmla="val 567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" name="Arrow: Pentagon 1">
              <a:extLst>
                <a:ext uri="{FF2B5EF4-FFF2-40B4-BE49-F238E27FC236}">
                  <a16:creationId xmlns="" xmlns:a16="http://schemas.microsoft.com/office/drawing/2014/main" id="{2B393331-5D4A-4961-AB58-3DE7220FAF94}"/>
                </a:ext>
              </a:extLst>
            </p:cNvPr>
            <p:cNvSpPr/>
            <p:nvPr/>
          </p:nvSpPr>
          <p:spPr>
            <a:xfrm>
              <a:off x="0" y="545888"/>
              <a:ext cx="6427177" cy="1005840"/>
            </a:xfrm>
            <a:prstGeom prst="homePlate">
              <a:avLst>
                <a:gd name="adj" fmla="val 409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Chevron 18">
              <a:extLst>
                <a:ext uri="{FF2B5EF4-FFF2-40B4-BE49-F238E27FC236}">
                  <a16:creationId xmlns="" xmlns:a16="http://schemas.microsoft.com/office/drawing/2014/main" id="{B251CA05-7D56-47E6-9756-C119C1558F2E}"/>
                </a:ext>
              </a:extLst>
            </p:cNvPr>
            <p:cNvSpPr/>
            <p:nvPr/>
          </p:nvSpPr>
          <p:spPr>
            <a:xfrm>
              <a:off x="7053190" y="545888"/>
              <a:ext cx="548640" cy="1005840"/>
            </a:xfrm>
            <a:prstGeom prst="chevron">
              <a:avLst>
                <a:gd name="adj" fmla="val 74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="" xmlns:a16="http://schemas.microsoft.com/office/drawing/2014/main" id="{7D930977-3753-49D3-962C-D68A88D8CA65}"/>
                </a:ext>
              </a:extLst>
            </p:cNvPr>
            <p:cNvSpPr/>
            <p:nvPr/>
          </p:nvSpPr>
          <p:spPr>
            <a:xfrm>
              <a:off x="6083373" y="545888"/>
              <a:ext cx="914400" cy="1005840"/>
            </a:xfrm>
            <a:prstGeom prst="chevron">
              <a:avLst>
                <a:gd name="adj" fmla="val 45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 Placeholder 13">
            <a:extLst>
              <a:ext uri="{FF2B5EF4-FFF2-40B4-BE49-F238E27FC236}">
                <a16:creationId xmlns="" xmlns:a16="http://schemas.microsoft.com/office/drawing/2014/main" id="{2EBEB7C2-D7C3-497B-80DB-D6B9144C801F}"/>
              </a:ext>
            </a:extLst>
          </p:cNvPr>
          <p:cNvSpPr txBox="1">
            <a:spLocks/>
          </p:cNvSpPr>
          <p:nvPr/>
        </p:nvSpPr>
        <p:spPr>
          <a:xfrm>
            <a:off x="478971" y="381845"/>
            <a:ext cx="5129348" cy="13253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24" name="Forma libre 23"/>
          <p:cNvSpPr/>
          <p:nvPr/>
        </p:nvSpPr>
        <p:spPr>
          <a:xfrm rot="5400000" flipV="1">
            <a:off x="7855674" y="2510618"/>
            <a:ext cx="6857999" cy="1836766"/>
          </a:xfrm>
          <a:custGeom>
            <a:avLst/>
            <a:gdLst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0 w 12225130"/>
              <a:gd name="connsiteY4" fmla="*/ 1928192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44970 w 12225130"/>
              <a:gd name="connsiteY4" fmla="*/ 1958173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14990 w 12225130"/>
              <a:gd name="connsiteY4" fmla="*/ 1958173 h 1967948"/>
              <a:gd name="connsiteX5" fmla="*/ 0 w 12225130"/>
              <a:gd name="connsiteY5" fmla="*/ 0 h 1967948"/>
              <a:gd name="connsiteX0" fmla="*/ 0 w 12240120"/>
              <a:gd name="connsiteY0" fmla="*/ 0 h 1967948"/>
              <a:gd name="connsiteX1" fmla="*/ 914400 w 12240120"/>
              <a:gd name="connsiteY1" fmla="*/ 1272209 h 1967948"/>
              <a:gd name="connsiteX2" fmla="*/ 12240120 w 12240120"/>
              <a:gd name="connsiteY2" fmla="*/ 1730387 h 1967948"/>
              <a:gd name="connsiteX3" fmla="*/ 12225130 w 12240120"/>
              <a:gd name="connsiteY3" fmla="*/ 1967948 h 1967948"/>
              <a:gd name="connsiteX4" fmla="*/ 14990 w 12240120"/>
              <a:gd name="connsiteY4" fmla="*/ 1958173 h 1967948"/>
              <a:gd name="connsiteX5" fmla="*/ 0 w 12240120"/>
              <a:gd name="connsiteY5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0120" h="1967948">
                <a:moveTo>
                  <a:pt x="0" y="0"/>
                </a:moveTo>
                <a:lnTo>
                  <a:pt x="914400" y="1272209"/>
                </a:lnTo>
                <a:lnTo>
                  <a:pt x="12240120" y="1730387"/>
                </a:lnTo>
                <a:lnTo>
                  <a:pt x="12225130" y="1967948"/>
                </a:lnTo>
                <a:lnTo>
                  <a:pt x="14990" y="1958173"/>
                </a:lnTo>
                <a:lnTo>
                  <a:pt x="0" y="0"/>
                </a:lnTo>
                <a:close/>
              </a:path>
            </a:pathLst>
          </a:custGeom>
          <a:solidFill>
            <a:srgbClr val="FD2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Freeform 5"/>
          <p:cNvSpPr>
            <a:spLocks noEditPoints="1"/>
          </p:cNvSpPr>
          <p:nvPr/>
        </p:nvSpPr>
        <p:spPr bwMode="auto">
          <a:xfrm>
            <a:off x="236741" y="4720336"/>
            <a:ext cx="1017587" cy="1323975"/>
          </a:xfrm>
          <a:custGeom>
            <a:avLst/>
            <a:gdLst>
              <a:gd name="T0" fmla="*/ 0 w 70"/>
              <a:gd name="T1" fmla="*/ 0 h 92"/>
              <a:gd name="T2" fmla="*/ 70 w 70"/>
              <a:gd name="T3" fmla="*/ 0 h 92"/>
              <a:gd name="T4" fmla="*/ 70 w 70"/>
              <a:gd name="T5" fmla="*/ 92 h 92"/>
              <a:gd name="T6" fmla="*/ 0 w 70"/>
              <a:gd name="T7" fmla="*/ 92 h 92"/>
              <a:gd name="T8" fmla="*/ 0 w 70"/>
              <a:gd name="T9" fmla="*/ 0 h 92"/>
              <a:gd name="T10" fmla="*/ 67 w 70"/>
              <a:gd name="T11" fmla="*/ 76 h 92"/>
              <a:gd name="T12" fmla="*/ 67 w 70"/>
              <a:gd name="T13" fmla="*/ 73 h 92"/>
              <a:gd name="T14" fmla="*/ 67 w 70"/>
              <a:gd name="T15" fmla="*/ 31 h 92"/>
              <a:gd name="T16" fmla="*/ 67 w 70"/>
              <a:gd name="T17" fmla="*/ 6 h 92"/>
              <a:gd name="T18" fmla="*/ 64 w 70"/>
              <a:gd name="T19" fmla="*/ 4 h 92"/>
              <a:gd name="T20" fmla="*/ 6 w 70"/>
              <a:gd name="T21" fmla="*/ 4 h 92"/>
              <a:gd name="T22" fmla="*/ 3 w 70"/>
              <a:gd name="T23" fmla="*/ 4 h 92"/>
              <a:gd name="T24" fmla="*/ 3 w 70"/>
              <a:gd name="T25" fmla="*/ 76 h 92"/>
              <a:gd name="T26" fmla="*/ 67 w 70"/>
              <a:gd name="T27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0" h="92">
                <a:moveTo>
                  <a:pt x="0" y="0"/>
                </a:moveTo>
                <a:cubicBezTo>
                  <a:pt x="23" y="0"/>
                  <a:pt x="47" y="0"/>
                  <a:pt x="70" y="0"/>
                </a:cubicBezTo>
                <a:cubicBezTo>
                  <a:pt x="70" y="31"/>
                  <a:pt x="70" y="61"/>
                  <a:pt x="70" y="92"/>
                </a:cubicBezTo>
                <a:cubicBezTo>
                  <a:pt x="47" y="92"/>
                  <a:pt x="23" y="92"/>
                  <a:pt x="0" y="92"/>
                </a:cubicBezTo>
                <a:cubicBezTo>
                  <a:pt x="0" y="61"/>
                  <a:pt x="0" y="31"/>
                  <a:pt x="0" y="0"/>
                </a:cubicBezTo>
                <a:close/>
                <a:moveTo>
                  <a:pt x="67" y="76"/>
                </a:moveTo>
                <a:cubicBezTo>
                  <a:pt x="67" y="75"/>
                  <a:pt x="67" y="74"/>
                  <a:pt x="67" y="73"/>
                </a:cubicBezTo>
                <a:cubicBezTo>
                  <a:pt x="67" y="59"/>
                  <a:pt x="67" y="45"/>
                  <a:pt x="67" y="31"/>
                </a:cubicBezTo>
                <a:cubicBezTo>
                  <a:pt x="67" y="22"/>
                  <a:pt x="67" y="14"/>
                  <a:pt x="67" y="6"/>
                </a:cubicBezTo>
                <a:cubicBezTo>
                  <a:pt x="67" y="5"/>
                  <a:pt x="67" y="4"/>
                  <a:pt x="64" y="4"/>
                </a:cubicBezTo>
                <a:cubicBezTo>
                  <a:pt x="45" y="4"/>
                  <a:pt x="25" y="4"/>
                  <a:pt x="6" y="4"/>
                </a:cubicBezTo>
                <a:cubicBezTo>
                  <a:pt x="5" y="4"/>
                  <a:pt x="4" y="4"/>
                  <a:pt x="3" y="4"/>
                </a:cubicBezTo>
                <a:cubicBezTo>
                  <a:pt x="3" y="28"/>
                  <a:pt x="3" y="52"/>
                  <a:pt x="3" y="76"/>
                </a:cubicBezTo>
                <a:cubicBezTo>
                  <a:pt x="24" y="76"/>
                  <a:pt x="45" y="76"/>
                  <a:pt x="67" y="7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6"/>
          <p:cNvSpPr>
            <a:spLocks/>
          </p:cNvSpPr>
          <p:nvPr/>
        </p:nvSpPr>
        <p:spPr bwMode="auto">
          <a:xfrm>
            <a:off x="512966" y="6160198"/>
            <a:ext cx="465137" cy="603250"/>
          </a:xfrm>
          <a:custGeom>
            <a:avLst/>
            <a:gdLst>
              <a:gd name="T0" fmla="*/ 29 w 32"/>
              <a:gd name="T1" fmla="*/ 6 h 42"/>
              <a:gd name="T2" fmla="*/ 29 w 32"/>
              <a:gd name="T3" fmla="*/ 13 h 42"/>
              <a:gd name="T4" fmla="*/ 29 w 32"/>
              <a:gd name="T5" fmla="*/ 19 h 42"/>
              <a:gd name="T6" fmla="*/ 30 w 32"/>
              <a:gd name="T7" fmla="*/ 24 h 42"/>
              <a:gd name="T8" fmla="*/ 26 w 32"/>
              <a:gd name="T9" fmla="*/ 26 h 42"/>
              <a:gd name="T10" fmla="*/ 20 w 32"/>
              <a:gd name="T11" fmla="*/ 26 h 42"/>
              <a:gd name="T12" fmla="*/ 19 w 32"/>
              <a:gd name="T13" fmla="*/ 26 h 42"/>
              <a:gd name="T14" fmla="*/ 19 w 32"/>
              <a:gd name="T15" fmla="*/ 42 h 42"/>
              <a:gd name="T16" fmla="*/ 12 w 32"/>
              <a:gd name="T17" fmla="*/ 42 h 42"/>
              <a:gd name="T18" fmla="*/ 12 w 32"/>
              <a:gd name="T19" fmla="*/ 26 h 42"/>
              <a:gd name="T20" fmla="*/ 7 w 32"/>
              <a:gd name="T21" fmla="*/ 26 h 42"/>
              <a:gd name="T22" fmla="*/ 4 w 32"/>
              <a:gd name="T23" fmla="*/ 24 h 42"/>
              <a:gd name="T24" fmla="*/ 1 w 32"/>
              <a:gd name="T25" fmla="*/ 21 h 42"/>
              <a:gd name="T26" fmla="*/ 0 w 32"/>
              <a:gd name="T27" fmla="*/ 21 h 42"/>
              <a:gd name="T28" fmla="*/ 0 w 32"/>
              <a:gd name="T29" fmla="*/ 6 h 42"/>
              <a:gd name="T30" fmla="*/ 4 w 32"/>
              <a:gd name="T31" fmla="*/ 2 h 42"/>
              <a:gd name="T32" fmla="*/ 8 w 32"/>
              <a:gd name="T33" fmla="*/ 0 h 42"/>
              <a:gd name="T34" fmla="*/ 25 w 32"/>
              <a:gd name="T35" fmla="*/ 0 h 42"/>
              <a:gd name="T36" fmla="*/ 29 w 32"/>
              <a:gd name="T37" fmla="*/ 6 h 42"/>
              <a:gd name="T38" fmla="*/ 29 w 32"/>
              <a:gd name="T39" fmla="*/ 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2" h="42">
                <a:moveTo>
                  <a:pt x="29" y="6"/>
                </a:moveTo>
                <a:cubicBezTo>
                  <a:pt x="30" y="9"/>
                  <a:pt x="32" y="11"/>
                  <a:pt x="29" y="13"/>
                </a:cubicBezTo>
                <a:cubicBezTo>
                  <a:pt x="31" y="16"/>
                  <a:pt x="31" y="17"/>
                  <a:pt x="29" y="19"/>
                </a:cubicBezTo>
                <a:cubicBezTo>
                  <a:pt x="30" y="21"/>
                  <a:pt x="31" y="23"/>
                  <a:pt x="30" y="24"/>
                </a:cubicBezTo>
                <a:cubicBezTo>
                  <a:pt x="29" y="25"/>
                  <a:pt x="27" y="25"/>
                  <a:pt x="26" y="26"/>
                </a:cubicBezTo>
                <a:cubicBezTo>
                  <a:pt x="24" y="26"/>
                  <a:pt x="22" y="26"/>
                  <a:pt x="20" y="26"/>
                </a:cubicBezTo>
                <a:cubicBezTo>
                  <a:pt x="20" y="26"/>
                  <a:pt x="19" y="26"/>
                  <a:pt x="19" y="26"/>
                </a:cubicBezTo>
                <a:cubicBezTo>
                  <a:pt x="19" y="31"/>
                  <a:pt x="19" y="36"/>
                  <a:pt x="19" y="42"/>
                </a:cubicBezTo>
                <a:cubicBezTo>
                  <a:pt x="17" y="42"/>
                  <a:pt x="15" y="42"/>
                  <a:pt x="12" y="42"/>
                </a:cubicBezTo>
                <a:cubicBezTo>
                  <a:pt x="12" y="36"/>
                  <a:pt x="12" y="31"/>
                  <a:pt x="12" y="26"/>
                </a:cubicBezTo>
                <a:cubicBezTo>
                  <a:pt x="10" y="26"/>
                  <a:pt x="9" y="26"/>
                  <a:pt x="7" y="26"/>
                </a:cubicBezTo>
                <a:cubicBezTo>
                  <a:pt x="6" y="25"/>
                  <a:pt x="5" y="24"/>
                  <a:pt x="4" y="24"/>
                </a:cubicBezTo>
                <a:cubicBezTo>
                  <a:pt x="3" y="23"/>
                  <a:pt x="2" y="22"/>
                  <a:pt x="1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6"/>
                  <a:pt x="0" y="10"/>
                  <a:pt x="0" y="6"/>
                </a:cubicBezTo>
                <a:cubicBezTo>
                  <a:pt x="2" y="4"/>
                  <a:pt x="3" y="3"/>
                  <a:pt x="4" y="2"/>
                </a:cubicBezTo>
                <a:cubicBezTo>
                  <a:pt x="5" y="1"/>
                  <a:pt x="7" y="0"/>
                  <a:pt x="8" y="0"/>
                </a:cubicBezTo>
                <a:cubicBezTo>
                  <a:pt x="14" y="0"/>
                  <a:pt x="20" y="0"/>
                  <a:pt x="25" y="0"/>
                </a:cubicBezTo>
                <a:cubicBezTo>
                  <a:pt x="30" y="0"/>
                  <a:pt x="31" y="2"/>
                  <a:pt x="29" y="6"/>
                </a:cubicBezTo>
                <a:cubicBezTo>
                  <a:pt x="29" y="6"/>
                  <a:pt x="29" y="6"/>
                  <a:pt x="29" y="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7"/>
          <p:cNvSpPr>
            <a:spLocks/>
          </p:cNvSpPr>
          <p:nvPr/>
        </p:nvSpPr>
        <p:spPr bwMode="auto">
          <a:xfrm>
            <a:off x="-25196" y="6174486"/>
            <a:ext cx="493712" cy="344488"/>
          </a:xfrm>
          <a:custGeom>
            <a:avLst/>
            <a:gdLst>
              <a:gd name="T0" fmla="*/ 0 w 34"/>
              <a:gd name="T1" fmla="*/ 23 h 24"/>
              <a:gd name="T2" fmla="*/ 0 w 34"/>
              <a:gd name="T3" fmla="*/ 1 h 24"/>
              <a:gd name="T4" fmla="*/ 4 w 34"/>
              <a:gd name="T5" fmla="*/ 1 h 24"/>
              <a:gd name="T6" fmla="*/ 23 w 34"/>
              <a:gd name="T7" fmla="*/ 1 h 24"/>
              <a:gd name="T8" fmla="*/ 34 w 34"/>
              <a:gd name="T9" fmla="*/ 3 h 24"/>
              <a:gd name="T10" fmla="*/ 34 w 34"/>
              <a:gd name="T11" fmla="*/ 21 h 24"/>
              <a:gd name="T12" fmla="*/ 22 w 34"/>
              <a:gd name="T13" fmla="*/ 23 h 24"/>
              <a:gd name="T14" fmla="*/ 3 w 34"/>
              <a:gd name="T15" fmla="*/ 23 h 24"/>
              <a:gd name="T16" fmla="*/ 0 w 34"/>
              <a:gd name="T1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24">
                <a:moveTo>
                  <a:pt x="0" y="23"/>
                </a:moveTo>
                <a:cubicBezTo>
                  <a:pt x="0" y="15"/>
                  <a:pt x="0" y="8"/>
                  <a:pt x="0" y="1"/>
                </a:cubicBezTo>
                <a:cubicBezTo>
                  <a:pt x="1" y="1"/>
                  <a:pt x="2" y="1"/>
                  <a:pt x="4" y="1"/>
                </a:cubicBezTo>
                <a:cubicBezTo>
                  <a:pt x="10" y="1"/>
                  <a:pt x="17" y="1"/>
                  <a:pt x="23" y="1"/>
                </a:cubicBezTo>
                <a:cubicBezTo>
                  <a:pt x="27" y="1"/>
                  <a:pt x="31" y="0"/>
                  <a:pt x="34" y="3"/>
                </a:cubicBezTo>
                <a:cubicBezTo>
                  <a:pt x="34" y="9"/>
                  <a:pt x="34" y="15"/>
                  <a:pt x="34" y="21"/>
                </a:cubicBezTo>
                <a:cubicBezTo>
                  <a:pt x="30" y="24"/>
                  <a:pt x="26" y="23"/>
                  <a:pt x="22" y="23"/>
                </a:cubicBezTo>
                <a:cubicBezTo>
                  <a:pt x="16" y="23"/>
                  <a:pt x="9" y="23"/>
                  <a:pt x="3" y="23"/>
                </a:cubicBezTo>
                <a:cubicBezTo>
                  <a:pt x="2" y="23"/>
                  <a:pt x="1" y="23"/>
                  <a:pt x="0" y="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8"/>
          <p:cNvSpPr>
            <a:spLocks/>
          </p:cNvSpPr>
          <p:nvPr/>
        </p:nvSpPr>
        <p:spPr bwMode="auto">
          <a:xfrm>
            <a:off x="933654" y="6203061"/>
            <a:ext cx="101600" cy="201613"/>
          </a:xfrm>
          <a:custGeom>
            <a:avLst/>
            <a:gdLst>
              <a:gd name="T0" fmla="*/ 0 w 7"/>
              <a:gd name="T1" fmla="*/ 3 h 14"/>
              <a:gd name="T2" fmla="*/ 0 w 7"/>
              <a:gd name="T3" fmla="*/ 3 h 14"/>
              <a:gd name="T4" fmla="*/ 2 w 7"/>
              <a:gd name="T5" fmla="*/ 2 h 14"/>
              <a:gd name="T6" fmla="*/ 5 w 7"/>
              <a:gd name="T7" fmla="*/ 1 h 14"/>
              <a:gd name="T8" fmla="*/ 7 w 7"/>
              <a:gd name="T9" fmla="*/ 3 h 14"/>
              <a:gd name="T10" fmla="*/ 7 w 7"/>
              <a:gd name="T11" fmla="*/ 14 h 14"/>
              <a:gd name="T12" fmla="*/ 4 w 7"/>
              <a:gd name="T13" fmla="*/ 14 h 14"/>
              <a:gd name="T14" fmla="*/ 1 w 7"/>
              <a:gd name="T15" fmla="*/ 10 h 14"/>
              <a:gd name="T16" fmla="*/ 0 w 7"/>
              <a:gd name="T17" fmla="*/ 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14"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1" y="3"/>
                  <a:pt x="2" y="2"/>
                  <a:pt x="2" y="2"/>
                </a:cubicBez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7" y="7"/>
                  <a:pt x="7" y="10"/>
                  <a:pt x="7" y="14"/>
                </a:cubicBezTo>
                <a:cubicBezTo>
                  <a:pt x="6" y="14"/>
                  <a:pt x="4" y="14"/>
                  <a:pt x="4" y="14"/>
                </a:cubicBezTo>
                <a:cubicBezTo>
                  <a:pt x="3" y="13"/>
                  <a:pt x="2" y="11"/>
                  <a:pt x="1" y="10"/>
                </a:cubicBezTo>
                <a:cubicBezTo>
                  <a:pt x="4" y="7"/>
                  <a:pt x="4" y="6"/>
                  <a:pt x="0" y="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>
            <a:off x="701879" y="6087173"/>
            <a:ext cx="87312" cy="42863"/>
          </a:xfrm>
          <a:custGeom>
            <a:avLst/>
            <a:gdLst>
              <a:gd name="T0" fmla="*/ 0 w 6"/>
              <a:gd name="T1" fmla="*/ 3 h 3"/>
              <a:gd name="T2" fmla="*/ 0 w 6"/>
              <a:gd name="T3" fmla="*/ 0 h 3"/>
              <a:gd name="T4" fmla="*/ 6 w 6"/>
              <a:gd name="T5" fmla="*/ 0 h 3"/>
              <a:gd name="T6" fmla="*/ 6 w 6"/>
              <a:gd name="T7" fmla="*/ 3 h 3"/>
              <a:gd name="T8" fmla="*/ 0 w 6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3">
                <a:moveTo>
                  <a:pt x="0" y="3"/>
                </a:moveTo>
                <a:cubicBezTo>
                  <a:pt x="0" y="2"/>
                  <a:pt x="0" y="1"/>
                  <a:pt x="0" y="0"/>
                </a:cubicBezTo>
                <a:cubicBezTo>
                  <a:pt x="2" y="0"/>
                  <a:pt x="4" y="0"/>
                  <a:pt x="6" y="0"/>
                </a:cubicBezTo>
                <a:cubicBezTo>
                  <a:pt x="6" y="1"/>
                  <a:pt x="6" y="2"/>
                  <a:pt x="6" y="3"/>
                </a:cubicBezTo>
                <a:cubicBezTo>
                  <a:pt x="4" y="3"/>
                  <a:pt x="2" y="3"/>
                  <a:pt x="0" y="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10"/>
          <p:cNvSpPr>
            <a:spLocks noEditPoints="1"/>
          </p:cNvSpPr>
          <p:nvPr/>
        </p:nvSpPr>
        <p:spPr bwMode="auto">
          <a:xfrm>
            <a:off x="324054" y="4921948"/>
            <a:ext cx="828675" cy="849313"/>
          </a:xfrm>
          <a:custGeom>
            <a:avLst/>
            <a:gdLst>
              <a:gd name="T0" fmla="*/ 57 w 57"/>
              <a:gd name="T1" fmla="*/ 59 h 59"/>
              <a:gd name="T2" fmla="*/ 0 w 57"/>
              <a:gd name="T3" fmla="*/ 59 h 59"/>
              <a:gd name="T4" fmla="*/ 2 w 57"/>
              <a:gd name="T5" fmla="*/ 45 h 59"/>
              <a:gd name="T6" fmla="*/ 7 w 57"/>
              <a:gd name="T7" fmla="*/ 39 h 59"/>
              <a:gd name="T8" fmla="*/ 18 w 57"/>
              <a:gd name="T9" fmla="*/ 34 h 59"/>
              <a:gd name="T10" fmla="*/ 20 w 57"/>
              <a:gd name="T11" fmla="*/ 29 h 59"/>
              <a:gd name="T12" fmla="*/ 17 w 57"/>
              <a:gd name="T13" fmla="*/ 12 h 59"/>
              <a:gd name="T14" fmla="*/ 27 w 57"/>
              <a:gd name="T15" fmla="*/ 0 h 59"/>
              <a:gd name="T16" fmla="*/ 40 w 57"/>
              <a:gd name="T17" fmla="*/ 17 h 59"/>
              <a:gd name="T18" fmla="*/ 37 w 57"/>
              <a:gd name="T19" fmla="*/ 31 h 59"/>
              <a:gd name="T20" fmla="*/ 39 w 57"/>
              <a:gd name="T21" fmla="*/ 34 h 59"/>
              <a:gd name="T22" fmla="*/ 50 w 57"/>
              <a:gd name="T23" fmla="*/ 39 h 59"/>
              <a:gd name="T24" fmla="*/ 57 w 57"/>
              <a:gd name="T25" fmla="*/ 47 h 59"/>
              <a:gd name="T26" fmla="*/ 57 w 57"/>
              <a:gd name="T27" fmla="*/ 59 h 59"/>
              <a:gd name="T28" fmla="*/ 37 w 57"/>
              <a:gd name="T29" fmla="*/ 34 h 59"/>
              <a:gd name="T30" fmla="*/ 22 w 57"/>
              <a:gd name="T31" fmla="*/ 34 h 59"/>
              <a:gd name="T32" fmla="*/ 26 w 57"/>
              <a:gd name="T33" fmla="*/ 53 h 59"/>
              <a:gd name="T34" fmla="*/ 27 w 57"/>
              <a:gd name="T35" fmla="*/ 49 h 59"/>
              <a:gd name="T36" fmla="*/ 27 w 57"/>
              <a:gd name="T37" fmla="*/ 40 h 59"/>
              <a:gd name="T38" fmla="*/ 27 w 57"/>
              <a:gd name="T39" fmla="*/ 38 h 59"/>
              <a:gd name="T40" fmla="*/ 31 w 57"/>
              <a:gd name="T41" fmla="*/ 39 h 59"/>
              <a:gd name="T42" fmla="*/ 31 w 57"/>
              <a:gd name="T43" fmla="*/ 41 h 59"/>
              <a:gd name="T44" fmla="*/ 32 w 57"/>
              <a:gd name="T45" fmla="*/ 53 h 59"/>
              <a:gd name="T46" fmla="*/ 37 w 57"/>
              <a:gd name="T47" fmla="*/ 34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" h="59">
                <a:moveTo>
                  <a:pt x="57" y="59"/>
                </a:moveTo>
                <a:cubicBezTo>
                  <a:pt x="38" y="59"/>
                  <a:pt x="19" y="59"/>
                  <a:pt x="0" y="59"/>
                </a:cubicBezTo>
                <a:cubicBezTo>
                  <a:pt x="1" y="54"/>
                  <a:pt x="1" y="49"/>
                  <a:pt x="2" y="45"/>
                </a:cubicBezTo>
                <a:cubicBezTo>
                  <a:pt x="2" y="42"/>
                  <a:pt x="4" y="40"/>
                  <a:pt x="7" y="39"/>
                </a:cubicBezTo>
                <a:cubicBezTo>
                  <a:pt x="11" y="37"/>
                  <a:pt x="14" y="36"/>
                  <a:pt x="18" y="34"/>
                </a:cubicBezTo>
                <a:cubicBezTo>
                  <a:pt x="21" y="33"/>
                  <a:pt x="21" y="32"/>
                  <a:pt x="20" y="29"/>
                </a:cubicBezTo>
                <a:cubicBezTo>
                  <a:pt x="19" y="24"/>
                  <a:pt x="18" y="18"/>
                  <a:pt x="17" y="12"/>
                </a:cubicBezTo>
                <a:cubicBezTo>
                  <a:pt x="16" y="5"/>
                  <a:pt x="19" y="1"/>
                  <a:pt x="27" y="0"/>
                </a:cubicBezTo>
                <a:cubicBezTo>
                  <a:pt x="39" y="0"/>
                  <a:pt x="43" y="5"/>
                  <a:pt x="40" y="17"/>
                </a:cubicBezTo>
                <a:cubicBezTo>
                  <a:pt x="39" y="21"/>
                  <a:pt x="38" y="26"/>
                  <a:pt x="37" y="31"/>
                </a:cubicBezTo>
                <a:cubicBezTo>
                  <a:pt x="37" y="32"/>
                  <a:pt x="37" y="34"/>
                  <a:pt x="39" y="34"/>
                </a:cubicBezTo>
                <a:cubicBezTo>
                  <a:pt x="43" y="36"/>
                  <a:pt x="47" y="37"/>
                  <a:pt x="50" y="39"/>
                </a:cubicBezTo>
                <a:cubicBezTo>
                  <a:pt x="54" y="40"/>
                  <a:pt x="56" y="43"/>
                  <a:pt x="57" y="47"/>
                </a:cubicBezTo>
                <a:cubicBezTo>
                  <a:pt x="57" y="51"/>
                  <a:pt x="57" y="55"/>
                  <a:pt x="57" y="59"/>
                </a:cubicBezTo>
                <a:close/>
                <a:moveTo>
                  <a:pt x="37" y="34"/>
                </a:moveTo>
                <a:cubicBezTo>
                  <a:pt x="32" y="38"/>
                  <a:pt x="26" y="39"/>
                  <a:pt x="22" y="34"/>
                </a:cubicBezTo>
                <a:cubicBezTo>
                  <a:pt x="19" y="37"/>
                  <a:pt x="22" y="49"/>
                  <a:pt x="26" y="53"/>
                </a:cubicBezTo>
                <a:cubicBezTo>
                  <a:pt x="26" y="51"/>
                  <a:pt x="27" y="50"/>
                  <a:pt x="27" y="49"/>
                </a:cubicBezTo>
                <a:cubicBezTo>
                  <a:pt x="27" y="46"/>
                  <a:pt x="29" y="43"/>
                  <a:pt x="27" y="40"/>
                </a:cubicBezTo>
                <a:cubicBezTo>
                  <a:pt x="26" y="40"/>
                  <a:pt x="27" y="38"/>
                  <a:pt x="27" y="38"/>
                </a:cubicBezTo>
                <a:cubicBezTo>
                  <a:pt x="28" y="38"/>
                  <a:pt x="30" y="38"/>
                  <a:pt x="31" y="39"/>
                </a:cubicBezTo>
                <a:cubicBezTo>
                  <a:pt x="31" y="39"/>
                  <a:pt x="31" y="40"/>
                  <a:pt x="31" y="41"/>
                </a:cubicBezTo>
                <a:cubicBezTo>
                  <a:pt x="29" y="45"/>
                  <a:pt x="32" y="49"/>
                  <a:pt x="32" y="53"/>
                </a:cubicBezTo>
                <a:cubicBezTo>
                  <a:pt x="36" y="47"/>
                  <a:pt x="38" y="41"/>
                  <a:pt x="37" y="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7175C9E-9887-4344-9AE7-9588FD989074}"/>
              </a:ext>
            </a:extLst>
          </p:cNvPr>
          <p:cNvSpPr/>
          <p:nvPr/>
        </p:nvSpPr>
        <p:spPr>
          <a:xfrm>
            <a:off x="924121" y="2059520"/>
            <a:ext cx="3132000" cy="40385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CD30A6-BA91-40F1-8EB3-BBD29D6DC7AE}"/>
              </a:ext>
            </a:extLst>
          </p:cNvPr>
          <p:cNvSpPr/>
          <p:nvPr/>
        </p:nvSpPr>
        <p:spPr>
          <a:xfrm>
            <a:off x="4527074" y="2059519"/>
            <a:ext cx="3132000" cy="40385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B457DFD-FC4E-4928-A8DF-7A2788A915CE}"/>
              </a:ext>
            </a:extLst>
          </p:cNvPr>
          <p:cNvSpPr/>
          <p:nvPr/>
        </p:nvSpPr>
        <p:spPr>
          <a:xfrm>
            <a:off x="8091118" y="2059519"/>
            <a:ext cx="3132000" cy="40385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E7BFCAD-13AA-4CCD-9F72-5D01A5C24CEE}"/>
              </a:ext>
            </a:extLst>
          </p:cNvPr>
          <p:cNvSpPr/>
          <p:nvPr/>
        </p:nvSpPr>
        <p:spPr>
          <a:xfrm>
            <a:off x="924123" y="1894146"/>
            <a:ext cx="3132000" cy="6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E84CB13-491E-4D11-9F2A-8896C7142E94}"/>
              </a:ext>
            </a:extLst>
          </p:cNvPr>
          <p:cNvSpPr/>
          <p:nvPr/>
        </p:nvSpPr>
        <p:spPr>
          <a:xfrm>
            <a:off x="4527074" y="1894146"/>
            <a:ext cx="3132000" cy="6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923A070-BA2A-47EA-977A-E1B23F51DF6E}"/>
              </a:ext>
            </a:extLst>
          </p:cNvPr>
          <p:cNvSpPr/>
          <p:nvPr/>
        </p:nvSpPr>
        <p:spPr>
          <a:xfrm>
            <a:off x="8091118" y="1894146"/>
            <a:ext cx="3132000" cy="6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B2A19F3-94A7-4FD2-BFED-EBE78C3C9FBC}"/>
              </a:ext>
            </a:extLst>
          </p:cNvPr>
          <p:cNvSpPr/>
          <p:nvPr/>
        </p:nvSpPr>
        <p:spPr>
          <a:xfrm>
            <a:off x="8253118" y="2716575"/>
            <a:ext cx="2808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5171AFB-9295-4BA8-B139-CB06821452DF}"/>
              </a:ext>
            </a:extLst>
          </p:cNvPr>
          <p:cNvSpPr/>
          <p:nvPr/>
        </p:nvSpPr>
        <p:spPr>
          <a:xfrm>
            <a:off x="4689074" y="2716575"/>
            <a:ext cx="2808000" cy="9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70810B7-7CBA-473B-AF06-8F964E944862}"/>
              </a:ext>
            </a:extLst>
          </p:cNvPr>
          <p:cNvSpPr/>
          <p:nvPr/>
        </p:nvSpPr>
        <p:spPr>
          <a:xfrm>
            <a:off x="1086121" y="2716575"/>
            <a:ext cx="2808000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4695591-1072-4348-B24C-813E41858D36}"/>
              </a:ext>
            </a:extLst>
          </p:cNvPr>
          <p:cNvSpPr/>
          <p:nvPr/>
        </p:nvSpPr>
        <p:spPr>
          <a:xfrm>
            <a:off x="8253118" y="3816522"/>
            <a:ext cx="2808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1FBF33A-B0F0-4D7F-9501-8D99D6838239}"/>
              </a:ext>
            </a:extLst>
          </p:cNvPr>
          <p:cNvSpPr/>
          <p:nvPr/>
        </p:nvSpPr>
        <p:spPr>
          <a:xfrm>
            <a:off x="4689074" y="3816522"/>
            <a:ext cx="2808000" cy="9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423B6C7-BD44-4ADC-ABD9-2D2A76B7FABD}"/>
              </a:ext>
            </a:extLst>
          </p:cNvPr>
          <p:cNvSpPr/>
          <p:nvPr/>
        </p:nvSpPr>
        <p:spPr>
          <a:xfrm>
            <a:off x="1086121" y="3816522"/>
            <a:ext cx="2808000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344EE98-D249-478B-9589-26CCF6963E14}"/>
              </a:ext>
            </a:extLst>
          </p:cNvPr>
          <p:cNvSpPr/>
          <p:nvPr/>
        </p:nvSpPr>
        <p:spPr>
          <a:xfrm>
            <a:off x="8253118" y="4916469"/>
            <a:ext cx="2808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3991EA6-B25F-4149-8A44-D01A9725773E}"/>
              </a:ext>
            </a:extLst>
          </p:cNvPr>
          <p:cNvSpPr/>
          <p:nvPr/>
        </p:nvSpPr>
        <p:spPr>
          <a:xfrm>
            <a:off x="4689074" y="4916469"/>
            <a:ext cx="2808000" cy="9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0ABD051-01DD-4178-8C3B-3CF5B9AEDBE3}"/>
              </a:ext>
            </a:extLst>
          </p:cNvPr>
          <p:cNvSpPr/>
          <p:nvPr/>
        </p:nvSpPr>
        <p:spPr>
          <a:xfrm>
            <a:off x="1086121" y="4916469"/>
            <a:ext cx="2808000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ight Arrow 17">
            <a:extLst>
              <a:ext uri="{FF2B5EF4-FFF2-40B4-BE49-F238E27FC236}">
                <a16:creationId xmlns="" xmlns:a16="http://schemas.microsoft.com/office/drawing/2014/main" id="{D8996EDC-1820-4AC6-B3E5-1BCDEF8EC6EB}"/>
              </a:ext>
            </a:extLst>
          </p:cNvPr>
          <p:cNvSpPr/>
          <p:nvPr/>
        </p:nvSpPr>
        <p:spPr>
          <a:xfrm>
            <a:off x="3817047" y="3419140"/>
            <a:ext cx="1171136" cy="630821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ight Arrow 18">
            <a:extLst>
              <a:ext uri="{FF2B5EF4-FFF2-40B4-BE49-F238E27FC236}">
                <a16:creationId xmlns="" xmlns:a16="http://schemas.microsoft.com/office/drawing/2014/main" id="{60141F59-4BA0-4CB8-8FD3-5E665855E2AF}"/>
              </a:ext>
            </a:extLst>
          </p:cNvPr>
          <p:cNvSpPr/>
          <p:nvPr/>
        </p:nvSpPr>
        <p:spPr>
          <a:xfrm>
            <a:off x="7429598" y="3419140"/>
            <a:ext cx="1171136" cy="630821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8AFBF82-4483-4DF9-B45B-2573C91E3C20}"/>
              </a:ext>
            </a:extLst>
          </p:cNvPr>
          <p:cNvGrpSpPr/>
          <p:nvPr/>
        </p:nvGrpSpPr>
        <p:grpSpPr>
          <a:xfrm>
            <a:off x="4707074" y="1953156"/>
            <a:ext cx="2772000" cy="493983"/>
            <a:chOff x="3233964" y="1954419"/>
            <a:chExt cx="2919934" cy="493983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1CDD9360-69DD-4933-928E-8E8F6657B984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384597A3-7F1E-4195-B5F7-5015077F6007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FD3C0596-EDD6-4B77-93E6-8FE3745B758D}"/>
              </a:ext>
            </a:extLst>
          </p:cNvPr>
          <p:cNvGrpSpPr/>
          <p:nvPr/>
        </p:nvGrpSpPr>
        <p:grpSpPr>
          <a:xfrm>
            <a:off x="1104121" y="1953156"/>
            <a:ext cx="2772000" cy="493983"/>
            <a:chOff x="3233964" y="1954419"/>
            <a:chExt cx="2919934" cy="493983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1FAE2AA1-ED16-45C6-871A-279F1030B21D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7AFF18CF-E51D-4C72-9195-2574B3D46E57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6C6053A8-6795-4521-826B-E25D9AAF65A1}"/>
              </a:ext>
            </a:extLst>
          </p:cNvPr>
          <p:cNvGrpSpPr/>
          <p:nvPr/>
        </p:nvGrpSpPr>
        <p:grpSpPr>
          <a:xfrm>
            <a:off x="8271118" y="1953156"/>
            <a:ext cx="2772000" cy="493983"/>
            <a:chOff x="3233964" y="1954419"/>
            <a:chExt cx="2919934" cy="493983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9909EDBF-3E04-48E8-976E-199C40D360E7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47B3D0A5-5396-4544-87B4-C8A00AEFD7F1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7104E434-32A1-4F16-92E1-3E7207C0BD38}"/>
              </a:ext>
            </a:extLst>
          </p:cNvPr>
          <p:cNvGrpSpPr/>
          <p:nvPr/>
        </p:nvGrpSpPr>
        <p:grpSpPr>
          <a:xfrm>
            <a:off x="1284121" y="2840382"/>
            <a:ext cx="2412000" cy="638986"/>
            <a:chOff x="2079598" y="4324401"/>
            <a:chExt cx="3303211" cy="638986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84B60026-B130-4BA7-8054-2418F389AE16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587AAA3A-6AD8-4F96-8565-C6266D5ADAA6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ABB7B961-426B-435D-91F9-17F42F385518}"/>
              </a:ext>
            </a:extLst>
          </p:cNvPr>
          <p:cNvGrpSpPr/>
          <p:nvPr/>
        </p:nvGrpSpPr>
        <p:grpSpPr>
          <a:xfrm>
            <a:off x="1284121" y="3947592"/>
            <a:ext cx="2412000" cy="638986"/>
            <a:chOff x="2079598" y="4324401"/>
            <a:chExt cx="3303211" cy="638986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4D757673-8141-498F-BDC8-86D3300B73AB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E23B2BB3-177E-4727-A740-0DB8E10FDB74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85DDC51E-8B50-42BC-B385-96AE61104FC5}"/>
              </a:ext>
            </a:extLst>
          </p:cNvPr>
          <p:cNvGrpSpPr/>
          <p:nvPr/>
        </p:nvGrpSpPr>
        <p:grpSpPr>
          <a:xfrm>
            <a:off x="1284121" y="5054802"/>
            <a:ext cx="2412000" cy="638986"/>
            <a:chOff x="2079598" y="4324401"/>
            <a:chExt cx="3303211" cy="638986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8F44301E-0FE3-4F9D-AA5E-151ADE9F110F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2B68C3F7-EA1C-4331-85C9-D6C9DAD7AB01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90A68F6A-4096-45BF-9A76-E2940B6B0C5A}"/>
              </a:ext>
            </a:extLst>
          </p:cNvPr>
          <p:cNvGrpSpPr/>
          <p:nvPr/>
        </p:nvGrpSpPr>
        <p:grpSpPr>
          <a:xfrm>
            <a:off x="4887074" y="2840382"/>
            <a:ext cx="2412000" cy="638986"/>
            <a:chOff x="2079598" y="4324401"/>
            <a:chExt cx="3303211" cy="638986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1D329A98-88AD-44DA-B95F-9D4ECA6DFC93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94B5B0DA-C0D1-42B7-93E9-0988A02BDEB2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6CB2493F-FC14-4B72-870A-06B4E1C5DB70}"/>
              </a:ext>
            </a:extLst>
          </p:cNvPr>
          <p:cNvGrpSpPr/>
          <p:nvPr/>
        </p:nvGrpSpPr>
        <p:grpSpPr>
          <a:xfrm>
            <a:off x="4887074" y="3947592"/>
            <a:ext cx="2412000" cy="638986"/>
            <a:chOff x="2079598" y="4324401"/>
            <a:chExt cx="3303211" cy="638986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E1BD4F04-3DF8-4330-BC94-B8E954E35FFC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EAD8111E-588F-46DE-9CC4-9916BD628C89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CE37ECA8-D030-4E78-89F7-A298E4AAF905}"/>
              </a:ext>
            </a:extLst>
          </p:cNvPr>
          <p:cNvGrpSpPr/>
          <p:nvPr/>
        </p:nvGrpSpPr>
        <p:grpSpPr>
          <a:xfrm>
            <a:off x="4887074" y="5054802"/>
            <a:ext cx="2412000" cy="638986"/>
            <a:chOff x="2079598" y="4324401"/>
            <a:chExt cx="3303211" cy="638986"/>
          </a:xfrm>
          <a:noFill/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708CB9EA-7EC0-4FA8-9AA6-0597C7EFA670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57AFAB8E-62B7-43DB-89C9-BE878BDB36E8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10457F68-D6F4-4821-9B21-9D6D77E4A805}"/>
              </a:ext>
            </a:extLst>
          </p:cNvPr>
          <p:cNvGrpSpPr/>
          <p:nvPr/>
        </p:nvGrpSpPr>
        <p:grpSpPr>
          <a:xfrm>
            <a:off x="8451118" y="2840382"/>
            <a:ext cx="2412000" cy="638986"/>
            <a:chOff x="2079598" y="4324401"/>
            <a:chExt cx="3303211" cy="638986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085CFF2C-7D28-4685-8501-E626116BCA62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772C69AD-C45C-4D1C-B895-6720218FF00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3D29F5CA-4E8F-4754-9956-AC8D8D71E2FE}"/>
              </a:ext>
            </a:extLst>
          </p:cNvPr>
          <p:cNvGrpSpPr/>
          <p:nvPr/>
        </p:nvGrpSpPr>
        <p:grpSpPr>
          <a:xfrm>
            <a:off x="8451118" y="3947592"/>
            <a:ext cx="2412000" cy="638986"/>
            <a:chOff x="2079598" y="4324401"/>
            <a:chExt cx="3303211" cy="638986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3811CC71-749A-4664-8308-8B81BCCC548D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773D5A42-048F-422B-9497-1D6520133D33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A5C6415B-5BEA-480E-B81E-06544643169B}"/>
              </a:ext>
            </a:extLst>
          </p:cNvPr>
          <p:cNvGrpSpPr/>
          <p:nvPr/>
        </p:nvGrpSpPr>
        <p:grpSpPr>
          <a:xfrm>
            <a:off x="8451118" y="5054802"/>
            <a:ext cx="2412000" cy="638986"/>
            <a:chOff x="2079598" y="4324401"/>
            <a:chExt cx="3303211" cy="638986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060B74D9-DA1B-49CF-BBE9-2FB93F0940FC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C34A02A9-767F-4268-A6CE-DA0D0ECAB641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="" xmlns:a16="http://schemas.microsoft.com/office/drawing/2014/main" id="{A6498388-3BE3-4D75-8A1C-AA09E8DE7B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683847"/>
              </p:ext>
            </p:extLst>
          </p:nvPr>
        </p:nvGraphicFramePr>
        <p:xfrm>
          <a:off x="1164050" y="2339525"/>
          <a:ext cx="10404230" cy="358241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808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08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08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08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08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7802">
                <a:tc>
                  <a:txBody>
                    <a:bodyPr/>
                    <a:lstStyle/>
                    <a:p>
                      <a:pPr algn="l"/>
                      <a:endParaRPr lang="en-JM" sz="1600" b="0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B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C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D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그룹 2">
            <a:extLst>
              <a:ext uri="{FF2B5EF4-FFF2-40B4-BE49-F238E27FC236}">
                <a16:creationId xmlns="" xmlns:a16="http://schemas.microsoft.com/office/drawing/2014/main" id="{215CC533-8EC6-45EB-9D17-7526C124E6BE}"/>
              </a:ext>
            </a:extLst>
          </p:cNvPr>
          <p:cNvGrpSpPr/>
          <p:nvPr/>
        </p:nvGrpSpPr>
        <p:grpSpPr>
          <a:xfrm>
            <a:off x="1117038" y="1588159"/>
            <a:ext cx="10451241" cy="751369"/>
            <a:chOff x="846873" y="1733630"/>
            <a:chExt cx="10451241" cy="751369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3EF68C8D-4F48-475E-8A32-56B161E36FFA}"/>
                </a:ext>
              </a:extLst>
            </p:cNvPr>
            <p:cNvSpPr txBox="1"/>
            <p:nvPr/>
          </p:nvSpPr>
          <p:spPr>
            <a:xfrm>
              <a:off x="846873" y="2023334"/>
              <a:ext cx="10451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D9FE30DC-E354-4586-BEE6-DE5562F3B117}"/>
                </a:ext>
              </a:extLst>
            </p:cNvPr>
            <p:cNvSpPr txBox="1"/>
            <p:nvPr/>
          </p:nvSpPr>
          <p:spPr>
            <a:xfrm>
              <a:off x="846873" y="1733630"/>
              <a:ext cx="1045124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="" xmlns:a16="http://schemas.microsoft.com/office/drawing/2014/main" id="{2A9E96E9-D226-4E2A-BA6F-025E8E9F1426}"/>
              </a:ext>
            </a:extLst>
          </p:cNvPr>
          <p:cNvSpPr/>
          <p:nvPr/>
        </p:nvSpPr>
        <p:spPr>
          <a:xfrm>
            <a:off x="6440445" y="4983469"/>
            <a:ext cx="4396803" cy="720638"/>
          </a:xfrm>
          <a:prstGeom prst="rect">
            <a:avLst/>
          </a:prstGeom>
          <a:solidFill>
            <a:srgbClr val="FD2906"/>
          </a:solidFill>
        </p:spPr>
        <p:txBody>
          <a:bodyPr lIns="0" anchor="ctr"/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+mj-lt"/>
              </a:rPr>
              <a:t> PORTFOLIO</a:t>
            </a:r>
            <a:endParaRPr lang="en-US" altLang="ko-KR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직사각형 6">
            <a:extLst>
              <a:ext uri="{FF2B5EF4-FFF2-40B4-BE49-F238E27FC236}">
                <a16:creationId xmlns="" xmlns:a16="http://schemas.microsoft.com/office/drawing/2014/main" id="{DCA5EFB5-C070-4B57-9228-12F8E4DB3992}"/>
              </a:ext>
            </a:extLst>
          </p:cNvPr>
          <p:cNvSpPr/>
          <p:nvPr/>
        </p:nvSpPr>
        <p:spPr>
          <a:xfrm>
            <a:off x="7599437" y="5655969"/>
            <a:ext cx="4396804" cy="720638"/>
          </a:xfrm>
          <a:prstGeom prst="rect">
            <a:avLst/>
          </a:prstGeom>
          <a:solidFill>
            <a:srgbClr val="0070C0"/>
          </a:solidFill>
        </p:spPr>
        <p:txBody>
          <a:bodyPr lIns="0" anchor="ctr"/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+mj-lt"/>
              </a:rPr>
              <a:t> PRESENTATION</a:t>
            </a:r>
            <a:endParaRPr lang="en-US" altLang="ko-KR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1534916-358F-493D-81D6-3289D3EFC9C8}"/>
              </a:ext>
            </a:extLst>
          </p:cNvPr>
          <p:cNvSpPr txBox="1"/>
          <p:nvPr/>
        </p:nvSpPr>
        <p:spPr>
          <a:xfrm>
            <a:off x="692340" y="4345282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AB15FD9-DAA4-4928-B464-D2AE76113988}"/>
              </a:ext>
            </a:extLst>
          </p:cNvPr>
          <p:cNvSpPr txBox="1"/>
          <p:nvPr/>
        </p:nvSpPr>
        <p:spPr>
          <a:xfrm>
            <a:off x="413517" y="166568"/>
            <a:ext cx="2898407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7">
            <a:extLst>
              <a:ext uri="{FF2B5EF4-FFF2-40B4-BE49-F238E27FC236}">
                <a16:creationId xmlns="" xmlns:a16="http://schemas.microsoft.com/office/drawing/2014/main" id="{2DAEE004-236F-4C31-BEBC-C8576EF8B5AF}"/>
              </a:ext>
            </a:extLst>
          </p:cNvPr>
          <p:cNvSpPr/>
          <p:nvPr/>
        </p:nvSpPr>
        <p:spPr>
          <a:xfrm rot="10800000" flipH="1" flipV="1">
            <a:off x="3273821" y="2889656"/>
            <a:ext cx="2792369" cy="1336291"/>
          </a:xfrm>
          <a:prstGeom prst="rightArrow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8">
            <a:extLst>
              <a:ext uri="{FF2B5EF4-FFF2-40B4-BE49-F238E27FC236}">
                <a16:creationId xmlns="" xmlns:a16="http://schemas.microsoft.com/office/drawing/2014/main" id="{9097BC3B-15AB-4CEB-94E3-E719F66F83E5}"/>
              </a:ext>
            </a:extLst>
          </p:cNvPr>
          <p:cNvSpPr/>
          <p:nvPr/>
        </p:nvSpPr>
        <p:spPr>
          <a:xfrm rot="10800000" flipH="1" flipV="1">
            <a:off x="954827" y="1773809"/>
            <a:ext cx="3559784" cy="1703537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7">
            <a:extLst>
              <a:ext uri="{FF2B5EF4-FFF2-40B4-BE49-F238E27FC236}">
                <a16:creationId xmlns="" xmlns:a16="http://schemas.microsoft.com/office/drawing/2014/main" id="{37809920-83DB-4067-895E-98B1471E99D9}"/>
              </a:ext>
            </a:extLst>
          </p:cNvPr>
          <p:cNvSpPr/>
          <p:nvPr/>
        </p:nvSpPr>
        <p:spPr>
          <a:xfrm flipH="1" flipV="1">
            <a:off x="6147765" y="3608965"/>
            <a:ext cx="2792369" cy="1336291"/>
          </a:xfrm>
          <a:prstGeom prst="rightArrow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8">
            <a:extLst>
              <a:ext uri="{FF2B5EF4-FFF2-40B4-BE49-F238E27FC236}">
                <a16:creationId xmlns="" xmlns:a16="http://schemas.microsoft.com/office/drawing/2014/main" id="{B6AE0AF4-443D-40F6-8A80-55887CB80B47}"/>
              </a:ext>
            </a:extLst>
          </p:cNvPr>
          <p:cNvSpPr/>
          <p:nvPr/>
        </p:nvSpPr>
        <p:spPr>
          <a:xfrm flipH="1" flipV="1">
            <a:off x="7699342" y="4357566"/>
            <a:ext cx="3559784" cy="1703537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E8BB35E-27FF-4366-9754-D25E381FF530}"/>
              </a:ext>
            </a:extLst>
          </p:cNvPr>
          <p:cNvGrpSpPr/>
          <p:nvPr/>
        </p:nvGrpSpPr>
        <p:grpSpPr>
          <a:xfrm>
            <a:off x="908237" y="4233765"/>
            <a:ext cx="3599999" cy="1774800"/>
            <a:chOff x="780030" y="3826586"/>
            <a:chExt cx="3100993" cy="1181089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CF20925-FC50-462F-AF6C-D922743C4A12}"/>
                </a:ext>
              </a:extLst>
            </p:cNvPr>
            <p:cNvSpPr/>
            <p:nvPr/>
          </p:nvSpPr>
          <p:spPr>
            <a:xfrm>
              <a:off x="780030" y="3826587"/>
              <a:ext cx="3100993" cy="1181087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8FA52E41-C168-4DCA-A7D8-5CC92D766199}"/>
                </a:ext>
              </a:extLst>
            </p:cNvPr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2C390CF-940C-43BA-BF3E-A37B1376E730}"/>
              </a:ext>
            </a:extLst>
          </p:cNvPr>
          <p:cNvGrpSpPr/>
          <p:nvPr/>
        </p:nvGrpSpPr>
        <p:grpSpPr>
          <a:xfrm flipH="1">
            <a:off x="7672787" y="1807659"/>
            <a:ext cx="3600001" cy="1774307"/>
            <a:chOff x="780031" y="3826586"/>
            <a:chExt cx="3100992" cy="1181089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E3CB33F6-8022-4CF6-9058-0954E44BC69A}"/>
                </a:ext>
              </a:extLst>
            </p:cNvPr>
            <p:cNvSpPr/>
            <p:nvPr/>
          </p:nvSpPr>
          <p:spPr>
            <a:xfrm rot="10800000">
              <a:off x="780031" y="3826587"/>
              <a:ext cx="3100992" cy="1181087"/>
            </a:xfrm>
            <a:prstGeom prst="rect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2B0E566D-292E-4AA7-A6FC-4B6A172795AA}"/>
                </a:ext>
              </a:extLst>
            </p:cNvPr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21F1275-D04F-4FF2-ADDD-2736F0E5F6C0}"/>
              </a:ext>
            </a:extLst>
          </p:cNvPr>
          <p:cNvGrpSpPr/>
          <p:nvPr/>
        </p:nvGrpSpPr>
        <p:grpSpPr>
          <a:xfrm>
            <a:off x="1184717" y="4479581"/>
            <a:ext cx="3118513" cy="1292662"/>
            <a:chOff x="3017859" y="4283314"/>
            <a:chExt cx="1295705" cy="1292662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4A86097-EEDB-4C65-AFFB-5207912CB7A5}"/>
                </a:ext>
              </a:extLst>
            </p:cNvPr>
            <p:cNvSpPr txBox="1"/>
            <p:nvPr/>
          </p:nvSpPr>
          <p:spPr>
            <a:xfrm>
              <a:off x="3017859" y="4560313"/>
              <a:ext cx="12957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95967E59-6ACD-45CC-943F-385459969ABE}"/>
                </a:ext>
              </a:extLst>
            </p:cNvPr>
            <p:cNvSpPr txBox="1"/>
            <p:nvPr/>
          </p:nvSpPr>
          <p:spPr>
            <a:xfrm>
              <a:off x="3017859" y="4283314"/>
              <a:ext cx="1295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54C5445-65AF-4ABC-B99F-1F52CB38BC37}"/>
              </a:ext>
            </a:extLst>
          </p:cNvPr>
          <p:cNvGrpSpPr/>
          <p:nvPr/>
        </p:nvGrpSpPr>
        <p:grpSpPr>
          <a:xfrm>
            <a:off x="7855742" y="2048506"/>
            <a:ext cx="3147928" cy="1292662"/>
            <a:chOff x="3017859" y="4283314"/>
            <a:chExt cx="1295705" cy="1292662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197749C-30A7-4999-8E5E-0CF21F2DE6DC}"/>
                </a:ext>
              </a:extLst>
            </p:cNvPr>
            <p:cNvSpPr txBox="1"/>
            <p:nvPr/>
          </p:nvSpPr>
          <p:spPr>
            <a:xfrm>
              <a:off x="3017859" y="4560313"/>
              <a:ext cx="12957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5947651-6686-4F5B-A7A4-6C91E2877734}"/>
                </a:ext>
              </a:extLst>
            </p:cNvPr>
            <p:cNvSpPr txBox="1"/>
            <p:nvPr/>
          </p:nvSpPr>
          <p:spPr>
            <a:xfrm>
              <a:off x="3017859" y="4283314"/>
              <a:ext cx="1295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26262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2923ECE-8450-475C-93AF-950152528FE8}"/>
              </a:ext>
            </a:extLst>
          </p:cNvPr>
          <p:cNvSpPr txBox="1"/>
          <p:nvPr/>
        </p:nvSpPr>
        <p:spPr>
          <a:xfrm>
            <a:off x="954827" y="2471690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0005506-CBED-4A48-B2D8-7B0274548FBB}"/>
              </a:ext>
            </a:extLst>
          </p:cNvPr>
          <p:cNvSpPr txBox="1"/>
          <p:nvPr/>
        </p:nvSpPr>
        <p:spPr>
          <a:xfrm>
            <a:off x="9729258" y="5055446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C7A400B-0BFF-49E8-A9B4-EBFC29460603}"/>
              </a:ext>
            </a:extLst>
          </p:cNvPr>
          <p:cNvSpPr txBox="1"/>
          <p:nvPr/>
        </p:nvSpPr>
        <p:spPr>
          <a:xfrm>
            <a:off x="7410265" y="4123222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E49A465-2CB4-482C-A047-A82608B0249A}"/>
              </a:ext>
            </a:extLst>
          </p:cNvPr>
          <p:cNvSpPr txBox="1"/>
          <p:nvPr/>
        </p:nvSpPr>
        <p:spPr>
          <a:xfrm>
            <a:off x="3273819" y="3403914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ounded Rectangle 10">
            <a:extLst>
              <a:ext uri="{FF2B5EF4-FFF2-40B4-BE49-F238E27FC236}">
                <a16:creationId xmlns="" xmlns:a16="http://schemas.microsoft.com/office/drawing/2014/main" id="{DEFDBCF0-C14F-446C-9F12-549A08581F2F}"/>
              </a:ext>
            </a:extLst>
          </p:cNvPr>
          <p:cNvSpPr/>
          <p:nvPr/>
        </p:nvSpPr>
        <p:spPr>
          <a:xfrm>
            <a:off x="5254822" y="3398837"/>
            <a:ext cx="255239" cy="33778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6">
            <a:extLst>
              <a:ext uri="{FF2B5EF4-FFF2-40B4-BE49-F238E27FC236}">
                <a16:creationId xmlns="" xmlns:a16="http://schemas.microsoft.com/office/drawing/2014/main" id="{305A1070-21AC-4B9B-86AC-FC04A26E9B43}"/>
              </a:ext>
            </a:extLst>
          </p:cNvPr>
          <p:cNvSpPr/>
          <p:nvPr/>
        </p:nvSpPr>
        <p:spPr>
          <a:xfrm>
            <a:off x="3500230" y="2434051"/>
            <a:ext cx="427986" cy="43512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27">
            <a:extLst>
              <a:ext uri="{FF2B5EF4-FFF2-40B4-BE49-F238E27FC236}">
                <a16:creationId xmlns="" xmlns:a16="http://schemas.microsoft.com/office/drawing/2014/main" id="{DEF7A72E-0C7D-4CA3-BBE1-72ED0E6F499A}"/>
              </a:ext>
            </a:extLst>
          </p:cNvPr>
          <p:cNvSpPr/>
          <p:nvPr/>
        </p:nvSpPr>
        <p:spPr>
          <a:xfrm>
            <a:off x="6696060" y="4112012"/>
            <a:ext cx="435911" cy="31355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7">
            <a:extLst>
              <a:ext uri="{FF2B5EF4-FFF2-40B4-BE49-F238E27FC236}">
                <a16:creationId xmlns="" xmlns:a16="http://schemas.microsoft.com/office/drawing/2014/main" id="{D90E3A6B-A0AA-4457-815A-107E03045E38}"/>
              </a:ext>
            </a:extLst>
          </p:cNvPr>
          <p:cNvSpPr/>
          <p:nvPr/>
        </p:nvSpPr>
        <p:spPr>
          <a:xfrm>
            <a:off x="8381872" y="4976802"/>
            <a:ext cx="478166" cy="38642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5">
            <a:extLst>
              <a:ext uri="{FF2B5EF4-FFF2-40B4-BE49-F238E27FC236}">
                <a16:creationId xmlns="" xmlns:a16="http://schemas.microsoft.com/office/drawing/2014/main" id="{E059C458-34D0-4C61-9F80-5276D6F9377C}"/>
              </a:ext>
            </a:extLst>
          </p:cNvPr>
          <p:cNvGrpSpPr/>
          <p:nvPr/>
        </p:nvGrpSpPr>
        <p:grpSpPr>
          <a:xfrm>
            <a:off x="6222101" y="1020738"/>
            <a:ext cx="2459568" cy="4118034"/>
            <a:chOff x="4240535" y="-395288"/>
            <a:chExt cx="4165278" cy="6973889"/>
          </a:xfrm>
          <a:solidFill>
            <a:srgbClr val="0070C0"/>
          </a:solidFill>
        </p:grpSpPr>
        <p:grpSp>
          <p:nvGrpSpPr>
            <p:cNvPr id="4" name="Group 10">
              <a:extLst>
                <a:ext uri="{FF2B5EF4-FFF2-40B4-BE49-F238E27FC236}">
                  <a16:creationId xmlns="" xmlns:a16="http://schemas.microsoft.com/office/drawing/2014/main" id="{6ABA6DF3-C862-4FC8-B081-B5E66DC20EC5}"/>
                </a:ext>
              </a:extLst>
            </p:cNvPr>
            <p:cNvGrpSpPr/>
            <p:nvPr/>
          </p:nvGrpSpPr>
          <p:grpSpPr>
            <a:xfrm>
              <a:off x="5026025" y="-395288"/>
              <a:ext cx="3379788" cy="6973889"/>
              <a:chOff x="5026025" y="-395288"/>
              <a:chExt cx="3379788" cy="6973889"/>
            </a:xfrm>
            <a:grpFill/>
          </p:grpSpPr>
          <p:sp>
            <p:nvSpPr>
              <p:cNvPr id="6" name="Freeform 9">
                <a:extLst>
                  <a:ext uri="{FF2B5EF4-FFF2-40B4-BE49-F238E27FC236}">
                    <a16:creationId xmlns="" xmlns:a16="http://schemas.microsoft.com/office/drawing/2014/main" id="{ADC96135-0698-4F8E-B778-4C1B8A2D21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26025" y="1058863"/>
                <a:ext cx="3379788" cy="5519738"/>
              </a:xfrm>
              <a:custGeom>
                <a:avLst/>
                <a:gdLst>
                  <a:gd name="T0" fmla="*/ 1889 w 2129"/>
                  <a:gd name="T1" fmla="*/ 2718 h 3477"/>
                  <a:gd name="T2" fmla="*/ 1111 w 2129"/>
                  <a:gd name="T3" fmla="*/ 2037 h 3477"/>
                  <a:gd name="T4" fmla="*/ 815 w 2129"/>
                  <a:gd name="T5" fmla="*/ 1726 h 3477"/>
                  <a:gd name="T6" fmla="*/ 1067 w 2129"/>
                  <a:gd name="T7" fmla="*/ 1457 h 3477"/>
                  <a:gd name="T8" fmla="*/ 504 w 2129"/>
                  <a:gd name="T9" fmla="*/ 1478 h 3477"/>
                  <a:gd name="T10" fmla="*/ 485 w 2129"/>
                  <a:gd name="T11" fmla="*/ 1768 h 3477"/>
                  <a:gd name="T12" fmla="*/ 227 w 2129"/>
                  <a:gd name="T13" fmla="*/ 1688 h 3477"/>
                  <a:gd name="T14" fmla="*/ 47 w 2129"/>
                  <a:gd name="T15" fmla="*/ 1708 h 3477"/>
                  <a:gd name="T16" fmla="*/ 155 w 2129"/>
                  <a:gd name="T17" fmla="*/ 1464 h 3477"/>
                  <a:gd name="T18" fmla="*/ 393 w 2129"/>
                  <a:gd name="T19" fmla="*/ 1148 h 3477"/>
                  <a:gd name="T20" fmla="*/ 500 w 2129"/>
                  <a:gd name="T21" fmla="*/ 1084 h 3477"/>
                  <a:gd name="T22" fmla="*/ 364 w 2129"/>
                  <a:gd name="T23" fmla="*/ 1189 h 3477"/>
                  <a:gd name="T24" fmla="*/ 667 w 2129"/>
                  <a:gd name="T25" fmla="*/ 978 h 3477"/>
                  <a:gd name="T26" fmla="*/ 467 w 2129"/>
                  <a:gd name="T27" fmla="*/ 844 h 3477"/>
                  <a:gd name="T28" fmla="*/ 160 w 2129"/>
                  <a:gd name="T29" fmla="*/ 691 h 3477"/>
                  <a:gd name="T30" fmla="*/ 575 w 2129"/>
                  <a:gd name="T31" fmla="*/ 633 h 3477"/>
                  <a:gd name="T32" fmla="*/ 180 w 2129"/>
                  <a:gd name="T33" fmla="*/ 637 h 3477"/>
                  <a:gd name="T34" fmla="*/ 145 w 2129"/>
                  <a:gd name="T35" fmla="*/ 448 h 3477"/>
                  <a:gd name="T36" fmla="*/ 367 w 2129"/>
                  <a:gd name="T37" fmla="*/ 284 h 3477"/>
                  <a:gd name="T38" fmla="*/ 227 w 2129"/>
                  <a:gd name="T39" fmla="*/ 268 h 3477"/>
                  <a:gd name="T40" fmla="*/ 1096 w 2129"/>
                  <a:gd name="T41" fmla="*/ 80 h 3477"/>
                  <a:gd name="T42" fmla="*/ 893 w 2129"/>
                  <a:gd name="T43" fmla="*/ 326 h 3477"/>
                  <a:gd name="T44" fmla="*/ 913 w 2129"/>
                  <a:gd name="T45" fmla="*/ 438 h 3477"/>
                  <a:gd name="T46" fmla="*/ 1353 w 2129"/>
                  <a:gd name="T47" fmla="*/ 424 h 3477"/>
                  <a:gd name="T48" fmla="*/ 1235 w 2129"/>
                  <a:gd name="T49" fmla="*/ 768 h 3477"/>
                  <a:gd name="T50" fmla="*/ 1164 w 2129"/>
                  <a:gd name="T51" fmla="*/ 931 h 3477"/>
                  <a:gd name="T52" fmla="*/ 1224 w 2129"/>
                  <a:gd name="T53" fmla="*/ 1062 h 3477"/>
                  <a:gd name="T54" fmla="*/ 1427 w 2129"/>
                  <a:gd name="T55" fmla="*/ 1360 h 3477"/>
                  <a:gd name="T56" fmla="*/ 1713 w 2129"/>
                  <a:gd name="T57" fmla="*/ 1780 h 3477"/>
                  <a:gd name="T58" fmla="*/ 1747 w 2129"/>
                  <a:gd name="T59" fmla="*/ 1968 h 3477"/>
                  <a:gd name="T60" fmla="*/ 1976 w 2129"/>
                  <a:gd name="T61" fmla="*/ 2180 h 3477"/>
                  <a:gd name="T62" fmla="*/ 2013 w 2129"/>
                  <a:gd name="T63" fmla="*/ 2531 h 3477"/>
                  <a:gd name="T64" fmla="*/ 1858 w 2129"/>
                  <a:gd name="T65" fmla="*/ 2686 h 3477"/>
                  <a:gd name="T66" fmla="*/ 1969 w 2129"/>
                  <a:gd name="T67" fmla="*/ 2857 h 3477"/>
                  <a:gd name="T68" fmla="*/ 1560 w 2129"/>
                  <a:gd name="T69" fmla="*/ 2944 h 3477"/>
                  <a:gd name="T70" fmla="*/ 1413 w 2129"/>
                  <a:gd name="T71" fmla="*/ 2960 h 3477"/>
                  <a:gd name="T72" fmla="*/ 1056 w 2129"/>
                  <a:gd name="T73" fmla="*/ 2973 h 3477"/>
                  <a:gd name="T74" fmla="*/ 836 w 2129"/>
                  <a:gd name="T75" fmla="*/ 3071 h 3477"/>
                  <a:gd name="T76" fmla="*/ 573 w 2129"/>
                  <a:gd name="T77" fmla="*/ 3162 h 3477"/>
                  <a:gd name="T78" fmla="*/ 704 w 2129"/>
                  <a:gd name="T79" fmla="*/ 2997 h 3477"/>
                  <a:gd name="T80" fmla="*/ 1075 w 2129"/>
                  <a:gd name="T81" fmla="*/ 2788 h 3477"/>
                  <a:gd name="T82" fmla="*/ 871 w 2129"/>
                  <a:gd name="T83" fmla="*/ 2677 h 3477"/>
                  <a:gd name="T84" fmla="*/ 662 w 2129"/>
                  <a:gd name="T85" fmla="*/ 2635 h 3477"/>
                  <a:gd name="T86" fmla="*/ 867 w 2129"/>
                  <a:gd name="T87" fmla="*/ 2324 h 3477"/>
                  <a:gd name="T88" fmla="*/ 880 w 2129"/>
                  <a:gd name="T89" fmla="*/ 2057 h 3477"/>
                  <a:gd name="T90" fmla="*/ 1085 w 2129"/>
                  <a:gd name="T91" fmla="*/ 2018 h 3477"/>
                  <a:gd name="T92" fmla="*/ 1033 w 2129"/>
                  <a:gd name="T93" fmla="*/ 1744 h 3477"/>
                  <a:gd name="T94" fmla="*/ 920 w 2129"/>
                  <a:gd name="T95" fmla="*/ 1524 h 3477"/>
                  <a:gd name="T96" fmla="*/ 704 w 2129"/>
                  <a:gd name="T97" fmla="*/ 1504 h 3477"/>
                  <a:gd name="T98" fmla="*/ 680 w 2129"/>
                  <a:gd name="T99" fmla="*/ 1397 h 3477"/>
                  <a:gd name="T100" fmla="*/ 704 w 2129"/>
                  <a:gd name="T101" fmla="*/ 1037 h 3477"/>
                  <a:gd name="T102" fmla="*/ 596 w 2129"/>
                  <a:gd name="T103" fmla="*/ 1162 h 3477"/>
                  <a:gd name="T104" fmla="*/ 531 w 2129"/>
                  <a:gd name="T105" fmla="*/ 1138 h 3477"/>
                  <a:gd name="T106" fmla="*/ 587 w 2129"/>
                  <a:gd name="T107" fmla="*/ 888 h 3477"/>
                  <a:gd name="T108" fmla="*/ 433 w 2129"/>
                  <a:gd name="T109" fmla="*/ 958 h 3477"/>
                  <a:gd name="T110" fmla="*/ 447 w 2129"/>
                  <a:gd name="T111" fmla="*/ 808 h 3477"/>
                  <a:gd name="T112" fmla="*/ 513 w 2129"/>
                  <a:gd name="T113" fmla="*/ 668 h 3477"/>
                  <a:gd name="T114" fmla="*/ 436 w 2129"/>
                  <a:gd name="T115" fmla="*/ 620 h 3477"/>
                  <a:gd name="T116" fmla="*/ 327 w 2129"/>
                  <a:gd name="T117" fmla="*/ 460 h 3477"/>
                  <a:gd name="T118" fmla="*/ 520 w 2129"/>
                  <a:gd name="T119" fmla="*/ 568 h 3477"/>
                  <a:gd name="T120" fmla="*/ 520 w 2129"/>
                  <a:gd name="T121" fmla="*/ 389 h 3477"/>
                  <a:gd name="T122" fmla="*/ 587 w 2129"/>
                  <a:gd name="T123" fmla="*/ 237 h 3477"/>
                  <a:gd name="T124" fmla="*/ 649 w 2129"/>
                  <a:gd name="T125" fmla="*/ 73 h 3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29" h="3477">
                    <a:moveTo>
                      <a:pt x="1264" y="3444"/>
                    </a:moveTo>
                    <a:lnTo>
                      <a:pt x="1316" y="3448"/>
                    </a:lnTo>
                    <a:lnTo>
                      <a:pt x="1316" y="3477"/>
                    </a:lnTo>
                    <a:lnTo>
                      <a:pt x="1267" y="3473"/>
                    </a:lnTo>
                    <a:lnTo>
                      <a:pt x="1264" y="3444"/>
                    </a:lnTo>
                    <a:close/>
                    <a:moveTo>
                      <a:pt x="1207" y="3364"/>
                    </a:moveTo>
                    <a:lnTo>
                      <a:pt x="1207" y="3393"/>
                    </a:lnTo>
                    <a:lnTo>
                      <a:pt x="1180" y="3393"/>
                    </a:lnTo>
                    <a:lnTo>
                      <a:pt x="1180" y="3377"/>
                    </a:lnTo>
                    <a:lnTo>
                      <a:pt x="1185" y="3373"/>
                    </a:lnTo>
                    <a:lnTo>
                      <a:pt x="1189" y="3371"/>
                    </a:lnTo>
                    <a:lnTo>
                      <a:pt x="1193" y="3369"/>
                    </a:lnTo>
                    <a:lnTo>
                      <a:pt x="1196" y="3368"/>
                    </a:lnTo>
                    <a:lnTo>
                      <a:pt x="1202" y="3366"/>
                    </a:lnTo>
                    <a:lnTo>
                      <a:pt x="1207" y="3364"/>
                    </a:lnTo>
                    <a:close/>
                    <a:moveTo>
                      <a:pt x="1460" y="2944"/>
                    </a:moveTo>
                    <a:lnTo>
                      <a:pt x="1493" y="2944"/>
                    </a:lnTo>
                    <a:lnTo>
                      <a:pt x="1496" y="2949"/>
                    </a:lnTo>
                    <a:lnTo>
                      <a:pt x="1500" y="2951"/>
                    </a:lnTo>
                    <a:lnTo>
                      <a:pt x="1504" y="2953"/>
                    </a:lnTo>
                    <a:lnTo>
                      <a:pt x="1507" y="2955"/>
                    </a:lnTo>
                    <a:lnTo>
                      <a:pt x="1511" y="2958"/>
                    </a:lnTo>
                    <a:lnTo>
                      <a:pt x="1513" y="2962"/>
                    </a:lnTo>
                    <a:lnTo>
                      <a:pt x="1516" y="2968"/>
                    </a:lnTo>
                    <a:lnTo>
                      <a:pt x="1520" y="2968"/>
                    </a:lnTo>
                    <a:lnTo>
                      <a:pt x="1520" y="2980"/>
                    </a:lnTo>
                    <a:lnTo>
                      <a:pt x="1513" y="2982"/>
                    </a:lnTo>
                    <a:lnTo>
                      <a:pt x="1507" y="2984"/>
                    </a:lnTo>
                    <a:lnTo>
                      <a:pt x="1504" y="2986"/>
                    </a:lnTo>
                    <a:lnTo>
                      <a:pt x="1502" y="2989"/>
                    </a:lnTo>
                    <a:lnTo>
                      <a:pt x="1500" y="2997"/>
                    </a:lnTo>
                    <a:lnTo>
                      <a:pt x="1500" y="3004"/>
                    </a:lnTo>
                    <a:lnTo>
                      <a:pt x="1460" y="3008"/>
                    </a:lnTo>
                    <a:lnTo>
                      <a:pt x="1451" y="2998"/>
                    </a:lnTo>
                    <a:lnTo>
                      <a:pt x="1440" y="2991"/>
                    </a:lnTo>
                    <a:lnTo>
                      <a:pt x="1431" y="2984"/>
                    </a:lnTo>
                    <a:lnTo>
                      <a:pt x="1424" y="2973"/>
                    </a:lnTo>
                    <a:lnTo>
                      <a:pt x="1420" y="2973"/>
                    </a:lnTo>
                    <a:lnTo>
                      <a:pt x="1420" y="2960"/>
                    </a:lnTo>
                    <a:lnTo>
                      <a:pt x="1442" y="2955"/>
                    </a:lnTo>
                    <a:lnTo>
                      <a:pt x="1460" y="2948"/>
                    </a:lnTo>
                    <a:lnTo>
                      <a:pt x="1460" y="2944"/>
                    </a:lnTo>
                    <a:close/>
                    <a:moveTo>
                      <a:pt x="1889" y="2718"/>
                    </a:moveTo>
                    <a:lnTo>
                      <a:pt x="1885" y="2718"/>
                    </a:lnTo>
                    <a:lnTo>
                      <a:pt x="1882" y="2718"/>
                    </a:lnTo>
                    <a:lnTo>
                      <a:pt x="1876" y="2720"/>
                    </a:lnTo>
                    <a:lnTo>
                      <a:pt x="1876" y="2728"/>
                    </a:lnTo>
                    <a:lnTo>
                      <a:pt x="1904" y="2728"/>
                    </a:lnTo>
                    <a:lnTo>
                      <a:pt x="1904" y="2720"/>
                    </a:lnTo>
                    <a:lnTo>
                      <a:pt x="1898" y="2720"/>
                    </a:lnTo>
                    <a:lnTo>
                      <a:pt x="1893" y="2718"/>
                    </a:lnTo>
                    <a:lnTo>
                      <a:pt x="1891" y="2718"/>
                    </a:lnTo>
                    <a:lnTo>
                      <a:pt x="1889" y="2718"/>
                    </a:lnTo>
                    <a:close/>
                    <a:moveTo>
                      <a:pt x="680" y="2624"/>
                    </a:moveTo>
                    <a:lnTo>
                      <a:pt x="682" y="2626"/>
                    </a:lnTo>
                    <a:lnTo>
                      <a:pt x="682" y="2626"/>
                    </a:lnTo>
                    <a:lnTo>
                      <a:pt x="682" y="2628"/>
                    </a:lnTo>
                    <a:lnTo>
                      <a:pt x="684" y="2628"/>
                    </a:lnTo>
                    <a:lnTo>
                      <a:pt x="685" y="2628"/>
                    </a:lnTo>
                    <a:lnTo>
                      <a:pt x="687" y="2628"/>
                    </a:lnTo>
                    <a:lnTo>
                      <a:pt x="687" y="2626"/>
                    </a:lnTo>
                    <a:lnTo>
                      <a:pt x="685" y="2626"/>
                    </a:lnTo>
                    <a:lnTo>
                      <a:pt x="685" y="2626"/>
                    </a:lnTo>
                    <a:lnTo>
                      <a:pt x="685" y="2626"/>
                    </a:lnTo>
                    <a:lnTo>
                      <a:pt x="684" y="2626"/>
                    </a:lnTo>
                    <a:lnTo>
                      <a:pt x="680" y="2624"/>
                    </a:lnTo>
                    <a:close/>
                    <a:moveTo>
                      <a:pt x="1904" y="2613"/>
                    </a:moveTo>
                    <a:lnTo>
                      <a:pt x="1905" y="2617"/>
                    </a:lnTo>
                    <a:lnTo>
                      <a:pt x="1909" y="2620"/>
                    </a:lnTo>
                    <a:lnTo>
                      <a:pt x="1913" y="2624"/>
                    </a:lnTo>
                    <a:lnTo>
                      <a:pt x="1915" y="2620"/>
                    </a:lnTo>
                    <a:lnTo>
                      <a:pt x="1918" y="2618"/>
                    </a:lnTo>
                    <a:lnTo>
                      <a:pt x="1922" y="2617"/>
                    </a:lnTo>
                    <a:lnTo>
                      <a:pt x="1927" y="2617"/>
                    </a:lnTo>
                    <a:lnTo>
                      <a:pt x="1927" y="2613"/>
                    </a:lnTo>
                    <a:lnTo>
                      <a:pt x="1904" y="2613"/>
                    </a:lnTo>
                    <a:close/>
                    <a:moveTo>
                      <a:pt x="1124" y="2053"/>
                    </a:moveTo>
                    <a:lnTo>
                      <a:pt x="1127" y="2057"/>
                    </a:lnTo>
                    <a:lnTo>
                      <a:pt x="1131" y="2060"/>
                    </a:lnTo>
                    <a:lnTo>
                      <a:pt x="1135" y="2062"/>
                    </a:lnTo>
                    <a:lnTo>
                      <a:pt x="1138" y="2062"/>
                    </a:lnTo>
                    <a:lnTo>
                      <a:pt x="1144" y="2060"/>
                    </a:lnTo>
                    <a:lnTo>
                      <a:pt x="1147" y="2057"/>
                    </a:lnTo>
                    <a:lnTo>
                      <a:pt x="1124" y="2053"/>
                    </a:lnTo>
                    <a:close/>
                    <a:moveTo>
                      <a:pt x="1107" y="2031"/>
                    </a:moveTo>
                    <a:lnTo>
                      <a:pt x="1111" y="2037"/>
                    </a:lnTo>
                    <a:lnTo>
                      <a:pt x="1115" y="2038"/>
                    </a:lnTo>
                    <a:lnTo>
                      <a:pt x="1115" y="2040"/>
                    </a:lnTo>
                    <a:lnTo>
                      <a:pt x="1116" y="2040"/>
                    </a:lnTo>
                    <a:lnTo>
                      <a:pt x="1116" y="2040"/>
                    </a:lnTo>
                    <a:lnTo>
                      <a:pt x="1116" y="2038"/>
                    </a:lnTo>
                    <a:lnTo>
                      <a:pt x="1115" y="2037"/>
                    </a:lnTo>
                    <a:lnTo>
                      <a:pt x="1113" y="2035"/>
                    </a:lnTo>
                    <a:lnTo>
                      <a:pt x="1109" y="2033"/>
                    </a:lnTo>
                    <a:lnTo>
                      <a:pt x="1107" y="2031"/>
                    </a:lnTo>
                    <a:close/>
                    <a:moveTo>
                      <a:pt x="1624" y="1911"/>
                    </a:moveTo>
                    <a:lnTo>
                      <a:pt x="1627" y="1917"/>
                    </a:lnTo>
                    <a:lnTo>
                      <a:pt x="1629" y="1918"/>
                    </a:lnTo>
                    <a:lnTo>
                      <a:pt x="1633" y="1920"/>
                    </a:lnTo>
                    <a:lnTo>
                      <a:pt x="1636" y="1924"/>
                    </a:lnTo>
                    <a:lnTo>
                      <a:pt x="1638" y="1922"/>
                    </a:lnTo>
                    <a:lnTo>
                      <a:pt x="1642" y="1920"/>
                    </a:lnTo>
                    <a:lnTo>
                      <a:pt x="1644" y="1917"/>
                    </a:lnTo>
                    <a:lnTo>
                      <a:pt x="1644" y="1917"/>
                    </a:lnTo>
                    <a:lnTo>
                      <a:pt x="1660" y="1917"/>
                    </a:lnTo>
                    <a:lnTo>
                      <a:pt x="1660" y="1911"/>
                    </a:lnTo>
                    <a:lnTo>
                      <a:pt x="1624" y="1911"/>
                    </a:lnTo>
                    <a:close/>
                    <a:moveTo>
                      <a:pt x="1664" y="1908"/>
                    </a:moveTo>
                    <a:lnTo>
                      <a:pt x="1664" y="1911"/>
                    </a:lnTo>
                    <a:lnTo>
                      <a:pt x="1687" y="1911"/>
                    </a:lnTo>
                    <a:lnTo>
                      <a:pt x="1687" y="1908"/>
                    </a:lnTo>
                    <a:lnTo>
                      <a:pt x="1664" y="1908"/>
                    </a:lnTo>
                    <a:close/>
                    <a:moveTo>
                      <a:pt x="793" y="1657"/>
                    </a:moveTo>
                    <a:lnTo>
                      <a:pt x="807" y="1657"/>
                    </a:lnTo>
                    <a:lnTo>
                      <a:pt x="809" y="1658"/>
                    </a:lnTo>
                    <a:lnTo>
                      <a:pt x="811" y="1658"/>
                    </a:lnTo>
                    <a:lnTo>
                      <a:pt x="811" y="1658"/>
                    </a:lnTo>
                    <a:lnTo>
                      <a:pt x="811" y="1658"/>
                    </a:lnTo>
                    <a:lnTo>
                      <a:pt x="813" y="1658"/>
                    </a:lnTo>
                    <a:lnTo>
                      <a:pt x="816" y="1660"/>
                    </a:lnTo>
                    <a:lnTo>
                      <a:pt x="816" y="1677"/>
                    </a:lnTo>
                    <a:lnTo>
                      <a:pt x="820" y="1688"/>
                    </a:lnTo>
                    <a:lnTo>
                      <a:pt x="822" y="1698"/>
                    </a:lnTo>
                    <a:lnTo>
                      <a:pt x="824" y="1713"/>
                    </a:lnTo>
                    <a:lnTo>
                      <a:pt x="820" y="1717"/>
                    </a:lnTo>
                    <a:lnTo>
                      <a:pt x="816" y="1718"/>
                    </a:lnTo>
                    <a:lnTo>
                      <a:pt x="815" y="1722"/>
                    </a:lnTo>
                    <a:lnTo>
                      <a:pt x="815" y="1724"/>
                    </a:lnTo>
                    <a:lnTo>
                      <a:pt x="815" y="1726"/>
                    </a:lnTo>
                    <a:lnTo>
                      <a:pt x="815" y="1729"/>
                    </a:lnTo>
                    <a:lnTo>
                      <a:pt x="815" y="1733"/>
                    </a:lnTo>
                    <a:lnTo>
                      <a:pt x="815" y="1737"/>
                    </a:lnTo>
                    <a:lnTo>
                      <a:pt x="813" y="1740"/>
                    </a:lnTo>
                    <a:lnTo>
                      <a:pt x="807" y="1740"/>
                    </a:lnTo>
                    <a:lnTo>
                      <a:pt x="784" y="1768"/>
                    </a:lnTo>
                    <a:lnTo>
                      <a:pt x="776" y="1768"/>
                    </a:lnTo>
                    <a:lnTo>
                      <a:pt x="760" y="1788"/>
                    </a:lnTo>
                    <a:lnTo>
                      <a:pt x="740" y="1788"/>
                    </a:lnTo>
                    <a:lnTo>
                      <a:pt x="740" y="1784"/>
                    </a:lnTo>
                    <a:lnTo>
                      <a:pt x="727" y="1784"/>
                    </a:lnTo>
                    <a:lnTo>
                      <a:pt x="727" y="1780"/>
                    </a:lnTo>
                    <a:lnTo>
                      <a:pt x="724" y="1780"/>
                    </a:lnTo>
                    <a:lnTo>
                      <a:pt x="724" y="1764"/>
                    </a:lnTo>
                    <a:lnTo>
                      <a:pt x="727" y="1764"/>
                    </a:lnTo>
                    <a:lnTo>
                      <a:pt x="727" y="1737"/>
                    </a:lnTo>
                    <a:lnTo>
                      <a:pt x="756" y="1717"/>
                    </a:lnTo>
                    <a:lnTo>
                      <a:pt x="756" y="1708"/>
                    </a:lnTo>
                    <a:lnTo>
                      <a:pt x="764" y="1704"/>
                    </a:lnTo>
                    <a:lnTo>
                      <a:pt x="764" y="1697"/>
                    </a:lnTo>
                    <a:lnTo>
                      <a:pt x="767" y="1697"/>
                    </a:lnTo>
                    <a:lnTo>
                      <a:pt x="767" y="1688"/>
                    </a:lnTo>
                    <a:lnTo>
                      <a:pt x="793" y="1657"/>
                    </a:lnTo>
                    <a:close/>
                    <a:moveTo>
                      <a:pt x="533" y="1604"/>
                    </a:moveTo>
                    <a:lnTo>
                      <a:pt x="533" y="1624"/>
                    </a:lnTo>
                    <a:lnTo>
                      <a:pt x="538" y="1635"/>
                    </a:lnTo>
                    <a:lnTo>
                      <a:pt x="540" y="1646"/>
                    </a:lnTo>
                    <a:lnTo>
                      <a:pt x="538" y="1660"/>
                    </a:lnTo>
                    <a:lnTo>
                      <a:pt x="536" y="1671"/>
                    </a:lnTo>
                    <a:lnTo>
                      <a:pt x="556" y="1671"/>
                    </a:lnTo>
                    <a:lnTo>
                      <a:pt x="555" y="1669"/>
                    </a:lnTo>
                    <a:lnTo>
                      <a:pt x="553" y="1666"/>
                    </a:lnTo>
                    <a:lnTo>
                      <a:pt x="551" y="1662"/>
                    </a:lnTo>
                    <a:lnTo>
                      <a:pt x="551" y="1657"/>
                    </a:lnTo>
                    <a:lnTo>
                      <a:pt x="553" y="1653"/>
                    </a:lnTo>
                    <a:lnTo>
                      <a:pt x="560" y="1648"/>
                    </a:lnTo>
                    <a:lnTo>
                      <a:pt x="562" y="1637"/>
                    </a:lnTo>
                    <a:lnTo>
                      <a:pt x="558" y="1626"/>
                    </a:lnTo>
                    <a:lnTo>
                      <a:pt x="556" y="1617"/>
                    </a:lnTo>
                    <a:lnTo>
                      <a:pt x="533" y="1604"/>
                    </a:lnTo>
                    <a:close/>
                    <a:moveTo>
                      <a:pt x="1080" y="1453"/>
                    </a:moveTo>
                    <a:lnTo>
                      <a:pt x="1080" y="1457"/>
                    </a:lnTo>
                    <a:lnTo>
                      <a:pt x="1067" y="1457"/>
                    </a:lnTo>
                    <a:lnTo>
                      <a:pt x="1067" y="1460"/>
                    </a:lnTo>
                    <a:lnTo>
                      <a:pt x="1064" y="1460"/>
                    </a:lnTo>
                    <a:lnTo>
                      <a:pt x="1065" y="1462"/>
                    </a:lnTo>
                    <a:lnTo>
                      <a:pt x="1065" y="1462"/>
                    </a:lnTo>
                    <a:lnTo>
                      <a:pt x="1067" y="1462"/>
                    </a:lnTo>
                    <a:lnTo>
                      <a:pt x="1067" y="1462"/>
                    </a:lnTo>
                    <a:lnTo>
                      <a:pt x="1069" y="1464"/>
                    </a:lnTo>
                    <a:lnTo>
                      <a:pt x="1073" y="1464"/>
                    </a:lnTo>
                    <a:lnTo>
                      <a:pt x="1073" y="1468"/>
                    </a:lnTo>
                    <a:lnTo>
                      <a:pt x="1084" y="1464"/>
                    </a:lnTo>
                    <a:lnTo>
                      <a:pt x="1084" y="1453"/>
                    </a:lnTo>
                    <a:lnTo>
                      <a:pt x="1080" y="1453"/>
                    </a:lnTo>
                    <a:close/>
                    <a:moveTo>
                      <a:pt x="664" y="1453"/>
                    </a:moveTo>
                    <a:lnTo>
                      <a:pt x="667" y="1468"/>
                    </a:lnTo>
                    <a:lnTo>
                      <a:pt x="673" y="1468"/>
                    </a:lnTo>
                    <a:lnTo>
                      <a:pt x="671" y="1462"/>
                    </a:lnTo>
                    <a:lnTo>
                      <a:pt x="669" y="1458"/>
                    </a:lnTo>
                    <a:lnTo>
                      <a:pt x="667" y="1455"/>
                    </a:lnTo>
                    <a:lnTo>
                      <a:pt x="664" y="1453"/>
                    </a:lnTo>
                    <a:close/>
                    <a:moveTo>
                      <a:pt x="356" y="1344"/>
                    </a:moveTo>
                    <a:lnTo>
                      <a:pt x="367" y="1344"/>
                    </a:lnTo>
                    <a:lnTo>
                      <a:pt x="382" y="1348"/>
                    </a:lnTo>
                    <a:lnTo>
                      <a:pt x="398" y="1353"/>
                    </a:lnTo>
                    <a:lnTo>
                      <a:pt x="407" y="1357"/>
                    </a:lnTo>
                    <a:lnTo>
                      <a:pt x="407" y="1360"/>
                    </a:lnTo>
                    <a:lnTo>
                      <a:pt x="418" y="1360"/>
                    </a:lnTo>
                    <a:lnTo>
                      <a:pt x="429" y="1355"/>
                    </a:lnTo>
                    <a:lnTo>
                      <a:pt x="440" y="1353"/>
                    </a:lnTo>
                    <a:lnTo>
                      <a:pt x="447" y="1362"/>
                    </a:lnTo>
                    <a:lnTo>
                      <a:pt x="453" y="1369"/>
                    </a:lnTo>
                    <a:lnTo>
                      <a:pt x="456" y="1377"/>
                    </a:lnTo>
                    <a:lnTo>
                      <a:pt x="458" y="1388"/>
                    </a:lnTo>
                    <a:lnTo>
                      <a:pt x="460" y="1404"/>
                    </a:lnTo>
                    <a:lnTo>
                      <a:pt x="456" y="1404"/>
                    </a:lnTo>
                    <a:lnTo>
                      <a:pt x="456" y="1417"/>
                    </a:lnTo>
                    <a:lnTo>
                      <a:pt x="467" y="1417"/>
                    </a:lnTo>
                    <a:lnTo>
                      <a:pt x="471" y="1431"/>
                    </a:lnTo>
                    <a:lnTo>
                      <a:pt x="473" y="1448"/>
                    </a:lnTo>
                    <a:lnTo>
                      <a:pt x="496" y="1464"/>
                    </a:lnTo>
                    <a:lnTo>
                      <a:pt x="496" y="1471"/>
                    </a:lnTo>
                    <a:lnTo>
                      <a:pt x="500" y="1471"/>
                    </a:lnTo>
                    <a:lnTo>
                      <a:pt x="502" y="1475"/>
                    </a:lnTo>
                    <a:lnTo>
                      <a:pt x="504" y="1478"/>
                    </a:lnTo>
                    <a:lnTo>
                      <a:pt x="505" y="1480"/>
                    </a:lnTo>
                    <a:lnTo>
                      <a:pt x="507" y="1484"/>
                    </a:lnTo>
                    <a:lnTo>
                      <a:pt x="507" y="1508"/>
                    </a:lnTo>
                    <a:lnTo>
                      <a:pt x="516" y="1511"/>
                    </a:lnTo>
                    <a:lnTo>
                      <a:pt x="522" y="1515"/>
                    </a:lnTo>
                    <a:lnTo>
                      <a:pt x="527" y="1520"/>
                    </a:lnTo>
                    <a:lnTo>
                      <a:pt x="531" y="1528"/>
                    </a:lnTo>
                    <a:lnTo>
                      <a:pt x="533" y="1537"/>
                    </a:lnTo>
                    <a:lnTo>
                      <a:pt x="500" y="1551"/>
                    </a:lnTo>
                    <a:lnTo>
                      <a:pt x="496" y="1560"/>
                    </a:lnTo>
                    <a:lnTo>
                      <a:pt x="493" y="1560"/>
                    </a:lnTo>
                    <a:lnTo>
                      <a:pt x="493" y="1568"/>
                    </a:lnTo>
                    <a:lnTo>
                      <a:pt x="487" y="1568"/>
                    </a:lnTo>
                    <a:lnTo>
                      <a:pt x="487" y="1577"/>
                    </a:lnTo>
                    <a:lnTo>
                      <a:pt x="493" y="1577"/>
                    </a:lnTo>
                    <a:lnTo>
                      <a:pt x="502" y="1566"/>
                    </a:lnTo>
                    <a:lnTo>
                      <a:pt x="518" y="1560"/>
                    </a:lnTo>
                    <a:lnTo>
                      <a:pt x="536" y="1557"/>
                    </a:lnTo>
                    <a:lnTo>
                      <a:pt x="556" y="1557"/>
                    </a:lnTo>
                    <a:lnTo>
                      <a:pt x="565" y="1578"/>
                    </a:lnTo>
                    <a:lnTo>
                      <a:pt x="575" y="1602"/>
                    </a:lnTo>
                    <a:lnTo>
                      <a:pt x="582" y="1628"/>
                    </a:lnTo>
                    <a:lnTo>
                      <a:pt x="582" y="1653"/>
                    </a:lnTo>
                    <a:lnTo>
                      <a:pt x="576" y="1680"/>
                    </a:lnTo>
                    <a:lnTo>
                      <a:pt x="564" y="1684"/>
                    </a:lnTo>
                    <a:lnTo>
                      <a:pt x="564" y="1704"/>
                    </a:lnTo>
                    <a:lnTo>
                      <a:pt x="540" y="1724"/>
                    </a:lnTo>
                    <a:lnTo>
                      <a:pt x="524" y="1724"/>
                    </a:lnTo>
                    <a:lnTo>
                      <a:pt x="524" y="1720"/>
                    </a:lnTo>
                    <a:lnTo>
                      <a:pt x="522" y="1720"/>
                    </a:lnTo>
                    <a:lnTo>
                      <a:pt x="520" y="1720"/>
                    </a:lnTo>
                    <a:lnTo>
                      <a:pt x="516" y="1722"/>
                    </a:lnTo>
                    <a:lnTo>
                      <a:pt x="513" y="1724"/>
                    </a:lnTo>
                    <a:lnTo>
                      <a:pt x="509" y="1724"/>
                    </a:lnTo>
                    <a:lnTo>
                      <a:pt x="505" y="1724"/>
                    </a:lnTo>
                    <a:lnTo>
                      <a:pt x="502" y="1724"/>
                    </a:lnTo>
                    <a:lnTo>
                      <a:pt x="500" y="1722"/>
                    </a:lnTo>
                    <a:lnTo>
                      <a:pt x="500" y="1720"/>
                    </a:lnTo>
                    <a:lnTo>
                      <a:pt x="496" y="1720"/>
                    </a:lnTo>
                    <a:lnTo>
                      <a:pt x="496" y="1728"/>
                    </a:lnTo>
                    <a:lnTo>
                      <a:pt x="489" y="1740"/>
                    </a:lnTo>
                    <a:lnTo>
                      <a:pt x="487" y="1753"/>
                    </a:lnTo>
                    <a:lnTo>
                      <a:pt x="485" y="1768"/>
                    </a:lnTo>
                    <a:lnTo>
                      <a:pt x="480" y="1780"/>
                    </a:lnTo>
                    <a:lnTo>
                      <a:pt x="467" y="1793"/>
                    </a:lnTo>
                    <a:lnTo>
                      <a:pt x="467" y="1797"/>
                    </a:lnTo>
                    <a:lnTo>
                      <a:pt x="440" y="1800"/>
                    </a:lnTo>
                    <a:lnTo>
                      <a:pt x="440" y="1788"/>
                    </a:lnTo>
                    <a:lnTo>
                      <a:pt x="436" y="1788"/>
                    </a:lnTo>
                    <a:lnTo>
                      <a:pt x="424" y="1780"/>
                    </a:lnTo>
                    <a:lnTo>
                      <a:pt x="409" y="1775"/>
                    </a:lnTo>
                    <a:lnTo>
                      <a:pt x="393" y="1773"/>
                    </a:lnTo>
                    <a:lnTo>
                      <a:pt x="389" y="1778"/>
                    </a:lnTo>
                    <a:lnTo>
                      <a:pt x="387" y="1784"/>
                    </a:lnTo>
                    <a:lnTo>
                      <a:pt x="382" y="1788"/>
                    </a:lnTo>
                    <a:lnTo>
                      <a:pt x="376" y="1791"/>
                    </a:lnTo>
                    <a:lnTo>
                      <a:pt x="367" y="1793"/>
                    </a:lnTo>
                    <a:lnTo>
                      <a:pt x="367" y="1788"/>
                    </a:lnTo>
                    <a:lnTo>
                      <a:pt x="320" y="1797"/>
                    </a:lnTo>
                    <a:lnTo>
                      <a:pt x="324" y="1748"/>
                    </a:lnTo>
                    <a:lnTo>
                      <a:pt x="316" y="1744"/>
                    </a:lnTo>
                    <a:lnTo>
                      <a:pt x="316" y="1740"/>
                    </a:lnTo>
                    <a:lnTo>
                      <a:pt x="313" y="1742"/>
                    </a:lnTo>
                    <a:lnTo>
                      <a:pt x="309" y="1744"/>
                    </a:lnTo>
                    <a:lnTo>
                      <a:pt x="305" y="1744"/>
                    </a:lnTo>
                    <a:lnTo>
                      <a:pt x="300" y="1746"/>
                    </a:lnTo>
                    <a:lnTo>
                      <a:pt x="296" y="1744"/>
                    </a:lnTo>
                    <a:lnTo>
                      <a:pt x="296" y="1740"/>
                    </a:lnTo>
                    <a:lnTo>
                      <a:pt x="293" y="1740"/>
                    </a:lnTo>
                    <a:lnTo>
                      <a:pt x="287" y="1720"/>
                    </a:lnTo>
                    <a:lnTo>
                      <a:pt x="284" y="1720"/>
                    </a:lnTo>
                    <a:lnTo>
                      <a:pt x="284" y="1713"/>
                    </a:lnTo>
                    <a:lnTo>
                      <a:pt x="280" y="1713"/>
                    </a:lnTo>
                    <a:lnTo>
                      <a:pt x="280" y="1700"/>
                    </a:lnTo>
                    <a:lnTo>
                      <a:pt x="276" y="1700"/>
                    </a:lnTo>
                    <a:lnTo>
                      <a:pt x="276" y="1691"/>
                    </a:lnTo>
                    <a:lnTo>
                      <a:pt x="273" y="1691"/>
                    </a:lnTo>
                    <a:lnTo>
                      <a:pt x="267" y="1682"/>
                    </a:lnTo>
                    <a:lnTo>
                      <a:pt x="260" y="1673"/>
                    </a:lnTo>
                    <a:lnTo>
                      <a:pt x="253" y="1668"/>
                    </a:lnTo>
                    <a:lnTo>
                      <a:pt x="240" y="1664"/>
                    </a:lnTo>
                    <a:lnTo>
                      <a:pt x="236" y="1669"/>
                    </a:lnTo>
                    <a:lnTo>
                      <a:pt x="235" y="1673"/>
                    </a:lnTo>
                    <a:lnTo>
                      <a:pt x="233" y="1677"/>
                    </a:lnTo>
                    <a:lnTo>
                      <a:pt x="229" y="1682"/>
                    </a:lnTo>
                    <a:lnTo>
                      <a:pt x="227" y="1688"/>
                    </a:lnTo>
                    <a:lnTo>
                      <a:pt x="216" y="1688"/>
                    </a:lnTo>
                    <a:lnTo>
                      <a:pt x="216" y="1691"/>
                    </a:lnTo>
                    <a:lnTo>
                      <a:pt x="213" y="1691"/>
                    </a:lnTo>
                    <a:lnTo>
                      <a:pt x="213" y="1704"/>
                    </a:lnTo>
                    <a:lnTo>
                      <a:pt x="218" y="1711"/>
                    </a:lnTo>
                    <a:lnTo>
                      <a:pt x="220" y="1722"/>
                    </a:lnTo>
                    <a:lnTo>
                      <a:pt x="220" y="1737"/>
                    </a:lnTo>
                    <a:lnTo>
                      <a:pt x="204" y="1737"/>
                    </a:lnTo>
                    <a:lnTo>
                      <a:pt x="202" y="1740"/>
                    </a:lnTo>
                    <a:lnTo>
                      <a:pt x="200" y="1746"/>
                    </a:lnTo>
                    <a:lnTo>
                      <a:pt x="198" y="1749"/>
                    </a:lnTo>
                    <a:lnTo>
                      <a:pt x="196" y="1757"/>
                    </a:lnTo>
                    <a:lnTo>
                      <a:pt x="195" y="1757"/>
                    </a:lnTo>
                    <a:lnTo>
                      <a:pt x="193" y="1758"/>
                    </a:lnTo>
                    <a:lnTo>
                      <a:pt x="191" y="1762"/>
                    </a:lnTo>
                    <a:lnTo>
                      <a:pt x="189" y="1764"/>
                    </a:lnTo>
                    <a:lnTo>
                      <a:pt x="187" y="1764"/>
                    </a:lnTo>
                    <a:lnTo>
                      <a:pt x="187" y="1766"/>
                    </a:lnTo>
                    <a:lnTo>
                      <a:pt x="185" y="1768"/>
                    </a:lnTo>
                    <a:lnTo>
                      <a:pt x="184" y="1769"/>
                    </a:lnTo>
                    <a:lnTo>
                      <a:pt x="182" y="1769"/>
                    </a:lnTo>
                    <a:lnTo>
                      <a:pt x="180" y="1773"/>
                    </a:lnTo>
                    <a:lnTo>
                      <a:pt x="173" y="1771"/>
                    </a:lnTo>
                    <a:lnTo>
                      <a:pt x="169" y="1771"/>
                    </a:lnTo>
                    <a:lnTo>
                      <a:pt x="165" y="1769"/>
                    </a:lnTo>
                    <a:lnTo>
                      <a:pt x="164" y="1769"/>
                    </a:lnTo>
                    <a:lnTo>
                      <a:pt x="160" y="1766"/>
                    </a:lnTo>
                    <a:lnTo>
                      <a:pt x="156" y="1764"/>
                    </a:lnTo>
                    <a:lnTo>
                      <a:pt x="156" y="1760"/>
                    </a:lnTo>
                    <a:lnTo>
                      <a:pt x="147" y="1762"/>
                    </a:lnTo>
                    <a:lnTo>
                      <a:pt x="135" y="1764"/>
                    </a:lnTo>
                    <a:lnTo>
                      <a:pt x="122" y="1764"/>
                    </a:lnTo>
                    <a:lnTo>
                      <a:pt x="113" y="1760"/>
                    </a:lnTo>
                    <a:lnTo>
                      <a:pt x="107" y="1748"/>
                    </a:lnTo>
                    <a:lnTo>
                      <a:pt x="104" y="1748"/>
                    </a:lnTo>
                    <a:lnTo>
                      <a:pt x="96" y="1737"/>
                    </a:lnTo>
                    <a:lnTo>
                      <a:pt x="85" y="1740"/>
                    </a:lnTo>
                    <a:lnTo>
                      <a:pt x="76" y="1740"/>
                    </a:lnTo>
                    <a:lnTo>
                      <a:pt x="69" y="1738"/>
                    </a:lnTo>
                    <a:lnTo>
                      <a:pt x="64" y="1728"/>
                    </a:lnTo>
                    <a:lnTo>
                      <a:pt x="60" y="1728"/>
                    </a:lnTo>
                    <a:lnTo>
                      <a:pt x="60" y="1708"/>
                    </a:lnTo>
                    <a:lnTo>
                      <a:pt x="47" y="1708"/>
                    </a:lnTo>
                    <a:lnTo>
                      <a:pt x="47" y="1704"/>
                    </a:lnTo>
                    <a:lnTo>
                      <a:pt x="16" y="1668"/>
                    </a:lnTo>
                    <a:lnTo>
                      <a:pt x="4" y="1660"/>
                    </a:lnTo>
                    <a:lnTo>
                      <a:pt x="0" y="1637"/>
                    </a:lnTo>
                    <a:lnTo>
                      <a:pt x="20" y="1624"/>
                    </a:lnTo>
                    <a:lnTo>
                      <a:pt x="20" y="1617"/>
                    </a:lnTo>
                    <a:lnTo>
                      <a:pt x="24" y="1617"/>
                    </a:lnTo>
                    <a:lnTo>
                      <a:pt x="27" y="1608"/>
                    </a:lnTo>
                    <a:lnTo>
                      <a:pt x="53" y="1608"/>
                    </a:lnTo>
                    <a:lnTo>
                      <a:pt x="53" y="1611"/>
                    </a:lnTo>
                    <a:lnTo>
                      <a:pt x="64" y="1611"/>
                    </a:lnTo>
                    <a:lnTo>
                      <a:pt x="67" y="1608"/>
                    </a:lnTo>
                    <a:lnTo>
                      <a:pt x="71" y="1604"/>
                    </a:lnTo>
                    <a:lnTo>
                      <a:pt x="75" y="1602"/>
                    </a:lnTo>
                    <a:lnTo>
                      <a:pt x="78" y="1598"/>
                    </a:lnTo>
                    <a:lnTo>
                      <a:pt x="82" y="1595"/>
                    </a:lnTo>
                    <a:lnTo>
                      <a:pt x="84" y="1588"/>
                    </a:lnTo>
                    <a:lnTo>
                      <a:pt x="87" y="1588"/>
                    </a:lnTo>
                    <a:lnTo>
                      <a:pt x="87" y="1584"/>
                    </a:lnTo>
                    <a:lnTo>
                      <a:pt x="76" y="1582"/>
                    </a:lnTo>
                    <a:lnTo>
                      <a:pt x="67" y="1580"/>
                    </a:lnTo>
                    <a:lnTo>
                      <a:pt x="60" y="1573"/>
                    </a:lnTo>
                    <a:lnTo>
                      <a:pt x="56" y="1564"/>
                    </a:lnTo>
                    <a:lnTo>
                      <a:pt x="53" y="1564"/>
                    </a:lnTo>
                    <a:lnTo>
                      <a:pt x="53" y="1548"/>
                    </a:lnTo>
                    <a:lnTo>
                      <a:pt x="56" y="1546"/>
                    </a:lnTo>
                    <a:lnTo>
                      <a:pt x="60" y="1544"/>
                    </a:lnTo>
                    <a:lnTo>
                      <a:pt x="64" y="1540"/>
                    </a:lnTo>
                    <a:lnTo>
                      <a:pt x="69" y="1538"/>
                    </a:lnTo>
                    <a:lnTo>
                      <a:pt x="73" y="1537"/>
                    </a:lnTo>
                    <a:lnTo>
                      <a:pt x="80" y="1537"/>
                    </a:lnTo>
                    <a:lnTo>
                      <a:pt x="84" y="1544"/>
                    </a:lnTo>
                    <a:lnTo>
                      <a:pt x="98" y="1538"/>
                    </a:lnTo>
                    <a:lnTo>
                      <a:pt x="113" y="1533"/>
                    </a:lnTo>
                    <a:lnTo>
                      <a:pt x="127" y="1531"/>
                    </a:lnTo>
                    <a:lnTo>
                      <a:pt x="129" y="1517"/>
                    </a:lnTo>
                    <a:lnTo>
                      <a:pt x="133" y="1508"/>
                    </a:lnTo>
                    <a:lnTo>
                      <a:pt x="136" y="1500"/>
                    </a:lnTo>
                    <a:lnTo>
                      <a:pt x="144" y="1493"/>
                    </a:lnTo>
                    <a:lnTo>
                      <a:pt x="153" y="1488"/>
                    </a:lnTo>
                    <a:lnTo>
                      <a:pt x="149" y="1477"/>
                    </a:lnTo>
                    <a:lnTo>
                      <a:pt x="149" y="1469"/>
                    </a:lnTo>
                    <a:lnTo>
                      <a:pt x="155" y="1464"/>
                    </a:lnTo>
                    <a:lnTo>
                      <a:pt x="160" y="1457"/>
                    </a:lnTo>
                    <a:lnTo>
                      <a:pt x="156" y="1457"/>
                    </a:lnTo>
                    <a:lnTo>
                      <a:pt x="160" y="1440"/>
                    </a:lnTo>
                    <a:lnTo>
                      <a:pt x="164" y="1424"/>
                    </a:lnTo>
                    <a:lnTo>
                      <a:pt x="167" y="1424"/>
                    </a:lnTo>
                    <a:lnTo>
                      <a:pt x="167" y="1420"/>
                    </a:lnTo>
                    <a:lnTo>
                      <a:pt x="200" y="1420"/>
                    </a:lnTo>
                    <a:lnTo>
                      <a:pt x="211" y="1417"/>
                    </a:lnTo>
                    <a:lnTo>
                      <a:pt x="224" y="1417"/>
                    </a:lnTo>
                    <a:lnTo>
                      <a:pt x="236" y="1420"/>
                    </a:lnTo>
                    <a:lnTo>
                      <a:pt x="242" y="1404"/>
                    </a:lnTo>
                    <a:lnTo>
                      <a:pt x="247" y="1389"/>
                    </a:lnTo>
                    <a:lnTo>
                      <a:pt x="253" y="1373"/>
                    </a:lnTo>
                    <a:lnTo>
                      <a:pt x="304" y="1373"/>
                    </a:lnTo>
                    <a:lnTo>
                      <a:pt x="304" y="1368"/>
                    </a:lnTo>
                    <a:lnTo>
                      <a:pt x="327" y="1360"/>
                    </a:lnTo>
                    <a:lnTo>
                      <a:pt x="327" y="1357"/>
                    </a:lnTo>
                    <a:lnTo>
                      <a:pt x="336" y="1357"/>
                    </a:lnTo>
                    <a:lnTo>
                      <a:pt x="336" y="1353"/>
                    </a:lnTo>
                    <a:lnTo>
                      <a:pt x="344" y="1353"/>
                    </a:lnTo>
                    <a:lnTo>
                      <a:pt x="344" y="1348"/>
                    </a:lnTo>
                    <a:lnTo>
                      <a:pt x="356" y="1348"/>
                    </a:lnTo>
                    <a:lnTo>
                      <a:pt x="356" y="1344"/>
                    </a:lnTo>
                    <a:close/>
                    <a:moveTo>
                      <a:pt x="633" y="1168"/>
                    </a:moveTo>
                    <a:lnTo>
                      <a:pt x="653" y="1208"/>
                    </a:lnTo>
                    <a:lnTo>
                      <a:pt x="656" y="1248"/>
                    </a:lnTo>
                    <a:lnTo>
                      <a:pt x="660" y="1248"/>
                    </a:lnTo>
                    <a:lnTo>
                      <a:pt x="664" y="1277"/>
                    </a:lnTo>
                    <a:lnTo>
                      <a:pt x="645" y="1277"/>
                    </a:lnTo>
                    <a:lnTo>
                      <a:pt x="629" y="1278"/>
                    </a:lnTo>
                    <a:lnTo>
                      <a:pt x="613" y="1277"/>
                    </a:lnTo>
                    <a:lnTo>
                      <a:pt x="607" y="1264"/>
                    </a:lnTo>
                    <a:lnTo>
                      <a:pt x="600" y="1260"/>
                    </a:lnTo>
                    <a:lnTo>
                      <a:pt x="600" y="1248"/>
                    </a:lnTo>
                    <a:lnTo>
                      <a:pt x="596" y="1237"/>
                    </a:lnTo>
                    <a:lnTo>
                      <a:pt x="593" y="1222"/>
                    </a:lnTo>
                    <a:lnTo>
                      <a:pt x="591" y="1206"/>
                    </a:lnTo>
                    <a:lnTo>
                      <a:pt x="595" y="1191"/>
                    </a:lnTo>
                    <a:lnTo>
                      <a:pt x="600" y="1180"/>
                    </a:lnTo>
                    <a:lnTo>
                      <a:pt x="607" y="1173"/>
                    </a:lnTo>
                    <a:lnTo>
                      <a:pt x="618" y="1169"/>
                    </a:lnTo>
                    <a:lnTo>
                      <a:pt x="633" y="1168"/>
                    </a:lnTo>
                    <a:close/>
                    <a:moveTo>
                      <a:pt x="393" y="1148"/>
                    </a:moveTo>
                    <a:lnTo>
                      <a:pt x="387" y="1160"/>
                    </a:lnTo>
                    <a:lnTo>
                      <a:pt x="393" y="1160"/>
                    </a:lnTo>
                    <a:lnTo>
                      <a:pt x="393" y="1157"/>
                    </a:lnTo>
                    <a:lnTo>
                      <a:pt x="393" y="1155"/>
                    </a:lnTo>
                    <a:lnTo>
                      <a:pt x="395" y="1155"/>
                    </a:lnTo>
                    <a:lnTo>
                      <a:pt x="396" y="1155"/>
                    </a:lnTo>
                    <a:lnTo>
                      <a:pt x="396" y="1153"/>
                    </a:lnTo>
                    <a:lnTo>
                      <a:pt x="396" y="1151"/>
                    </a:lnTo>
                    <a:lnTo>
                      <a:pt x="396" y="1148"/>
                    </a:lnTo>
                    <a:lnTo>
                      <a:pt x="393" y="1148"/>
                    </a:lnTo>
                    <a:close/>
                    <a:moveTo>
                      <a:pt x="656" y="1100"/>
                    </a:moveTo>
                    <a:lnTo>
                      <a:pt x="656" y="1104"/>
                    </a:lnTo>
                    <a:lnTo>
                      <a:pt x="660" y="1104"/>
                    </a:lnTo>
                    <a:lnTo>
                      <a:pt x="660" y="1108"/>
                    </a:lnTo>
                    <a:lnTo>
                      <a:pt x="664" y="1108"/>
                    </a:lnTo>
                    <a:lnTo>
                      <a:pt x="664" y="1100"/>
                    </a:lnTo>
                    <a:lnTo>
                      <a:pt x="656" y="1100"/>
                    </a:lnTo>
                    <a:close/>
                    <a:moveTo>
                      <a:pt x="953" y="1044"/>
                    </a:moveTo>
                    <a:lnTo>
                      <a:pt x="964" y="1051"/>
                    </a:lnTo>
                    <a:lnTo>
                      <a:pt x="980" y="1055"/>
                    </a:lnTo>
                    <a:lnTo>
                      <a:pt x="996" y="1057"/>
                    </a:lnTo>
                    <a:lnTo>
                      <a:pt x="996" y="1051"/>
                    </a:lnTo>
                    <a:lnTo>
                      <a:pt x="984" y="1048"/>
                    </a:lnTo>
                    <a:lnTo>
                      <a:pt x="984" y="1044"/>
                    </a:lnTo>
                    <a:lnTo>
                      <a:pt x="953" y="1044"/>
                    </a:lnTo>
                    <a:close/>
                    <a:moveTo>
                      <a:pt x="613" y="1033"/>
                    </a:moveTo>
                    <a:lnTo>
                      <a:pt x="607" y="1044"/>
                    </a:lnTo>
                    <a:lnTo>
                      <a:pt x="613" y="1044"/>
                    </a:lnTo>
                    <a:lnTo>
                      <a:pt x="613" y="1037"/>
                    </a:lnTo>
                    <a:lnTo>
                      <a:pt x="616" y="1037"/>
                    </a:lnTo>
                    <a:lnTo>
                      <a:pt x="616" y="1033"/>
                    </a:lnTo>
                    <a:lnTo>
                      <a:pt x="613" y="1033"/>
                    </a:lnTo>
                    <a:close/>
                    <a:moveTo>
                      <a:pt x="533" y="1008"/>
                    </a:moveTo>
                    <a:lnTo>
                      <a:pt x="533" y="1033"/>
                    </a:lnTo>
                    <a:lnTo>
                      <a:pt x="524" y="1037"/>
                    </a:lnTo>
                    <a:lnTo>
                      <a:pt x="524" y="1044"/>
                    </a:lnTo>
                    <a:lnTo>
                      <a:pt x="516" y="1048"/>
                    </a:lnTo>
                    <a:lnTo>
                      <a:pt x="516" y="1057"/>
                    </a:lnTo>
                    <a:lnTo>
                      <a:pt x="513" y="1057"/>
                    </a:lnTo>
                    <a:lnTo>
                      <a:pt x="507" y="1077"/>
                    </a:lnTo>
                    <a:lnTo>
                      <a:pt x="504" y="1077"/>
                    </a:lnTo>
                    <a:lnTo>
                      <a:pt x="504" y="1084"/>
                    </a:lnTo>
                    <a:lnTo>
                      <a:pt x="500" y="1084"/>
                    </a:lnTo>
                    <a:lnTo>
                      <a:pt x="500" y="1093"/>
                    </a:lnTo>
                    <a:lnTo>
                      <a:pt x="496" y="1093"/>
                    </a:lnTo>
                    <a:lnTo>
                      <a:pt x="496" y="1100"/>
                    </a:lnTo>
                    <a:lnTo>
                      <a:pt x="493" y="1100"/>
                    </a:lnTo>
                    <a:lnTo>
                      <a:pt x="493" y="1108"/>
                    </a:lnTo>
                    <a:lnTo>
                      <a:pt x="485" y="1118"/>
                    </a:lnTo>
                    <a:lnTo>
                      <a:pt x="476" y="1128"/>
                    </a:lnTo>
                    <a:lnTo>
                      <a:pt x="467" y="1137"/>
                    </a:lnTo>
                    <a:lnTo>
                      <a:pt x="464" y="1144"/>
                    </a:lnTo>
                    <a:lnTo>
                      <a:pt x="453" y="1144"/>
                    </a:lnTo>
                    <a:lnTo>
                      <a:pt x="456" y="1162"/>
                    </a:lnTo>
                    <a:lnTo>
                      <a:pt x="458" y="1175"/>
                    </a:lnTo>
                    <a:lnTo>
                      <a:pt x="456" y="1191"/>
                    </a:lnTo>
                    <a:lnTo>
                      <a:pt x="453" y="1195"/>
                    </a:lnTo>
                    <a:lnTo>
                      <a:pt x="451" y="1198"/>
                    </a:lnTo>
                    <a:lnTo>
                      <a:pt x="447" y="1200"/>
                    </a:lnTo>
                    <a:lnTo>
                      <a:pt x="440" y="1200"/>
                    </a:lnTo>
                    <a:lnTo>
                      <a:pt x="436" y="1208"/>
                    </a:lnTo>
                    <a:lnTo>
                      <a:pt x="420" y="1211"/>
                    </a:lnTo>
                    <a:lnTo>
                      <a:pt x="420" y="1217"/>
                    </a:lnTo>
                    <a:lnTo>
                      <a:pt x="416" y="1220"/>
                    </a:lnTo>
                    <a:lnTo>
                      <a:pt x="413" y="1222"/>
                    </a:lnTo>
                    <a:lnTo>
                      <a:pt x="409" y="1224"/>
                    </a:lnTo>
                    <a:lnTo>
                      <a:pt x="405" y="1226"/>
                    </a:lnTo>
                    <a:lnTo>
                      <a:pt x="400" y="1228"/>
                    </a:lnTo>
                    <a:lnTo>
                      <a:pt x="393" y="1228"/>
                    </a:lnTo>
                    <a:lnTo>
                      <a:pt x="391" y="1224"/>
                    </a:lnTo>
                    <a:lnTo>
                      <a:pt x="389" y="1218"/>
                    </a:lnTo>
                    <a:lnTo>
                      <a:pt x="389" y="1211"/>
                    </a:lnTo>
                    <a:lnTo>
                      <a:pt x="387" y="1204"/>
                    </a:lnTo>
                    <a:lnTo>
                      <a:pt x="393" y="1200"/>
                    </a:lnTo>
                    <a:lnTo>
                      <a:pt x="398" y="1197"/>
                    </a:lnTo>
                    <a:lnTo>
                      <a:pt x="400" y="1193"/>
                    </a:lnTo>
                    <a:lnTo>
                      <a:pt x="402" y="1188"/>
                    </a:lnTo>
                    <a:lnTo>
                      <a:pt x="400" y="1184"/>
                    </a:lnTo>
                    <a:lnTo>
                      <a:pt x="396" y="1178"/>
                    </a:lnTo>
                    <a:lnTo>
                      <a:pt x="393" y="1173"/>
                    </a:lnTo>
                    <a:lnTo>
                      <a:pt x="387" y="1168"/>
                    </a:lnTo>
                    <a:lnTo>
                      <a:pt x="384" y="1164"/>
                    </a:lnTo>
                    <a:lnTo>
                      <a:pt x="384" y="1168"/>
                    </a:lnTo>
                    <a:lnTo>
                      <a:pt x="376" y="1175"/>
                    </a:lnTo>
                    <a:lnTo>
                      <a:pt x="371" y="1182"/>
                    </a:lnTo>
                    <a:lnTo>
                      <a:pt x="364" y="1189"/>
                    </a:lnTo>
                    <a:lnTo>
                      <a:pt x="353" y="1191"/>
                    </a:lnTo>
                    <a:lnTo>
                      <a:pt x="356" y="1157"/>
                    </a:lnTo>
                    <a:lnTo>
                      <a:pt x="360" y="1157"/>
                    </a:lnTo>
                    <a:lnTo>
                      <a:pt x="356" y="1131"/>
                    </a:lnTo>
                    <a:lnTo>
                      <a:pt x="364" y="1124"/>
                    </a:lnTo>
                    <a:lnTo>
                      <a:pt x="371" y="1118"/>
                    </a:lnTo>
                    <a:lnTo>
                      <a:pt x="378" y="1111"/>
                    </a:lnTo>
                    <a:lnTo>
                      <a:pt x="393" y="1108"/>
                    </a:lnTo>
                    <a:lnTo>
                      <a:pt x="393" y="1117"/>
                    </a:lnTo>
                    <a:lnTo>
                      <a:pt x="396" y="1117"/>
                    </a:lnTo>
                    <a:lnTo>
                      <a:pt x="396" y="1111"/>
                    </a:lnTo>
                    <a:lnTo>
                      <a:pt x="404" y="1106"/>
                    </a:lnTo>
                    <a:lnTo>
                      <a:pt x="407" y="1100"/>
                    </a:lnTo>
                    <a:lnTo>
                      <a:pt x="413" y="1095"/>
                    </a:lnTo>
                    <a:lnTo>
                      <a:pt x="420" y="1089"/>
                    </a:lnTo>
                    <a:lnTo>
                      <a:pt x="433" y="1088"/>
                    </a:lnTo>
                    <a:lnTo>
                      <a:pt x="435" y="1091"/>
                    </a:lnTo>
                    <a:lnTo>
                      <a:pt x="438" y="1093"/>
                    </a:lnTo>
                    <a:lnTo>
                      <a:pt x="440" y="1095"/>
                    </a:lnTo>
                    <a:lnTo>
                      <a:pt x="444" y="1097"/>
                    </a:lnTo>
                    <a:lnTo>
                      <a:pt x="444" y="1093"/>
                    </a:lnTo>
                    <a:lnTo>
                      <a:pt x="447" y="1089"/>
                    </a:lnTo>
                    <a:lnTo>
                      <a:pt x="451" y="1088"/>
                    </a:lnTo>
                    <a:lnTo>
                      <a:pt x="453" y="1084"/>
                    </a:lnTo>
                    <a:lnTo>
                      <a:pt x="455" y="1082"/>
                    </a:lnTo>
                    <a:lnTo>
                      <a:pt x="456" y="1080"/>
                    </a:lnTo>
                    <a:lnTo>
                      <a:pt x="473" y="1080"/>
                    </a:lnTo>
                    <a:lnTo>
                      <a:pt x="473" y="1077"/>
                    </a:lnTo>
                    <a:lnTo>
                      <a:pt x="467" y="1075"/>
                    </a:lnTo>
                    <a:lnTo>
                      <a:pt x="464" y="1073"/>
                    </a:lnTo>
                    <a:lnTo>
                      <a:pt x="462" y="1071"/>
                    </a:lnTo>
                    <a:lnTo>
                      <a:pt x="462" y="1069"/>
                    </a:lnTo>
                    <a:lnTo>
                      <a:pt x="460" y="1066"/>
                    </a:lnTo>
                    <a:lnTo>
                      <a:pt x="460" y="1060"/>
                    </a:lnTo>
                    <a:lnTo>
                      <a:pt x="475" y="1049"/>
                    </a:lnTo>
                    <a:lnTo>
                      <a:pt x="485" y="1037"/>
                    </a:lnTo>
                    <a:lnTo>
                      <a:pt x="498" y="1024"/>
                    </a:lnTo>
                    <a:lnTo>
                      <a:pt x="513" y="1013"/>
                    </a:lnTo>
                    <a:lnTo>
                      <a:pt x="533" y="1008"/>
                    </a:lnTo>
                    <a:close/>
                    <a:moveTo>
                      <a:pt x="667" y="971"/>
                    </a:moveTo>
                    <a:lnTo>
                      <a:pt x="664" y="980"/>
                    </a:lnTo>
                    <a:lnTo>
                      <a:pt x="665" y="980"/>
                    </a:lnTo>
                    <a:lnTo>
                      <a:pt x="667" y="978"/>
                    </a:lnTo>
                    <a:lnTo>
                      <a:pt x="669" y="977"/>
                    </a:lnTo>
                    <a:lnTo>
                      <a:pt x="671" y="975"/>
                    </a:lnTo>
                    <a:lnTo>
                      <a:pt x="673" y="973"/>
                    </a:lnTo>
                    <a:lnTo>
                      <a:pt x="673" y="971"/>
                    </a:lnTo>
                    <a:lnTo>
                      <a:pt x="667" y="971"/>
                    </a:lnTo>
                    <a:close/>
                    <a:moveTo>
                      <a:pt x="1093" y="893"/>
                    </a:moveTo>
                    <a:lnTo>
                      <a:pt x="1084" y="904"/>
                    </a:lnTo>
                    <a:lnTo>
                      <a:pt x="1087" y="904"/>
                    </a:lnTo>
                    <a:lnTo>
                      <a:pt x="1091" y="900"/>
                    </a:lnTo>
                    <a:lnTo>
                      <a:pt x="1095" y="898"/>
                    </a:lnTo>
                    <a:lnTo>
                      <a:pt x="1098" y="898"/>
                    </a:lnTo>
                    <a:lnTo>
                      <a:pt x="1102" y="898"/>
                    </a:lnTo>
                    <a:lnTo>
                      <a:pt x="1104" y="898"/>
                    </a:lnTo>
                    <a:lnTo>
                      <a:pt x="1107" y="897"/>
                    </a:lnTo>
                    <a:lnTo>
                      <a:pt x="1107" y="893"/>
                    </a:lnTo>
                    <a:lnTo>
                      <a:pt x="1093" y="893"/>
                    </a:lnTo>
                    <a:close/>
                    <a:moveTo>
                      <a:pt x="1113" y="888"/>
                    </a:moveTo>
                    <a:lnTo>
                      <a:pt x="1113" y="889"/>
                    </a:lnTo>
                    <a:lnTo>
                      <a:pt x="1115" y="891"/>
                    </a:lnTo>
                    <a:lnTo>
                      <a:pt x="1115" y="891"/>
                    </a:lnTo>
                    <a:lnTo>
                      <a:pt x="1115" y="891"/>
                    </a:lnTo>
                    <a:lnTo>
                      <a:pt x="1116" y="891"/>
                    </a:lnTo>
                    <a:lnTo>
                      <a:pt x="1120" y="893"/>
                    </a:lnTo>
                    <a:lnTo>
                      <a:pt x="1118" y="891"/>
                    </a:lnTo>
                    <a:lnTo>
                      <a:pt x="1118" y="889"/>
                    </a:lnTo>
                    <a:lnTo>
                      <a:pt x="1118" y="889"/>
                    </a:lnTo>
                    <a:lnTo>
                      <a:pt x="1116" y="889"/>
                    </a:lnTo>
                    <a:lnTo>
                      <a:pt x="1115" y="889"/>
                    </a:lnTo>
                    <a:lnTo>
                      <a:pt x="1113" y="888"/>
                    </a:lnTo>
                    <a:close/>
                    <a:moveTo>
                      <a:pt x="293" y="851"/>
                    </a:moveTo>
                    <a:lnTo>
                      <a:pt x="293" y="877"/>
                    </a:lnTo>
                    <a:lnTo>
                      <a:pt x="280" y="877"/>
                    </a:lnTo>
                    <a:lnTo>
                      <a:pt x="280" y="880"/>
                    </a:lnTo>
                    <a:lnTo>
                      <a:pt x="276" y="884"/>
                    </a:lnTo>
                    <a:lnTo>
                      <a:pt x="275" y="886"/>
                    </a:lnTo>
                    <a:lnTo>
                      <a:pt x="273" y="889"/>
                    </a:lnTo>
                    <a:lnTo>
                      <a:pt x="269" y="891"/>
                    </a:lnTo>
                    <a:lnTo>
                      <a:pt x="267" y="893"/>
                    </a:lnTo>
                    <a:lnTo>
                      <a:pt x="262" y="895"/>
                    </a:lnTo>
                    <a:lnTo>
                      <a:pt x="256" y="897"/>
                    </a:lnTo>
                    <a:lnTo>
                      <a:pt x="247" y="860"/>
                    </a:lnTo>
                    <a:lnTo>
                      <a:pt x="293" y="851"/>
                    </a:lnTo>
                    <a:close/>
                    <a:moveTo>
                      <a:pt x="467" y="844"/>
                    </a:moveTo>
                    <a:lnTo>
                      <a:pt x="471" y="849"/>
                    </a:lnTo>
                    <a:lnTo>
                      <a:pt x="473" y="855"/>
                    </a:lnTo>
                    <a:lnTo>
                      <a:pt x="476" y="857"/>
                    </a:lnTo>
                    <a:lnTo>
                      <a:pt x="482" y="858"/>
                    </a:lnTo>
                    <a:lnTo>
                      <a:pt x="487" y="860"/>
                    </a:lnTo>
                    <a:lnTo>
                      <a:pt x="496" y="860"/>
                    </a:lnTo>
                    <a:lnTo>
                      <a:pt x="496" y="857"/>
                    </a:lnTo>
                    <a:lnTo>
                      <a:pt x="487" y="853"/>
                    </a:lnTo>
                    <a:lnTo>
                      <a:pt x="482" y="851"/>
                    </a:lnTo>
                    <a:lnTo>
                      <a:pt x="475" y="848"/>
                    </a:lnTo>
                    <a:lnTo>
                      <a:pt x="467" y="844"/>
                    </a:lnTo>
                    <a:close/>
                    <a:moveTo>
                      <a:pt x="353" y="797"/>
                    </a:moveTo>
                    <a:lnTo>
                      <a:pt x="367" y="797"/>
                    </a:lnTo>
                    <a:lnTo>
                      <a:pt x="367" y="813"/>
                    </a:lnTo>
                    <a:lnTo>
                      <a:pt x="364" y="815"/>
                    </a:lnTo>
                    <a:lnTo>
                      <a:pt x="360" y="820"/>
                    </a:lnTo>
                    <a:lnTo>
                      <a:pt x="356" y="824"/>
                    </a:lnTo>
                    <a:lnTo>
                      <a:pt x="355" y="828"/>
                    </a:lnTo>
                    <a:lnTo>
                      <a:pt x="351" y="831"/>
                    </a:lnTo>
                    <a:lnTo>
                      <a:pt x="345" y="833"/>
                    </a:lnTo>
                    <a:lnTo>
                      <a:pt x="340" y="837"/>
                    </a:lnTo>
                    <a:lnTo>
                      <a:pt x="340" y="840"/>
                    </a:lnTo>
                    <a:lnTo>
                      <a:pt x="324" y="840"/>
                    </a:lnTo>
                    <a:lnTo>
                      <a:pt x="324" y="820"/>
                    </a:lnTo>
                    <a:lnTo>
                      <a:pt x="353" y="797"/>
                    </a:lnTo>
                    <a:close/>
                    <a:moveTo>
                      <a:pt x="624" y="788"/>
                    </a:moveTo>
                    <a:lnTo>
                      <a:pt x="616" y="791"/>
                    </a:lnTo>
                    <a:lnTo>
                      <a:pt x="613" y="804"/>
                    </a:lnTo>
                    <a:lnTo>
                      <a:pt x="616" y="804"/>
                    </a:lnTo>
                    <a:lnTo>
                      <a:pt x="618" y="802"/>
                    </a:lnTo>
                    <a:lnTo>
                      <a:pt x="620" y="800"/>
                    </a:lnTo>
                    <a:lnTo>
                      <a:pt x="620" y="800"/>
                    </a:lnTo>
                    <a:lnTo>
                      <a:pt x="640" y="800"/>
                    </a:lnTo>
                    <a:lnTo>
                      <a:pt x="640" y="797"/>
                    </a:lnTo>
                    <a:lnTo>
                      <a:pt x="624" y="797"/>
                    </a:lnTo>
                    <a:lnTo>
                      <a:pt x="624" y="788"/>
                    </a:lnTo>
                    <a:close/>
                    <a:moveTo>
                      <a:pt x="140" y="664"/>
                    </a:moveTo>
                    <a:lnTo>
                      <a:pt x="160" y="668"/>
                    </a:lnTo>
                    <a:lnTo>
                      <a:pt x="162" y="673"/>
                    </a:lnTo>
                    <a:lnTo>
                      <a:pt x="164" y="677"/>
                    </a:lnTo>
                    <a:lnTo>
                      <a:pt x="164" y="682"/>
                    </a:lnTo>
                    <a:lnTo>
                      <a:pt x="164" y="688"/>
                    </a:lnTo>
                    <a:lnTo>
                      <a:pt x="160" y="691"/>
                    </a:lnTo>
                    <a:lnTo>
                      <a:pt x="158" y="693"/>
                    </a:lnTo>
                    <a:lnTo>
                      <a:pt x="155" y="695"/>
                    </a:lnTo>
                    <a:lnTo>
                      <a:pt x="153" y="697"/>
                    </a:lnTo>
                    <a:lnTo>
                      <a:pt x="151" y="698"/>
                    </a:lnTo>
                    <a:lnTo>
                      <a:pt x="145" y="698"/>
                    </a:lnTo>
                    <a:lnTo>
                      <a:pt x="140" y="700"/>
                    </a:lnTo>
                    <a:lnTo>
                      <a:pt x="140" y="697"/>
                    </a:lnTo>
                    <a:lnTo>
                      <a:pt x="127" y="697"/>
                    </a:lnTo>
                    <a:lnTo>
                      <a:pt x="131" y="684"/>
                    </a:lnTo>
                    <a:lnTo>
                      <a:pt x="136" y="675"/>
                    </a:lnTo>
                    <a:lnTo>
                      <a:pt x="140" y="664"/>
                    </a:lnTo>
                    <a:close/>
                    <a:moveTo>
                      <a:pt x="404" y="653"/>
                    </a:moveTo>
                    <a:lnTo>
                      <a:pt x="405" y="653"/>
                    </a:lnTo>
                    <a:lnTo>
                      <a:pt x="405" y="655"/>
                    </a:lnTo>
                    <a:lnTo>
                      <a:pt x="407" y="655"/>
                    </a:lnTo>
                    <a:lnTo>
                      <a:pt x="407" y="655"/>
                    </a:lnTo>
                    <a:lnTo>
                      <a:pt x="409" y="655"/>
                    </a:lnTo>
                    <a:lnTo>
                      <a:pt x="413" y="657"/>
                    </a:lnTo>
                    <a:lnTo>
                      <a:pt x="413" y="697"/>
                    </a:lnTo>
                    <a:lnTo>
                      <a:pt x="400" y="700"/>
                    </a:lnTo>
                    <a:lnTo>
                      <a:pt x="400" y="704"/>
                    </a:lnTo>
                    <a:lnTo>
                      <a:pt x="387" y="704"/>
                    </a:lnTo>
                    <a:lnTo>
                      <a:pt x="382" y="695"/>
                    </a:lnTo>
                    <a:lnTo>
                      <a:pt x="375" y="688"/>
                    </a:lnTo>
                    <a:lnTo>
                      <a:pt x="371" y="678"/>
                    </a:lnTo>
                    <a:lnTo>
                      <a:pt x="367" y="664"/>
                    </a:lnTo>
                    <a:lnTo>
                      <a:pt x="369" y="662"/>
                    </a:lnTo>
                    <a:lnTo>
                      <a:pt x="371" y="662"/>
                    </a:lnTo>
                    <a:lnTo>
                      <a:pt x="371" y="662"/>
                    </a:lnTo>
                    <a:lnTo>
                      <a:pt x="371" y="660"/>
                    </a:lnTo>
                    <a:lnTo>
                      <a:pt x="371" y="658"/>
                    </a:lnTo>
                    <a:lnTo>
                      <a:pt x="373" y="657"/>
                    </a:lnTo>
                    <a:lnTo>
                      <a:pt x="385" y="653"/>
                    </a:lnTo>
                    <a:lnTo>
                      <a:pt x="404" y="653"/>
                    </a:lnTo>
                    <a:close/>
                    <a:moveTo>
                      <a:pt x="567" y="631"/>
                    </a:moveTo>
                    <a:lnTo>
                      <a:pt x="569" y="633"/>
                    </a:lnTo>
                    <a:lnTo>
                      <a:pt x="571" y="635"/>
                    </a:lnTo>
                    <a:lnTo>
                      <a:pt x="571" y="635"/>
                    </a:lnTo>
                    <a:lnTo>
                      <a:pt x="571" y="635"/>
                    </a:lnTo>
                    <a:lnTo>
                      <a:pt x="573" y="635"/>
                    </a:lnTo>
                    <a:lnTo>
                      <a:pt x="576" y="637"/>
                    </a:lnTo>
                    <a:lnTo>
                      <a:pt x="575" y="635"/>
                    </a:lnTo>
                    <a:lnTo>
                      <a:pt x="575" y="633"/>
                    </a:lnTo>
                    <a:lnTo>
                      <a:pt x="573" y="633"/>
                    </a:lnTo>
                    <a:lnTo>
                      <a:pt x="573" y="633"/>
                    </a:lnTo>
                    <a:lnTo>
                      <a:pt x="571" y="633"/>
                    </a:lnTo>
                    <a:lnTo>
                      <a:pt x="567" y="631"/>
                    </a:lnTo>
                    <a:close/>
                    <a:moveTo>
                      <a:pt x="540" y="568"/>
                    </a:moveTo>
                    <a:lnTo>
                      <a:pt x="540" y="577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4" y="573"/>
                    </a:lnTo>
                    <a:lnTo>
                      <a:pt x="544" y="571"/>
                    </a:lnTo>
                    <a:lnTo>
                      <a:pt x="547" y="571"/>
                    </a:lnTo>
                    <a:lnTo>
                      <a:pt x="547" y="571"/>
                    </a:lnTo>
                    <a:lnTo>
                      <a:pt x="545" y="569"/>
                    </a:lnTo>
                    <a:lnTo>
                      <a:pt x="545" y="569"/>
                    </a:lnTo>
                    <a:lnTo>
                      <a:pt x="545" y="569"/>
                    </a:lnTo>
                    <a:lnTo>
                      <a:pt x="544" y="569"/>
                    </a:lnTo>
                    <a:lnTo>
                      <a:pt x="540" y="568"/>
                    </a:lnTo>
                    <a:close/>
                    <a:moveTo>
                      <a:pt x="164" y="480"/>
                    </a:moveTo>
                    <a:lnTo>
                      <a:pt x="176" y="482"/>
                    </a:lnTo>
                    <a:lnTo>
                      <a:pt x="185" y="486"/>
                    </a:lnTo>
                    <a:lnTo>
                      <a:pt x="196" y="488"/>
                    </a:lnTo>
                    <a:lnTo>
                      <a:pt x="196" y="500"/>
                    </a:lnTo>
                    <a:lnTo>
                      <a:pt x="207" y="504"/>
                    </a:lnTo>
                    <a:lnTo>
                      <a:pt x="207" y="517"/>
                    </a:lnTo>
                    <a:lnTo>
                      <a:pt x="196" y="517"/>
                    </a:lnTo>
                    <a:lnTo>
                      <a:pt x="196" y="520"/>
                    </a:lnTo>
                    <a:lnTo>
                      <a:pt x="193" y="520"/>
                    </a:lnTo>
                    <a:lnTo>
                      <a:pt x="193" y="544"/>
                    </a:lnTo>
                    <a:lnTo>
                      <a:pt x="202" y="553"/>
                    </a:lnTo>
                    <a:lnTo>
                      <a:pt x="204" y="564"/>
                    </a:lnTo>
                    <a:lnTo>
                      <a:pt x="200" y="575"/>
                    </a:lnTo>
                    <a:lnTo>
                      <a:pt x="196" y="588"/>
                    </a:lnTo>
                    <a:lnTo>
                      <a:pt x="193" y="588"/>
                    </a:lnTo>
                    <a:lnTo>
                      <a:pt x="193" y="593"/>
                    </a:lnTo>
                    <a:lnTo>
                      <a:pt x="196" y="593"/>
                    </a:lnTo>
                    <a:lnTo>
                      <a:pt x="196" y="620"/>
                    </a:lnTo>
                    <a:lnTo>
                      <a:pt x="191" y="620"/>
                    </a:lnTo>
                    <a:lnTo>
                      <a:pt x="187" y="618"/>
                    </a:lnTo>
                    <a:lnTo>
                      <a:pt x="184" y="618"/>
                    </a:lnTo>
                    <a:lnTo>
                      <a:pt x="180" y="617"/>
                    </a:lnTo>
                    <a:lnTo>
                      <a:pt x="180" y="637"/>
                    </a:lnTo>
                    <a:lnTo>
                      <a:pt x="164" y="637"/>
                    </a:lnTo>
                    <a:lnTo>
                      <a:pt x="160" y="624"/>
                    </a:lnTo>
                    <a:lnTo>
                      <a:pt x="156" y="624"/>
                    </a:lnTo>
                    <a:lnTo>
                      <a:pt x="156" y="613"/>
                    </a:lnTo>
                    <a:lnTo>
                      <a:pt x="153" y="613"/>
                    </a:lnTo>
                    <a:lnTo>
                      <a:pt x="156" y="517"/>
                    </a:lnTo>
                    <a:lnTo>
                      <a:pt x="173" y="517"/>
                    </a:lnTo>
                    <a:lnTo>
                      <a:pt x="173" y="513"/>
                    </a:lnTo>
                    <a:lnTo>
                      <a:pt x="165" y="504"/>
                    </a:lnTo>
                    <a:lnTo>
                      <a:pt x="164" y="495"/>
                    </a:lnTo>
                    <a:lnTo>
                      <a:pt x="164" y="480"/>
                    </a:lnTo>
                    <a:close/>
                    <a:moveTo>
                      <a:pt x="807" y="477"/>
                    </a:moveTo>
                    <a:lnTo>
                      <a:pt x="809" y="477"/>
                    </a:lnTo>
                    <a:lnTo>
                      <a:pt x="811" y="478"/>
                    </a:lnTo>
                    <a:lnTo>
                      <a:pt x="813" y="480"/>
                    </a:lnTo>
                    <a:lnTo>
                      <a:pt x="816" y="480"/>
                    </a:lnTo>
                    <a:lnTo>
                      <a:pt x="820" y="480"/>
                    </a:lnTo>
                    <a:lnTo>
                      <a:pt x="820" y="477"/>
                    </a:lnTo>
                    <a:lnTo>
                      <a:pt x="807" y="477"/>
                    </a:lnTo>
                    <a:close/>
                    <a:moveTo>
                      <a:pt x="207" y="404"/>
                    </a:moveTo>
                    <a:lnTo>
                      <a:pt x="211" y="408"/>
                    </a:lnTo>
                    <a:lnTo>
                      <a:pt x="213" y="409"/>
                    </a:lnTo>
                    <a:lnTo>
                      <a:pt x="215" y="413"/>
                    </a:lnTo>
                    <a:lnTo>
                      <a:pt x="216" y="415"/>
                    </a:lnTo>
                    <a:lnTo>
                      <a:pt x="218" y="418"/>
                    </a:lnTo>
                    <a:lnTo>
                      <a:pt x="220" y="422"/>
                    </a:lnTo>
                    <a:lnTo>
                      <a:pt x="220" y="428"/>
                    </a:lnTo>
                    <a:lnTo>
                      <a:pt x="216" y="428"/>
                    </a:lnTo>
                    <a:lnTo>
                      <a:pt x="216" y="431"/>
                    </a:lnTo>
                    <a:lnTo>
                      <a:pt x="220" y="431"/>
                    </a:lnTo>
                    <a:lnTo>
                      <a:pt x="220" y="440"/>
                    </a:lnTo>
                    <a:lnTo>
                      <a:pt x="224" y="440"/>
                    </a:lnTo>
                    <a:lnTo>
                      <a:pt x="225" y="444"/>
                    </a:lnTo>
                    <a:lnTo>
                      <a:pt x="227" y="448"/>
                    </a:lnTo>
                    <a:lnTo>
                      <a:pt x="227" y="451"/>
                    </a:lnTo>
                    <a:lnTo>
                      <a:pt x="227" y="457"/>
                    </a:lnTo>
                    <a:lnTo>
                      <a:pt x="204" y="457"/>
                    </a:lnTo>
                    <a:lnTo>
                      <a:pt x="207" y="477"/>
                    </a:lnTo>
                    <a:lnTo>
                      <a:pt x="176" y="477"/>
                    </a:lnTo>
                    <a:lnTo>
                      <a:pt x="171" y="462"/>
                    </a:lnTo>
                    <a:lnTo>
                      <a:pt x="164" y="455"/>
                    </a:lnTo>
                    <a:lnTo>
                      <a:pt x="155" y="453"/>
                    </a:lnTo>
                    <a:lnTo>
                      <a:pt x="145" y="448"/>
                    </a:lnTo>
                    <a:lnTo>
                      <a:pt x="136" y="440"/>
                    </a:lnTo>
                    <a:lnTo>
                      <a:pt x="133" y="440"/>
                    </a:lnTo>
                    <a:lnTo>
                      <a:pt x="133" y="428"/>
                    </a:lnTo>
                    <a:lnTo>
                      <a:pt x="140" y="424"/>
                    </a:lnTo>
                    <a:lnTo>
                      <a:pt x="149" y="418"/>
                    </a:lnTo>
                    <a:lnTo>
                      <a:pt x="162" y="417"/>
                    </a:lnTo>
                    <a:lnTo>
                      <a:pt x="176" y="417"/>
                    </a:lnTo>
                    <a:lnTo>
                      <a:pt x="193" y="417"/>
                    </a:lnTo>
                    <a:lnTo>
                      <a:pt x="193" y="411"/>
                    </a:lnTo>
                    <a:lnTo>
                      <a:pt x="195" y="408"/>
                    </a:lnTo>
                    <a:lnTo>
                      <a:pt x="196" y="406"/>
                    </a:lnTo>
                    <a:lnTo>
                      <a:pt x="198" y="406"/>
                    </a:lnTo>
                    <a:lnTo>
                      <a:pt x="202" y="404"/>
                    </a:lnTo>
                    <a:lnTo>
                      <a:pt x="207" y="404"/>
                    </a:lnTo>
                    <a:close/>
                    <a:moveTo>
                      <a:pt x="880" y="393"/>
                    </a:moveTo>
                    <a:lnTo>
                      <a:pt x="856" y="400"/>
                    </a:lnTo>
                    <a:lnTo>
                      <a:pt x="856" y="408"/>
                    </a:lnTo>
                    <a:lnTo>
                      <a:pt x="880" y="404"/>
                    </a:lnTo>
                    <a:lnTo>
                      <a:pt x="880" y="393"/>
                    </a:lnTo>
                    <a:close/>
                    <a:moveTo>
                      <a:pt x="416" y="68"/>
                    </a:moveTo>
                    <a:lnTo>
                      <a:pt x="420" y="77"/>
                    </a:lnTo>
                    <a:lnTo>
                      <a:pt x="424" y="84"/>
                    </a:lnTo>
                    <a:lnTo>
                      <a:pt x="427" y="91"/>
                    </a:lnTo>
                    <a:lnTo>
                      <a:pt x="427" y="104"/>
                    </a:lnTo>
                    <a:lnTo>
                      <a:pt x="424" y="115"/>
                    </a:lnTo>
                    <a:lnTo>
                      <a:pt x="425" y="128"/>
                    </a:lnTo>
                    <a:lnTo>
                      <a:pt x="425" y="140"/>
                    </a:lnTo>
                    <a:lnTo>
                      <a:pt x="424" y="151"/>
                    </a:lnTo>
                    <a:lnTo>
                      <a:pt x="416" y="157"/>
                    </a:lnTo>
                    <a:lnTo>
                      <a:pt x="405" y="168"/>
                    </a:lnTo>
                    <a:lnTo>
                      <a:pt x="398" y="180"/>
                    </a:lnTo>
                    <a:lnTo>
                      <a:pt x="393" y="197"/>
                    </a:lnTo>
                    <a:lnTo>
                      <a:pt x="384" y="197"/>
                    </a:lnTo>
                    <a:lnTo>
                      <a:pt x="387" y="220"/>
                    </a:lnTo>
                    <a:lnTo>
                      <a:pt x="367" y="224"/>
                    </a:lnTo>
                    <a:lnTo>
                      <a:pt x="367" y="237"/>
                    </a:lnTo>
                    <a:lnTo>
                      <a:pt x="380" y="237"/>
                    </a:lnTo>
                    <a:lnTo>
                      <a:pt x="380" y="240"/>
                    </a:lnTo>
                    <a:lnTo>
                      <a:pt x="384" y="249"/>
                    </a:lnTo>
                    <a:lnTo>
                      <a:pt x="387" y="264"/>
                    </a:lnTo>
                    <a:lnTo>
                      <a:pt x="387" y="277"/>
                    </a:lnTo>
                    <a:lnTo>
                      <a:pt x="367" y="277"/>
                    </a:lnTo>
                    <a:lnTo>
                      <a:pt x="367" y="284"/>
                    </a:lnTo>
                    <a:lnTo>
                      <a:pt x="367" y="289"/>
                    </a:lnTo>
                    <a:lnTo>
                      <a:pt x="365" y="293"/>
                    </a:lnTo>
                    <a:lnTo>
                      <a:pt x="365" y="298"/>
                    </a:lnTo>
                    <a:lnTo>
                      <a:pt x="364" y="304"/>
                    </a:lnTo>
                    <a:lnTo>
                      <a:pt x="353" y="306"/>
                    </a:lnTo>
                    <a:lnTo>
                      <a:pt x="347" y="308"/>
                    </a:lnTo>
                    <a:lnTo>
                      <a:pt x="342" y="309"/>
                    </a:lnTo>
                    <a:lnTo>
                      <a:pt x="333" y="313"/>
                    </a:lnTo>
                    <a:lnTo>
                      <a:pt x="333" y="300"/>
                    </a:lnTo>
                    <a:lnTo>
                      <a:pt x="327" y="300"/>
                    </a:lnTo>
                    <a:lnTo>
                      <a:pt x="327" y="308"/>
                    </a:lnTo>
                    <a:lnTo>
                      <a:pt x="320" y="308"/>
                    </a:lnTo>
                    <a:lnTo>
                      <a:pt x="320" y="328"/>
                    </a:lnTo>
                    <a:lnTo>
                      <a:pt x="300" y="328"/>
                    </a:lnTo>
                    <a:lnTo>
                      <a:pt x="304" y="348"/>
                    </a:lnTo>
                    <a:lnTo>
                      <a:pt x="291" y="351"/>
                    </a:lnTo>
                    <a:lnTo>
                      <a:pt x="280" y="357"/>
                    </a:lnTo>
                    <a:lnTo>
                      <a:pt x="273" y="364"/>
                    </a:lnTo>
                    <a:lnTo>
                      <a:pt x="271" y="368"/>
                    </a:lnTo>
                    <a:lnTo>
                      <a:pt x="269" y="373"/>
                    </a:lnTo>
                    <a:lnTo>
                      <a:pt x="267" y="377"/>
                    </a:lnTo>
                    <a:lnTo>
                      <a:pt x="265" y="382"/>
                    </a:lnTo>
                    <a:lnTo>
                      <a:pt x="264" y="384"/>
                    </a:lnTo>
                    <a:lnTo>
                      <a:pt x="247" y="384"/>
                    </a:lnTo>
                    <a:lnTo>
                      <a:pt x="242" y="375"/>
                    </a:lnTo>
                    <a:lnTo>
                      <a:pt x="236" y="369"/>
                    </a:lnTo>
                    <a:lnTo>
                      <a:pt x="231" y="360"/>
                    </a:lnTo>
                    <a:lnTo>
                      <a:pt x="227" y="348"/>
                    </a:lnTo>
                    <a:lnTo>
                      <a:pt x="260" y="328"/>
                    </a:lnTo>
                    <a:lnTo>
                      <a:pt x="258" y="324"/>
                    </a:lnTo>
                    <a:lnTo>
                      <a:pt x="258" y="322"/>
                    </a:lnTo>
                    <a:lnTo>
                      <a:pt x="256" y="318"/>
                    </a:lnTo>
                    <a:lnTo>
                      <a:pt x="256" y="313"/>
                    </a:lnTo>
                    <a:lnTo>
                      <a:pt x="280" y="313"/>
                    </a:lnTo>
                    <a:lnTo>
                      <a:pt x="280" y="308"/>
                    </a:lnTo>
                    <a:lnTo>
                      <a:pt x="262" y="306"/>
                    </a:lnTo>
                    <a:lnTo>
                      <a:pt x="247" y="300"/>
                    </a:lnTo>
                    <a:lnTo>
                      <a:pt x="233" y="297"/>
                    </a:lnTo>
                    <a:lnTo>
                      <a:pt x="231" y="291"/>
                    </a:lnTo>
                    <a:lnTo>
                      <a:pt x="229" y="286"/>
                    </a:lnTo>
                    <a:lnTo>
                      <a:pt x="229" y="280"/>
                    </a:lnTo>
                    <a:lnTo>
                      <a:pt x="229" y="275"/>
                    </a:lnTo>
                    <a:lnTo>
                      <a:pt x="227" y="268"/>
                    </a:lnTo>
                    <a:lnTo>
                      <a:pt x="244" y="264"/>
                    </a:lnTo>
                    <a:lnTo>
                      <a:pt x="244" y="257"/>
                    </a:lnTo>
                    <a:lnTo>
                      <a:pt x="240" y="255"/>
                    </a:lnTo>
                    <a:lnTo>
                      <a:pt x="236" y="253"/>
                    </a:lnTo>
                    <a:lnTo>
                      <a:pt x="231" y="253"/>
                    </a:lnTo>
                    <a:lnTo>
                      <a:pt x="224" y="253"/>
                    </a:lnTo>
                    <a:lnTo>
                      <a:pt x="224" y="200"/>
                    </a:lnTo>
                    <a:lnTo>
                      <a:pt x="240" y="200"/>
                    </a:lnTo>
                    <a:lnTo>
                      <a:pt x="240" y="197"/>
                    </a:lnTo>
                    <a:lnTo>
                      <a:pt x="236" y="197"/>
                    </a:lnTo>
                    <a:lnTo>
                      <a:pt x="236" y="184"/>
                    </a:lnTo>
                    <a:lnTo>
                      <a:pt x="264" y="184"/>
                    </a:lnTo>
                    <a:lnTo>
                      <a:pt x="264" y="200"/>
                    </a:lnTo>
                    <a:lnTo>
                      <a:pt x="296" y="197"/>
                    </a:lnTo>
                    <a:lnTo>
                      <a:pt x="293" y="184"/>
                    </a:lnTo>
                    <a:lnTo>
                      <a:pt x="291" y="175"/>
                    </a:lnTo>
                    <a:lnTo>
                      <a:pt x="289" y="164"/>
                    </a:lnTo>
                    <a:lnTo>
                      <a:pt x="287" y="148"/>
                    </a:lnTo>
                    <a:lnTo>
                      <a:pt x="311" y="140"/>
                    </a:lnTo>
                    <a:lnTo>
                      <a:pt x="329" y="129"/>
                    </a:lnTo>
                    <a:lnTo>
                      <a:pt x="347" y="117"/>
                    </a:lnTo>
                    <a:lnTo>
                      <a:pt x="364" y="104"/>
                    </a:lnTo>
                    <a:lnTo>
                      <a:pt x="367" y="97"/>
                    </a:lnTo>
                    <a:lnTo>
                      <a:pt x="382" y="84"/>
                    </a:lnTo>
                    <a:lnTo>
                      <a:pt x="396" y="75"/>
                    </a:lnTo>
                    <a:lnTo>
                      <a:pt x="416" y="68"/>
                    </a:lnTo>
                    <a:close/>
                    <a:moveTo>
                      <a:pt x="1016" y="0"/>
                    </a:moveTo>
                    <a:lnTo>
                      <a:pt x="1022" y="0"/>
                    </a:lnTo>
                    <a:lnTo>
                      <a:pt x="1027" y="0"/>
                    </a:lnTo>
                    <a:lnTo>
                      <a:pt x="1031" y="2"/>
                    </a:lnTo>
                    <a:lnTo>
                      <a:pt x="1036" y="4"/>
                    </a:lnTo>
                    <a:lnTo>
                      <a:pt x="1036" y="8"/>
                    </a:lnTo>
                    <a:lnTo>
                      <a:pt x="1047" y="8"/>
                    </a:lnTo>
                    <a:lnTo>
                      <a:pt x="1047" y="11"/>
                    </a:lnTo>
                    <a:lnTo>
                      <a:pt x="1100" y="11"/>
                    </a:lnTo>
                    <a:lnTo>
                      <a:pt x="1100" y="33"/>
                    </a:lnTo>
                    <a:lnTo>
                      <a:pt x="1096" y="33"/>
                    </a:lnTo>
                    <a:lnTo>
                      <a:pt x="1096" y="44"/>
                    </a:lnTo>
                    <a:lnTo>
                      <a:pt x="1093" y="44"/>
                    </a:lnTo>
                    <a:lnTo>
                      <a:pt x="1080" y="77"/>
                    </a:lnTo>
                    <a:lnTo>
                      <a:pt x="1084" y="77"/>
                    </a:lnTo>
                    <a:lnTo>
                      <a:pt x="1084" y="80"/>
                    </a:lnTo>
                    <a:lnTo>
                      <a:pt x="1096" y="80"/>
                    </a:lnTo>
                    <a:lnTo>
                      <a:pt x="1095" y="100"/>
                    </a:lnTo>
                    <a:lnTo>
                      <a:pt x="1089" y="118"/>
                    </a:lnTo>
                    <a:lnTo>
                      <a:pt x="1084" y="137"/>
                    </a:lnTo>
                    <a:lnTo>
                      <a:pt x="1080" y="138"/>
                    </a:lnTo>
                    <a:lnTo>
                      <a:pt x="1078" y="142"/>
                    </a:lnTo>
                    <a:lnTo>
                      <a:pt x="1076" y="144"/>
                    </a:lnTo>
                    <a:lnTo>
                      <a:pt x="1067" y="144"/>
                    </a:lnTo>
                    <a:lnTo>
                      <a:pt x="1067" y="148"/>
                    </a:lnTo>
                    <a:lnTo>
                      <a:pt x="1060" y="148"/>
                    </a:lnTo>
                    <a:lnTo>
                      <a:pt x="1056" y="157"/>
                    </a:lnTo>
                    <a:lnTo>
                      <a:pt x="1047" y="157"/>
                    </a:lnTo>
                    <a:lnTo>
                      <a:pt x="1047" y="160"/>
                    </a:lnTo>
                    <a:lnTo>
                      <a:pt x="1040" y="160"/>
                    </a:lnTo>
                    <a:lnTo>
                      <a:pt x="1036" y="168"/>
                    </a:lnTo>
                    <a:lnTo>
                      <a:pt x="1027" y="168"/>
                    </a:lnTo>
                    <a:lnTo>
                      <a:pt x="1027" y="173"/>
                    </a:lnTo>
                    <a:lnTo>
                      <a:pt x="1013" y="184"/>
                    </a:lnTo>
                    <a:lnTo>
                      <a:pt x="1004" y="208"/>
                    </a:lnTo>
                    <a:lnTo>
                      <a:pt x="996" y="211"/>
                    </a:lnTo>
                    <a:lnTo>
                      <a:pt x="996" y="220"/>
                    </a:lnTo>
                    <a:lnTo>
                      <a:pt x="984" y="224"/>
                    </a:lnTo>
                    <a:lnTo>
                      <a:pt x="980" y="233"/>
                    </a:lnTo>
                    <a:lnTo>
                      <a:pt x="964" y="237"/>
                    </a:lnTo>
                    <a:lnTo>
                      <a:pt x="958" y="240"/>
                    </a:lnTo>
                    <a:lnTo>
                      <a:pt x="955" y="244"/>
                    </a:lnTo>
                    <a:lnTo>
                      <a:pt x="949" y="248"/>
                    </a:lnTo>
                    <a:lnTo>
                      <a:pt x="944" y="249"/>
                    </a:lnTo>
                    <a:lnTo>
                      <a:pt x="936" y="253"/>
                    </a:lnTo>
                    <a:lnTo>
                      <a:pt x="933" y="264"/>
                    </a:lnTo>
                    <a:lnTo>
                      <a:pt x="929" y="277"/>
                    </a:lnTo>
                    <a:lnTo>
                      <a:pt x="924" y="284"/>
                    </a:lnTo>
                    <a:lnTo>
                      <a:pt x="907" y="288"/>
                    </a:lnTo>
                    <a:lnTo>
                      <a:pt x="907" y="291"/>
                    </a:lnTo>
                    <a:lnTo>
                      <a:pt x="900" y="291"/>
                    </a:lnTo>
                    <a:lnTo>
                      <a:pt x="900" y="297"/>
                    </a:lnTo>
                    <a:lnTo>
                      <a:pt x="884" y="297"/>
                    </a:lnTo>
                    <a:lnTo>
                      <a:pt x="884" y="300"/>
                    </a:lnTo>
                    <a:lnTo>
                      <a:pt x="889" y="304"/>
                    </a:lnTo>
                    <a:lnTo>
                      <a:pt x="893" y="306"/>
                    </a:lnTo>
                    <a:lnTo>
                      <a:pt x="895" y="311"/>
                    </a:lnTo>
                    <a:lnTo>
                      <a:pt x="896" y="317"/>
                    </a:lnTo>
                    <a:lnTo>
                      <a:pt x="896" y="324"/>
                    </a:lnTo>
                    <a:lnTo>
                      <a:pt x="893" y="326"/>
                    </a:lnTo>
                    <a:lnTo>
                      <a:pt x="891" y="329"/>
                    </a:lnTo>
                    <a:lnTo>
                      <a:pt x="889" y="331"/>
                    </a:lnTo>
                    <a:lnTo>
                      <a:pt x="887" y="333"/>
                    </a:lnTo>
                    <a:lnTo>
                      <a:pt x="880" y="333"/>
                    </a:lnTo>
                    <a:lnTo>
                      <a:pt x="880" y="337"/>
                    </a:lnTo>
                    <a:lnTo>
                      <a:pt x="860" y="337"/>
                    </a:lnTo>
                    <a:lnTo>
                      <a:pt x="860" y="340"/>
                    </a:lnTo>
                    <a:lnTo>
                      <a:pt x="867" y="340"/>
                    </a:lnTo>
                    <a:lnTo>
                      <a:pt x="867" y="344"/>
                    </a:lnTo>
                    <a:lnTo>
                      <a:pt x="873" y="346"/>
                    </a:lnTo>
                    <a:lnTo>
                      <a:pt x="876" y="346"/>
                    </a:lnTo>
                    <a:lnTo>
                      <a:pt x="882" y="346"/>
                    </a:lnTo>
                    <a:lnTo>
                      <a:pt x="885" y="346"/>
                    </a:lnTo>
                    <a:lnTo>
                      <a:pt x="887" y="344"/>
                    </a:lnTo>
                    <a:lnTo>
                      <a:pt x="887" y="340"/>
                    </a:lnTo>
                    <a:lnTo>
                      <a:pt x="896" y="340"/>
                    </a:lnTo>
                    <a:lnTo>
                      <a:pt x="896" y="337"/>
                    </a:lnTo>
                    <a:lnTo>
                      <a:pt x="907" y="337"/>
                    </a:lnTo>
                    <a:lnTo>
                      <a:pt x="907" y="344"/>
                    </a:lnTo>
                    <a:lnTo>
                      <a:pt x="918" y="338"/>
                    </a:lnTo>
                    <a:lnTo>
                      <a:pt x="927" y="335"/>
                    </a:lnTo>
                    <a:lnTo>
                      <a:pt x="940" y="333"/>
                    </a:lnTo>
                    <a:lnTo>
                      <a:pt x="940" y="348"/>
                    </a:lnTo>
                    <a:lnTo>
                      <a:pt x="936" y="348"/>
                    </a:lnTo>
                    <a:lnTo>
                      <a:pt x="927" y="366"/>
                    </a:lnTo>
                    <a:lnTo>
                      <a:pt x="915" y="384"/>
                    </a:lnTo>
                    <a:lnTo>
                      <a:pt x="900" y="397"/>
                    </a:lnTo>
                    <a:lnTo>
                      <a:pt x="900" y="400"/>
                    </a:lnTo>
                    <a:lnTo>
                      <a:pt x="893" y="400"/>
                    </a:lnTo>
                    <a:lnTo>
                      <a:pt x="893" y="420"/>
                    </a:lnTo>
                    <a:lnTo>
                      <a:pt x="847" y="460"/>
                    </a:lnTo>
                    <a:lnTo>
                      <a:pt x="847" y="480"/>
                    </a:lnTo>
                    <a:lnTo>
                      <a:pt x="853" y="480"/>
                    </a:lnTo>
                    <a:lnTo>
                      <a:pt x="858" y="473"/>
                    </a:lnTo>
                    <a:lnTo>
                      <a:pt x="864" y="466"/>
                    </a:lnTo>
                    <a:lnTo>
                      <a:pt x="873" y="460"/>
                    </a:lnTo>
                    <a:lnTo>
                      <a:pt x="880" y="457"/>
                    </a:lnTo>
                    <a:lnTo>
                      <a:pt x="878" y="451"/>
                    </a:lnTo>
                    <a:lnTo>
                      <a:pt x="878" y="448"/>
                    </a:lnTo>
                    <a:lnTo>
                      <a:pt x="876" y="442"/>
                    </a:lnTo>
                    <a:lnTo>
                      <a:pt x="876" y="437"/>
                    </a:lnTo>
                    <a:lnTo>
                      <a:pt x="896" y="437"/>
                    </a:lnTo>
                    <a:lnTo>
                      <a:pt x="913" y="438"/>
                    </a:lnTo>
                    <a:lnTo>
                      <a:pt x="927" y="437"/>
                    </a:lnTo>
                    <a:lnTo>
                      <a:pt x="927" y="431"/>
                    </a:lnTo>
                    <a:lnTo>
                      <a:pt x="936" y="431"/>
                    </a:lnTo>
                    <a:lnTo>
                      <a:pt x="936" y="428"/>
                    </a:lnTo>
                    <a:lnTo>
                      <a:pt x="944" y="422"/>
                    </a:lnTo>
                    <a:lnTo>
                      <a:pt x="949" y="417"/>
                    </a:lnTo>
                    <a:lnTo>
                      <a:pt x="956" y="415"/>
                    </a:lnTo>
                    <a:lnTo>
                      <a:pt x="967" y="411"/>
                    </a:lnTo>
                    <a:lnTo>
                      <a:pt x="971" y="415"/>
                    </a:lnTo>
                    <a:lnTo>
                      <a:pt x="975" y="418"/>
                    </a:lnTo>
                    <a:lnTo>
                      <a:pt x="980" y="420"/>
                    </a:lnTo>
                    <a:lnTo>
                      <a:pt x="989" y="404"/>
                    </a:lnTo>
                    <a:lnTo>
                      <a:pt x="1004" y="393"/>
                    </a:lnTo>
                    <a:lnTo>
                      <a:pt x="1025" y="386"/>
                    </a:lnTo>
                    <a:lnTo>
                      <a:pt x="1047" y="384"/>
                    </a:lnTo>
                    <a:lnTo>
                      <a:pt x="1055" y="391"/>
                    </a:lnTo>
                    <a:lnTo>
                      <a:pt x="1065" y="398"/>
                    </a:lnTo>
                    <a:lnTo>
                      <a:pt x="1080" y="406"/>
                    </a:lnTo>
                    <a:lnTo>
                      <a:pt x="1095" y="409"/>
                    </a:lnTo>
                    <a:lnTo>
                      <a:pt x="1107" y="408"/>
                    </a:lnTo>
                    <a:lnTo>
                      <a:pt x="1116" y="397"/>
                    </a:lnTo>
                    <a:lnTo>
                      <a:pt x="1125" y="393"/>
                    </a:lnTo>
                    <a:lnTo>
                      <a:pt x="1140" y="391"/>
                    </a:lnTo>
                    <a:lnTo>
                      <a:pt x="1153" y="393"/>
                    </a:lnTo>
                    <a:lnTo>
                      <a:pt x="1169" y="398"/>
                    </a:lnTo>
                    <a:lnTo>
                      <a:pt x="1191" y="406"/>
                    </a:lnTo>
                    <a:lnTo>
                      <a:pt x="1213" y="409"/>
                    </a:lnTo>
                    <a:lnTo>
                      <a:pt x="1236" y="408"/>
                    </a:lnTo>
                    <a:lnTo>
                      <a:pt x="1236" y="404"/>
                    </a:lnTo>
                    <a:lnTo>
                      <a:pt x="1287" y="404"/>
                    </a:lnTo>
                    <a:lnTo>
                      <a:pt x="1287" y="400"/>
                    </a:lnTo>
                    <a:lnTo>
                      <a:pt x="1302" y="398"/>
                    </a:lnTo>
                    <a:lnTo>
                      <a:pt x="1318" y="397"/>
                    </a:lnTo>
                    <a:lnTo>
                      <a:pt x="1333" y="400"/>
                    </a:lnTo>
                    <a:lnTo>
                      <a:pt x="1336" y="408"/>
                    </a:lnTo>
                    <a:lnTo>
                      <a:pt x="1344" y="408"/>
                    </a:lnTo>
                    <a:lnTo>
                      <a:pt x="1344" y="411"/>
                    </a:lnTo>
                    <a:lnTo>
                      <a:pt x="1347" y="415"/>
                    </a:lnTo>
                    <a:lnTo>
                      <a:pt x="1347" y="415"/>
                    </a:lnTo>
                    <a:lnTo>
                      <a:pt x="1349" y="417"/>
                    </a:lnTo>
                    <a:lnTo>
                      <a:pt x="1351" y="418"/>
                    </a:lnTo>
                    <a:lnTo>
                      <a:pt x="1351" y="420"/>
                    </a:lnTo>
                    <a:lnTo>
                      <a:pt x="1353" y="424"/>
                    </a:lnTo>
                    <a:lnTo>
                      <a:pt x="1356" y="428"/>
                    </a:lnTo>
                    <a:lnTo>
                      <a:pt x="1358" y="431"/>
                    </a:lnTo>
                    <a:lnTo>
                      <a:pt x="1358" y="435"/>
                    </a:lnTo>
                    <a:lnTo>
                      <a:pt x="1358" y="438"/>
                    </a:lnTo>
                    <a:lnTo>
                      <a:pt x="1358" y="442"/>
                    </a:lnTo>
                    <a:lnTo>
                      <a:pt x="1358" y="446"/>
                    </a:lnTo>
                    <a:lnTo>
                      <a:pt x="1360" y="453"/>
                    </a:lnTo>
                    <a:lnTo>
                      <a:pt x="1364" y="453"/>
                    </a:lnTo>
                    <a:lnTo>
                      <a:pt x="1364" y="460"/>
                    </a:lnTo>
                    <a:lnTo>
                      <a:pt x="1367" y="460"/>
                    </a:lnTo>
                    <a:lnTo>
                      <a:pt x="1367" y="500"/>
                    </a:lnTo>
                    <a:lnTo>
                      <a:pt x="1365" y="504"/>
                    </a:lnTo>
                    <a:lnTo>
                      <a:pt x="1364" y="506"/>
                    </a:lnTo>
                    <a:lnTo>
                      <a:pt x="1364" y="508"/>
                    </a:lnTo>
                    <a:lnTo>
                      <a:pt x="1362" y="511"/>
                    </a:lnTo>
                    <a:lnTo>
                      <a:pt x="1362" y="513"/>
                    </a:lnTo>
                    <a:lnTo>
                      <a:pt x="1360" y="517"/>
                    </a:lnTo>
                    <a:lnTo>
                      <a:pt x="1344" y="528"/>
                    </a:lnTo>
                    <a:lnTo>
                      <a:pt x="1344" y="537"/>
                    </a:lnTo>
                    <a:lnTo>
                      <a:pt x="1324" y="551"/>
                    </a:lnTo>
                    <a:lnTo>
                      <a:pt x="1324" y="560"/>
                    </a:lnTo>
                    <a:lnTo>
                      <a:pt x="1320" y="560"/>
                    </a:lnTo>
                    <a:lnTo>
                      <a:pt x="1316" y="577"/>
                    </a:lnTo>
                    <a:lnTo>
                      <a:pt x="1313" y="577"/>
                    </a:lnTo>
                    <a:lnTo>
                      <a:pt x="1313" y="593"/>
                    </a:lnTo>
                    <a:lnTo>
                      <a:pt x="1307" y="593"/>
                    </a:lnTo>
                    <a:lnTo>
                      <a:pt x="1313" y="640"/>
                    </a:lnTo>
                    <a:lnTo>
                      <a:pt x="1307" y="640"/>
                    </a:lnTo>
                    <a:lnTo>
                      <a:pt x="1307" y="648"/>
                    </a:lnTo>
                    <a:lnTo>
                      <a:pt x="1300" y="653"/>
                    </a:lnTo>
                    <a:lnTo>
                      <a:pt x="1300" y="660"/>
                    </a:lnTo>
                    <a:lnTo>
                      <a:pt x="1293" y="664"/>
                    </a:lnTo>
                    <a:lnTo>
                      <a:pt x="1293" y="673"/>
                    </a:lnTo>
                    <a:lnTo>
                      <a:pt x="1284" y="677"/>
                    </a:lnTo>
                    <a:lnTo>
                      <a:pt x="1276" y="737"/>
                    </a:lnTo>
                    <a:lnTo>
                      <a:pt x="1267" y="740"/>
                    </a:lnTo>
                    <a:lnTo>
                      <a:pt x="1260" y="753"/>
                    </a:lnTo>
                    <a:lnTo>
                      <a:pt x="1253" y="753"/>
                    </a:lnTo>
                    <a:lnTo>
                      <a:pt x="1247" y="760"/>
                    </a:lnTo>
                    <a:lnTo>
                      <a:pt x="1240" y="760"/>
                    </a:lnTo>
                    <a:lnTo>
                      <a:pt x="1240" y="764"/>
                    </a:lnTo>
                    <a:lnTo>
                      <a:pt x="1236" y="766"/>
                    </a:lnTo>
                    <a:lnTo>
                      <a:pt x="1235" y="768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71"/>
                    </a:lnTo>
                    <a:lnTo>
                      <a:pt x="1235" y="773"/>
                    </a:lnTo>
                    <a:lnTo>
                      <a:pt x="1233" y="777"/>
                    </a:lnTo>
                    <a:lnTo>
                      <a:pt x="1227" y="777"/>
                    </a:lnTo>
                    <a:lnTo>
                      <a:pt x="1227" y="788"/>
                    </a:lnTo>
                    <a:lnTo>
                      <a:pt x="1224" y="788"/>
                    </a:lnTo>
                    <a:lnTo>
                      <a:pt x="1224" y="791"/>
                    </a:lnTo>
                    <a:lnTo>
                      <a:pt x="1225" y="793"/>
                    </a:lnTo>
                    <a:lnTo>
                      <a:pt x="1225" y="795"/>
                    </a:lnTo>
                    <a:lnTo>
                      <a:pt x="1227" y="797"/>
                    </a:lnTo>
                    <a:lnTo>
                      <a:pt x="1229" y="800"/>
                    </a:lnTo>
                    <a:lnTo>
                      <a:pt x="1227" y="804"/>
                    </a:lnTo>
                    <a:lnTo>
                      <a:pt x="1216" y="813"/>
                    </a:lnTo>
                    <a:lnTo>
                      <a:pt x="1216" y="837"/>
                    </a:lnTo>
                    <a:lnTo>
                      <a:pt x="1200" y="848"/>
                    </a:lnTo>
                    <a:lnTo>
                      <a:pt x="1191" y="860"/>
                    </a:lnTo>
                    <a:lnTo>
                      <a:pt x="1180" y="873"/>
                    </a:lnTo>
                    <a:lnTo>
                      <a:pt x="1167" y="882"/>
                    </a:lnTo>
                    <a:lnTo>
                      <a:pt x="1153" y="888"/>
                    </a:lnTo>
                    <a:lnTo>
                      <a:pt x="1153" y="884"/>
                    </a:lnTo>
                    <a:lnTo>
                      <a:pt x="1136" y="884"/>
                    </a:lnTo>
                    <a:lnTo>
                      <a:pt x="1136" y="888"/>
                    </a:lnTo>
                    <a:lnTo>
                      <a:pt x="1140" y="888"/>
                    </a:lnTo>
                    <a:lnTo>
                      <a:pt x="1144" y="891"/>
                    </a:lnTo>
                    <a:lnTo>
                      <a:pt x="1145" y="893"/>
                    </a:lnTo>
                    <a:lnTo>
                      <a:pt x="1147" y="895"/>
                    </a:lnTo>
                    <a:lnTo>
                      <a:pt x="1149" y="895"/>
                    </a:lnTo>
                    <a:lnTo>
                      <a:pt x="1151" y="898"/>
                    </a:lnTo>
                    <a:lnTo>
                      <a:pt x="1151" y="902"/>
                    </a:lnTo>
                    <a:lnTo>
                      <a:pt x="1153" y="908"/>
                    </a:lnTo>
                    <a:lnTo>
                      <a:pt x="1149" y="909"/>
                    </a:lnTo>
                    <a:lnTo>
                      <a:pt x="1147" y="913"/>
                    </a:lnTo>
                    <a:lnTo>
                      <a:pt x="1145" y="917"/>
                    </a:lnTo>
                    <a:lnTo>
                      <a:pt x="1144" y="920"/>
                    </a:lnTo>
                    <a:lnTo>
                      <a:pt x="1144" y="924"/>
                    </a:lnTo>
                    <a:lnTo>
                      <a:pt x="1147" y="924"/>
                    </a:lnTo>
                    <a:lnTo>
                      <a:pt x="1147" y="928"/>
                    </a:lnTo>
                    <a:lnTo>
                      <a:pt x="1164" y="928"/>
                    </a:lnTo>
                    <a:lnTo>
                      <a:pt x="1164" y="931"/>
                    </a:lnTo>
                    <a:lnTo>
                      <a:pt x="1176" y="937"/>
                    </a:lnTo>
                    <a:lnTo>
                      <a:pt x="1185" y="942"/>
                    </a:lnTo>
                    <a:lnTo>
                      <a:pt x="1193" y="951"/>
                    </a:lnTo>
                    <a:lnTo>
                      <a:pt x="1196" y="964"/>
                    </a:lnTo>
                    <a:lnTo>
                      <a:pt x="1184" y="973"/>
                    </a:lnTo>
                    <a:lnTo>
                      <a:pt x="1175" y="980"/>
                    </a:lnTo>
                    <a:lnTo>
                      <a:pt x="1164" y="988"/>
                    </a:lnTo>
                    <a:lnTo>
                      <a:pt x="1151" y="993"/>
                    </a:lnTo>
                    <a:lnTo>
                      <a:pt x="1133" y="997"/>
                    </a:lnTo>
                    <a:lnTo>
                      <a:pt x="1129" y="991"/>
                    </a:lnTo>
                    <a:lnTo>
                      <a:pt x="1125" y="989"/>
                    </a:lnTo>
                    <a:lnTo>
                      <a:pt x="1122" y="988"/>
                    </a:lnTo>
                    <a:lnTo>
                      <a:pt x="1116" y="984"/>
                    </a:lnTo>
                    <a:lnTo>
                      <a:pt x="1116" y="988"/>
                    </a:lnTo>
                    <a:lnTo>
                      <a:pt x="1093" y="1008"/>
                    </a:lnTo>
                    <a:lnTo>
                      <a:pt x="1093" y="1017"/>
                    </a:lnTo>
                    <a:lnTo>
                      <a:pt x="1073" y="1033"/>
                    </a:lnTo>
                    <a:lnTo>
                      <a:pt x="1067" y="1044"/>
                    </a:lnTo>
                    <a:lnTo>
                      <a:pt x="1056" y="1044"/>
                    </a:lnTo>
                    <a:lnTo>
                      <a:pt x="1056" y="1048"/>
                    </a:lnTo>
                    <a:lnTo>
                      <a:pt x="1047" y="1048"/>
                    </a:lnTo>
                    <a:lnTo>
                      <a:pt x="1047" y="1051"/>
                    </a:lnTo>
                    <a:lnTo>
                      <a:pt x="1040" y="1051"/>
                    </a:lnTo>
                    <a:lnTo>
                      <a:pt x="1040" y="1057"/>
                    </a:lnTo>
                    <a:lnTo>
                      <a:pt x="1020" y="1060"/>
                    </a:lnTo>
                    <a:lnTo>
                      <a:pt x="1020" y="1064"/>
                    </a:lnTo>
                    <a:lnTo>
                      <a:pt x="1084" y="1068"/>
                    </a:lnTo>
                    <a:lnTo>
                      <a:pt x="1087" y="1077"/>
                    </a:lnTo>
                    <a:lnTo>
                      <a:pt x="1096" y="1077"/>
                    </a:lnTo>
                    <a:lnTo>
                      <a:pt x="1096" y="1080"/>
                    </a:lnTo>
                    <a:lnTo>
                      <a:pt x="1124" y="1073"/>
                    </a:lnTo>
                    <a:lnTo>
                      <a:pt x="1129" y="1058"/>
                    </a:lnTo>
                    <a:lnTo>
                      <a:pt x="1136" y="1048"/>
                    </a:lnTo>
                    <a:lnTo>
                      <a:pt x="1147" y="1040"/>
                    </a:lnTo>
                    <a:lnTo>
                      <a:pt x="1158" y="1037"/>
                    </a:lnTo>
                    <a:lnTo>
                      <a:pt x="1173" y="1035"/>
                    </a:lnTo>
                    <a:lnTo>
                      <a:pt x="1187" y="1037"/>
                    </a:lnTo>
                    <a:lnTo>
                      <a:pt x="1191" y="1040"/>
                    </a:lnTo>
                    <a:lnTo>
                      <a:pt x="1193" y="1046"/>
                    </a:lnTo>
                    <a:lnTo>
                      <a:pt x="1196" y="1049"/>
                    </a:lnTo>
                    <a:lnTo>
                      <a:pt x="1198" y="1053"/>
                    </a:lnTo>
                    <a:lnTo>
                      <a:pt x="1200" y="1060"/>
                    </a:lnTo>
                    <a:lnTo>
                      <a:pt x="1224" y="1062"/>
                    </a:lnTo>
                    <a:lnTo>
                      <a:pt x="1240" y="1068"/>
                    </a:lnTo>
                    <a:lnTo>
                      <a:pt x="1247" y="1080"/>
                    </a:lnTo>
                    <a:lnTo>
                      <a:pt x="1300" y="1088"/>
                    </a:lnTo>
                    <a:lnTo>
                      <a:pt x="1302" y="1091"/>
                    </a:lnTo>
                    <a:lnTo>
                      <a:pt x="1304" y="1093"/>
                    </a:lnTo>
                    <a:lnTo>
                      <a:pt x="1307" y="1095"/>
                    </a:lnTo>
                    <a:lnTo>
                      <a:pt x="1307" y="1097"/>
                    </a:lnTo>
                    <a:lnTo>
                      <a:pt x="1307" y="1104"/>
                    </a:lnTo>
                    <a:lnTo>
                      <a:pt x="1316" y="1108"/>
                    </a:lnTo>
                    <a:lnTo>
                      <a:pt x="1320" y="1128"/>
                    </a:lnTo>
                    <a:lnTo>
                      <a:pt x="1327" y="1131"/>
                    </a:lnTo>
                    <a:lnTo>
                      <a:pt x="1331" y="1142"/>
                    </a:lnTo>
                    <a:lnTo>
                      <a:pt x="1333" y="1155"/>
                    </a:lnTo>
                    <a:lnTo>
                      <a:pt x="1336" y="1164"/>
                    </a:lnTo>
                    <a:lnTo>
                      <a:pt x="1344" y="1168"/>
                    </a:lnTo>
                    <a:lnTo>
                      <a:pt x="1344" y="1177"/>
                    </a:lnTo>
                    <a:lnTo>
                      <a:pt x="1347" y="1177"/>
                    </a:lnTo>
                    <a:lnTo>
                      <a:pt x="1347" y="1184"/>
                    </a:lnTo>
                    <a:lnTo>
                      <a:pt x="1353" y="1184"/>
                    </a:lnTo>
                    <a:lnTo>
                      <a:pt x="1356" y="1197"/>
                    </a:lnTo>
                    <a:lnTo>
                      <a:pt x="1373" y="1197"/>
                    </a:lnTo>
                    <a:lnTo>
                      <a:pt x="1373" y="1208"/>
                    </a:lnTo>
                    <a:lnTo>
                      <a:pt x="1393" y="1211"/>
                    </a:lnTo>
                    <a:lnTo>
                      <a:pt x="1398" y="1224"/>
                    </a:lnTo>
                    <a:lnTo>
                      <a:pt x="1405" y="1238"/>
                    </a:lnTo>
                    <a:lnTo>
                      <a:pt x="1411" y="1257"/>
                    </a:lnTo>
                    <a:lnTo>
                      <a:pt x="1415" y="1275"/>
                    </a:lnTo>
                    <a:lnTo>
                      <a:pt x="1413" y="1293"/>
                    </a:lnTo>
                    <a:lnTo>
                      <a:pt x="1411" y="1293"/>
                    </a:lnTo>
                    <a:lnTo>
                      <a:pt x="1409" y="1293"/>
                    </a:lnTo>
                    <a:lnTo>
                      <a:pt x="1405" y="1297"/>
                    </a:lnTo>
                    <a:lnTo>
                      <a:pt x="1404" y="1300"/>
                    </a:lnTo>
                    <a:lnTo>
                      <a:pt x="1420" y="1313"/>
                    </a:lnTo>
                    <a:lnTo>
                      <a:pt x="1422" y="1317"/>
                    </a:lnTo>
                    <a:lnTo>
                      <a:pt x="1422" y="1322"/>
                    </a:lnTo>
                    <a:lnTo>
                      <a:pt x="1420" y="1328"/>
                    </a:lnTo>
                    <a:lnTo>
                      <a:pt x="1418" y="1333"/>
                    </a:lnTo>
                    <a:lnTo>
                      <a:pt x="1416" y="1337"/>
                    </a:lnTo>
                    <a:lnTo>
                      <a:pt x="1416" y="1340"/>
                    </a:lnTo>
                    <a:lnTo>
                      <a:pt x="1420" y="1340"/>
                    </a:lnTo>
                    <a:lnTo>
                      <a:pt x="1420" y="1348"/>
                    </a:lnTo>
                    <a:lnTo>
                      <a:pt x="1427" y="1353"/>
                    </a:lnTo>
                    <a:lnTo>
                      <a:pt x="1427" y="1360"/>
                    </a:lnTo>
                    <a:lnTo>
                      <a:pt x="1433" y="1360"/>
                    </a:lnTo>
                    <a:lnTo>
                      <a:pt x="1433" y="1371"/>
                    </a:lnTo>
                    <a:lnTo>
                      <a:pt x="1431" y="1380"/>
                    </a:lnTo>
                    <a:lnTo>
                      <a:pt x="1431" y="1389"/>
                    </a:lnTo>
                    <a:lnTo>
                      <a:pt x="1433" y="1400"/>
                    </a:lnTo>
                    <a:lnTo>
                      <a:pt x="1436" y="1400"/>
                    </a:lnTo>
                    <a:lnTo>
                      <a:pt x="1436" y="1411"/>
                    </a:lnTo>
                    <a:lnTo>
                      <a:pt x="1440" y="1411"/>
                    </a:lnTo>
                    <a:lnTo>
                      <a:pt x="1440" y="1424"/>
                    </a:lnTo>
                    <a:lnTo>
                      <a:pt x="1444" y="1424"/>
                    </a:lnTo>
                    <a:lnTo>
                      <a:pt x="1444" y="1437"/>
                    </a:lnTo>
                    <a:lnTo>
                      <a:pt x="1460" y="1448"/>
                    </a:lnTo>
                    <a:lnTo>
                      <a:pt x="1462" y="1462"/>
                    </a:lnTo>
                    <a:lnTo>
                      <a:pt x="1462" y="1478"/>
                    </a:lnTo>
                    <a:lnTo>
                      <a:pt x="1462" y="1495"/>
                    </a:lnTo>
                    <a:lnTo>
                      <a:pt x="1464" y="1508"/>
                    </a:lnTo>
                    <a:lnTo>
                      <a:pt x="1473" y="1513"/>
                    </a:lnTo>
                    <a:lnTo>
                      <a:pt x="1473" y="1520"/>
                    </a:lnTo>
                    <a:lnTo>
                      <a:pt x="1484" y="1528"/>
                    </a:lnTo>
                    <a:lnTo>
                      <a:pt x="1493" y="1542"/>
                    </a:lnTo>
                    <a:lnTo>
                      <a:pt x="1498" y="1558"/>
                    </a:lnTo>
                    <a:lnTo>
                      <a:pt x="1500" y="1580"/>
                    </a:lnTo>
                    <a:lnTo>
                      <a:pt x="1527" y="1582"/>
                    </a:lnTo>
                    <a:lnTo>
                      <a:pt x="1553" y="1588"/>
                    </a:lnTo>
                    <a:lnTo>
                      <a:pt x="1553" y="1593"/>
                    </a:lnTo>
                    <a:lnTo>
                      <a:pt x="1560" y="1593"/>
                    </a:lnTo>
                    <a:lnTo>
                      <a:pt x="1560" y="1597"/>
                    </a:lnTo>
                    <a:lnTo>
                      <a:pt x="1596" y="1608"/>
                    </a:lnTo>
                    <a:lnTo>
                      <a:pt x="1600" y="1617"/>
                    </a:lnTo>
                    <a:lnTo>
                      <a:pt x="1607" y="1617"/>
                    </a:lnTo>
                    <a:lnTo>
                      <a:pt x="1640" y="1637"/>
                    </a:lnTo>
                    <a:lnTo>
                      <a:pt x="1673" y="1713"/>
                    </a:lnTo>
                    <a:lnTo>
                      <a:pt x="1680" y="1717"/>
                    </a:lnTo>
                    <a:lnTo>
                      <a:pt x="1680" y="1724"/>
                    </a:lnTo>
                    <a:lnTo>
                      <a:pt x="1687" y="1728"/>
                    </a:lnTo>
                    <a:lnTo>
                      <a:pt x="1704" y="1748"/>
                    </a:lnTo>
                    <a:lnTo>
                      <a:pt x="1707" y="1749"/>
                    </a:lnTo>
                    <a:lnTo>
                      <a:pt x="1713" y="1751"/>
                    </a:lnTo>
                    <a:lnTo>
                      <a:pt x="1716" y="1753"/>
                    </a:lnTo>
                    <a:lnTo>
                      <a:pt x="1722" y="1753"/>
                    </a:lnTo>
                    <a:lnTo>
                      <a:pt x="1724" y="1757"/>
                    </a:lnTo>
                    <a:lnTo>
                      <a:pt x="1724" y="1773"/>
                    </a:lnTo>
                    <a:lnTo>
                      <a:pt x="1713" y="1780"/>
                    </a:lnTo>
                    <a:lnTo>
                      <a:pt x="1707" y="1791"/>
                    </a:lnTo>
                    <a:lnTo>
                      <a:pt x="1704" y="1808"/>
                    </a:lnTo>
                    <a:lnTo>
                      <a:pt x="1707" y="1811"/>
                    </a:lnTo>
                    <a:lnTo>
                      <a:pt x="1709" y="1815"/>
                    </a:lnTo>
                    <a:lnTo>
                      <a:pt x="1709" y="1817"/>
                    </a:lnTo>
                    <a:lnTo>
                      <a:pt x="1711" y="1820"/>
                    </a:lnTo>
                    <a:lnTo>
                      <a:pt x="1711" y="1822"/>
                    </a:lnTo>
                    <a:lnTo>
                      <a:pt x="1711" y="1828"/>
                    </a:lnTo>
                    <a:lnTo>
                      <a:pt x="1713" y="1831"/>
                    </a:lnTo>
                    <a:lnTo>
                      <a:pt x="1716" y="1831"/>
                    </a:lnTo>
                    <a:lnTo>
                      <a:pt x="1716" y="1848"/>
                    </a:lnTo>
                    <a:lnTo>
                      <a:pt x="1720" y="1848"/>
                    </a:lnTo>
                    <a:lnTo>
                      <a:pt x="1720" y="1857"/>
                    </a:lnTo>
                    <a:lnTo>
                      <a:pt x="1727" y="1860"/>
                    </a:lnTo>
                    <a:lnTo>
                      <a:pt x="1727" y="1868"/>
                    </a:lnTo>
                    <a:lnTo>
                      <a:pt x="1740" y="1877"/>
                    </a:lnTo>
                    <a:lnTo>
                      <a:pt x="1740" y="1884"/>
                    </a:lnTo>
                    <a:lnTo>
                      <a:pt x="1753" y="1891"/>
                    </a:lnTo>
                    <a:lnTo>
                      <a:pt x="1762" y="1906"/>
                    </a:lnTo>
                    <a:lnTo>
                      <a:pt x="1771" y="1922"/>
                    </a:lnTo>
                    <a:lnTo>
                      <a:pt x="1776" y="1940"/>
                    </a:lnTo>
                    <a:lnTo>
                      <a:pt x="1760" y="1944"/>
                    </a:lnTo>
                    <a:lnTo>
                      <a:pt x="1740" y="1944"/>
                    </a:lnTo>
                    <a:lnTo>
                      <a:pt x="1740" y="1948"/>
                    </a:lnTo>
                    <a:lnTo>
                      <a:pt x="1724" y="1948"/>
                    </a:lnTo>
                    <a:lnTo>
                      <a:pt x="1718" y="1940"/>
                    </a:lnTo>
                    <a:lnTo>
                      <a:pt x="1711" y="1933"/>
                    </a:lnTo>
                    <a:lnTo>
                      <a:pt x="1704" y="1926"/>
                    </a:lnTo>
                    <a:lnTo>
                      <a:pt x="1696" y="1920"/>
                    </a:lnTo>
                    <a:lnTo>
                      <a:pt x="1696" y="1924"/>
                    </a:lnTo>
                    <a:lnTo>
                      <a:pt x="1702" y="1929"/>
                    </a:lnTo>
                    <a:lnTo>
                      <a:pt x="1705" y="1935"/>
                    </a:lnTo>
                    <a:lnTo>
                      <a:pt x="1711" y="1940"/>
                    </a:lnTo>
                    <a:lnTo>
                      <a:pt x="1715" y="1948"/>
                    </a:lnTo>
                    <a:lnTo>
                      <a:pt x="1720" y="1951"/>
                    </a:lnTo>
                    <a:lnTo>
                      <a:pt x="1722" y="1953"/>
                    </a:lnTo>
                    <a:lnTo>
                      <a:pt x="1725" y="1955"/>
                    </a:lnTo>
                    <a:lnTo>
                      <a:pt x="1731" y="1958"/>
                    </a:lnTo>
                    <a:lnTo>
                      <a:pt x="1735" y="1960"/>
                    </a:lnTo>
                    <a:lnTo>
                      <a:pt x="1740" y="1962"/>
                    </a:lnTo>
                    <a:lnTo>
                      <a:pt x="1744" y="1966"/>
                    </a:lnTo>
                    <a:lnTo>
                      <a:pt x="1747" y="1968"/>
                    </a:lnTo>
                    <a:lnTo>
                      <a:pt x="1747" y="1968"/>
                    </a:lnTo>
                    <a:lnTo>
                      <a:pt x="1747" y="1984"/>
                    </a:lnTo>
                    <a:lnTo>
                      <a:pt x="1787" y="1997"/>
                    </a:lnTo>
                    <a:lnTo>
                      <a:pt x="1795" y="2020"/>
                    </a:lnTo>
                    <a:lnTo>
                      <a:pt x="1805" y="2042"/>
                    </a:lnTo>
                    <a:lnTo>
                      <a:pt x="1816" y="2064"/>
                    </a:lnTo>
                    <a:lnTo>
                      <a:pt x="1820" y="2064"/>
                    </a:lnTo>
                    <a:lnTo>
                      <a:pt x="1820" y="2073"/>
                    </a:lnTo>
                    <a:lnTo>
                      <a:pt x="1824" y="2073"/>
                    </a:lnTo>
                    <a:lnTo>
                      <a:pt x="1824" y="2084"/>
                    </a:lnTo>
                    <a:lnTo>
                      <a:pt x="1827" y="2084"/>
                    </a:lnTo>
                    <a:lnTo>
                      <a:pt x="1824" y="2140"/>
                    </a:lnTo>
                    <a:lnTo>
                      <a:pt x="1809" y="2148"/>
                    </a:lnTo>
                    <a:lnTo>
                      <a:pt x="1798" y="2157"/>
                    </a:lnTo>
                    <a:lnTo>
                      <a:pt x="1787" y="2168"/>
                    </a:lnTo>
                    <a:lnTo>
                      <a:pt x="1780" y="2171"/>
                    </a:lnTo>
                    <a:lnTo>
                      <a:pt x="1776" y="2178"/>
                    </a:lnTo>
                    <a:lnTo>
                      <a:pt x="1775" y="2182"/>
                    </a:lnTo>
                    <a:lnTo>
                      <a:pt x="1773" y="2188"/>
                    </a:lnTo>
                    <a:lnTo>
                      <a:pt x="1769" y="2191"/>
                    </a:lnTo>
                    <a:lnTo>
                      <a:pt x="1764" y="2197"/>
                    </a:lnTo>
                    <a:lnTo>
                      <a:pt x="1764" y="2200"/>
                    </a:lnTo>
                    <a:lnTo>
                      <a:pt x="1780" y="2208"/>
                    </a:lnTo>
                    <a:lnTo>
                      <a:pt x="1795" y="2218"/>
                    </a:lnTo>
                    <a:lnTo>
                      <a:pt x="1804" y="2231"/>
                    </a:lnTo>
                    <a:lnTo>
                      <a:pt x="1809" y="2231"/>
                    </a:lnTo>
                    <a:lnTo>
                      <a:pt x="1811" y="2229"/>
                    </a:lnTo>
                    <a:lnTo>
                      <a:pt x="1815" y="2229"/>
                    </a:lnTo>
                    <a:lnTo>
                      <a:pt x="1816" y="2229"/>
                    </a:lnTo>
                    <a:lnTo>
                      <a:pt x="1820" y="2229"/>
                    </a:lnTo>
                    <a:lnTo>
                      <a:pt x="1824" y="2231"/>
                    </a:lnTo>
                    <a:lnTo>
                      <a:pt x="1824" y="2228"/>
                    </a:lnTo>
                    <a:lnTo>
                      <a:pt x="1835" y="2218"/>
                    </a:lnTo>
                    <a:lnTo>
                      <a:pt x="1840" y="2206"/>
                    </a:lnTo>
                    <a:lnTo>
                      <a:pt x="1847" y="2193"/>
                    </a:lnTo>
                    <a:lnTo>
                      <a:pt x="1856" y="2184"/>
                    </a:lnTo>
                    <a:lnTo>
                      <a:pt x="1864" y="2180"/>
                    </a:lnTo>
                    <a:lnTo>
                      <a:pt x="1880" y="2177"/>
                    </a:lnTo>
                    <a:lnTo>
                      <a:pt x="1900" y="2175"/>
                    </a:lnTo>
                    <a:lnTo>
                      <a:pt x="1920" y="2173"/>
                    </a:lnTo>
                    <a:lnTo>
                      <a:pt x="1938" y="2175"/>
                    </a:lnTo>
                    <a:lnTo>
                      <a:pt x="1953" y="2177"/>
                    </a:lnTo>
                    <a:lnTo>
                      <a:pt x="1953" y="2180"/>
                    </a:lnTo>
                    <a:lnTo>
                      <a:pt x="1976" y="2180"/>
                    </a:lnTo>
                    <a:lnTo>
                      <a:pt x="1976" y="2184"/>
                    </a:lnTo>
                    <a:lnTo>
                      <a:pt x="2036" y="2188"/>
                    </a:lnTo>
                    <a:lnTo>
                      <a:pt x="2036" y="2191"/>
                    </a:lnTo>
                    <a:lnTo>
                      <a:pt x="2044" y="2191"/>
                    </a:lnTo>
                    <a:lnTo>
                      <a:pt x="2047" y="2200"/>
                    </a:lnTo>
                    <a:lnTo>
                      <a:pt x="2056" y="2200"/>
                    </a:lnTo>
                    <a:lnTo>
                      <a:pt x="2064" y="2213"/>
                    </a:lnTo>
                    <a:lnTo>
                      <a:pt x="2073" y="2213"/>
                    </a:lnTo>
                    <a:lnTo>
                      <a:pt x="2096" y="2240"/>
                    </a:lnTo>
                    <a:lnTo>
                      <a:pt x="2104" y="2244"/>
                    </a:lnTo>
                    <a:lnTo>
                      <a:pt x="2104" y="2251"/>
                    </a:lnTo>
                    <a:lnTo>
                      <a:pt x="2116" y="2260"/>
                    </a:lnTo>
                    <a:lnTo>
                      <a:pt x="2116" y="2268"/>
                    </a:lnTo>
                    <a:lnTo>
                      <a:pt x="2120" y="2268"/>
                    </a:lnTo>
                    <a:lnTo>
                      <a:pt x="2120" y="2280"/>
                    </a:lnTo>
                    <a:lnTo>
                      <a:pt x="2124" y="2280"/>
                    </a:lnTo>
                    <a:lnTo>
                      <a:pt x="2124" y="2340"/>
                    </a:lnTo>
                    <a:lnTo>
                      <a:pt x="2127" y="2351"/>
                    </a:lnTo>
                    <a:lnTo>
                      <a:pt x="2129" y="2366"/>
                    </a:lnTo>
                    <a:lnTo>
                      <a:pt x="2127" y="2380"/>
                    </a:lnTo>
                    <a:lnTo>
                      <a:pt x="2124" y="2380"/>
                    </a:lnTo>
                    <a:lnTo>
                      <a:pt x="2120" y="2404"/>
                    </a:lnTo>
                    <a:lnTo>
                      <a:pt x="2116" y="2404"/>
                    </a:lnTo>
                    <a:lnTo>
                      <a:pt x="2113" y="2420"/>
                    </a:lnTo>
                    <a:lnTo>
                      <a:pt x="2107" y="2420"/>
                    </a:lnTo>
                    <a:lnTo>
                      <a:pt x="2107" y="2433"/>
                    </a:lnTo>
                    <a:lnTo>
                      <a:pt x="2098" y="2462"/>
                    </a:lnTo>
                    <a:lnTo>
                      <a:pt x="2093" y="2497"/>
                    </a:lnTo>
                    <a:lnTo>
                      <a:pt x="2078" y="2502"/>
                    </a:lnTo>
                    <a:lnTo>
                      <a:pt x="2069" y="2509"/>
                    </a:lnTo>
                    <a:lnTo>
                      <a:pt x="2060" y="2518"/>
                    </a:lnTo>
                    <a:lnTo>
                      <a:pt x="2047" y="2524"/>
                    </a:lnTo>
                    <a:lnTo>
                      <a:pt x="2047" y="2537"/>
                    </a:lnTo>
                    <a:lnTo>
                      <a:pt x="2044" y="2537"/>
                    </a:lnTo>
                    <a:lnTo>
                      <a:pt x="2044" y="2540"/>
                    </a:lnTo>
                    <a:lnTo>
                      <a:pt x="2027" y="2540"/>
                    </a:lnTo>
                    <a:lnTo>
                      <a:pt x="2025" y="2537"/>
                    </a:lnTo>
                    <a:lnTo>
                      <a:pt x="2024" y="2535"/>
                    </a:lnTo>
                    <a:lnTo>
                      <a:pt x="2024" y="2531"/>
                    </a:lnTo>
                    <a:lnTo>
                      <a:pt x="2022" y="2529"/>
                    </a:lnTo>
                    <a:lnTo>
                      <a:pt x="2020" y="2524"/>
                    </a:lnTo>
                    <a:lnTo>
                      <a:pt x="2013" y="2524"/>
                    </a:lnTo>
                    <a:lnTo>
                      <a:pt x="2013" y="2531"/>
                    </a:lnTo>
                    <a:lnTo>
                      <a:pt x="2004" y="2531"/>
                    </a:lnTo>
                    <a:lnTo>
                      <a:pt x="2004" y="2537"/>
                    </a:lnTo>
                    <a:lnTo>
                      <a:pt x="2024" y="2540"/>
                    </a:lnTo>
                    <a:lnTo>
                      <a:pt x="2024" y="2553"/>
                    </a:lnTo>
                    <a:lnTo>
                      <a:pt x="2016" y="2557"/>
                    </a:lnTo>
                    <a:lnTo>
                      <a:pt x="2016" y="2560"/>
                    </a:lnTo>
                    <a:lnTo>
                      <a:pt x="2024" y="2560"/>
                    </a:lnTo>
                    <a:lnTo>
                      <a:pt x="2024" y="2580"/>
                    </a:lnTo>
                    <a:lnTo>
                      <a:pt x="2013" y="2588"/>
                    </a:lnTo>
                    <a:lnTo>
                      <a:pt x="2004" y="2595"/>
                    </a:lnTo>
                    <a:lnTo>
                      <a:pt x="1991" y="2600"/>
                    </a:lnTo>
                    <a:lnTo>
                      <a:pt x="1976" y="2604"/>
                    </a:lnTo>
                    <a:lnTo>
                      <a:pt x="1973" y="2600"/>
                    </a:lnTo>
                    <a:lnTo>
                      <a:pt x="1971" y="2597"/>
                    </a:lnTo>
                    <a:lnTo>
                      <a:pt x="1969" y="2595"/>
                    </a:lnTo>
                    <a:lnTo>
                      <a:pt x="1965" y="2593"/>
                    </a:lnTo>
                    <a:lnTo>
                      <a:pt x="1960" y="2591"/>
                    </a:lnTo>
                    <a:lnTo>
                      <a:pt x="1960" y="2580"/>
                    </a:lnTo>
                    <a:lnTo>
                      <a:pt x="1956" y="2580"/>
                    </a:lnTo>
                    <a:lnTo>
                      <a:pt x="1953" y="2586"/>
                    </a:lnTo>
                    <a:lnTo>
                      <a:pt x="1949" y="2591"/>
                    </a:lnTo>
                    <a:lnTo>
                      <a:pt x="1944" y="2593"/>
                    </a:lnTo>
                    <a:lnTo>
                      <a:pt x="1936" y="2597"/>
                    </a:lnTo>
                    <a:lnTo>
                      <a:pt x="1936" y="2613"/>
                    </a:lnTo>
                    <a:lnTo>
                      <a:pt x="1947" y="2613"/>
                    </a:lnTo>
                    <a:lnTo>
                      <a:pt x="1947" y="2617"/>
                    </a:lnTo>
                    <a:lnTo>
                      <a:pt x="1951" y="2626"/>
                    </a:lnTo>
                    <a:lnTo>
                      <a:pt x="1953" y="2638"/>
                    </a:lnTo>
                    <a:lnTo>
                      <a:pt x="1953" y="2651"/>
                    </a:lnTo>
                    <a:lnTo>
                      <a:pt x="1953" y="2664"/>
                    </a:lnTo>
                    <a:lnTo>
                      <a:pt x="1942" y="2671"/>
                    </a:lnTo>
                    <a:lnTo>
                      <a:pt x="1935" y="2677"/>
                    </a:lnTo>
                    <a:lnTo>
                      <a:pt x="1925" y="2682"/>
                    </a:lnTo>
                    <a:lnTo>
                      <a:pt x="1916" y="2686"/>
                    </a:lnTo>
                    <a:lnTo>
                      <a:pt x="1900" y="2688"/>
                    </a:lnTo>
                    <a:lnTo>
                      <a:pt x="1900" y="2684"/>
                    </a:lnTo>
                    <a:lnTo>
                      <a:pt x="1876" y="2684"/>
                    </a:lnTo>
                    <a:lnTo>
                      <a:pt x="1876" y="2680"/>
                    </a:lnTo>
                    <a:lnTo>
                      <a:pt x="1873" y="2680"/>
                    </a:lnTo>
                    <a:lnTo>
                      <a:pt x="1873" y="2693"/>
                    </a:lnTo>
                    <a:lnTo>
                      <a:pt x="1860" y="2693"/>
                    </a:lnTo>
                    <a:lnTo>
                      <a:pt x="1860" y="2688"/>
                    </a:lnTo>
                    <a:lnTo>
                      <a:pt x="1858" y="2686"/>
                    </a:lnTo>
                    <a:lnTo>
                      <a:pt x="1858" y="2686"/>
                    </a:lnTo>
                    <a:lnTo>
                      <a:pt x="1856" y="2688"/>
                    </a:lnTo>
                    <a:lnTo>
                      <a:pt x="1856" y="2691"/>
                    </a:lnTo>
                    <a:lnTo>
                      <a:pt x="1856" y="2693"/>
                    </a:lnTo>
                    <a:lnTo>
                      <a:pt x="1856" y="2695"/>
                    </a:lnTo>
                    <a:lnTo>
                      <a:pt x="1856" y="2697"/>
                    </a:lnTo>
                    <a:lnTo>
                      <a:pt x="1878" y="2697"/>
                    </a:lnTo>
                    <a:lnTo>
                      <a:pt x="1893" y="2700"/>
                    </a:lnTo>
                    <a:lnTo>
                      <a:pt x="1905" y="2706"/>
                    </a:lnTo>
                    <a:lnTo>
                      <a:pt x="1920" y="2713"/>
                    </a:lnTo>
                    <a:lnTo>
                      <a:pt x="1925" y="2713"/>
                    </a:lnTo>
                    <a:lnTo>
                      <a:pt x="1929" y="2715"/>
                    </a:lnTo>
                    <a:lnTo>
                      <a:pt x="1933" y="2715"/>
                    </a:lnTo>
                    <a:lnTo>
                      <a:pt x="1936" y="2715"/>
                    </a:lnTo>
                    <a:lnTo>
                      <a:pt x="1938" y="2717"/>
                    </a:lnTo>
                    <a:lnTo>
                      <a:pt x="1942" y="2717"/>
                    </a:lnTo>
                    <a:lnTo>
                      <a:pt x="1944" y="2720"/>
                    </a:lnTo>
                    <a:lnTo>
                      <a:pt x="1947" y="2724"/>
                    </a:lnTo>
                    <a:lnTo>
                      <a:pt x="1953" y="2724"/>
                    </a:lnTo>
                    <a:lnTo>
                      <a:pt x="1953" y="2744"/>
                    </a:lnTo>
                    <a:lnTo>
                      <a:pt x="2060" y="2728"/>
                    </a:lnTo>
                    <a:lnTo>
                      <a:pt x="2060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6" y="2755"/>
                    </a:lnTo>
                    <a:lnTo>
                      <a:pt x="2056" y="2757"/>
                    </a:lnTo>
                    <a:lnTo>
                      <a:pt x="2044" y="2757"/>
                    </a:lnTo>
                    <a:lnTo>
                      <a:pt x="2047" y="2775"/>
                    </a:lnTo>
                    <a:lnTo>
                      <a:pt x="2051" y="2793"/>
                    </a:lnTo>
                    <a:lnTo>
                      <a:pt x="2053" y="2817"/>
                    </a:lnTo>
                    <a:lnTo>
                      <a:pt x="2013" y="2833"/>
                    </a:lnTo>
                    <a:lnTo>
                      <a:pt x="2013" y="2837"/>
                    </a:lnTo>
                    <a:lnTo>
                      <a:pt x="2000" y="2837"/>
                    </a:lnTo>
                    <a:lnTo>
                      <a:pt x="2000" y="2840"/>
                    </a:lnTo>
                    <a:lnTo>
                      <a:pt x="1993" y="2840"/>
                    </a:lnTo>
                    <a:lnTo>
                      <a:pt x="1993" y="2844"/>
                    </a:lnTo>
                    <a:lnTo>
                      <a:pt x="1987" y="2848"/>
                    </a:lnTo>
                    <a:lnTo>
                      <a:pt x="1982" y="2849"/>
                    </a:lnTo>
                    <a:lnTo>
                      <a:pt x="1976" y="2851"/>
                    </a:lnTo>
                    <a:lnTo>
                      <a:pt x="1973" y="2855"/>
                    </a:lnTo>
                    <a:lnTo>
                      <a:pt x="1969" y="2857"/>
                    </a:lnTo>
                    <a:lnTo>
                      <a:pt x="1965" y="2862"/>
                    </a:lnTo>
                    <a:lnTo>
                      <a:pt x="1964" y="2868"/>
                    </a:lnTo>
                    <a:lnTo>
                      <a:pt x="1960" y="2868"/>
                    </a:lnTo>
                    <a:lnTo>
                      <a:pt x="1960" y="2897"/>
                    </a:lnTo>
                    <a:lnTo>
                      <a:pt x="1907" y="2893"/>
                    </a:lnTo>
                    <a:lnTo>
                      <a:pt x="1898" y="2909"/>
                    </a:lnTo>
                    <a:lnTo>
                      <a:pt x="1887" y="2917"/>
                    </a:lnTo>
                    <a:lnTo>
                      <a:pt x="1876" y="2918"/>
                    </a:lnTo>
                    <a:lnTo>
                      <a:pt x="1864" y="2918"/>
                    </a:lnTo>
                    <a:lnTo>
                      <a:pt x="1849" y="2918"/>
                    </a:lnTo>
                    <a:lnTo>
                      <a:pt x="1833" y="2924"/>
                    </a:lnTo>
                    <a:lnTo>
                      <a:pt x="1833" y="2928"/>
                    </a:lnTo>
                    <a:lnTo>
                      <a:pt x="1824" y="2928"/>
                    </a:lnTo>
                    <a:lnTo>
                      <a:pt x="1820" y="2940"/>
                    </a:lnTo>
                    <a:lnTo>
                      <a:pt x="1813" y="2944"/>
                    </a:lnTo>
                    <a:lnTo>
                      <a:pt x="1809" y="2948"/>
                    </a:lnTo>
                    <a:lnTo>
                      <a:pt x="1805" y="2951"/>
                    </a:lnTo>
                    <a:lnTo>
                      <a:pt x="1804" y="2953"/>
                    </a:lnTo>
                    <a:lnTo>
                      <a:pt x="1802" y="2955"/>
                    </a:lnTo>
                    <a:lnTo>
                      <a:pt x="1798" y="2955"/>
                    </a:lnTo>
                    <a:lnTo>
                      <a:pt x="1793" y="2957"/>
                    </a:lnTo>
                    <a:lnTo>
                      <a:pt x="1784" y="2957"/>
                    </a:lnTo>
                    <a:lnTo>
                      <a:pt x="1775" y="2948"/>
                    </a:lnTo>
                    <a:lnTo>
                      <a:pt x="1762" y="2944"/>
                    </a:lnTo>
                    <a:lnTo>
                      <a:pt x="1747" y="2940"/>
                    </a:lnTo>
                    <a:lnTo>
                      <a:pt x="1747" y="2937"/>
                    </a:lnTo>
                    <a:lnTo>
                      <a:pt x="1736" y="2937"/>
                    </a:lnTo>
                    <a:lnTo>
                      <a:pt x="1736" y="2931"/>
                    </a:lnTo>
                    <a:lnTo>
                      <a:pt x="1724" y="2931"/>
                    </a:lnTo>
                    <a:lnTo>
                      <a:pt x="1724" y="2928"/>
                    </a:lnTo>
                    <a:lnTo>
                      <a:pt x="1707" y="2928"/>
                    </a:lnTo>
                    <a:lnTo>
                      <a:pt x="1707" y="2924"/>
                    </a:lnTo>
                    <a:lnTo>
                      <a:pt x="1695" y="2924"/>
                    </a:lnTo>
                    <a:lnTo>
                      <a:pt x="1676" y="2926"/>
                    </a:lnTo>
                    <a:lnTo>
                      <a:pt x="1656" y="2931"/>
                    </a:lnTo>
                    <a:lnTo>
                      <a:pt x="1640" y="2937"/>
                    </a:lnTo>
                    <a:lnTo>
                      <a:pt x="1627" y="2940"/>
                    </a:lnTo>
                    <a:lnTo>
                      <a:pt x="1613" y="2940"/>
                    </a:lnTo>
                    <a:lnTo>
                      <a:pt x="1613" y="2944"/>
                    </a:lnTo>
                    <a:lnTo>
                      <a:pt x="1596" y="2948"/>
                    </a:lnTo>
                    <a:lnTo>
                      <a:pt x="1593" y="2957"/>
                    </a:lnTo>
                    <a:lnTo>
                      <a:pt x="1573" y="2960"/>
                    </a:lnTo>
                    <a:lnTo>
                      <a:pt x="1560" y="2944"/>
                    </a:lnTo>
                    <a:lnTo>
                      <a:pt x="1556" y="2944"/>
                    </a:lnTo>
                    <a:lnTo>
                      <a:pt x="1555" y="2940"/>
                    </a:lnTo>
                    <a:lnTo>
                      <a:pt x="1556" y="2937"/>
                    </a:lnTo>
                    <a:lnTo>
                      <a:pt x="1556" y="2933"/>
                    </a:lnTo>
                    <a:lnTo>
                      <a:pt x="1558" y="2931"/>
                    </a:lnTo>
                    <a:lnTo>
                      <a:pt x="1560" y="2928"/>
                    </a:lnTo>
                    <a:lnTo>
                      <a:pt x="1556" y="2928"/>
                    </a:lnTo>
                    <a:lnTo>
                      <a:pt x="1556" y="2924"/>
                    </a:lnTo>
                    <a:lnTo>
                      <a:pt x="1533" y="2920"/>
                    </a:lnTo>
                    <a:lnTo>
                      <a:pt x="1527" y="2940"/>
                    </a:lnTo>
                    <a:lnTo>
                      <a:pt x="1507" y="2940"/>
                    </a:lnTo>
                    <a:lnTo>
                      <a:pt x="1507" y="2933"/>
                    </a:lnTo>
                    <a:lnTo>
                      <a:pt x="1507" y="2929"/>
                    </a:lnTo>
                    <a:lnTo>
                      <a:pt x="1505" y="2924"/>
                    </a:lnTo>
                    <a:lnTo>
                      <a:pt x="1504" y="2920"/>
                    </a:lnTo>
                    <a:lnTo>
                      <a:pt x="1500" y="2920"/>
                    </a:lnTo>
                    <a:lnTo>
                      <a:pt x="1500" y="2937"/>
                    </a:lnTo>
                    <a:lnTo>
                      <a:pt x="1487" y="2937"/>
                    </a:lnTo>
                    <a:lnTo>
                      <a:pt x="1487" y="2931"/>
                    </a:lnTo>
                    <a:lnTo>
                      <a:pt x="1475" y="2926"/>
                    </a:lnTo>
                    <a:lnTo>
                      <a:pt x="1465" y="2917"/>
                    </a:lnTo>
                    <a:lnTo>
                      <a:pt x="1455" y="2906"/>
                    </a:lnTo>
                    <a:lnTo>
                      <a:pt x="1444" y="2897"/>
                    </a:lnTo>
                    <a:lnTo>
                      <a:pt x="1444" y="2900"/>
                    </a:lnTo>
                    <a:lnTo>
                      <a:pt x="1455" y="2908"/>
                    </a:lnTo>
                    <a:lnTo>
                      <a:pt x="1464" y="2918"/>
                    </a:lnTo>
                    <a:lnTo>
                      <a:pt x="1467" y="2931"/>
                    </a:lnTo>
                    <a:lnTo>
                      <a:pt x="1465" y="2933"/>
                    </a:lnTo>
                    <a:lnTo>
                      <a:pt x="1465" y="2935"/>
                    </a:lnTo>
                    <a:lnTo>
                      <a:pt x="1465" y="2935"/>
                    </a:lnTo>
                    <a:lnTo>
                      <a:pt x="1465" y="2935"/>
                    </a:lnTo>
                    <a:lnTo>
                      <a:pt x="1465" y="2937"/>
                    </a:lnTo>
                    <a:lnTo>
                      <a:pt x="1464" y="2940"/>
                    </a:lnTo>
                    <a:lnTo>
                      <a:pt x="1444" y="2937"/>
                    </a:lnTo>
                    <a:lnTo>
                      <a:pt x="1444" y="2940"/>
                    </a:lnTo>
                    <a:lnTo>
                      <a:pt x="1442" y="2942"/>
                    </a:lnTo>
                    <a:lnTo>
                      <a:pt x="1442" y="2944"/>
                    </a:lnTo>
                    <a:lnTo>
                      <a:pt x="1440" y="2946"/>
                    </a:lnTo>
                    <a:lnTo>
                      <a:pt x="1438" y="2946"/>
                    </a:lnTo>
                    <a:lnTo>
                      <a:pt x="1436" y="2948"/>
                    </a:lnTo>
                    <a:lnTo>
                      <a:pt x="1436" y="2951"/>
                    </a:lnTo>
                    <a:lnTo>
                      <a:pt x="1413" y="2957"/>
                    </a:lnTo>
                    <a:lnTo>
                      <a:pt x="1413" y="2960"/>
                    </a:lnTo>
                    <a:lnTo>
                      <a:pt x="1393" y="2960"/>
                    </a:lnTo>
                    <a:lnTo>
                      <a:pt x="1391" y="2958"/>
                    </a:lnTo>
                    <a:lnTo>
                      <a:pt x="1391" y="2957"/>
                    </a:lnTo>
                    <a:lnTo>
                      <a:pt x="1389" y="2955"/>
                    </a:lnTo>
                    <a:lnTo>
                      <a:pt x="1387" y="2953"/>
                    </a:lnTo>
                    <a:lnTo>
                      <a:pt x="1385" y="2951"/>
                    </a:lnTo>
                    <a:lnTo>
                      <a:pt x="1384" y="2951"/>
                    </a:lnTo>
                    <a:lnTo>
                      <a:pt x="1380" y="2964"/>
                    </a:lnTo>
                    <a:lnTo>
                      <a:pt x="1313" y="2964"/>
                    </a:lnTo>
                    <a:lnTo>
                      <a:pt x="1313" y="2968"/>
                    </a:lnTo>
                    <a:lnTo>
                      <a:pt x="1316" y="2968"/>
                    </a:lnTo>
                    <a:lnTo>
                      <a:pt x="1320" y="2971"/>
                    </a:lnTo>
                    <a:lnTo>
                      <a:pt x="1324" y="2973"/>
                    </a:lnTo>
                    <a:lnTo>
                      <a:pt x="1327" y="2975"/>
                    </a:lnTo>
                    <a:lnTo>
                      <a:pt x="1329" y="2977"/>
                    </a:lnTo>
                    <a:lnTo>
                      <a:pt x="1331" y="2978"/>
                    </a:lnTo>
                    <a:lnTo>
                      <a:pt x="1333" y="2980"/>
                    </a:lnTo>
                    <a:lnTo>
                      <a:pt x="1335" y="2986"/>
                    </a:lnTo>
                    <a:lnTo>
                      <a:pt x="1336" y="2993"/>
                    </a:lnTo>
                    <a:lnTo>
                      <a:pt x="1333" y="2993"/>
                    </a:lnTo>
                    <a:lnTo>
                      <a:pt x="1333" y="3004"/>
                    </a:lnTo>
                    <a:lnTo>
                      <a:pt x="1305" y="3002"/>
                    </a:lnTo>
                    <a:lnTo>
                      <a:pt x="1282" y="2998"/>
                    </a:lnTo>
                    <a:lnTo>
                      <a:pt x="1260" y="2995"/>
                    </a:lnTo>
                    <a:lnTo>
                      <a:pt x="1236" y="2993"/>
                    </a:lnTo>
                    <a:lnTo>
                      <a:pt x="1236" y="2988"/>
                    </a:lnTo>
                    <a:lnTo>
                      <a:pt x="1233" y="2988"/>
                    </a:lnTo>
                    <a:lnTo>
                      <a:pt x="1229" y="2991"/>
                    </a:lnTo>
                    <a:lnTo>
                      <a:pt x="1227" y="2993"/>
                    </a:lnTo>
                    <a:lnTo>
                      <a:pt x="1225" y="2995"/>
                    </a:lnTo>
                    <a:lnTo>
                      <a:pt x="1224" y="2998"/>
                    </a:lnTo>
                    <a:lnTo>
                      <a:pt x="1222" y="3000"/>
                    </a:lnTo>
                    <a:lnTo>
                      <a:pt x="1220" y="3002"/>
                    </a:lnTo>
                    <a:lnTo>
                      <a:pt x="1215" y="3002"/>
                    </a:lnTo>
                    <a:lnTo>
                      <a:pt x="1207" y="3004"/>
                    </a:lnTo>
                    <a:lnTo>
                      <a:pt x="1187" y="2980"/>
                    </a:lnTo>
                    <a:lnTo>
                      <a:pt x="1180" y="2980"/>
                    </a:lnTo>
                    <a:lnTo>
                      <a:pt x="1176" y="2973"/>
                    </a:lnTo>
                    <a:lnTo>
                      <a:pt x="1156" y="2966"/>
                    </a:lnTo>
                    <a:lnTo>
                      <a:pt x="1131" y="2964"/>
                    </a:lnTo>
                    <a:lnTo>
                      <a:pt x="1105" y="2966"/>
                    </a:lnTo>
                    <a:lnTo>
                      <a:pt x="1080" y="2969"/>
                    </a:lnTo>
                    <a:lnTo>
                      <a:pt x="1056" y="2973"/>
                    </a:lnTo>
                    <a:lnTo>
                      <a:pt x="1047" y="2986"/>
                    </a:lnTo>
                    <a:lnTo>
                      <a:pt x="1035" y="2995"/>
                    </a:lnTo>
                    <a:lnTo>
                      <a:pt x="1016" y="3000"/>
                    </a:lnTo>
                    <a:lnTo>
                      <a:pt x="1016" y="2993"/>
                    </a:lnTo>
                    <a:lnTo>
                      <a:pt x="1013" y="2993"/>
                    </a:lnTo>
                    <a:lnTo>
                      <a:pt x="1007" y="3011"/>
                    </a:lnTo>
                    <a:lnTo>
                      <a:pt x="1000" y="3017"/>
                    </a:lnTo>
                    <a:lnTo>
                      <a:pt x="1000" y="3048"/>
                    </a:lnTo>
                    <a:lnTo>
                      <a:pt x="987" y="3057"/>
                    </a:lnTo>
                    <a:lnTo>
                      <a:pt x="987" y="3064"/>
                    </a:lnTo>
                    <a:lnTo>
                      <a:pt x="980" y="3068"/>
                    </a:lnTo>
                    <a:lnTo>
                      <a:pt x="980" y="3071"/>
                    </a:lnTo>
                    <a:lnTo>
                      <a:pt x="982" y="3077"/>
                    </a:lnTo>
                    <a:lnTo>
                      <a:pt x="984" y="3080"/>
                    </a:lnTo>
                    <a:lnTo>
                      <a:pt x="985" y="3086"/>
                    </a:lnTo>
                    <a:lnTo>
                      <a:pt x="985" y="3091"/>
                    </a:lnTo>
                    <a:lnTo>
                      <a:pt x="984" y="3097"/>
                    </a:lnTo>
                    <a:lnTo>
                      <a:pt x="967" y="3108"/>
                    </a:lnTo>
                    <a:lnTo>
                      <a:pt x="964" y="3128"/>
                    </a:lnTo>
                    <a:lnTo>
                      <a:pt x="944" y="3128"/>
                    </a:lnTo>
                    <a:lnTo>
                      <a:pt x="944" y="3117"/>
                    </a:lnTo>
                    <a:lnTo>
                      <a:pt x="940" y="3117"/>
                    </a:lnTo>
                    <a:lnTo>
                      <a:pt x="940" y="3133"/>
                    </a:lnTo>
                    <a:lnTo>
                      <a:pt x="927" y="3133"/>
                    </a:lnTo>
                    <a:lnTo>
                      <a:pt x="927" y="3128"/>
                    </a:lnTo>
                    <a:lnTo>
                      <a:pt x="925" y="3126"/>
                    </a:lnTo>
                    <a:lnTo>
                      <a:pt x="925" y="3126"/>
                    </a:lnTo>
                    <a:lnTo>
                      <a:pt x="925" y="3126"/>
                    </a:lnTo>
                    <a:lnTo>
                      <a:pt x="925" y="3124"/>
                    </a:lnTo>
                    <a:lnTo>
                      <a:pt x="925" y="3124"/>
                    </a:lnTo>
                    <a:lnTo>
                      <a:pt x="924" y="3120"/>
                    </a:lnTo>
                    <a:lnTo>
                      <a:pt x="920" y="3120"/>
                    </a:lnTo>
                    <a:lnTo>
                      <a:pt x="920" y="3104"/>
                    </a:lnTo>
                    <a:lnTo>
                      <a:pt x="904" y="3102"/>
                    </a:lnTo>
                    <a:lnTo>
                      <a:pt x="887" y="3095"/>
                    </a:lnTo>
                    <a:lnTo>
                      <a:pt x="876" y="3088"/>
                    </a:lnTo>
                    <a:lnTo>
                      <a:pt x="873" y="3077"/>
                    </a:lnTo>
                    <a:lnTo>
                      <a:pt x="853" y="3077"/>
                    </a:lnTo>
                    <a:lnTo>
                      <a:pt x="847" y="3068"/>
                    </a:lnTo>
                    <a:lnTo>
                      <a:pt x="847" y="3068"/>
                    </a:lnTo>
                    <a:lnTo>
                      <a:pt x="844" y="3069"/>
                    </a:lnTo>
                    <a:lnTo>
                      <a:pt x="840" y="3071"/>
                    </a:lnTo>
                    <a:lnTo>
                      <a:pt x="836" y="3071"/>
                    </a:lnTo>
                    <a:lnTo>
                      <a:pt x="833" y="3071"/>
                    </a:lnTo>
                    <a:lnTo>
                      <a:pt x="833" y="3084"/>
                    </a:lnTo>
                    <a:lnTo>
                      <a:pt x="804" y="3080"/>
                    </a:lnTo>
                    <a:lnTo>
                      <a:pt x="804" y="3084"/>
                    </a:lnTo>
                    <a:lnTo>
                      <a:pt x="756" y="3091"/>
                    </a:lnTo>
                    <a:lnTo>
                      <a:pt x="756" y="3077"/>
                    </a:lnTo>
                    <a:lnTo>
                      <a:pt x="753" y="3077"/>
                    </a:lnTo>
                    <a:lnTo>
                      <a:pt x="749" y="3082"/>
                    </a:lnTo>
                    <a:lnTo>
                      <a:pt x="747" y="3086"/>
                    </a:lnTo>
                    <a:lnTo>
                      <a:pt x="745" y="3088"/>
                    </a:lnTo>
                    <a:lnTo>
                      <a:pt x="742" y="3089"/>
                    </a:lnTo>
                    <a:lnTo>
                      <a:pt x="738" y="3089"/>
                    </a:lnTo>
                    <a:lnTo>
                      <a:pt x="733" y="3091"/>
                    </a:lnTo>
                    <a:lnTo>
                      <a:pt x="727" y="3124"/>
                    </a:lnTo>
                    <a:lnTo>
                      <a:pt x="693" y="3133"/>
                    </a:lnTo>
                    <a:lnTo>
                      <a:pt x="691" y="3133"/>
                    </a:lnTo>
                    <a:lnTo>
                      <a:pt x="689" y="3137"/>
                    </a:lnTo>
                    <a:lnTo>
                      <a:pt x="687" y="3138"/>
                    </a:lnTo>
                    <a:lnTo>
                      <a:pt x="685" y="3140"/>
                    </a:lnTo>
                    <a:lnTo>
                      <a:pt x="684" y="3144"/>
                    </a:lnTo>
                    <a:lnTo>
                      <a:pt x="680" y="3144"/>
                    </a:lnTo>
                    <a:lnTo>
                      <a:pt x="676" y="3146"/>
                    </a:lnTo>
                    <a:lnTo>
                      <a:pt x="673" y="3144"/>
                    </a:lnTo>
                    <a:lnTo>
                      <a:pt x="673" y="3140"/>
                    </a:lnTo>
                    <a:lnTo>
                      <a:pt x="664" y="3137"/>
                    </a:lnTo>
                    <a:lnTo>
                      <a:pt x="664" y="3164"/>
                    </a:lnTo>
                    <a:lnTo>
                      <a:pt x="662" y="3171"/>
                    </a:lnTo>
                    <a:lnTo>
                      <a:pt x="664" y="3182"/>
                    </a:lnTo>
                    <a:lnTo>
                      <a:pt x="664" y="3197"/>
                    </a:lnTo>
                    <a:lnTo>
                      <a:pt x="651" y="3202"/>
                    </a:lnTo>
                    <a:lnTo>
                      <a:pt x="640" y="3208"/>
                    </a:lnTo>
                    <a:lnTo>
                      <a:pt x="624" y="3211"/>
                    </a:lnTo>
                    <a:lnTo>
                      <a:pt x="616" y="3184"/>
                    </a:lnTo>
                    <a:lnTo>
                      <a:pt x="613" y="3182"/>
                    </a:lnTo>
                    <a:lnTo>
                      <a:pt x="611" y="3180"/>
                    </a:lnTo>
                    <a:lnTo>
                      <a:pt x="609" y="3178"/>
                    </a:lnTo>
                    <a:lnTo>
                      <a:pt x="607" y="3177"/>
                    </a:lnTo>
                    <a:lnTo>
                      <a:pt x="600" y="3177"/>
                    </a:lnTo>
                    <a:lnTo>
                      <a:pt x="596" y="3168"/>
                    </a:lnTo>
                    <a:lnTo>
                      <a:pt x="584" y="3168"/>
                    </a:lnTo>
                    <a:lnTo>
                      <a:pt x="584" y="3164"/>
                    </a:lnTo>
                    <a:lnTo>
                      <a:pt x="578" y="3162"/>
                    </a:lnTo>
                    <a:lnTo>
                      <a:pt x="573" y="3162"/>
                    </a:lnTo>
                    <a:lnTo>
                      <a:pt x="567" y="3160"/>
                    </a:lnTo>
                    <a:lnTo>
                      <a:pt x="567" y="3168"/>
                    </a:lnTo>
                    <a:lnTo>
                      <a:pt x="564" y="3168"/>
                    </a:lnTo>
                    <a:lnTo>
                      <a:pt x="564" y="3184"/>
                    </a:lnTo>
                    <a:lnTo>
                      <a:pt x="527" y="3188"/>
                    </a:lnTo>
                    <a:lnTo>
                      <a:pt x="525" y="3177"/>
                    </a:lnTo>
                    <a:lnTo>
                      <a:pt x="525" y="3164"/>
                    </a:lnTo>
                    <a:lnTo>
                      <a:pt x="525" y="3153"/>
                    </a:lnTo>
                    <a:lnTo>
                      <a:pt x="533" y="3144"/>
                    </a:lnTo>
                    <a:lnTo>
                      <a:pt x="535" y="3142"/>
                    </a:lnTo>
                    <a:lnTo>
                      <a:pt x="536" y="3140"/>
                    </a:lnTo>
                    <a:lnTo>
                      <a:pt x="540" y="3138"/>
                    </a:lnTo>
                    <a:lnTo>
                      <a:pt x="542" y="3138"/>
                    </a:lnTo>
                    <a:lnTo>
                      <a:pt x="544" y="3138"/>
                    </a:lnTo>
                    <a:lnTo>
                      <a:pt x="547" y="3137"/>
                    </a:lnTo>
                    <a:lnTo>
                      <a:pt x="547" y="3133"/>
                    </a:lnTo>
                    <a:lnTo>
                      <a:pt x="556" y="3133"/>
                    </a:lnTo>
                    <a:lnTo>
                      <a:pt x="560" y="3124"/>
                    </a:lnTo>
                    <a:lnTo>
                      <a:pt x="573" y="3124"/>
                    </a:lnTo>
                    <a:lnTo>
                      <a:pt x="575" y="3128"/>
                    </a:lnTo>
                    <a:lnTo>
                      <a:pt x="578" y="3129"/>
                    </a:lnTo>
                    <a:lnTo>
                      <a:pt x="582" y="3131"/>
                    </a:lnTo>
                    <a:lnTo>
                      <a:pt x="587" y="3133"/>
                    </a:lnTo>
                    <a:lnTo>
                      <a:pt x="595" y="3118"/>
                    </a:lnTo>
                    <a:lnTo>
                      <a:pt x="605" y="3109"/>
                    </a:lnTo>
                    <a:lnTo>
                      <a:pt x="618" y="3104"/>
                    </a:lnTo>
                    <a:lnTo>
                      <a:pt x="633" y="3097"/>
                    </a:lnTo>
                    <a:lnTo>
                      <a:pt x="636" y="3088"/>
                    </a:lnTo>
                    <a:lnTo>
                      <a:pt x="644" y="3084"/>
                    </a:lnTo>
                    <a:lnTo>
                      <a:pt x="644" y="3071"/>
                    </a:lnTo>
                    <a:lnTo>
                      <a:pt x="645" y="3066"/>
                    </a:lnTo>
                    <a:lnTo>
                      <a:pt x="649" y="3062"/>
                    </a:lnTo>
                    <a:lnTo>
                      <a:pt x="653" y="3058"/>
                    </a:lnTo>
                    <a:lnTo>
                      <a:pt x="656" y="3055"/>
                    </a:lnTo>
                    <a:lnTo>
                      <a:pt x="662" y="3053"/>
                    </a:lnTo>
                    <a:lnTo>
                      <a:pt x="667" y="3053"/>
                    </a:lnTo>
                    <a:lnTo>
                      <a:pt x="676" y="3017"/>
                    </a:lnTo>
                    <a:lnTo>
                      <a:pt x="684" y="3017"/>
                    </a:lnTo>
                    <a:lnTo>
                      <a:pt x="684" y="3011"/>
                    </a:lnTo>
                    <a:lnTo>
                      <a:pt x="696" y="3011"/>
                    </a:lnTo>
                    <a:lnTo>
                      <a:pt x="696" y="3000"/>
                    </a:lnTo>
                    <a:lnTo>
                      <a:pt x="700" y="3000"/>
                    </a:lnTo>
                    <a:lnTo>
                      <a:pt x="704" y="2997"/>
                    </a:lnTo>
                    <a:lnTo>
                      <a:pt x="705" y="2995"/>
                    </a:lnTo>
                    <a:lnTo>
                      <a:pt x="707" y="2995"/>
                    </a:lnTo>
                    <a:lnTo>
                      <a:pt x="711" y="2995"/>
                    </a:lnTo>
                    <a:lnTo>
                      <a:pt x="713" y="2993"/>
                    </a:lnTo>
                    <a:lnTo>
                      <a:pt x="716" y="2993"/>
                    </a:lnTo>
                    <a:lnTo>
                      <a:pt x="724" y="2980"/>
                    </a:lnTo>
                    <a:lnTo>
                      <a:pt x="753" y="2957"/>
                    </a:lnTo>
                    <a:lnTo>
                      <a:pt x="753" y="2948"/>
                    </a:lnTo>
                    <a:lnTo>
                      <a:pt x="764" y="2940"/>
                    </a:lnTo>
                    <a:lnTo>
                      <a:pt x="769" y="2929"/>
                    </a:lnTo>
                    <a:lnTo>
                      <a:pt x="771" y="2911"/>
                    </a:lnTo>
                    <a:lnTo>
                      <a:pt x="775" y="2891"/>
                    </a:lnTo>
                    <a:lnTo>
                      <a:pt x="775" y="2871"/>
                    </a:lnTo>
                    <a:lnTo>
                      <a:pt x="776" y="2857"/>
                    </a:lnTo>
                    <a:lnTo>
                      <a:pt x="785" y="2857"/>
                    </a:lnTo>
                    <a:lnTo>
                      <a:pt x="796" y="2858"/>
                    </a:lnTo>
                    <a:lnTo>
                      <a:pt x="809" y="2862"/>
                    </a:lnTo>
                    <a:lnTo>
                      <a:pt x="820" y="2864"/>
                    </a:lnTo>
                    <a:lnTo>
                      <a:pt x="824" y="2864"/>
                    </a:lnTo>
                    <a:lnTo>
                      <a:pt x="824" y="2860"/>
                    </a:lnTo>
                    <a:lnTo>
                      <a:pt x="827" y="2857"/>
                    </a:lnTo>
                    <a:lnTo>
                      <a:pt x="829" y="2853"/>
                    </a:lnTo>
                    <a:lnTo>
                      <a:pt x="829" y="2851"/>
                    </a:lnTo>
                    <a:lnTo>
                      <a:pt x="833" y="2848"/>
                    </a:lnTo>
                    <a:lnTo>
                      <a:pt x="840" y="2848"/>
                    </a:lnTo>
                    <a:lnTo>
                      <a:pt x="844" y="2837"/>
                    </a:lnTo>
                    <a:lnTo>
                      <a:pt x="840" y="2828"/>
                    </a:lnTo>
                    <a:lnTo>
                      <a:pt x="840" y="2815"/>
                    </a:lnTo>
                    <a:lnTo>
                      <a:pt x="842" y="2802"/>
                    </a:lnTo>
                    <a:lnTo>
                      <a:pt x="844" y="2791"/>
                    </a:lnTo>
                    <a:lnTo>
                      <a:pt x="956" y="2780"/>
                    </a:lnTo>
                    <a:lnTo>
                      <a:pt x="1000" y="2780"/>
                    </a:lnTo>
                    <a:lnTo>
                      <a:pt x="1000" y="2784"/>
                    </a:lnTo>
                    <a:lnTo>
                      <a:pt x="1005" y="2788"/>
                    </a:lnTo>
                    <a:lnTo>
                      <a:pt x="1009" y="2791"/>
                    </a:lnTo>
                    <a:lnTo>
                      <a:pt x="1011" y="2795"/>
                    </a:lnTo>
                    <a:lnTo>
                      <a:pt x="1016" y="2797"/>
                    </a:lnTo>
                    <a:lnTo>
                      <a:pt x="1022" y="2798"/>
                    </a:lnTo>
                    <a:lnTo>
                      <a:pt x="1027" y="2800"/>
                    </a:lnTo>
                    <a:lnTo>
                      <a:pt x="1027" y="2804"/>
                    </a:lnTo>
                    <a:lnTo>
                      <a:pt x="1060" y="2791"/>
                    </a:lnTo>
                    <a:lnTo>
                      <a:pt x="1060" y="2788"/>
                    </a:lnTo>
                    <a:lnTo>
                      <a:pt x="1075" y="2788"/>
                    </a:lnTo>
                    <a:lnTo>
                      <a:pt x="1087" y="2791"/>
                    </a:lnTo>
                    <a:lnTo>
                      <a:pt x="1096" y="2797"/>
                    </a:lnTo>
                    <a:lnTo>
                      <a:pt x="1102" y="2760"/>
                    </a:lnTo>
                    <a:lnTo>
                      <a:pt x="1107" y="2728"/>
                    </a:lnTo>
                    <a:lnTo>
                      <a:pt x="1113" y="2726"/>
                    </a:lnTo>
                    <a:lnTo>
                      <a:pt x="1116" y="2726"/>
                    </a:lnTo>
                    <a:lnTo>
                      <a:pt x="1122" y="2724"/>
                    </a:lnTo>
                    <a:lnTo>
                      <a:pt x="1127" y="2724"/>
                    </a:lnTo>
                    <a:lnTo>
                      <a:pt x="1133" y="2713"/>
                    </a:lnTo>
                    <a:lnTo>
                      <a:pt x="1138" y="2704"/>
                    </a:lnTo>
                    <a:lnTo>
                      <a:pt x="1144" y="2693"/>
                    </a:lnTo>
                    <a:lnTo>
                      <a:pt x="1164" y="2693"/>
                    </a:lnTo>
                    <a:lnTo>
                      <a:pt x="1173" y="2675"/>
                    </a:lnTo>
                    <a:lnTo>
                      <a:pt x="1180" y="2657"/>
                    </a:lnTo>
                    <a:lnTo>
                      <a:pt x="1176" y="2657"/>
                    </a:lnTo>
                    <a:lnTo>
                      <a:pt x="1165" y="2668"/>
                    </a:lnTo>
                    <a:lnTo>
                      <a:pt x="1151" y="2675"/>
                    </a:lnTo>
                    <a:lnTo>
                      <a:pt x="1133" y="2680"/>
                    </a:lnTo>
                    <a:lnTo>
                      <a:pt x="1116" y="2684"/>
                    </a:lnTo>
                    <a:lnTo>
                      <a:pt x="1100" y="2689"/>
                    </a:lnTo>
                    <a:lnTo>
                      <a:pt x="1087" y="2697"/>
                    </a:lnTo>
                    <a:lnTo>
                      <a:pt x="1080" y="2708"/>
                    </a:lnTo>
                    <a:lnTo>
                      <a:pt x="1076" y="2711"/>
                    </a:lnTo>
                    <a:lnTo>
                      <a:pt x="1075" y="2717"/>
                    </a:lnTo>
                    <a:lnTo>
                      <a:pt x="1073" y="2720"/>
                    </a:lnTo>
                    <a:lnTo>
                      <a:pt x="1073" y="2728"/>
                    </a:lnTo>
                    <a:lnTo>
                      <a:pt x="984" y="2731"/>
                    </a:lnTo>
                    <a:lnTo>
                      <a:pt x="978" y="2722"/>
                    </a:lnTo>
                    <a:lnTo>
                      <a:pt x="969" y="2715"/>
                    </a:lnTo>
                    <a:lnTo>
                      <a:pt x="960" y="2708"/>
                    </a:lnTo>
                    <a:lnTo>
                      <a:pt x="953" y="2708"/>
                    </a:lnTo>
                    <a:lnTo>
                      <a:pt x="944" y="2697"/>
                    </a:lnTo>
                    <a:lnTo>
                      <a:pt x="936" y="2693"/>
                    </a:lnTo>
                    <a:lnTo>
                      <a:pt x="936" y="2680"/>
                    </a:lnTo>
                    <a:lnTo>
                      <a:pt x="933" y="2680"/>
                    </a:lnTo>
                    <a:lnTo>
                      <a:pt x="933" y="2668"/>
                    </a:lnTo>
                    <a:lnTo>
                      <a:pt x="927" y="2668"/>
                    </a:lnTo>
                    <a:lnTo>
                      <a:pt x="924" y="2657"/>
                    </a:lnTo>
                    <a:lnTo>
                      <a:pt x="900" y="2664"/>
                    </a:lnTo>
                    <a:lnTo>
                      <a:pt x="900" y="2668"/>
                    </a:lnTo>
                    <a:lnTo>
                      <a:pt x="887" y="2668"/>
                    </a:lnTo>
                    <a:lnTo>
                      <a:pt x="887" y="2671"/>
                    </a:lnTo>
                    <a:lnTo>
                      <a:pt x="871" y="2677"/>
                    </a:lnTo>
                    <a:lnTo>
                      <a:pt x="851" y="2678"/>
                    </a:lnTo>
                    <a:lnTo>
                      <a:pt x="833" y="2680"/>
                    </a:lnTo>
                    <a:lnTo>
                      <a:pt x="829" y="2677"/>
                    </a:lnTo>
                    <a:lnTo>
                      <a:pt x="827" y="2673"/>
                    </a:lnTo>
                    <a:lnTo>
                      <a:pt x="825" y="2671"/>
                    </a:lnTo>
                    <a:lnTo>
                      <a:pt x="825" y="2668"/>
                    </a:lnTo>
                    <a:lnTo>
                      <a:pt x="825" y="2664"/>
                    </a:lnTo>
                    <a:lnTo>
                      <a:pt x="824" y="2660"/>
                    </a:lnTo>
                    <a:lnTo>
                      <a:pt x="824" y="2651"/>
                    </a:lnTo>
                    <a:lnTo>
                      <a:pt x="827" y="2651"/>
                    </a:lnTo>
                    <a:lnTo>
                      <a:pt x="827" y="2648"/>
                    </a:lnTo>
                    <a:lnTo>
                      <a:pt x="856" y="2644"/>
                    </a:lnTo>
                    <a:lnTo>
                      <a:pt x="856" y="2640"/>
                    </a:lnTo>
                    <a:lnTo>
                      <a:pt x="844" y="2637"/>
                    </a:lnTo>
                    <a:lnTo>
                      <a:pt x="833" y="2633"/>
                    </a:lnTo>
                    <a:lnTo>
                      <a:pt x="816" y="2633"/>
                    </a:lnTo>
                    <a:lnTo>
                      <a:pt x="813" y="2608"/>
                    </a:lnTo>
                    <a:lnTo>
                      <a:pt x="800" y="2608"/>
                    </a:lnTo>
                    <a:lnTo>
                      <a:pt x="800" y="2617"/>
                    </a:lnTo>
                    <a:lnTo>
                      <a:pt x="785" y="2615"/>
                    </a:lnTo>
                    <a:lnTo>
                      <a:pt x="773" y="2613"/>
                    </a:lnTo>
                    <a:lnTo>
                      <a:pt x="762" y="2615"/>
                    </a:lnTo>
                    <a:lnTo>
                      <a:pt x="753" y="2620"/>
                    </a:lnTo>
                    <a:lnTo>
                      <a:pt x="747" y="2620"/>
                    </a:lnTo>
                    <a:lnTo>
                      <a:pt x="744" y="2640"/>
                    </a:lnTo>
                    <a:lnTo>
                      <a:pt x="727" y="2644"/>
                    </a:lnTo>
                    <a:lnTo>
                      <a:pt x="727" y="2648"/>
                    </a:lnTo>
                    <a:lnTo>
                      <a:pt x="707" y="2644"/>
                    </a:lnTo>
                    <a:lnTo>
                      <a:pt x="704" y="2651"/>
                    </a:lnTo>
                    <a:lnTo>
                      <a:pt x="700" y="2657"/>
                    </a:lnTo>
                    <a:lnTo>
                      <a:pt x="695" y="2658"/>
                    </a:lnTo>
                    <a:lnTo>
                      <a:pt x="689" y="2660"/>
                    </a:lnTo>
                    <a:lnTo>
                      <a:pt x="684" y="2662"/>
                    </a:lnTo>
                    <a:lnTo>
                      <a:pt x="676" y="2664"/>
                    </a:lnTo>
                    <a:lnTo>
                      <a:pt x="675" y="2662"/>
                    </a:lnTo>
                    <a:lnTo>
                      <a:pt x="675" y="2662"/>
                    </a:lnTo>
                    <a:lnTo>
                      <a:pt x="673" y="2662"/>
                    </a:lnTo>
                    <a:lnTo>
                      <a:pt x="673" y="2662"/>
                    </a:lnTo>
                    <a:lnTo>
                      <a:pt x="671" y="2660"/>
                    </a:lnTo>
                    <a:lnTo>
                      <a:pt x="667" y="2660"/>
                    </a:lnTo>
                    <a:lnTo>
                      <a:pt x="665" y="2649"/>
                    </a:lnTo>
                    <a:lnTo>
                      <a:pt x="662" y="2642"/>
                    </a:lnTo>
                    <a:lnTo>
                      <a:pt x="662" y="2635"/>
                    </a:lnTo>
                    <a:lnTo>
                      <a:pt x="664" y="2624"/>
                    </a:lnTo>
                    <a:lnTo>
                      <a:pt x="636" y="2624"/>
                    </a:lnTo>
                    <a:lnTo>
                      <a:pt x="636" y="2620"/>
                    </a:lnTo>
                    <a:lnTo>
                      <a:pt x="633" y="2620"/>
                    </a:lnTo>
                    <a:lnTo>
                      <a:pt x="633" y="2600"/>
                    </a:lnTo>
                    <a:lnTo>
                      <a:pt x="653" y="2597"/>
                    </a:lnTo>
                    <a:lnTo>
                      <a:pt x="647" y="2577"/>
                    </a:lnTo>
                    <a:lnTo>
                      <a:pt x="607" y="2564"/>
                    </a:lnTo>
                    <a:lnTo>
                      <a:pt x="607" y="2553"/>
                    </a:lnTo>
                    <a:lnTo>
                      <a:pt x="613" y="2553"/>
                    </a:lnTo>
                    <a:lnTo>
                      <a:pt x="613" y="2548"/>
                    </a:lnTo>
                    <a:lnTo>
                      <a:pt x="624" y="2548"/>
                    </a:lnTo>
                    <a:lnTo>
                      <a:pt x="624" y="2544"/>
                    </a:lnTo>
                    <a:lnTo>
                      <a:pt x="629" y="2542"/>
                    </a:lnTo>
                    <a:lnTo>
                      <a:pt x="635" y="2538"/>
                    </a:lnTo>
                    <a:lnTo>
                      <a:pt x="640" y="2537"/>
                    </a:lnTo>
                    <a:lnTo>
                      <a:pt x="644" y="2535"/>
                    </a:lnTo>
                    <a:lnTo>
                      <a:pt x="647" y="2531"/>
                    </a:lnTo>
                    <a:lnTo>
                      <a:pt x="649" y="2526"/>
                    </a:lnTo>
                    <a:lnTo>
                      <a:pt x="653" y="2520"/>
                    </a:lnTo>
                    <a:lnTo>
                      <a:pt x="656" y="2520"/>
                    </a:lnTo>
                    <a:lnTo>
                      <a:pt x="656" y="2508"/>
                    </a:lnTo>
                    <a:lnTo>
                      <a:pt x="676" y="2508"/>
                    </a:lnTo>
                    <a:lnTo>
                      <a:pt x="680" y="2517"/>
                    </a:lnTo>
                    <a:lnTo>
                      <a:pt x="682" y="2517"/>
                    </a:lnTo>
                    <a:lnTo>
                      <a:pt x="684" y="2515"/>
                    </a:lnTo>
                    <a:lnTo>
                      <a:pt x="689" y="2515"/>
                    </a:lnTo>
                    <a:lnTo>
                      <a:pt x="695" y="2513"/>
                    </a:lnTo>
                    <a:lnTo>
                      <a:pt x="700" y="2513"/>
                    </a:lnTo>
                    <a:lnTo>
                      <a:pt x="704" y="2513"/>
                    </a:lnTo>
                    <a:lnTo>
                      <a:pt x="707" y="2511"/>
                    </a:lnTo>
                    <a:lnTo>
                      <a:pt x="707" y="2504"/>
                    </a:lnTo>
                    <a:lnTo>
                      <a:pt x="713" y="2504"/>
                    </a:lnTo>
                    <a:lnTo>
                      <a:pt x="733" y="2480"/>
                    </a:lnTo>
                    <a:lnTo>
                      <a:pt x="740" y="2480"/>
                    </a:lnTo>
                    <a:lnTo>
                      <a:pt x="740" y="2471"/>
                    </a:lnTo>
                    <a:lnTo>
                      <a:pt x="776" y="2466"/>
                    </a:lnTo>
                    <a:lnTo>
                      <a:pt x="809" y="2451"/>
                    </a:lnTo>
                    <a:lnTo>
                      <a:pt x="836" y="2431"/>
                    </a:lnTo>
                    <a:lnTo>
                      <a:pt x="856" y="2402"/>
                    </a:lnTo>
                    <a:lnTo>
                      <a:pt x="871" y="2369"/>
                    </a:lnTo>
                    <a:lnTo>
                      <a:pt x="876" y="2331"/>
                    </a:lnTo>
                    <a:lnTo>
                      <a:pt x="867" y="2324"/>
                    </a:lnTo>
                    <a:lnTo>
                      <a:pt x="862" y="2313"/>
                    </a:lnTo>
                    <a:lnTo>
                      <a:pt x="860" y="2297"/>
                    </a:lnTo>
                    <a:lnTo>
                      <a:pt x="880" y="2268"/>
                    </a:lnTo>
                    <a:lnTo>
                      <a:pt x="869" y="2262"/>
                    </a:lnTo>
                    <a:lnTo>
                      <a:pt x="864" y="2251"/>
                    </a:lnTo>
                    <a:lnTo>
                      <a:pt x="860" y="2237"/>
                    </a:lnTo>
                    <a:lnTo>
                      <a:pt x="860" y="2222"/>
                    </a:lnTo>
                    <a:lnTo>
                      <a:pt x="860" y="2204"/>
                    </a:lnTo>
                    <a:lnTo>
                      <a:pt x="804" y="2208"/>
                    </a:lnTo>
                    <a:lnTo>
                      <a:pt x="784" y="2244"/>
                    </a:lnTo>
                    <a:lnTo>
                      <a:pt x="767" y="2244"/>
                    </a:lnTo>
                    <a:lnTo>
                      <a:pt x="764" y="2237"/>
                    </a:lnTo>
                    <a:lnTo>
                      <a:pt x="727" y="2244"/>
                    </a:lnTo>
                    <a:lnTo>
                      <a:pt x="727" y="2228"/>
                    </a:lnTo>
                    <a:lnTo>
                      <a:pt x="731" y="2226"/>
                    </a:lnTo>
                    <a:lnTo>
                      <a:pt x="733" y="2224"/>
                    </a:lnTo>
                    <a:lnTo>
                      <a:pt x="733" y="2224"/>
                    </a:lnTo>
                    <a:lnTo>
                      <a:pt x="733" y="2222"/>
                    </a:lnTo>
                    <a:lnTo>
                      <a:pt x="735" y="2222"/>
                    </a:lnTo>
                    <a:lnTo>
                      <a:pt x="735" y="2218"/>
                    </a:lnTo>
                    <a:lnTo>
                      <a:pt x="736" y="2217"/>
                    </a:lnTo>
                    <a:lnTo>
                      <a:pt x="740" y="2217"/>
                    </a:lnTo>
                    <a:lnTo>
                      <a:pt x="740" y="2208"/>
                    </a:lnTo>
                    <a:lnTo>
                      <a:pt x="773" y="2184"/>
                    </a:lnTo>
                    <a:lnTo>
                      <a:pt x="780" y="2184"/>
                    </a:lnTo>
                    <a:lnTo>
                      <a:pt x="784" y="2177"/>
                    </a:lnTo>
                    <a:lnTo>
                      <a:pt x="793" y="2177"/>
                    </a:lnTo>
                    <a:lnTo>
                      <a:pt x="793" y="2171"/>
                    </a:lnTo>
                    <a:lnTo>
                      <a:pt x="804" y="2168"/>
                    </a:lnTo>
                    <a:lnTo>
                      <a:pt x="807" y="2157"/>
                    </a:lnTo>
                    <a:lnTo>
                      <a:pt x="813" y="2157"/>
                    </a:lnTo>
                    <a:lnTo>
                      <a:pt x="818" y="2140"/>
                    </a:lnTo>
                    <a:lnTo>
                      <a:pt x="820" y="2120"/>
                    </a:lnTo>
                    <a:lnTo>
                      <a:pt x="793" y="2117"/>
                    </a:lnTo>
                    <a:lnTo>
                      <a:pt x="793" y="2111"/>
                    </a:lnTo>
                    <a:lnTo>
                      <a:pt x="780" y="2097"/>
                    </a:lnTo>
                    <a:lnTo>
                      <a:pt x="773" y="2073"/>
                    </a:lnTo>
                    <a:lnTo>
                      <a:pt x="769" y="2048"/>
                    </a:lnTo>
                    <a:lnTo>
                      <a:pt x="767" y="2020"/>
                    </a:lnTo>
                    <a:lnTo>
                      <a:pt x="836" y="2020"/>
                    </a:lnTo>
                    <a:lnTo>
                      <a:pt x="847" y="2060"/>
                    </a:lnTo>
                    <a:lnTo>
                      <a:pt x="862" y="2057"/>
                    </a:lnTo>
                    <a:lnTo>
                      <a:pt x="880" y="2057"/>
                    </a:lnTo>
                    <a:lnTo>
                      <a:pt x="880" y="2062"/>
                    </a:lnTo>
                    <a:lnTo>
                      <a:pt x="880" y="2066"/>
                    </a:lnTo>
                    <a:lnTo>
                      <a:pt x="878" y="2069"/>
                    </a:lnTo>
                    <a:lnTo>
                      <a:pt x="876" y="2071"/>
                    </a:lnTo>
                    <a:lnTo>
                      <a:pt x="876" y="2073"/>
                    </a:lnTo>
                    <a:lnTo>
                      <a:pt x="875" y="2077"/>
                    </a:lnTo>
                    <a:lnTo>
                      <a:pt x="873" y="2080"/>
                    </a:lnTo>
                    <a:lnTo>
                      <a:pt x="876" y="2080"/>
                    </a:lnTo>
                    <a:lnTo>
                      <a:pt x="889" y="2071"/>
                    </a:lnTo>
                    <a:lnTo>
                      <a:pt x="907" y="2064"/>
                    </a:lnTo>
                    <a:lnTo>
                      <a:pt x="924" y="2060"/>
                    </a:lnTo>
                    <a:lnTo>
                      <a:pt x="924" y="2048"/>
                    </a:lnTo>
                    <a:lnTo>
                      <a:pt x="931" y="2049"/>
                    </a:lnTo>
                    <a:lnTo>
                      <a:pt x="936" y="2049"/>
                    </a:lnTo>
                    <a:lnTo>
                      <a:pt x="940" y="2051"/>
                    </a:lnTo>
                    <a:lnTo>
                      <a:pt x="944" y="2053"/>
                    </a:lnTo>
                    <a:lnTo>
                      <a:pt x="947" y="2057"/>
                    </a:lnTo>
                    <a:lnTo>
                      <a:pt x="947" y="2060"/>
                    </a:lnTo>
                    <a:lnTo>
                      <a:pt x="960" y="2060"/>
                    </a:lnTo>
                    <a:lnTo>
                      <a:pt x="960" y="2064"/>
                    </a:lnTo>
                    <a:lnTo>
                      <a:pt x="996" y="2060"/>
                    </a:lnTo>
                    <a:lnTo>
                      <a:pt x="996" y="2048"/>
                    </a:lnTo>
                    <a:lnTo>
                      <a:pt x="1040" y="2040"/>
                    </a:lnTo>
                    <a:lnTo>
                      <a:pt x="1053" y="2057"/>
                    </a:lnTo>
                    <a:lnTo>
                      <a:pt x="1060" y="2057"/>
                    </a:lnTo>
                    <a:lnTo>
                      <a:pt x="1067" y="2068"/>
                    </a:lnTo>
                    <a:lnTo>
                      <a:pt x="1076" y="2068"/>
                    </a:lnTo>
                    <a:lnTo>
                      <a:pt x="1076" y="2073"/>
                    </a:lnTo>
                    <a:lnTo>
                      <a:pt x="1080" y="2077"/>
                    </a:lnTo>
                    <a:lnTo>
                      <a:pt x="1085" y="2078"/>
                    </a:lnTo>
                    <a:lnTo>
                      <a:pt x="1089" y="2082"/>
                    </a:lnTo>
                    <a:lnTo>
                      <a:pt x="1096" y="2084"/>
                    </a:lnTo>
                    <a:lnTo>
                      <a:pt x="1096" y="2080"/>
                    </a:lnTo>
                    <a:lnTo>
                      <a:pt x="1084" y="2077"/>
                    </a:lnTo>
                    <a:lnTo>
                      <a:pt x="1082" y="2071"/>
                    </a:lnTo>
                    <a:lnTo>
                      <a:pt x="1080" y="2068"/>
                    </a:lnTo>
                    <a:lnTo>
                      <a:pt x="1078" y="2064"/>
                    </a:lnTo>
                    <a:lnTo>
                      <a:pt x="1076" y="2060"/>
                    </a:lnTo>
                    <a:lnTo>
                      <a:pt x="1073" y="2060"/>
                    </a:lnTo>
                    <a:lnTo>
                      <a:pt x="1065" y="2044"/>
                    </a:lnTo>
                    <a:lnTo>
                      <a:pt x="1064" y="2024"/>
                    </a:lnTo>
                    <a:lnTo>
                      <a:pt x="1075" y="2020"/>
                    </a:lnTo>
                    <a:lnTo>
                      <a:pt x="1085" y="2018"/>
                    </a:lnTo>
                    <a:lnTo>
                      <a:pt x="1100" y="2017"/>
                    </a:lnTo>
                    <a:lnTo>
                      <a:pt x="1100" y="2013"/>
                    </a:lnTo>
                    <a:lnTo>
                      <a:pt x="1091" y="1998"/>
                    </a:lnTo>
                    <a:lnTo>
                      <a:pt x="1084" y="1980"/>
                    </a:lnTo>
                    <a:lnTo>
                      <a:pt x="1080" y="1960"/>
                    </a:lnTo>
                    <a:lnTo>
                      <a:pt x="1095" y="1948"/>
                    </a:lnTo>
                    <a:lnTo>
                      <a:pt x="1105" y="1928"/>
                    </a:lnTo>
                    <a:lnTo>
                      <a:pt x="1113" y="1908"/>
                    </a:lnTo>
                    <a:lnTo>
                      <a:pt x="1093" y="1904"/>
                    </a:lnTo>
                    <a:lnTo>
                      <a:pt x="1093" y="1837"/>
                    </a:lnTo>
                    <a:lnTo>
                      <a:pt x="1107" y="1837"/>
                    </a:lnTo>
                    <a:lnTo>
                      <a:pt x="1107" y="1828"/>
                    </a:lnTo>
                    <a:lnTo>
                      <a:pt x="1127" y="1828"/>
                    </a:lnTo>
                    <a:lnTo>
                      <a:pt x="1133" y="1817"/>
                    </a:lnTo>
                    <a:lnTo>
                      <a:pt x="1125" y="1809"/>
                    </a:lnTo>
                    <a:lnTo>
                      <a:pt x="1124" y="1798"/>
                    </a:lnTo>
                    <a:lnTo>
                      <a:pt x="1124" y="1784"/>
                    </a:lnTo>
                    <a:lnTo>
                      <a:pt x="1131" y="1780"/>
                    </a:lnTo>
                    <a:lnTo>
                      <a:pt x="1136" y="1775"/>
                    </a:lnTo>
                    <a:lnTo>
                      <a:pt x="1142" y="1768"/>
                    </a:lnTo>
                    <a:lnTo>
                      <a:pt x="1144" y="1760"/>
                    </a:lnTo>
                    <a:lnTo>
                      <a:pt x="1140" y="1760"/>
                    </a:lnTo>
                    <a:lnTo>
                      <a:pt x="1138" y="1755"/>
                    </a:lnTo>
                    <a:lnTo>
                      <a:pt x="1138" y="1751"/>
                    </a:lnTo>
                    <a:lnTo>
                      <a:pt x="1136" y="1749"/>
                    </a:lnTo>
                    <a:lnTo>
                      <a:pt x="1133" y="1749"/>
                    </a:lnTo>
                    <a:lnTo>
                      <a:pt x="1129" y="1749"/>
                    </a:lnTo>
                    <a:lnTo>
                      <a:pt x="1124" y="1748"/>
                    </a:lnTo>
                    <a:lnTo>
                      <a:pt x="1120" y="1751"/>
                    </a:lnTo>
                    <a:lnTo>
                      <a:pt x="1116" y="1755"/>
                    </a:lnTo>
                    <a:lnTo>
                      <a:pt x="1111" y="1755"/>
                    </a:lnTo>
                    <a:lnTo>
                      <a:pt x="1104" y="1757"/>
                    </a:lnTo>
                    <a:lnTo>
                      <a:pt x="1100" y="1737"/>
                    </a:lnTo>
                    <a:lnTo>
                      <a:pt x="1096" y="1737"/>
                    </a:lnTo>
                    <a:lnTo>
                      <a:pt x="1093" y="1748"/>
                    </a:lnTo>
                    <a:lnTo>
                      <a:pt x="1089" y="1760"/>
                    </a:lnTo>
                    <a:lnTo>
                      <a:pt x="1082" y="1773"/>
                    </a:lnTo>
                    <a:lnTo>
                      <a:pt x="1076" y="1780"/>
                    </a:lnTo>
                    <a:lnTo>
                      <a:pt x="1060" y="1780"/>
                    </a:lnTo>
                    <a:lnTo>
                      <a:pt x="1056" y="1768"/>
                    </a:lnTo>
                    <a:lnTo>
                      <a:pt x="1053" y="1768"/>
                    </a:lnTo>
                    <a:lnTo>
                      <a:pt x="1053" y="1744"/>
                    </a:lnTo>
                    <a:lnTo>
                      <a:pt x="1033" y="1744"/>
                    </a:lnTo>
                    <a:lnTo>
                      <a:pt x="1029" y="1737"/>
                    </a:lnTo>
                    <a:lnTo>
                      <a:pt x="1027" y="1731"/>
                    </a:lnTo>
                    <a:lnTo>
                      <a:pt x="1024" y="1726"/>
                    </a:lnTo>
                    <a:lnTo>
                      <a:pt x="1020" y="1720"/>
                    </a:lnTo>
                    <a:lnTo>
                      <a:pt x="1013" y="1717"/>
                    </a:lnTo>
                    <a:lnTo>
                      <a:pt x="1016" y="1680"/>
                    </a:lnTo>
                    <a:lnTo>
                      <a:pt x="998" y="1671"/>
                    </a:lnTo>
                    <a:lnTo>
                      <a:pt x="984" y="1653"/>
                    </a:lnTo>
                    <a:lnTo>
                      <a:pt x="973" y="1631"/>
                    </a:lnTo>
                    <a:lnTo>
                      <a:pt x="967" y="1608"/>
                    </a:lnTo>
                    <a:lnTo>
                      <a:pt x="975" y="1602"/>
                    </a:lnTo>
                    <a:lnTo>
                      <a:pt x="975" y="1595"/>
                    </a:lnTo>
                    <a:lnTo>
                      <a:pt x="975" y="1588"/>
                    </a:lnTo>
                    <a:lnTo>
                      <a:pt x="976" y="1577"/>
                    </a:lnTo>
                    <a:lnTo>
                      <a:pt x="980" y="1577"/>
                    </a:lnTo>
                    <a:lnTo>
                      <a:pt x="980" y="1564"/>
                    </a:lnTo>
                    <a:lnTo>
                      <a:pt x="987" y="1560"/>
                    </a:lnTo>
                    <a:lnTo>
                      <a:pt x="987" y="1551"/>
                    </a:lnTo>
                    <a:lnTo>
                      <a:pt x="1007" y="1537"/>
                    </a:lnTo>
                    <a:lnTo>
                      <a:pt x="1016" y="1480"/>
                    </a:lnTo>
                    <a:lnTo>
                      <a:pt x="1040" y="1480"/>
                    </a:lnTo>
                    <a:lnTo>
                      <a:pt x="1040" y="1477"/>
                    </a:lnTo>
                    <a:lnTo>
                      <a:pt x="1033" y="1477"/>
                    </a:lnTo>
                    <a:lnTo>
                      <a:pt x="1033" y="1464"/>
                    </a:lnTo>
                    <a:lnTo>
                      <a:pt x="1053" y="1460"/>
                    </a:lnTo>
                    <a:lnTo>
                      <a:pt x="1053" y="1457"/>
                    </a:lnTo>
                    <a:lnTo>
                      <a:pt x="1040" y="1455"/>
                    </a:lnTo>
                    <a:lnTo>
                      <a:pt x="1029" y="1451"/>
                    </a:lnTo>
                    <a:lnTo>
                      <a:pt x="1018" y="1449"/>
                    </a:lnTo>
                    <a:lnTo>
                      <a:pt x="1013" y="1448"/>
                    </a:lnTo>
                    <a:lnTo>
                      <a:pt x="1007" y="1457"/>
                    </a:lnTo>
                    <a:lnTo>
                      <a:pt x="984" y="1457"/>
                    </a:lnTo>
                    <a:lnTo>
                      <a:pt x="987" y="1488"/>
                    </a:lnTo>
                    <a:lnTo>
                      <a:pt x="984" y="1489"/>
                    </a:lnTo>
                    <a:lnTo>
                      <a:pt x="978" y="1491"/>
                    </a:lnTo>
                    <a:lnTo>
                      <a:pt x="971" y="1491"/>
                    </a:lnTo>
                    <a:lnTo>
                      <a:pt x="964" y="1493"/>
                    </a:lnTo>
                    <a:lnTo>
                      <a:pt x="964" y="1497"/>
                    </a:lnTo>
                    <a:lnTo>
                      <a:pt x="936" y="1497"/>
                    </a:lnTo>
                    <a:lnTo>
                      <a:pt x="935" y="1506"/>
                    </a:lnTo>
                    <a:lnTo>
                      <a:pt x="931" y="1513"/>
                    </a:lnTo>
                    <a:lnTo>
                      <a:pt x="927" y="1518"/>
                    </a:lnTo>
                    <a:lnTo>
                      <a:pt x="920" y="1524"/>
                    </a:lnTo>
                    <a:lnTo>
                      <a:pt x="909" y="1529"/>
                    </a:lnTo>
                    <a:lnTo>
                      <a:pt x="896" y="1531"/>
                    </a:lnTo>
                    <a:lnTo>
                      <a:pt x="880" y="1531"/>
                    </a:lnTo>
                    <a:lnTo>
                      <a:pt x="880" y="1520"/>
                    </a:lnTo>
                    <a:lnTo>
                      <a:pt x="876" y="1520"/>
                    </a:lnTo>
                    <a:lnTo>
                      <a:pt x="873" y="1524"/>
                    </a:lnTo>
                    <a:lnTo>
                      <a:pt x="869" y="1528"/>
                    </a:lnTo>
                    <a:lnTo>
                      <a:pt x="865" y="1528"/>
                    </a:lnTo>
                    <a:lnTo>
                      <a:pt x="860" y="1528"/>
                    </a:lnTo>
                    <a:lnTo>
                      <a:pt x="853" y="1528"/>
                    </a:lnTo>
                    <a:lnTo>
                      <a:pt x="844" y="1504"/>
                    </a:lnTo>
                    <a:lnTo>
                      <a:pt x="827" y="1502"/>
                    </a:lnTo>
                    <a:lnTo>
                      <a:pt x="813" y="1500"/>
                    </a:lnTo>
                    <a:lnTo>
                      <a:pt x="807" y="1480"/>
                    </a:lnTo>
                    <a:lnTo>
                      <a:pt x="804" y="1480"/>
                    </a:lnTo>
                    <a:lnTo>
                      <a:pt x="804" y="1486"/>
                    </a:lnTo>
                    <a:lnTo>
                      <a:pt x="804" y="1489"/>
                    </a:lnTo>
                    <a:lnTo>
                      <a:pt x="802" y="1493"/>
                    </a:lnTo>
                    <a:lnTo>
                      <a:pt x="800" y="1497"/>
                    </a:lnTo>
                    <a:lnTo>
                      <a:pt x="804" y="1497"/>
                    </a:lnTo>
                    <a:lnTo>
                      <a:pt x="807" y="1500"/>
                    </a:lnTo>
                    <a:lnTo>
                      <a:pt x="809" y="1502"/>
                    </a:lnTo>
                    <a:lnTo>
                      <a:pt x="811" y="1502"/>
                    </a:lnTo>
                    <a:lnTo>
                      <a:pt x="811" y="1502"/>
                    </a:lnTo>
                    <a:lnTo>
                      <a:pt x="813" y="1502"/>
                    </a:lnTo>
                    <a:lnTo>
                      <a:pt x="815" y="1502"/>
                    </a:lnTo>
                    <a:lnTo>
                      <a:pt x="816" y="1504"/>
                    </a:lnTo>
                    <a:lnTo>
                      <a:pt x="820" y="1513"/>
                    </a:lnTo>
                    <a:lnTo>
                      <a:pt x="820" y="1524"/>
                    </a:lnTo>
                    <a:lnTo>
                      <a:pt x="820" y="1537"/>
                    </a:lnTo>
                    <a:lnTo>
                      <a:pt x="816" y="1537"/>
                    </a:lnTo>
                    <a:lnTo>
                      <a:pt x="816" y="1564"/>
                    </a:lnTo>
                    <a:lnTo>
                      <a:pt x="795" y="1560"/>
                    </a:lnTo>
                    <a:lnTo>
                      <a:pt x="775" y="1549"/>
                    </a:lnTo>
                    <a:lnTo>
                      <a:pt x="760" y="1537"/>
                    </a:lnTo>
                    <a:lnTo>
                      <a:pt x="745" y="1522"/>
                    </a:lnTo>
                    <a:lnTo>
                      <a:pt x="733" y="1508"/>
                    </a:lnTo>
                    <a:lnTo>
                      <a:pt x="727" y="1506"/>
                    </a:lnTo>
                    <a:lnTo>
                      <a:pt x="724" y="1502"/>
                    </a:lnTo>
                    <a:lnTo>
                      <a:pt x="720" y="1500"/>
                    </a:lnTo>
                    <a:lnTo>
                      <a:pt x="716" y="1497"/>
                    </a:lnTo>
                    <a:lnTo>
                      <a:pt x="704" y="1500"/>
                    </a:lnTo>
                    <a:lnTo>
                      <a:pt x="704" y="1504"/>
                    </a:lnTo>
                    <a:lnTo>
                      <a:pt x="696" y="1504"/>
                    </a:lnTo>
                    <a:lnTo>
                      <a:pt x="695" y="1508"/>
                    </a:lnTo>
                    <a:lnTo>
                      <a:pt x="693" y="1511"/>
                    </a:lnTo>
                    <a:lnTo>
                      <a:pt x="693" y="1515"/>
                    </a:lnTo>
                    <a:lnTo>
                      <a:pt x="693" y="1520"/>
                    </a:lnTo>
                    <a:lnTo>
                      <a:pt x="700" y="1529"/>
                    </a:lnTo>
                    <a:lnTo>
                      <a:pt x="704" y="1542"/>
                    </a:lnTo>
                    <a:lnTo>
                      <a:pt x="704" y="1558"/>
                    </a:lnTo>
                    <a:lnTo>
                      <a:pt x="704" y="1577"/>
                    </a:lnTo>
                    <a:lnTo>
                      <a:pt x="687" y="1577"/>
                    </a:lnTo>
                    <a:lnTo>
                      <a:pt x="685" y="1569"/>
                    </a:lnTo>
                    <a:lnTo>
                      <a:pt x="682" y="1562"/>
                    </a:lnTo>
                    <a:lnTo>
                      <a:pt x="678" y="1555"/>
                    </a:lnTo>
                    <a:lnTo>
                      <a:pt x="676" y="1548"/>
                    </a:lnTo>
                    <a:lnTo>
                      <a:pt x="675" y="1542"/>
                    </a:lnTo>
                    <a:lnTo>
                      <a:pt x="675" y="1537"/>
                    </a:lnTo>
                    <a:lnTo>
                      <a:pt x="675" y="1531"/>
                    </a:lnTo>
                    <a:lnTo>
                      <a:pt x="675" y="1526"/>
                    </a:lnTo>
                    <a:lnTo>
                      <a:pt x="673" y="1520"/>
                    </a:lnTo>
                    <a:lnTo>
                      <a:pt x="644" y="1497"/>
                    </a:lnTo>
                    <a:lnTo>
                      <a:pt x="638" y="1480"/>
                    </a:lnTo>
                    <a:lnTo>
                      <a:pt x="636" y="1458"/>
                    </a:lnTo>
                    <a:lnTo>
                      <a:pt x="636" y="1437"/>
                    </a:lnTo>
                    <a:lnTo>
                      <a:pt x="640" y="1435"/>
                    </a:lnTo>
                    <a:lnTo>
                      <a:pt x="644" y="1433"/>
                    </a:lnTo>
                    <a:lnTo>
                      <a:pt x="649" y="1433"/>
                    </a:lnTo>
                    <a:lnTo>
                      <a:pt x="656" y="1433"/>
                    </a:lnTo>
                    <a:lnTo>
                      <a:pt x="658" y="1435"/>
                    </a:lnTo>
                    <a:lnTo>
                      <a:pt x="660" y="1437"/>
                    </a:lnTo>
                    <a:lnTo>
                      <a:pt x="662" y="1438"/>
                    </a:lnTo>
                    <a:lnTo>
                      <a:pt x="664" y="1440"/>
                    </a:lnTo>
                    <a:lnTo>
                      <a:pt x="664" y="1437"/>
                    </a:lnTo>
                    <a:lnTo>
                      <a:pt x="660" y="1437"/>
                    </a:lnTo>
                    <a:lnTo>
                      <a:pt x="658" y="1431"/>
                    </a:lnTo>
                    <a:lnTo>
                      <a:pt x="658" y="1426"/>
                    </a:lnTo>
                    <a:lnTo>
                      <a:pt x="660" y="1422"/>
                    </a:lnTo>
                    <a:lnTo>
                      <a:pt x="662" y="1418"/>
                    </a:lnTo>
                    <a:lnTo>
                      <a:pt x="664" y="1415"/>
                    </a:lnTo>
                    <a:lnTo>
                      <a:pt x="667" y="1413"/>
                    </a:lnTo>
                    <a:lnTo>
                      <a:pt x="671" y="1409"/>
                    </a:lnTo>
                    <a:lnTo>
                      <a:pt x="673" y="1408"/>
                    </a:lnTo>
                    <a:lnTo>
                      <a:pt x="673" y="1400"/>
                    </a:lnTo>
                    <a:lnTo>
                      <a:pt x="680" y="1397"/>
                    </a:lnTo>
                    <a:lnTo>
                      <a:pt x="680" y="1388"/>
                    </a:lnTo>
                    <a:lnTo>
                      <a:pt x="684" y="1388"/>
                    </a:lnTo>
                    <a:lnTo>
                      <a:pt x="684" y="1380"/>
                    </a:lnTo>
                    <a:lnTo>
                      <a:pt x="693" y="1377"/>
                    </a:lnTo>
                    <a:lnTo>
                      <a:pt x="693" y="1368"/>
                    </a:lnTo>
                    <a:lnTo>
                      <a:pt x="696" y="1368"/>
                    </a:lnTo>
                    <a:lnTo>
                      <a:pt x="704" y="1344"/>
                    </a:lnTo>
                    <a:lnTo>
                      <a:pt x="707" y="1344"/>
                    </a:lnTo>
                    <a:lnTo>
                      <a:pt x="707" y="1313"/>
                    </a:lnTo>
                    <a:lnTo>
                      <a:pt x="724" y="1304"/>
                    </a:lnTo>
                    <a:lnTo>
                      <a:pt x="724" y="1280"/>
                    </a:lnTo>
                    <a:lnTo>
                      <a:pt x="727" y="1280"/>
                    </a:lnTo>
                    <a:lnTo>
                      <a:pt x="733" y="1277"/>
                    </a:lnTo>
                    <a:lnTo>
                      <a:pt x="736" y="1273"/>
                    </a:lnTo>
                    <a:lnTo>
                      <a:pt x="738" y="1271"/>
                    </a:lnTo>
                    <a:lnTo>
                      <a:pt x="744" y="1269"/>
                    </a:lnTo>
                    <a:lnTo>
                      <a:pt x="745" y="1268"/>
                    </a:lnTo>
                    <a:lnTo>
                      <a:pt x="749" y="1264"/>
                    </a:lnTo>
                    <a:lnTo>
                      <a:pt x="751" y="1260"/>
                    </a:lnTo>
                    <a:lnTo>
                      <a:pt x="753" y="1251"/>
                    </a:lnTo>
                    <a:lnTo>
                      <a:pt x="753" y="1249"/>
                    </a:lnTo>
                    <a:lnTo>
                      <a:pt x="755" y="1249"/>
                    </a:lnTo>
                    <a:lnTo>
                      <a:pt x="756" y="1251"/>
                    </a:lnTo>
                    <a:lnTo>
                      <a:pt x="756" y="1249"/>
                    </a:lnTo>
                    <a:lnTo>
                      <a:pt x="756" y="1248"/>
                    </a:lnTo>
                    <a:lnTo>
                      <a:pt x="747" y="1244"/>
                    </a:lnTo>
                    <a:lnTo>
                      <a:pt x="740" y="1208"/>
                    </a:lnTo>
                    <a:lnTo>
                      <a:pt x="725" y="1206"/>
                    </a:lnTo>
                    <a:lnTo>
                      <a:pt x="716" y="1200"/>
                    </a:lnTo>
                    <a:lnTo>
                      <a:pt x="709" y="1195"/>
                    </a:lnTo>
                    <a:lnTo>
                      <a:pt x="704" y="1188"/>
                    </a:lnTo>
                    <a:lnTo>
                      <a:pt x="696" y="1180"/>
                    </a:lnTo>
                    <a:lnTo>
                      <a:pt x="704" y="1080"/>
                    </a:lnTo>
                    <a:lnTo>
                      <a:pt x="720" y="1078"/>
                    </a:lnTo>
                    <a:lnTo>
                      <a:pt x="729" y="1078"/>
                    </a:lnTo>
                    <a:lnTo>
                      <a:pt x="738" y="1080"/>
                    </a:lnTo>
                    <a:lnTo>
                      <a:pt x="753" y="1084"/>
                    </a:lnTo>
                    <a:lnTo>
                      <a:pt x="753" y="1080"/>
                    </a:lnTo>
                    <a:lnTo>
                      <a:pt x="738" y="1073"/>
                    </a:lnTo>
                    <a:lnTo>
                      <a:pt x="725" y="1064"/>
                    </a:lnTo>
                    <a:lnTo>
                      <a:pt x="715" y="1051"/>
                    </a:lnTo>
                    <a:lnTo>
                      <a:pt x="707" y="1037"/>
                    </a:lnTo>
                    <a:lnTo>
                      <a:pt x="704" y="1037"/>
                    </a:lnTo>
                    <a:lnTo>
                      <a:pt x="704" y="1053"/>
                    </a:lnTo>
                    <a:lnTo>
                      <a:pt x="700" y="1073"/>
                    </a:lnTo>
                    <a:lnTo>
                      <a:pt x="696" y="1091"/>
                    </a:lnTo>
                    <a:lnTo>
                      <a:pt x="693" y="1104"/>
                    </a:lnTo>
                    <a:lnTo>
                      <a:pt x="687" y="1104"/>
                    </a:lnTo>
                    <a:lnTo>
                      <a:pt x="680" y="1117"/>
                    </a:lnTo>
                    <a:lnTo>
                      <a:pt x="667" y="1117"/>
                    </a:lnTo>
                    <a:lnTo>
                      <a:pt x="667" y="1120"/>
                    </a:lnTo>
                    <a:lnTo>
                      <a:pt x="675" y="1129"/>
                    </a:lnTo>
                    <a:lnTo>
                      <a:pt x="678" y="1142"/>
                    </a:lnTo>
                    <a:lnTo>
                      <a:pt x="680" y="1157"/>
                    </a:lnTo>
                    <a:lnTo>
                      <a:pt x="678" y="1158"/>
                    </a:lnTo>
                    <a:lnTo>
                      <a:pt x="678" y="1158"/>
                    </a:lnTo>
                    <a:lnTo>
                      <a:pt x="676" y="1158"/>
                    </a:lnTo>
                    <a:lnTo>
                      <a:pt x="676" y="1160"/>
                    </a:lnTo>
                    <a:lnTo>
                      <a:pt x="676" y="1160"/>
                    </a:lnTo>
                    <a:lnTo>
                      <a:pt x="676" y="1164"/>
                    </a:lnTo>
                    <a:lnTo>
                      <a:pt x="660" y="1164"/>
                    </a:lnTo>
                    <a:lnTo>
                      <a:pt x="651" y="1148"/>
                    </a:lnTo>
                    <a:lnTo>
                      <a:pt x="642" y="1133"/>
                    </a:lnTo>
                    <a:lnTo>
                      <a:pt x="636" y="1117"/>
                    </a:lnTo>
                    <a:lnTo>
                      <a:pt x="613" y="1120"/>
                    </a:lnTo>
                    <a:lnTo>
                      <a:pt x="611" y="1118"/>
                    </a:lnTo>
                    <a:lnTo>
                      <a:pt x="607" y="1115"/>
                    </a:lnTo>
                    <a:lnTo>
                      <a:pt x="605" y="1113"/>
                    </a:lnTo>
                    <a:lnTo>
                      <a:pt x="602" y="1111"/>
                    </a:lnTo>
                    <a:lnTo>
                      <a:pt x="600" y="1109"/>
                    </a:lnTo>
                    <a:lnTo>
                      <a:pt x="600" y="1108"/>
                    </a:lnTo>
                    <a:lnTo>
                      <a:pt x="600" y="1060"/>
                    </a:lnTo>
                    <a:lnTo>
                      <a:pt x="584" y="1060"/>
                    </a:lnTo>
                    <a:lnTo>
                      <a:pt x="585" y="1071"/>
                    </a:lnTo>
                    <a:lnTo>
                      <a:pt x="587" y="1078"/>
                    </a:lnTo>
                    <a:lnTo>
                      <a:pt x="589" y="1084"/>
                    </a:lnTo>
                    <a:lnTo>
                      <a:pt x="593" y="1093"/>
                    </a:lnTo>
                    <a:lnTo>
                      <a:pt x="593" y="1111"/>
                    </a:lnTo>
                    <a:lnTo>
                      <a:pt x="604" y="1120"/>
                    </a:lnTo>
                    <a:lnTo>
                      <a:pt x="611" y="1137"/>
                    </a:lnTo>
                    <a:lnTo>
                      <a:pt x="613" y="1157"/>
                    </a:lnTo>
                    <a:lnTo>
                      <a:pt x="600" y="1160"/>
                    </a:lnTo>
                    <a:lnTo>
                      <a:pt x="598" y="1162"/>
                    </a:lnTo>
                    <a:lnTo>
                      <a:pt x="598" y="1162"/>
                    </a:lnTo>
                    <a:lnTo>
                      <a:pt x="598" y="1162"/>
                    </a:lnTo>
                    <a:lnTo>
                      <a:pt x="596" y="1162"/>
                    </a:lnTo>
                    <a:lnTo>
                      <a:pt x="595" y="1164"/>
                    </a:lnTo>
                    <a:lnTo>
                      <a:pt x="593" y="1164"/>
                    </a:lnTo>
                    <a:lnTo>
                      <a:pt x="591" y="1169"/>
                    </a:lnTo>
                    <a:lnTo>
                      <a:pt x="589" y="1171"/>
                    </a:lnTo>
                    <a:lnTo>
                      <a:pt x="587" y="1173"/>
                    </a:lnTo>
                    <a:lnTo>
                      <a:pt x="585" y="1175"/>
                    </a:lnTo>
                    <a:lnTo>
                      <a:pt x="585" y="1175"/>
                    </a:lnTo>
                    <a:lnTo>
                      <a:pt x="584" y="1177"/>
                    </a:lnTo>
                    <a:lnTo>
                      <a:pt x="584" y="1191"/>
                    </a:lnTo>
                    <a:lnTo>
                      <a:pt x="580" y="1191"/>
                    </a:lnTo>
                    <a:lnTo>
                      <a:pt x="580" y="1237"/>
                    </a:lnTo>
                    <a:lnTo>
                      <a:pt x="576" y="1237"/>
                    </a:lnTo>
                    <a:lnTo>
                      <a:pt x="573" y="1260"/>
                    </a:lnTo>
                    <a:lnTo>
                      <a:pt x="567" y="1260"/>
                    </a:lnTo>
                    <a:lnTo>
                      <a:pt x="567" y="1268"/>
                    </a:lnTo>
                    <a:lnTo>
                      <a:pt x="560" y="1271"/>
                    </a:lnTo>
                    <a:lnTo>
                      <a:pt x="556" y="1284"/>
                    </a:lnTo>
                    <a:lnTo>
                      <a:pt x="560" y="1284"/>
                    </a:lnTo>
                    <a:lnTo>
                      <a:pt x="562" y="1286"/>
                    </a:lnTo>
                    <a:lnTo>
                      <a:pt x="562" y="1286"/>
                    </a:lnTo>
                    <a:lnTo>
                      <a:pt x="562" y="1288"/>
                    </a:lnTo>
                    <a:lnTo>
                      <a:pt x="564" y="1288"/>
                    </a:lnTo>
                    <a:lnTo>
                      <a:pt x="565" y="1288"/>
                    </a:lnTo>
                    <a:lnTo>
                      <a:pt x="567" y="1288"/>
                    </a:lnTo>
                    <a:lnTo>
                      <a:pt x="567" y="1317"/>
                    </a:lnTo>
                    <a:lnTo>
                      <a:pt x="555" y="1324"/>
                    </a:lnTo>
                    <a:lnTo>
                      <a:pt x="540" y="1329"/>
                    </a:lnTo>
                    <a:lnTo>
                      <a:pt x="525" y="1335"/>
                    </a:lnTo>
                    <a:lnTo>
                      <a:pt x="504" y="1337"/>
                    </a:lnTo>
                    <a:lnTo>
                      <a:pt x="504" y="1284"/>
                    </a:lnTo>
                    <a:lnTo>
                      <a:pt x="513" y="1280"/>
                    </a:lnTo>
                    <a:lnTo>
                      <a:pt x="520" y="1275"/>
                    </a:lnTo>
                    <a:lnTo>
                      <a:pt x="524" y="1266"/>
                    </a:lnTo>
                    <a:lnTo>
                      <a:pt x="524" y="1251"/>
                    </a:lnTo>
                    <a:lnTo>
                      <a:pt x="522" y="1246"/>
                    </a:lnTo>
                    <a:lnTo>
                      <a:pt x="518" y="1235"/>
                    </a:lnTo>
                    <a:lnTo>
                      <a:pt x="518" y="1222"/>
                    </a:lnTo>
                    <a:lnTo>
                      <a:pt x="520" y="1211"/>
                    </a:lnTo>
                    <a:lnTo>
                      <a:pt x="553" y="1148"/>
                    </a:lnTo>
                    <a:lnTo>
                      <a:pt x="544" y="1148"/>
                    </a:lnTo>
                    <a:lnTo>
                      <a:pt x="538" y="1146"/>
                    </a:lnTo>
                    <a:lnTo>
                      <a:pt x="533" y="1144"/>
                    </a:lnTo>
                    <a:lnTo>
                      <a:pt x="531" y="1138"/>
                    </a:lnTo>
                    <a:lnTo>
                      <a:pt x="529" y="1133"/>
                    </a:lnTo>
                    <a:lnTo>
                      <a:pt x="527" y="1124"/>
                    </a:lnTo>
                    <a:lnTo>
                      <a:pt x="535" y="1118"/>
                    </a:lnTo>
                    <a:lnTo>
                      <a:pt x="538" y="1113"/>
                    </a:lnTo>
                    <a:lnTo>
                      <a:pt x="542" y="1104"/>
                    </a:lnTo>
                    <a:lnTo>
                      <a:pt x="544" y="1097"/>
                    </a:lnTo>
                    <a:lnTo>
                      <a:pt x="533" y="1097"/>
                    </a:lnTo>
                    <a:lnTo>
                      <a:pt x="533" y="1093"/>
                    </a:lnTo>
                    <a:lnTo>
                      <a:pt x="527" y="1093"/>
                    </a:lnTo>
                    <a:lnTo>
                      <a:pt x="527" y="1080"/>
                    </a:lnTo>
                    <a:lnTo>
                      <a:pt x="535" y="1075"/>
                    </a:lnTo>
                    <a:lnTo>
                      <a:pt x="540" y="1068"/>
                    </a:lnTo>
                    <a:lnTo>
                      <a:pt x="544" y="1060"/>
                    </a:lnTo>
                    <a:lnTo>
                      <a:pt x="547" y="1051"/>
                    </a:lnTo>
                    <a:lnTo>
                      <a:pt x="536" y="1051"/>
                    </a:lnTo>
                    <a:lnTo>
                      <a:pt x="536" y="1046"/>
                    </a:lnTo>
                    <a:lnTo>
                      <a:pt x="538" y="1042"/>
                    </a:lnTo>
                    <a:lnTo>
                      <a:pt x="540" y="1038"/>
                    </a:lnTo>
                    <a:lnTo>
                      <a:pt x="542" y="1037"/>
                    </a:lnTo>
                    <a:lnTo>
                      <a:pt x="542" y="1033"/>
                    </a:lnTo>
                    <a:lnTo>
                      <a:pt x="544" y="1028"/>
                    </a:lnTo>
                    <a:lnTo>
                      <a:pt x="560" y="1028"/>
                    </a:lnTo>
                    <a:lnTo>
                      <a:pt x="560" y="1024"/>
                    </a:lnTo>
                    <a:lnTo>
                      <a:pt x="556" y="1024"/>
                    </a:lnTo>
                    <a:lnTo>
                      <a:pt x="556" y="1004"/>
                    </a:lnTo>
                    <a:lnTo>
                      <a:pt x="547" y="1004"/>
                    </a:lnTo>
                    <a:lnTo>
                      <a:pt x="549" y="991"/>
                    </a:lnTo>
                    <a:lnTo>
                      <a:pt x="553" y="984"/>
                    </a:lnTo>
                    <a:lnTo>
                      <a:pt x="556" y="977"/>
                    </a:lnTo>
                    <a:lnTo>
                      <a:pt x="560" y="968"/>
                    </a:lnTo>
                    <a:lnTo>
                      <a:pt x="564" y="968"/>
                    </a:lnTo>
                    <a:lnTo>
                      <a:pt x="564" y="964"/>
                    </a:lnTo>
                    <a:lnTo>
                      <a:pt x="560" y="964"/>
                    </a:lnTo>
                    <a:lnTo>
                      <a:pt x="560" y="960"/>
                    </a:lnTo>
                    <a:lnTo>
                      <a:pt x="547" y="957"/>
                    </a:lnTo>
                    <a:lnTo>
                      <a:pt x="547" y="931"/>
                    </a:lnTo>
                    <a:lnTo>
                      <a:pt x="567" y="928"/>
                    </a:lnTo>
                    <a:lnTo>
                      <a:pt x="567" y="924"/>
                    </a:lnTo>
                    <a:lnTo>
                      <a:pt x="564" y="924"/>
                    </a:lnTo>
                    <a:lnTo>
                      <a:pt x="567" y="900"/>
                    </a:lnTo>
                    <a:lnTo>
                      <a:pt x="573" y="900"/>
                    </a:lnTo>
                    <a:lnTo>
                      <a:pt x="573" y="888"/>
                    </a:lnTo>
                    <a:lnTo>
                      <a:pt x="587" y="888"/>
                    </a:lnTo>
                    <a:lnTo>
                      <a:pt x="587" y="884"/>
                    </a:lnTo>
                    <a:lnTo>
                      <a:pt x="584" y="884"/>
                    </a:lnTo>
                    <a:lnTo>
                      <a:pt x="580" y="860"/>
                    </a:lnTo>
                    <a:lnTo>
                      <a:pt x="593" y="860"/>
                    </a:lnTo>
                    <a:lnTo>
                      <a:pt x="589" y="853"/>
                    </a:lnTo>
                    <a:lnTo>
                      <a:pt x="589" y="849"/>
                    </a:lnTo>
                    <a:lnTo>
                      <a:pt x="589" y="844"/>
                    </a:lnTo>
                    <a:lnTo>
                      <a:pt x="589" y="840"/>
                    </a:lnTo>
                    <a:lnTo>
                      <a:pt x="593" y="837"/>
                    </a:lnTo>
                    <a:lnTo>
                      <a:pt x="596" y="831"/>
                    </a:lnTo>
                    <a:lnTo>
                      <a:pt x="600" y="831"/>
                    </a:lnTo>
                    <a:lnTo>
                      <a:pt x="607" y="808"/>
                    </a:lnTo>
                    <a:lnTo>
                      <a:pt x="604" y="808"/>
                    </a:lnTo>
                    <a:lnTo>
                      <a:pt x="596" y="818"/>
                    </a:lnTo>
                    <a:lnTo>
                      <a:pt x="587" y="826"/>
                    </a:lnTo>
                    <a:lnTo>
                      <a:pt x="573" y="828"/>
                    </a:lnTo>
                    <a:lnTo>
                      <a:pt x="567" y="851"/>
                    </a:lnTo>
                    <a:lnTo>
                      <a:pt x="540" y="873"/>
                    </a:lnTo>
                    <a:lnTo>
                      <a:pt x="524" y="873"/>
                    </a:lnTo>
                    <a:lnTo>
                      <a:pt x="524" y="877"/>
                    </a:lnTo>
                    <a:lnTo>
                      <a:pt x="533" y="884"/>
                    </a:lnTo>
                    <a:lnTo>
                      <a:pt x="536" y="893"/>
                    </a:lnTo>
                    <a:lnTo>
                      <a:pt x="536" y="908"/>
                    </a:lnTo>
                    <a:lnTo>
                      <a:pt x="531" y="909"/>
                    </a:lnTo>
                    <a:lnTo>
                      <a:pt x="527" y="911"/>
                    </a:lnTo>
                    <a:lnTo>
                      <a:pt x="525" y="913"/>
                    </a:lnTo>
                    <a:lnTo>
                      <a:pt x="522" y="917"/>
                    </a:lnTo>
                    <a:lnTo>
                      <a:pt x="520" y="920"/>
                    </a:lnTo>
                    <a:lnTo>
                      <a:pt x="516" y="920"/>
                    </a:lnTo>
                    <a:lnTo>
                      <a:pt x="516" y="922"/>
                    </a:lnTo>
                    <a:lnTo>
                      <a:pt x="516" y="924"/>
                    </a:lnTo>
                    <a:lnTo>
                      <a:pt x="518" y="926"/>
                    </a:lnTo>
                    <a:lnTo>
                      <a:pt x="520" y="929"/>
                    </a:lnTo>
                    <a:lnTo>
                      <a:pt x="522" y="933"/>
                    </a:lnTo>
                    <a:lnTo>
                      <a:pt x="520" y="937"/>
                    </a:lnTo>
                    <a:lnTo>
                      <a:pt x="511" y="944"/>
                    </a:lnTo>
                    <a:lnTo>
                      <a:pt x="498" y="948"/>
                    </a:lnTo>
                    <a:lnTo>
                      <a:pt x="484" y="948"/>
                    </a:lnTo>
                    <a:lnTo>
                      <a:pt x="484" y="937"/>
                    </a:lnTo>
                    <a:lnTo>
                      <a:pt x="480" y="937"/>
                    </a:lnTo>
                    <a:lnTo>
                      <a:pt x="469" y="946"/>
                    </a:lnTo>
                    <a:lnTo>
                      <a:pt x="453" y="953"/>
                    </a:lnTo>
                    <a:lnTo>
                      <a:pt x="433" y="958"/>
                    </a:lnTo>
                    <a:lnTo>
                      <a:pt x="409" y="960"/>
                    </a:lnTo>
                    <a:lnTo>
                      <a:pt x="387" y="960"/>
                    </a:lnTo>
                    <a:lnTo>
                      <a:pt x="385" y="953"/>
                    </a:lnTo>
                    <a:lnTo>
                      <a:pt x="385" y="949"/>
                    </a:lnTo>
                    <a:lnTo>
                      <a:pt x="384" y="944"/>
                    </a:lnTo>
                    <a:lnTo>
                      <a:pt x="382" y="938"/>
                    </a:lnTo>
                    <a:lnTo>
                      <a:pt x="380" y="931"/>
                    </a:lnTo>
                    <a:lnTo>
                      <a:pt x="384" y="931"/>
                    </a:lnTo>
                    <a:lnTo>
                      <a:pt x="389" y="929"/>
                    </a:lnTo>
                    <a:lnTo>
                      <a:pt x="393" y="929"/>
                    </a:lnTo>
                    <a:lnTo>
                      <a:pt x="400" y="928"/>
                    </a:lnTo>
                    <a:lnTo>
                      <a:pt x="404" y="933"/>
                    </a:lnTo>
                    <a:lnTo>
                      <a:pt x="405" y="935"/>
                    </a:lnTo>
                    <a:lnTo>
                      <a:pt x="409" y="937"/>
                    </a:lnTo>
                    <a:lnTo>
                      <a:pt x="411" y="937"/>
                    </a:lnTo>
                    <a:lnTo>
                      <a:pt x="415" y="935"/>
                    </a:lnTo>
                    <a:lnTo>
                      <a:pt x="418" y="933"/>
                    </a:lnTo>
                    <a:lnTo>
                      <a:pt x="424" y="931"/>
                    </a:lnTo>
                    <a:lnTo>
                      <a:pt x="424" y="928"/>
                    </a:lnTo>
                    <a:lnTo>
                      <a:pt x="416" y="928"/>
                    </a:lnTo>
                    <a:lnTo>
                      <a:pt x="418" y="915"/>
                    </a:lnTo>
                    <a:lnTo>
                      <a:pt x="420" y="906"/>
                    </a:lnTo>
                    <a:lnTo>
                      <a:pt x="425" y="898"/>
                    </a:lnTo>
                    <a:lnTo>
                      <a:pt x="427" y="888"/>
                    </a:lnTo>
                    <a:lnTo>
                      <a:pt x="444" y="888"/>
                    </a:lnTo>
                    <a:lnTo>
                      <a:pt x="444" y="884"/>
                    </a:lnTo>
                    <a:lnTo>
                      <a:pt x="436" y="884"/>
                    </a:lnTo>
                    <a:lnTo>
                      <a:pt x="431" y="882"/>
                    </a:lnTo>
                    <a:lnTo>
                      <a:pt x="429" y="882"/>
                    </a:lnTo>
                    <a:lnTo>
                      <a:pt x="427" y="880"/>
                    </a:lnTo>
                    <a:lnTo>
                      <a:pt x="425" y="878"/>
                    </a:lnTo>
                    <a:lnTo>
                      <a:pt x="425" y="877"/>
                    </a:lnTo>
                    <a:lnTo>
                      <a:pt x="425" y="875"/>
                    </a:lnTo>
                    <a:lnTo>
                      <a:pt x="425" y="873"/>
                    </a:lnTo>
                    <a:lnTo>
                      <a:pt x="424" y="871"/>
                    </a:lnTo>
                    <a:lnTo>
                      <a:pt x="420" y="868"/>
                    </a:lnTo>
                    <a:lnTo>
                      <a:pt x="387" y="864"/>
                    </a:lnTo>
                    <a:lnTo>
                      <a:pt x="393" y="828"/>
                    </a:lnTo>
                    <a:lnTo>
                      <a:pt x="404" y="824"/>
                    </a:lnTo>
                    <a:lnTo>
                      <a:pt x="413" y="818"/>
                    </a:lnTo>
                    <a:lnTo>
                      <a:pt x="420" y="815"/>
                    </a:lnTo>
                    <a:lnTo>
                      <a:pt x="431" y="809"/>
                    </a:lnTo>
                    <a:lnTo>
                      <a:pt x="447" y="808"/>
                    </a:lnTo>
                    <a:lnTo>
                      <a:pt x="451" y="813"/>
                    </a:lnTo>
                    <a:lnTo>
                      <a:pt x="455" y="820"/>
                    </a:lnTo>
                    <a:lnTo>
                      <a:pt x="460" y="824"/>
                    </a:lnTo>
                    <a:lnTo>
                      <a:pt x="460" y="808"/>
                    </a:lnTo>
                    <a:lnTo>
                      <a:pt x="469" y="808"/>
                    </a:lnTo>
                    <a:lnTo>
                      <a:pt x="476" y="809"/>
                    </a:lnTo>
                    <a:lnTo>
                      <a:pt x="482" y="809"/>
                    </a:lnTo>
                    <a:lnTo>
                      <a:pt x="487" y="813"/>
                    </a:lnTo>
                    <a:lnTo>
                      <a:pt x="487" y="804"/>
                    </a:lnTo>
                    <a:lnTo>
                      <a:pt x="416" y="800"/>
                    </a:lnTo>
                    <a:lnTo>
                      <a:pt x="413" y="780"/>
                    </a:lnTo>
                    <a:lnTo>
                      <a:pt x="416" y="777"/>
                    </a:lnTo>
                    <a:lnTo>
                      <a:pt x="422" y="773"/>
                    </a:lnTo>
                    <a:lnTo>
                      <a:pt x="427" y="768"/>
                    </a:lnTo>
                    <a:lnTo>
                      <a:pt x="433" y="764"/>
                    </a:lnTo>
                    <a:lnTo>
                      <a:pt x="442" y="764"/>
                    </a:lnTo>
                    <a:lnTo>
                      <a:pt x="453" y="762"/>
                    </a:lnTo>
                    <a:lnTo>
                      <a:pt x="467" y="760"/>
                    </a:lnTo>
                    <a:lnTo>
                      <a:pt x="478" y="760"/>
                    </a:lnTo>
                    <a:lnTo>
                      <a:pt x="487" y="762"/>
                    </a:lnTo>
                    <a:lnTo>
                      <a:pt x="493" y="768"/>
                    </a:lnTo>
                    <a:lnTo>
                      <a:pt x="493" y="760"/>
                    </a:lnTo>
                    <a:lnTo>
                      <a:pt x="500" y="760"/>
                    </a:lnTo>
                    <a:lnTo>
                      <a:pt x="496" y="757"/>
                    </a:lnTo>
                    <a:lnTo>
                      <a:pt x="495" y="755"/>
                    </a:lnTo>
                    <a:lnTo>
                      <a:pt x="493" y="753"/>
                    </a:lnTo>
                    <a:lnTo>
                      <a:pt x="491" y="753"/>
                    </a:lnTo>
                    <a:lnTo>
                      <a:pt x="489" y="751"/>
                    </a:lnTo>
                    <a:lnTo>
                      <a:pt x="489" y="746"/>
                    </a:lnTo>
                    <a:lnTo>
                      <a:pt x="487" y="740"/>
                    </a:lnTo>
                    <a:lnTo>
                      <a:pt x="502" y="738"/>
                    </a:lnTo>
                    <a:lnTo>
                      <a:pt x="513" y="733"/>
                    </a:lnTo>
                    <a:lnTo>
                      <a:pt x="524" y="728"/>
                    </a:lnTo>
                    <a:lnTo>
                      <a:pt x="524" y="724"/>
                    </a:lnTo>
                    <a:lnTo>
                      <a:pt x="504" y="722"/>
                    </a:lnTo>
                    <a:lnTo>
                      <a:pt x="487" y="720"/>
                    </a:lnTo>
                    <a:lnTo>
                      <a:pt x="489" y="708"/>
                    </a:lnTo>
                    <a:lnTo>
                      <a:pt x="491" y="691"/>
                    </a:lnTo>
                    <a:lnTo>
                      <a:pt x="495" y="677"/>
                    </a:lnTo>
                    <a:lnTo>
                      <a:pt x="500" y="668"/>
                    </a:lnTo>
                    <a:lnTo>
                      <a:pt x="500" y="664"/>
                    </a:lnTo>
                    <a:lnTo>
                      <a:pt x="513" y="664"/>
                    </a:lnTo>
                    <a:lnTo>
                      <a:pt x="513" y="668"/>
                    </a:lnTo>
                    <a:lnTo>
                      <a:pt x="524" y="668"/>
                    </a:lnTo>
                    <a:lnTo>
                      <a:pt x="524" y="673"/>
                    </a:lnTo>
                    <a:lnTo>
                      <a:pt x="527" y="673"/>
                    </a:lnTo>
                    <a:lnTo>
                      <a:pt x="527" y="664"/>
                    </a:lnTo>
                    <a:lnTo>
                      <a:pt x="524" y="662"/>
                    </a:lnTo>
                    <a:lnTo>
                      <a:pt x="518" y="662"/>
                    </a:lnTo>
                    <a:lnTo>
                      <a:pt x="511" y="660"/>
                    </a:lnTo>
                    <a:lnTo>
                      <a:pt x="504" y="660"/>
                    </a:lnTo>
                    <a:lnTo>
                      <a:pt x="504" y="640"/>
                    </a:lnTo>
                    <a:lnTo>
                      <a:pt x="515" y="633"/>
                    </a:lnTo>
                    <a:lnTo>
                      <a:pt x="524" y="628"/>
                    </a:lnTo>
                    <a:lnTo>
                      <a:pt x="536" y="624"/>
                    </a:lnTo>
                    <a:lnTo>
                      <a:pt x="533" y="622"/>
                    </a:lnTo>
                    <a:lnTo>
                      <a:pt x="531" y="620"/>
                    </a:lnTo>
                    <a:lnTo>
                      <a:pt x="529" y="618"/>
                    </a:lnTo>
                    <a:lnTo>
                      <a:pt x="527" y="617"/>
                    </a:lnTo>
                    <a:lnTo>
                      <a:pt x="527" y="617"/>
                    </a:lnTo>
                    <a:lnTo>
                      <a:pt x="525" y="613"/>
                    </a:lnTo>
                    <a:lnTo>
                      <a:pt x="524" y="608"/>
                    </a:lnTo>
                    <a:lnTo>
                      <a:pt x="507" y="613"/>
                    </a:lnTo>
                    <a:lnTo>
                      <a:pt x="507" y="631"/>
                    </a:lnTo>
                    <a:lnTo>
                      <a:pt x="496" y="642"/>
                    </a:lnTo>
                    <a:lnTo>
                      <a:pt x="487" y="653"/>
                    </a:lnTo>
                    <a:lnTo>
                      <a:pt x="475" y="662"/>
                    </a:lnTo>
                    <a:lnTo>
                      <a:pt x="460" y="668"/>
                    </a:lnTo>
                    <a:lnTo>
                      <a:pt x="458" y="664"/>
                    </a:lnTo>
                    <a:lnTo>
                      <a:pt x="456" y="660"/>
                    </a:lnTo>
                    <a:lnTo>
                      <a:pt x="455" y="658"/>
                    </a:lnTo>
                    <a:lnTo>
                      <a:pt x="453" y="655"/>
                    </a:lnTo>
                    <a:lnTo>
                      <a:pt x="453" y="651"/>
                    </a:lnTo>
                    <a:lnTo>
                      <a:pt x="453" y="644"/>
                    </a:lnTo>
                    <a:lnTo>
                      <a:pt x="460" y="635"/>
                    </a:lnTo>
                    <a:lnTo>
                      <a:pt x="469" y="624"/>
                    </a:lnTo>
                    <a:lnTo>
                      <a:pt x="476" y="613"/>
                    </a:lnTo>
                    <a:lnTo>
                      <a:pt x="460" y="613"/>
                    </a:lnTo>
                    <a:lnTo>
                      <a:pt x="460" y="600"/>
                    </a:lnTo>
                    <a:lnTo>
                      <a:pt x="456" y="600"/>
                    </a:lnTo>
                    <a:lnTo>
                      <a:pt x="456" y="608"/>
                    </a:lnTo>
                    <a:lnTo>
                      <a:pt x="455" y="613"/>
                    </a:lnTo>
                    <a:lnTo>
                      <a:pt x="453" y="617"/>
                    </a:lnTo>
                    <a:lnTo>
                      <a:pt x="449" y="618"/>
                    </a:lnTo>
                    <a:lnTo>
                      <a:pt x="444" y="620"/>
                    </a:lnTo>
                    <a:lnTo>
                      <a:pt x="436" y="620"/>
                    </a:lnTo>
                    <a:lnTo>
                      <a:pt x="436" y="604"/>
                    </a:lnTo>
                    <a:lnTo>
                      <a:pt x="433" y="604"/>
                    </a:lnTo>
                    <a:lnTo>
                      <a:pt x="433" y="608"/>
                    </a:lnTo>
                    <a:lnTo>
                      <a:pt x="396" y="617"/>
                    </a:lnTo>
                    <a:lnTo>
                      <a:pt x="396" y="604"/>
                    </a:lnTo>
                    <a:lnTo>
                      <a:pt x="384" y="604"/>
                    </a:lnTo>
                    <a:lnTo>
                      <a:pt x="356" y="564"/>
                    </a:lnTo>
                    <a:lnTo>
                      <a:pt x="356" y="548"/>
                    </a:lnTo>
                    <a:lnTo>
                      <a:pt x="367" y="548"/>
                    </a:lnTo>
                    <a:lnTo>
                      <a:pt x="367" y="544"/>
                    </a:lnTo>
                    <a:lnTo>
                      <a:pt x="369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3" y="540"/>
                    </a:lnTo>
                    <a:lnTo>
                      <a:pt x="367" y="537"/>
                    </a:lnTo>
                    <a:lnTo>
                      <a:pt x="364" y="533"/>
                    </a:lnTo>
                    <a:lnTo>
                      <a:pt x="360" y="529"/>
                    </a:lnTo>
                    <a:lnTo>
                      <a:pt x="355" y="526"/>
                    </a:lnTo>
                    <a:lnTo>
                      <a:pt x="347" y="524"/>
                    </a:lnTo>
                    <a:lnTo>
                      <a:pt x="347" y="528"/>
                    </a:lnTo>
                    <a:lnTo>
                      <a:pt x="344" y="528"/>
                    </a:lnTo>
                    <a:lnTo>
                      <a:pt x="344" y="544"/>
                    </a:lnTo>
                    <a:lnTo>
                      <a:pt x="307" y="537"/>
                    </a:lnTo>
                    <a:lnTo>
                      <a:pt x="302" y="522"/>
                    </a:lnTo>
                    <a:lnTo>
                      <a:pt x="296" y="509"/>
                    </a:lnTo>
                    <a:lnTo>
                      <a:pt x="293" y="491"/>
                    </a:lnTo>
                    <a:lnTo>
                      <a:pt x="300" y="491"/>
                    </a:lnTo>
                    <a:lnTo>
                      <a:pt x="300" y="473"/>
                    </a:lnTo>
                    <a:lnTo>
                      <a:pt x="316" y="473"/>
                    </a:lnTo>
                    <a:lnTo>
                      <a:pt x="318" y="477"/>
                    </a:lnTo>
                    <a:lnTo>
                      <a:pt x="320" y="482"/>
                    </a:lnTo>
                    <a:lnTo>
                      <a:pt x="322" y="486"/>
                    </a:lnTo>
                    <a:lnTo>
                      <a:pt x="324" y="491"/>
                    </a:lnTo>
                    <a:lnTo>
                      <a:pt x="327" y="491"/>
                    </a:lnTo>
                    <a:lnTo>
                      <a:pt x="327" y="477"/>
                    </a:lnTo>
                    <a:lnTo>
                      <a:pt x="333" y="477"/>
                    </a:lnTo>
                    <a:lnTo>
                      <a:pt x="333" y="471"/>
                    </a:lnTo>
                    <a:lnTo>
                      <a:pt x="333" y="468"/>
                    </a:lnTo>
                    <a:lnTo>
                      <a:pt x="331" y="466"/>
                    </a:lnTo>
                    <a:lnTo>
                      <a:pt x="329" y="462"/>
                    </a:lnTo>
                    <a:lnTo>
                      <a:pt x="327" y="460"/>
                    </a:lnTo>
                    <a:lnTo>
                      <a:pt x="324" y="460"/>
                    </a:lnTo>
                    <a:lnTo>
                      <a:pt x="324" y="437"/>
                    </a:lnTo>
                    <a:lnTo>
                      <a:pt x="340" y="437"/>
                    </a:lnTo>
                    <a:lnTo>
                      <a:pt x="340" y="444"/>
                    </a:lnTo>
                    <a:lnTo>
                      <a:pt x="344" y="448"/>
                    </a:lnTo>
                    <a:lnTo>
                      <a:pt x="345" y="451"/>
                    </a:lnTo>
                    <a:lnTo>
                      <a:pt x="349" y="457"/>
                    </a:lnTo>
                    <a:lnTo>
                      <a:pt x="353" y="460"/>
                    </a:lnTo>
                    <a:lnTo>
                      <a:pt x="364" y="468"/>
                    </a:lnTo>
                    <a:lnTo>
                      <a:pt x="364" y="477"/>
                    </a:lnTo>
                    <a:lnTo>
                      <a:pt x="367" y="477"/>
                    </a:lnTo>
                    <a:lnTo>
                      <a:pt x="367" y="473"/>
                    </a:lnTo>
                    <a:lnTo>
                      <a:pt x="380" y="473"/>
                    </a:lnTo>
                    <a:lnTo>
                      <a:pt x="367" y="417"/>
                    </a:lnTo>
                    <a:lnTo>
                      <a:pt x="384" y="404"/>
                    </a:lnTo>
                    <a:lnTo>
                      <a:pt x="387" y="393"/>
                    </a:lnTo>
                    <a:lnTo>
                      <a:pt x="400" y="393"/>
                    </a:lnTo>
                    <a:lnTo>
                      <a:pt x="404" y="398"/>
                    </a:lnTo>
                    <a:lnTo>
                      <a:pt x="407" y="402"/>
                    </a:lnTo>
                    <a:lnTo>
                      <a:pt x="411" y="408"/>
                    </a:lnTo>
                    <a:lnTo>
                      <a:pt x="415" y="413"/>
                    </a:lnTo>
                    <a:lnTo>
                      <a:pt x="416" y="420"/>
                    </a:lnTo>
                    <a:lnTo>
                      <a:pt x="427" y="420"/>
                    </a:lnTo>
                    <a:lnTo>
                      <a:pt x="436" y="484"/>
                    </a:lnTo>
                    <a:lnTo>
                      <a:pt x="433" y="484"/>
                    </a:lnTo>
                    <a:lnTo>
                      <a:pt x="431" y="489"/>
                    </a:lnTo>
                    <a:lnTo>
                      <a:pt x="431" y="493"/>
                    </a:lnTo>
                    <a:lnTo>
                      <a:pt x="433" y="498"/>
                    </a:lnTo>
                    <a:lnTo>
                      <a:pt x="433" y="502"/>
                    </a:lnTo>
                    <a:lnTo>
                      <a:pt x="431" y="506"/>
                    </a:lnTo>
                    <a:lnTo>
                      <a:pt x="427" y="508"/>
                    </a:lnTo>
                    <a:lnTo>
                      <a:pt x="427" y="513"/>
                    </a:lnTo>
                    <a:lnTo>
                      <a:pt x="440" y="517"/>
                    </a:lnTo>
                    <a:lnTo>
                      <a:pt x="440" y="548"/>
                    </a:lnTo>
                    <a:lnTo>
                      <a:pt x="453" y="548"/>
                    </a:lnTo>
                    <a:lnTo>
                      <a:pt x="453" y="551"/>
                    </a:lnTo>
                    <a:lnTo>
                      <a:pt x="456" y="551"/>
                    </a:lnTo>
                    <a:lnTo>
                      <a:pt x="456" y="564"/>
                    </a:lnTo>
                    <a:lnTo>
                      <a:pt x="487" y="568"/>
                    </a:lnTo>
                    <a:lnTo>
                      <a:pt x="487" y="577"/>
                    </a:lnTo>
                    <a:lnTo>
                      <a:pt x="496" y="571"/>
                    </a:lnTo>
                    <a:lnTo>
                      <a:pt x="507" y="569"/>
                    </a:lnTo>
                    <a:lnTo>
                      <a:pt x="520" y="568"/>
                    </a:lnTo>
                    <a:lnTo>
                      <a:pt x="520" y="548"/>
                    </a:lnTo>
                    <a:lnTo>
                      <a:pt x="533" y="544"/>
                    </a:lnTo>
                    <a:lnTo>
                      <a:pt x="533" y="540"/>
                    </a:lnTo>
                    <a:lnTo>
                      <a:pt x="536" y="538"/>
                    </a:lnTo>
                    <a:lnTo>
                      <a:pt x="540" y="538"/>
                    </a:lnTo>
                    <a:lnTo>
                      <a:pt x="542" y="538"/>
                    </a:lnTo>
                    <a:lnTo>
                      <a:pt x="544" y="537"/>
                    </a:lnTo>
                    <a:lnTo>
                      <a:pt x="547" y="537"/>
                    </a:lnTo>
                    <a:lnTo>
                      <a:pt x="549" y="535"/>
                    </a:lnTo>
                    <a:lnTo>
                      <a:pt x="553" y="533"/>
                    </a:lnTo>
                    <a:lnTo>
                      <a:pt x="549" y="529"/>
                    </a:lnTo>
                    <a:lnTo>
                      <a:pt x="545" y="526"/>
                    </a:lnTo>
                    <a:lnTo>
                      <a:pt x="544" y="524"/>
                    </a:lnTo>
                    <a:lnTo>
                      <a:pt x="540" y="520"/>
                    </a:lnTo>
                    <a:lnTo>
                      <a:pt x="540" y="524"/>
                    </a:lnTo>
                    <a:lnTo>
                      <a:pt x="533" y="529"/>
                    </a:lnTo>
                    <a:lnTo>
                      <a:pt x="527" y="535"/>
                    </a:lnTo>
                    <a:lnTo>
                      <a:pt x="520" y="538"/>
                    </a:lnTo>
                    <a:lnTo>
                      <a:pt x="507" y="540"/>
                    </a:lnTo>
                    <a:lnTo>
                      <a:pt x="504" y="531"/>
                    </a:lnTo>
                    <a:lnTo>
                      <a:pt x="500" y="520"/>
                    </a:lnTo>
                    <a:lnTo>
                      <a:pt x="500" y="504"/>
                    </a:lnTo>
                    <a:lnTo>
                      <a:pt x="487" y="504"/>
                    </a:lnTo>
                    <a:lnTo>
                      <a:pt x="493" y="444"/>
                    </a:lnTo>
                    <a:lnTo>
                      <a:pt x="505" y="446"/>
                    </a:lnTo>
                    <a:lnTo>
                      <a:pt x="515" y="451"/>
                    </a:lnTo>
                    <a:lnTo>
                      <a:pt x="524" y="457"/>
                    </a:lnTo>
                    <a:lnTo>
                      <a:pt x="516" y="444"/>
                    </a:lnTo>
                    <a:lnTo>
                      <a:pt x="509" y="431"/>
                    </a:lnTo>
                    <a:lnTo>
                      <a:pt x="504" y="418"/>
                    </a:lnTo>
                    <a:lnTo>
                      <a:pt x="500" y="400"/>
                    </a:lnTo>
                    <a:lnTo>
                      <a:pt x="504" y="398"/>
                    </a:lnTo>
                    <a:lnTo>
                      <a:pt x="507" y="397"/>
                    </a:lnTo>
                    <a:lnTo>
                      <a:pt x="509" y="395"/>
                    </a:lnTo>
                    <a:lnTo>
                      <a:pt x="513" y="393"/>
                    </a:lnTo>
                    <a:lnTo>
                      <a:pt x="516" y="393"/>
                    </a:lnTo>
                    <a:lnTo>
                      <a:pt x="524" y="393"/>
                    </a:lnTo>
                    <a:lnTo>
                      <a:pt x="524" y="397"/>
                    </a:lnTo>
                    <a:lnTo>
                      <a:pt x="527" y="397"/>
                    </a:lnTo>
                    <a:lnTo>
                      <a:pt x="525" y="393"/>
                    </a:lnTo>
                    <a:lnTo>
                      <a:pt x="524" y="391"/>
                    </a:lnTo>
                    <a:lnTo>
                      <a:pt x="522" y="389"/>
                    </a:lnTo>
                    <a:lnTo>
                      <a:pt x="520" y="389"/>
                    </a:lnTo>
                    <a:lnTo>
                      <a:pt x="520" y="389"/>
                    </a:lnTo>
                    <a:lnTo>
                      <a:pt x="518" y="389"/>
                    </a:lnTo>
                    <a:lnTo>
                      <a:pt x="515" y="389"/>
                    </a:lnTo>
                    <a:lnTo>
                      <a:pt x="513" y="388"/>
                    </a:lnTo>
                    <a:lnTo>
                      <a:pt x="513" y="384"/>
                    </a:lnTo>
                    <a:lnTo>
                      <a:pt x="500" y="377"/>
                    </a:lnTo>
                    <a:lnTo>
                      <a:pt x="500" y="333"/>
                    </a:lnTo>
                    <a:lnTo>
                      <a:pt x="515" y="329"/>
                    </a:lnTo>
                    <a:lnTo>
                      <a:pt x="533" y="328"/>
                    </a:lnTo>
                    <a:lnTo>
                      <a:pt x="536" y="357"/>
                    </a:lnTo>
                    <a:lnTo>
                      <a:pt x="547" y="364"/>
                    </a:lnTo>
                    <a:lnTo>
                      <a:pt x="542" y="348"/>
                    </a:lnTo>
                    <a:lnTo>
                      <a:pt x="538" y="329"/>
                    </a:lnTo>
                    <a:lnTo>
                      <a:pt x="536" y="308"/>
                    </a:lnTo>
                    <a:lnTo>
                      <a:pt x="553" y="308"/>
                    </a:lnTo>
                    <a:lnTo>
                      <a:pt x="556" y="315"/>
                    </a:lnTo>
                    <a:lnTo>
                      <a:pt x="562" y="320"/>
                    </a:lnTo>
                    <a:lnTo>
                      <a:pt x="567" y="326"/>
                    </a:lnTo>
                    <a:lnTo>
                      <a:pt x="576" y="328"/>
                    </a:lnTo>
                    <a:lnTo>
                      <a:pt x="578" y="322"/>
                    </a:lnTo>
                    <a:lnTo>
                      <a:pt x="582" y="318"/>
                    </a:lnTo>
                    <a:lnTo>
                      <a:pt x="585" y="315"/>
                    </a:lnTo>
                    <a:lnTo>
                      <a:pt x="589" y="313"/>
                    </a:lnTo>
                    <a:lnTo>
                      <a:pt x="593" y="315"/>
                    </a:lnTo>
                    <a:lnTo>
                      <a:pt x="600" y="317"/>
                    </a:lnTo>
                    <a:lnTo>
                      <a:pt x="600" y="308"/>
                    </a:lnTo>
                    <a:lnTo>
                      <a:pt x="627" y="308"/>
                    </a:lnTo>
                    <a:lnTo>
                      <a:pt x="633" y="297"/>
                    </a:lnTo>
                    <a:lnTo>
                      <a:pt x="620" y="297"/>
                    </a:lnTo>
                    <a:lnTo>
                      <a:pt x="616" y="288"/>
                    </a:lnTo>
                    <a:lnTo>
                      <a:pt x="607" y="288"/>
                    </a:lnTo>
                    <a:lnTo>
                      <a:pt x="604" y="280"/>
                    </a:lnTo>
                    <a:lnTo>
                      <a:pt x="600" y="280"/>
                    </a:lnTo>
                    <a:lnTo>
                      <a:pt x="596" y="268"/>
                    </a:lnTo>
                    <a:lnTo>
                      <a:pt x="584" y="268"/>
                    </a:lnTo>
                    <a:lnTo>
                      <a:pt x="582" y="262"/>
                    </a:lnTo>
                    <a:lnTo>
                      <a:pt x="580" y="257"/>
                    </a:lnTo>
                    <a:lnTo>
                      <a:pt x="578" y="253"/>
                    </a:lnTo>
                    <a:lnTo>
                      <a:pt x="576" y="248"/>
                    </a:lnTo>
                    <a:lnTo>
                      <a:pt x="576" y="240"/>
                    </a:lnTo>
                    <a:lnTo>
                      <a:pt x="580" y="238"/>
                    </a:lnTo>
                    <a:lnTo>
                      <a:pt x="584" y="238"/>
                    </a:lnTo>
                    <a:lnTo>
                      <a:pt x="587" y="237"/>
                    </a:lnTo>
                    <a:lnTo>
                      <a:pt x="593" y="237"/>
                    </a:lnTo>
                    <a:lnTo>
                      <a:pt x="596" y="240"/>
                    </a:lnTo>
                    <a:lnTo>
                      <a:pt x="600" y="242"/>
                    </a:lnTo>
                    <a:lnTo>
                      <a:pt x="605" y="244"/>
                    </a:lnTo>
                    <a:lnTo>
                      <a:pt x="613" y="244"/>
                    </a:lnTo>
                    <a:lnTo>
                      <a:pt x="615" y="237"/>
                    </a:lnTo>
                    <a:lnTo>
                      <a:pt x="616" y="228"/>
                    </a:lnTo>
                    <a:lnTo>
                      <a:pt x="616" y="217"/>
                    </a:lnTo>
                    <a:lnTo>
                      <a:pt x="602" y="208"/>
                    </a:lnTo>
                    <a:lnTo>
                      <a:pt x="593" y="191"/>
                    </a:lnTo>
                    <a:lnTo>
                      <a:pt x="587" y="173"/>
                    </a:lnTo>
                    <a:lnTo>
                      <a:pt x="591" y="171"/>
                    </a:lnTo>
                    <a:lnTo>
                      <a:pt x="595" y="169"/>
                    </a:lnTo>
                    <a:lnTo>
                      <a:pt x="598" y="169"/>
                    </a:lnTo>
                    <a:lnTo>
                      <a:pt x="604" y="168"/>
                    </a:lnTo>
                    <a:lnTo>
                      <a:pt x="607" y="171"/>
                    </a:lnTo>
                    <a:lnTo>
                      <a:pt x="607" y="171"/>
                    </a:lnTo>
                    <a:lnTo>
                      <a:pt x="609" y="171"/>
                    </a:lnTo>
                    <a:lnTo>
                      <a:pt x="609" y="171"/>
                    </a:lnTo>
                    <a:lnTo>
                      <a:pt x="611" y="171"/>
                    </a:lnTo>
                    <a:lnTo>
                      <a:pt x="613" y="171"/>
                    </a:lnTo>
                    <a:lnTo>
                      <a:pt x="616" y="173"/>
                    </a:lnTo>
                    <a:lnTo>
                      <a:pt x="616" y="177"/>
                    </a:lnTo>
                    <a:lnTo>
                      <a:pt x="656" y="173"/>
                    </a:lnTo>
                    <a:lnTo>
                      <a:pt x="656" y="168"/>
                    </a:lnTo>
                    <a:lnTo>
                      <a:pt x="647" y="168"/>
                    </a:lnTo>
                    <a:lnTo>
                      <a:pt x="644" y="149"/>
                    </a:lnTo>
                    <a:lnTo>
                      <a:pt x="642" y="131"/>
                    </a:lnTo>
                    <a:lnTo>
                      <a:pt x="640" y="108"/>
                    </a:lnTo>
                    <a:lnTo>
                      <a:pt x="653" y="108"/>
                    </a:lnTo>
                    <a:lnTo>
                      <a:pt x="653" y="102"/>
                    </a:lnTo>
                    <a:lnTo>
                      <a:pt x="655" y="98"/>
                    </a:lnTo>
                    <a:lnTo>
                      <a:pt x="655" y="97"/>
                    </a:lnTo>
                    <a:lnTo>
                      <a:pt x="656" y="95"/>
                    </a:lnTo>
                    <a:lnTo>
                      <a:pt x="658" y="93"/>
                    </a:lnTo>
                    <a:lnTo>
                      <a:pt x="658" y="91"/>
                    </a:lnTo>
                    <a:lnTo>
                      <a:pt x="660" y="88"/>
                    </a:lnTo>
                    <a:lnTo>
                      <a:pt x="656" y="88"/>
                    </a:lnTo>
                    <a:lnTo>
                      <a:pt x="653" y="84"/>
                    </a:lnTo>
                    <a:lnTo>
                      <a:pt x="651" y="80"/>
                    </a:lnTo>
                    <a:lnTo>
                      <a:pt x="651" y="78"/>
                    </a:lnTo>
                    <a:lnTo>
                      <a:pt x="649" y="77"/>
                    </a:lnTo>
                    <a:lnTo>
                      <a:pt x="649" y="73"/>
                    </a:lnTo>
                    <a:lnTo>
                      <a:pt x="649" y="68"/>
                    </a:lnTo>
                    <a:lnTo>
                      <a:pt x="647" y="60"/>
                    </a:lnTo>
                    <a:lnTo>
                      <a:pt x="658" y="49"/>
                    </a:lnTo>
                    <a:lnTo>
                      <a:pt x="669" y="35"/>
                    </a:lnTo>
                    <a:lnTo>
                      <a:pt x="676" y="20"/>
                    </a:lnTo>
                    <a:lnTo>
                      <a:pt x="716" y="28"/>
                    </a:lnTo>
                    <a:lnTo>
                      <a:pt x="716" y="40"/>
                    </a:lnTo>
                    <a:lnTo>
                      <a:pt x="740" y="40"/>
                    </a:lnTo>
                    <a:lnTo>
                      <a:pt x="740" y="44"/>
                    </a:lnTo>
                    <a:lnTo>
                      <a:pt x="747" y="48"/>
                    </a:lnTo>
                    <a:lnTo>
                      <a:pt x="753" y="60"/>
                    </a:lnTo>
                    <a:lnTo>
                      <a:pt x="760" y="60"/>
                    </a:lnTo>
                    <a:lnTo>
                      <a:pt x="760" y="40"/>
                    </a:lnTo>
                    <a:lnTo>
                      <a:pt x="793" y="40"/>
                    </a:lnTo>
                    <a:lnTo>
                      <a:pt x="795" y="46"/>
                    </a:lnTo>
                    <a:lnTo>
                      <a:pt x="798" y="53"/>
                    </a:lnTo>
                    <a:lnTo>
                      <a:pt x="804" y="58"/>
                    </a:lnTo>
                    <a:lnTo>
                      <a:pt x="807" y="64"/>
                    </a:lnTo>
                    <a:lnTo>
                      <a:pt x="816" y="53"/>
                    </a:lnTo>
                    <a:lnTo>
                      <a:pt x="844" y="57"/>
                    </a:lnTo>
                    <a:lnTo>
                      <a:pt x="844" y="53"/>
                    </a:lnTo>
                    <a:lnTo>
                      <a:pt x="853" y="53"/>
                    </a:lnTo>
                    <a:lnTo>
                      <a:pt x="853" y="48"/>
                    </a:lnTo>
                    <a:lnTo>
                      <a:pt x="876" y="48"/>
                    </a:lnTo>
                    <a:lnTo>
                      <a:pt x="876" y="37"/>
                    </a:lnTo>
                    <a:lnTo>
                      <a:pt x="896" y="37"/>
                    </a:lnTo>
                    <a:lnTo>
                      <a:pt x="896" y="40"/>
                    </a:lnTo>
                    <a:lnTo>
                      <a:pt x="927" y="48"/>
                    </a:lnTo>
                    <a:lnTo>
                      <a:pt x="927" y="44"/>
                    </a:lnTo>
                    <a:lnTo>
                      <a:pt x="940" y="44"/>
                    </a:lnTo>
                    <a:lnTo>
                      <a:pt x="953" y="24"/>
                    </a:lnTo>
                    <a:lnTo>
                      <a:pt x="969" y="18"/>
                    </a:lnTo>
                    <a:lnTo>
                      <a:pt x="989" y="20"/>
                    </a:lnTo>
                    <a:lnTo>
                      <a:pt x="1007" y="24"/>
                    </a:lnTo>
                    <a:lnTo>
                      <a:pt x="1024" y="28"/>
                    </a:lnTo>
                    <a:lnTo>
                      <a:pt x="1024" y="24"/>
                    </a:lnTo>
                    <a:lnTo>
                      <a:pt x="1020" y="20"/>
                    </a:lnTo>
                    <a:lnTo>
                      <a:pt x="1018" y="15"/>
                    </a:lnTo>
                    <a:lnTo>
                      <a:pt x="1016" y="9"/>
                    </a:lnTo>
                    <a:lnTo>
                      <a:pt x="1016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" name="Freeform 10">
                <a:extLst>
                  <a:ext uri="{FF2B5EF4-FFF2-40B4-BE49-F238E27FC236}">
                    <a16:creationId xmlns="" xmlns:a16="http://schemas.microsoft.com/office/drawing/2014/main" id="{94B25240-7E13-42CF-A407-E9637B6AEE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38925" y="-395288"/>
                <a:ext cx="895350" cy="1417638"/>
              </a:xfrm>
              <a:custGeom>
                <a:avLst/>
                <a:gdLst>
                  <a:gd name="T0" fmla="*/ 108 w 564"/>
                  <a:gd name="T1" fmla="*/ 876 h 893"/>
                  <a:gd name="T2" fmla="*/ 8 w 564"/>
                  <a:gd name="T3" fmla="*/ 809 h 893"/>
                  <a:gd name="T4" fmla="*/ 26 w 564"/>
                  <a:gd name="T5" fmla="*/ 814 h 893"/>
                  <a:gd name="T6" fmla="*/ 37 w 564"/>
                  <a:gd name="T7" fmla="*/ 824 h 893"/>
                  <a:gd name="T8" fmla="*/ 44 w 564"/>
                  <a:gd name="T9" fmla="*/ 865 h 893"/>
                  <a:gd name="T10" fmla="*/ 31 w 564"/>
                  <a:gd name="T11" fmla="*/ 876 h 893"/>
                  <a:gd name="T12" fmla="*/ 0 w 564"/>
                  <a:gd name="T13" fmla="*/ 824 h 893"/>
                  <a:gd name="T14" fmla="*/ 37 w 564"/>
                  <a:gd name="T15" fmla="*/ 780 h 893"/>
                  <a:gd name="T16" fmla="*/ 40 w 564"/>
                  <a:gd name="T17" fmla="*/ 784 h 893"/>
                  <a:gd name="T18" fmla="*/ 100 w 564"/>
                  <a:gd name="T19" fmla="*/ 704 h 893"/>
                  <a:gd name="T20" fmla="*/ 89 w 564"/>
                  <a:gd name="T21" fmla="*/ 753 h 893"/>
                  <a:gd name="T22" fmla="*/ 75 w 564"/>
                  <a:gd name="T23" fmla="*/ 780 h 893"/>
                  <a:gd name="T24" fmla="*/ 100 w 564"/>
                  <a:gd name="T25" fmla="*/ 782 h 893"/>
                  <a:gd name="T26" fmla="*/ 133 w 564"/>
                  <a:gd name="T27" fmla="*/ 820 h 893"/>
                  <a:gd name="T28" fmla="*/ 120 w 564"/>
                  <a:gd name="T29" fmla="*/ 836 h 893"/>
                  <a:gd name="T30" fmla="*/ 93 w 564"/>
                  <a:gd name="T31" fmla="*/ 814 h 893"/>
                  <a:gd name="T32" fmla="*/ 40 w 564"/>
                  <a:gd name="T33" fmla="*/ 820 h 893"/>
                  <a:gd name="T34" fmla="*/ 22 w 564"/>
                  <a:gd name="T35" fmla="*/ 805 h 893"/>
                  <a:gd name="T36" fmla="*/ 11 w 564"/>
                  <a:gd name="T37" fmla="*/ 793 h 893"/>
                  <a:gd name="T38" fmla="*/ 11 w 564"/>
                  <a:gd name="T39" fmla="*/ 733 h 893"/>
                  <a:gd name="T40" fmla="*/ 57 w 564"/>
                  <a:gd name="T41" fmla="*/ 716 h 893"/>
                  <a:gd name="T42" fmla="*/ 68 w 564"/>
                  <a:gd name="T43" fmla="*/ 727 h 893"/>
                  <a:gd name="T44" fmla="*/ 448 w 564"/>
                  <a:gd name="T45" fmla="*/ 114 h 893"/>
                  <a:gd name="T46" fmla="*/ 446 w 564"/>
                  <a:gd name="T47" fmla="*/ 164 h 893"/>
                  <a:gd name="T48" fmla="*/ 457 w 564"/>
                  <a:gd name="T49" fmla="*/ 153 h 893"/>
                  <a:gd name="T50" fmla="*/ 477 w 564"/>
                  <a:gd name="T51" fmla="*/ 184 h 893"/>
                  <a:gd name="T52" fmla="*/ 499 w 564"/>
                  <a:gd name="T53" fmla="*/ 194 h 893"/>
                  <a:gd name="T54" fmla="*/ 504 w 564"/>
                  <a:gd name="T55" fmla="*/ 202 h 893"/>
                  <a:gd name="T56" fmla="*/ 493 w 564"/>
                  <a:gd name="T57" fmla="*/ 225 h 893"/>
                  <a:gd name="T58" fmla="*/ 477 w 564"/>
                  <a:gd name="T59" fmla="*/ 260 h 893"/>
                  <a:gd name="T60" fmla="*/ 488 w 564"/>
                  <a:gd name="T61" fmla="*/ 291 h 893"/>
                  <a:gd name="T62" fmla="*/ 471 w 564"/>
                  <a:gd name="T63" fmla="*/ 316 h 893"/>
                  <a:gd name="T64" fmla="*/ 457 w 564"/>
                  <a:gd name="T65" fmla="*/ 409 h 893"/>
                  <a:gd name="T66" fmla="*/ 440 w 564"/>
                  <a:gd name="T67" fmla="*/ 405 h 893"/>
                  <a:gd name="T68" fmla="*/ 442 w 564"/>
                  <a:gd name="T69" fmla="*/ 376 h 893"/>
                  <a:gd name="T70" fmla="*/ 451 w 564"/>
                  <a:gd name="T71" fmla="*/ 273 h 893"/>
                  <a:gd name="T72" fmla="*/ 408 w 564"/>
                  <a:gd name="T73" fmla="*/ 287 h 893"/>
                  <a:gd name="T74" fmla="*/ 368 w 564"/>
                  <a:gd name="T75" fmla="*/ 256 h 893"/>
                  <a:gd name="T76" fmla="*/ 417 w 564"/>
                  <a:gd name="T77" fmla="*/ 231 h 893"/>
                  <a:gd name="T78" fmla="*/ 437 w 564"/>
                  <a:gd name="T79" fmla="*/ 224 h 893"/>
                  <a:gd name="T80" fmla="*/ 451 w 564"/>
                  <a:gd name="T81" fmla="*/ 204 h 893"/>
                  <a:gd name="T82" fmla="*/ 440 w 564"/>
                  <a:gd name="T83" fmla="*/ 194 h 893"/>
                  <a:gd name="T84" fmla="*/ 417 w 564"/>
                  <a:gd name="T85" fmla="*/ 156 h 893"/>
                  <a:gd name="T86" fmla="*/ 420 w 564"/>
                  <a:gd name="T87" fmla="*/ 105 h 893"/>
                  <a:gd name="T88" fmla="*/ 560 w 564"/>
                  <a:gd name="T89" fmla="*/ 36 h 893"/>
                  <a:gd name="T90" fmla="*/ 520 w 564"/>
                  <a:gd name="T91" fmla="*/ 64 h 893"/>
                  <a:gd name="T92" fmla="*/ 509 w 564"/>
                  <a:gd name="T93" fmla="*/ 100 h 893"/>
                  <a:gd name="T94" fmla="*/ 517 w 564"/>
                  <a:gd name="T95" fmla="*/ 113 h 893"/>
                  <a:gd name="T96" fmla="*/ 484 w 564"/>
                  <a:gd name="T97" fmla="*/ 147 h 893"/>
                  <a:gd name="T98" fmla="*/ 477 w 564"/>
                  <a:gd name="T99" fmla="*/ 133 h 893"/>
                  <a:gd name="T100" fmla="*/ 484 w 564"/>
                  <a:gd name="T101" fmla="*/ 87 h 893"/>
                  <a:gd name="T102" fmla="*/ 524 w 564"/>
                  <a:gd name="T103" fmla="*/ 36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4" h="893">
                    <a:moveTo>
                      <a:pt x="88" y="853"/>
                    </a:moveTo>
                    <a:lnTo>
                      <a:pt x="111" y="853"/>
                    </a:lnTo>
                    <a:lnTo>
                      <a:pt x="111" y="873"/>
                    </a:lnTo>
                    <a:lnTo>
                      <a:pt x="108" y="873"/>
                    </a:lnTo>
                    <a:lnTo>
                      <a:pt x="108" y="876"/>
                    </a:lnTo>
                    <a:lnTo>
                      <a:pt x="111" y="876"/>
                    </a:lnTo>
                    <a:lnTo>
                      <a:pt x="111" y="893"/>
                    </a:lnTo>
                    <a:lnTo>
                      <a:pt x="88" y="893"/>
                    </a:lnTo>
                    <a:lnTo>
                      <a:pt x="88" y="853"/>
                    </a:lnTo>
                    <a:close/>
                    <a:moveTo>
                      <a:pt x="8" y="809"/>
                    </a:moveTo>
                    <a:lnTo>
                      <a:pt x="20" y="809"/>
                    </a:lnTo>
                    <a:lnTo>
                      <a:pt x="22" y="811"/>
                    </a:lnTo>
                    <a:lnTo>
                      <a:pt x="24" y="813"/>
                    </a:lnTo>
                    <a:lnTo>
                      <a:pt x="26" y="814"/>
                    </a:lnTo>
                    <a:lnTo>
                      <a:pt x="26" y="814"/>
                    </a:lnTo>
                    <a:lnTo>
                      <a:pt x="28" y="814"/>
                    </a:lnTo>
                    <a:lnTo>
                      <a:pt x="28" y="814"/>
                    </a:lnTo>
                    <a:lnTo>
                      <a:pt x="29" y="814"/>
                    </a:lnTo>
                    <a:lnTo>
                      <a:pt x="31" y="816"/>
                    </a:lnTo>
                    <a:lnTo>
                      <a:pt x="37" y="824"/>
                    </a:lnTo>
                    <a:lnTo>
                      <a:pt x="44" y="829"/>
                    </a:lnTo>
                    <a:lnTo>
                      <a:pt x="48" y="838"/>
                    </a:lnTo>
                    <a:lnTo>
                      <a:pt x="48" y="851"/>
                    </a:lnTo>
                    <a:lnTo>
                      <a:pt x="48" y="864"/>
                    </a:lnTo>
                    <a:lnTo>
                      <a:pt x="44" y="865"/>
                    </a:lnTo>
                    <a:lnTo>
                      <a:pt x="42" y="867"/>
                    </a:lnTo>
                    <a:lnTo>
                      <a:pt x="40" y="869"/>
                    </a:lnTo>
                    <a:lnTo>
                      <a:pt x="37" y="871"/>
                    </a:lnTo>
                    <a:lnTo>
                      <a:pt x="31" y="873"/>
                    </a:lnTo>
                    <a:lnTo>
                      <a:pt x="31" y="876"/>
                    </a:lnTo>
                    <a:lnTo>
                      <a:pt x="20" y="876"/>
                    </a:lnTo>
                    <a:lnTo>
                      <a:pt x="15" y="865"/>
                    </a:lnTo>
                    <a:lnTo>
                      <a:pt x="6" y="853"/>
                    </a:lnTo>
                    <a:lnTo>
                      <a:pt x="0" y="840"/>
                    </a:lnTo>
                    <a:lnTo>
                      <a:pt x="0" y="824"/>
                    </a:lnTo>
                    <a:lnTo>
                      <a:pt x="4" y="824"/>
                    </a:lnTo>
                    <a:lnTo>
                      <a:pt x="4" y="813"/>
                    </a:lnTo>
                    <a:lnTo>
                      <a:pt x="8" y="813"/>
                    </a:lnTo>
                    <a:lnTo>
                      <a:pt x="8" y="809"/>
                    </a:lnTo>
                    <a:close/>
                    <a:moveTo>
                      <a:pt x="37" y="780"/>
                    </a:moveTo>
                    <a:lnTo>
                      <a:pt x="31" y="787"/>
                    </a:lnTo>
                    <a:lnTo>
                      <a:pt x="33" y="787"/>
                    </a:lnTo>
                    <a:lnTo>
                      <a:pt x="35" y="787"/>
                    </a:lnTo>
                    <a:lnTo>
                      <a:pt x="37" y="785"/>
                    </a:lnTo>
                    <a:lnTo>
                      <a:pt x="40" y="784"/>
                    </a:lnTo>
                    <a:lnTo>
                      <a:pt x="40" y="782"/>
                    </a:lnTo>
                    <a:lnTo>
                      <a:pt x="40" y="780"/>
                    </a:lnTo>
                    <a:lnTo>
                      <a:pt x="37" y="780"/>
                    </a:lnTo>
                    <a:close/>
                    <a:moveTo>
                      <a:pt x="64" y="700"/>
                    </a:moveTo>
                    <a:lnTo>
                      <a:pt x="100" y="704"/>
                    </a:lnTo>
                    <a:lnTo>
                      <a:pt x="100" y="733"/>
                    </a:lnTo>
                    <a:lnTo>
                      <a:pt x="77" y="733"/>
                    </a:lnTo>
                    <a:lnTo>
                      <a:pt x="77" y="736"/>
                    </a:lnTo>
                    <a:lnTo>
                      <a:pt x="86" y="744"/>
                    </a:lnTo>
                    <a:lnTo>
                      <a:pt x="89" y="753"/>
                    </a:lnTo>
                    <a:lnTo>
                      <a:pt x="91" y="767"/>
                    </a:lnTo>
                    <a:lnTo>
                      <a:pt x="80" y="767"/>
                    </a:lnTo>
                    <a:lnTo>
                      <a:pt x="80" y="773"/>
                    </a:lnTo>
                    <a:lnTo>
                      <a:pt x="77" y="776"/>
                    </a:lnTo>
                    <a:lnTo>
                      <a:pt x="75" y="780"/>
                    </a:lnTo>
                    <a:lnTo>
                      <a:pt x="71" y="784"/>
                    </a:lnTo>
                    <a:lnTo>
                      <a:pt x="77" y="784"/>
                    </a:lnTo>
                    <a:lnTo>
                      <a:pt x="84" y="778"/>
                    </a:lnTo>
                    <a:lnTo>
                      <a:pt x="91" y="778"/>
                    </a:lnTo>
                    <a:lnTo>
                      <a:pt x="100" y="782"/>
                    </a:lnTo>
                    <a:lnTo>
                      <a:pt x="111" y="784"/>
                    </a:lnTo>
                    <a:lnTo>
                      <a:pt x="111" y="800"/>
                    </a:lnTo>
                    <a:lnTo>
                      <a:pt x="124" y="800"/>
                    </a:lnTo>
                    <a:lnTo>
                      <a:pt x="129" y="809"/>
                    </a:lnTo>
                    <a:lnTo>
                      <a:pt x="133" y="820"/>
                    </a:lnTo>
                    <a:lnTo>
                      <a:pt x="137" y="833"/>
                    </a:lnTo>
                    <a:lnTo>
                      <a:pt x="133" y="834"/>
                    </a:lnTo>
                    <a:lnTo>
                      <a:pt x="129" y="834"/>
                    </a:lnTo>
                    <a:lnTo>
                      <a:pt x="126" y="836"/>
                    </a:lnTo>
                    <a:lnTo>
                      <a:pt x="120" y="836"/>
                    </a:lnTo>
                    <a:lnTo>
                      <a:pt x="120" y="833"/>
                    </a:lnTo>
                    <a:lnTo>
                      <a:pt x="100" y="829"/>
                    </a:lnTo>
                    <a:lnTo>
                      <a:pt x="100" y="820"/>
                    </a:lnTo>
                    <a:lnTo>
                      <a:pt x="97" y="818"/>
                    </a:lnTo>
                    <a:lnTo>
                      <a:pt x="93" y="814"/>
                    </a:lnTo>
                    <a:lnTo>
                      <a:pt x="91" y="811"/>
                    </a:lnTo>
                    <a:lnTo>
                      <a:pt x="88" y="809"/>
                    </a:lnTo>
                    <a:lnTo>
                      <a:pt x="77" y="816"/>
                    </a:lnTo>
                    <a:lnTo>
                      <a:pt x="60" y="820"/>
                    </a:lnTo>
                    <a:lnTo>
                      <a:pt x="40" y="820"/>
                    </a:lnTo>
                    <a:lnTo>
                      <a:pt x="37" y="800"/>
                    </a:lnTo>
                    <a:lnTo>
                      <a:pt x="31" y="800"/>
                    </a:lnTo>
                    <a:lnTo>
                      <a:pt x="31" y="804"/>
                    </a:lnTo>
                    <a:lnTo>
                      <a:pt x="28" y="805"/>
                    </a:lnTo>
                    <a:lnTo>
                      <a:pt x="22" y="805"/>
                    </a:lnTo>
                    <a:lnTo>
                      <a:pt x="19" y="805"/>
                    </a:lnTo>
                    <a:lnTo>
                      <a:pt x="17" y="802"/>
                    </a:lnTo>
                    <a:lnTo>
                      <a:pt x="15" y="798"/>
                    </a:lnTo>
                    <a:lnTo>
                      <a:pt x="13" y="796"/>
                    </a:lnTo>
                    <a:lnTo>
                      <a:pt x="11" y="793"/>
                    </a:lnTo>
                    <a:lnTo>
                      <a:pt x="8" y="784"/>
                    </a:lnTo>
                    <a:lnTo>
                      <a:pt x="8" y="771"/>
                    </a:lnTo>
                    <a:lnTo>
                      <a:pt x="9" y="758"/>
                    </a:lnTo>
                    <a:lnTo>
                      <a:pt x="11" y="744"/>
                    </a:lnTo>
                    <a:lnTo>
                      <a:pt x="11" y="733"/>
                    </a:lnTo>
                    <a:lnTo>
                      <a:pt x="20" y="727"/>
                    </a:lnTo>
                    <a:lnTo>
                      <a:pt x="31" y="720"/>
                    </a:lnTo>
                    <a:lnTo>
                      <a:pt x="44" y="714"/>
                    </a:lnTo>
                    <a:lnTo>
                      <a:pt x="57" y="716"/>
                    </a:lnTo>
                    <a:lnTo>
                      <a:pt x="57" y="716"/>
                    </a:lnTo>
                    <a:lnTo>
                      <a:pt x="59" y="718"/>
                    </a:lnTo>
                    <a:lnTo>
                      <a:pt x="60" y="722"/>
                    </a:lnTo>
                    <a:lnTo>
                      <a:pt x="64" y="724"/>
                    </a:lnTo>
                    <a:lnTo>
                      <a:pt x="66" y="727"/>
                    </a:lnTo>
                    <a:lnTo>
                      <a:pt x="68" y="727"/>
                    </a:lnTo>
                    <a:lnTo>
                      <a:pt x="68" y="720"/>
                    </a:lnTo>
                    <a:lnTo>
                      <a:pt x="64" y="720"/>
                    </a:lnTo>
                    <a:lnTo>
                      <a:pt x="64" y="700"/>
                    </a:lnTo>
                    <a:close/>
                    <a:moveTo>
                      <a:pt x="444" y="96"/>
                    </a:moveTo>
                    <a:lnTo>
                      <a:pt x="448" y="114"/>
                    </a:lnTo>
                    <a:lnTo>
                      <a:pt x="448" y="138"/>
                    </a:lnTo>
                    <a:lnTo>
                      <a:pt x="448" y="160"/>
                    </a:lnTo>
                    <a:lnTo>
                      <a:pt x="446" y="162"/>
                    </a:lnTo>
                    <a:lnTo>
                      <a:pt x="446" y="162"/>
                    </a:lnTo>
                    <a:lnTo>
                      <a:pt x="446" y="164"/>
                    </a:lnTo>
                    <a:lnTo>
                      <a:pt x="446" y="164"/>
                    </a:lnTo>
                    <a:lnTo>
                      <a:pt x="444" y="165"/>
                    </a:lnTo>
                    <a:lnTo>
                      <a:pt x="444" y="167"/>
                    </a:lnTo>
                    <a:lnTo>
                      <a:pt x="457" y="167"/>
                    </a:lnTo>
                    <a:lnTo>
                      <a:pt x="457" y="153"/>
                    </a:lnTo>
                    <a:lnTo>
                      <a:pt x="460" y="151"/>
                    </a:lnTo>
                    <a:lnTo>
                      <a:pt x="464" y="149"/>
                    </a:lnTo>
                    <a:lnTo>
                      <a:pt x="469" y="149"/>
                    </a:lnTo>
                    <a:lnTo>
                      <a:pt x="477" y="147"/>
                    </a:lnTo>
                    <a:lnTo>
                      <a:pt x="477" y="184"/>
                    </a:lnTo>
                    <a:lnTo>
                      <a:pt x="488" y="189"/>
                    </a:lnTo>
                    <a:lnTo>
                      <a:pt x="488" y="193"/>
                    </a:lnTo>
                    <a:lnTo>
                      <a:pt x="493" y="194"/>
                    </a:lnTo>
                    <a:lnTo>
                      <a:pt x="495" y="194"/>
                    </a:lnTo>
                    <a:lnTo>
                      <a:pt x="499" y="194"/>
                    </a:lnTo>
                    <a:lnTo>
                      <a:pt x="500" y="194"/>
                    </a:lnTo>
                    <a:lnTo>
                      <a:pt x="500" y="194"/>
                    </a:lnTo>
                    <a:lnTo>
                      <a:pt x="502" y="196"/>
                    </a:lnTo>
                    <a:lnTo>
                      <a:pt x="502" y="198"/>
                    </a:lnTo>
                    <a:lnTo>
                      <a:pt x="504" y="202"/>
                    </a:lnTo>
                    <a:lnTo>
                      <a:pt x="504" y="207"/>
                    </a:lnTo>
                    <a:lnTo>
                      <a:pt x="488" y="216"/>
                    </a:lnTo>
                    <a:lnTo>
                      <a:pt x="489" y="220"/>
                    </a:lnTo>
                    <a:lnTo>
                      <a:pt x="493" y="224"/>
                    </a:lnTo>
                    <a:lnTo>
                      <a:pt x="493" y="225"/>
                    </a:lnTo>
                    <a:lnTo>
                      <a:pt x="495" y="229"/>
                    </a:lnTo>
                    <a:lnTo>
                      <a:pt x="497" y="236"/>
                    </a:lnTo>
                    <a:lnTo>
                      <a:pt x="486" y="242"/>
                    </a:lnTo>
                    <a:lnTo>
                      <a:pt x="480" y="251"/>
                    </a:lnTo>
                    <a:lnTo>
                      <a:pt x="477" y="260"/>
                    </a:lnTo>
                    <a:lnTo>
                      <a:pt x="477" y="276"/>
                    </a:lnTo>
                    <a:lnTo>
                      <a:pt x="479" y="278"/>
                    </a:lnTo>
                    <a:lnTo>
                      <a:pt x="482" y="282"/>
                    </a:lnTo>
                    <a:lnTo>
                      <a:pt x="484" y="285"/>
                    </a:lnTo>
                    <a:lnTo>
                      <a:pt x="488" y="291"/>
                    </a:lnTo>
                    <a:lnTo>
                      <a:pt x="488" y="296"/>
                    </a:lnTo>
                    <a:lnTo>
                      <a:pt x="488" y="300"/>
                    </a:lnTo>
                    <a:lnTo>
                      <a:pt x="480" y="304"/>
                    </a:lnTo>
                    <a:lnTo>
                      <a:pt x="480" y="313"/>
                    </a:lnTo>
                    <a:lnTo>
                      <a:pt x="471" y="316"/>
                    </a:lnTo>
                    <a:lnTo>
                      <a:pt x="471" y="367"/>
                    </a:lnTo>
                    <a:lnTo>
                      <a:pt x="460" y="373"/>
                    </a:lnTo>
                    <a:lnTo>
                      <a:pt x="464" y="404"/>
                    </a:lnTo>
                    <a:lnTo>
                      <a:pt x="460" y="407"/>
                    </a:lnTo>
                    <a:lnTo>
                      <a:pt x="457" y="409"/>
                    </a:lnTo>
                    <a:lnTo>
                      <a:pt x="455" y="409"/>
                    </a:lnTo>
                    <a:lnTo>
                      <a:pt x="449" y="411"/>
                    </a:lnTo>
                    <a:lnTo>
                      <a:pt x="444" y="413"/>
                    </a:lnTo>
                    <a:lnTo>
                      <a:pt x="442" y="407"/>
                    </a:lnTo>
                    <a:lnTo>
                      <a:pt x="440" y="405"/>
                    </a:lnTo>
                    <a:lnTo>
                      <a:pt x="439" y="402"/>
                    </a:lnTo>
                    <a:lnTo>
                      <a:pt x="437" y="400"/>
                    </a:lnTo>
                    <a:lnTo>
                      <a:pt x="437" y="394"/>
                    </a:lnTo>
                    <a:lnTo>
                      <a:pt x="437" y="389"/>
                    </a:lnTo>
                    <a:lnTo>
                      <a:pt x="442" y="376"/>
                    </a:lnTo>
                    <a:lnTo>
                      <a:pt x="448" y="358"/>
                    </a:lnTo>
                    <a:lnTo>
                      <a:pt x="449" y="338"/>
                    </a:lnTo>
                    <a:lnTo>
                      <a:pt x="451" y="314"/>
                    </a:lnTo>
                    <a:lnTo>
                      <a:pt x="451" y="291"/>
                    </a:lnTo>
                    <a:lnTo>
                      <a:pt x="451" y="273"/>
                    </a:lnTo>
                    <a:lnTo>
                      <a:pt x="440" y="269"/>
                    </a:lnTo>
                    <a:lnTo>
                      <a:pt x="440" y="264"/>
                    </a:lnTo>
                    <a:lnTo>
                      <a:pt x="437" y="264"/>
                    </a:lnTo>
                    <a:lnTo>
                      <a:pt x="431" y="287"/>
                    </a:lnTo>
                    <a:lnTo>
                      <a:pt x="408" y="287"/>
                    </a:lnTo>
                    <a:lnTo>
                      <a:pt x="408" y="269"/>
                    </a:lnTo>
                    <a:lnTo>
                      <a:pt x="395" y="269"/>
                    </a:lnTo>
                    <a:lnTo>
                      <a:pt x="384" y="269"/>
                    </a:lnTo>
                    <a:lnTo>
                      <a:pt x="371" y="269"/>
                    </a:lnTo>
                    <a:lnTo>
                      <a:pt x="368" y="256"/>
                    </a:lnTo>
                    <a:lnTo>
                      <a:pt x="364" y="256"/>
                    </a:lnTo>
                    <a:lnTo>
                      <a:pt x="364" y="227"/>
                    </a:lnTo>
                    <a:lnTo>
                      <a:pt x="411" y="224"/>
                    </a:lnTo>
                    <a:lnTo>
                      <a:pt x="411" y="233"/>
                    </a:lnTo>
                    <a:lnTo>
                      <a:pt x="417" y="231"/>
                    </a:lnTo>
                    <a:lnTo>
                      <a:pt x="420" y="229"/>
                    </a:lnTo>
                    <a:lnTo>
                      <a:pt x="422" y="227"/>
                    </a:lnTo>
                    <a:lnTo>
                      <a:pt x="426" y="227"/>
                    </a:lnTo>
                    <a:lnTo>
                      <a:pt x="429" y="225"/>
                    </a:lnTo>
                    <a:lnTo>
                      <a:pt x="437" y="224"/>
                    </a:lnTo>
                    <a:lnTo>
                      <a:pt x="437" y="213"/>
                    </a:lnTo>
                    <a:lnTo>
                      <a:pt x="440" y="213"/>
                    </a:lnTo>
                    <a:lnTo>
                      <a:pt x="440" y="207"/>
                    </a:lnTo>
                    <a:lnTo>
                      <a:pt x="451" y="207"/>
                    </a:lnTo>
                    <a:lnTo>
                      <a:pt x="451" y="204"/>
                    </a:lnTo>
                    <a:lnTo>
                      <a:pt x="448" y="204"/>
                    </a:lnTo>
                    <a:lnTo>
                      <a:pt x="444" y="202"/>
                    </a:lnTo>
                    <a:lnTo>
                      <a:pt x="442" y="200"/>
                    </a:lnTo>
                    <a:lnTo>
                      <a:pt x="440" y="198"/>
                    </a:lnTo>
                    <a:lnTo>
                      <a:pt x="440" y="194"/>
                    </a:lnTo>
                    <a:lnTo>
                      <a:pt x="440" y="189"/>
                    </a:lnTo>
                    <a:lnTo>
                      <a:pt x="424" y="189"/>
                    </a:lnTo>
                    <a:lnTo>
                      <a:pt x="420" y="180"/>
                    </a:lnTo>
                    <a:lnTo>
                      <a:pt x="417" y="171"/>
                    </a:lnTo>
                    <a:lnTo>
                      <a:pt x="417" y="156"/>
                    </a:lnTo>
                    <a:lnTo>
                      <a:pt x="391" y="156"/>
                    </a:lnTo>
                    <a:lnTo>
                      <a:pt x="391" y="124"/>
                    </a:lnTo>
                    <a:lnTo>
                      <a:pt x="408" y="124"/>
                    </a:lnTo>
                    <a:lnTo>
                      <a:pt x="413" y="114"/>
                    </a:lnTo>
                    <a:lnTo>
                      <a:pt x="420" y="105"/>
                    </a:lnTo>
                    <a:lnTo>
                      <a:pt x="431" y="100"/>
                    </a:lnTo>
                    <a:lnTo>
                      <a:pt x="444" y="96"/>
                    </a:lnTo>
                    <a:close/>
                    <a:moveTo>
                      <a:pt x="564" y="0"/>
                    </a:moveTo>
                    <a:lnTo>
                      <a:pt x="562" y="20"/>
                    </a:lnTo>
                    <a:lnTo>
                      <a:pt x="560" y="36"/>
                    </a:lnTo>
                    <a:lnTo>
                      <a:pt x="551" y="36"/>
                    </a:lnTo>
                    <a:lnTo>
                      <a:pt x="551" y="73"/>
                    </a:lnTo>
                    <a:lnTo>
                      <a:pt x="539" y="71"/>
                    </a:lnTo>
                    <a:lnTo>
                      <a:pt x="529" y="69"/>
                    </a:lnTo>
                    <a:lnTo>
                      <a:pt x="520" y="64"/>
                    </a:lnTo>
                    <a:lnTo>
                      <a:pt x="520" y="87"/>
                    </a:lnTo>
                    <a:lnTo>
                      <a:pt x="511" y="87"/>
                    </a:lnTo>
                    <a:lnTo>
                      <a:pt x="511" y="93"/>
                    </a:lnTo>
                    <a:lnTo>
                      <a:pt x="511" y="96"/>
                    </a:lnTo>
                    <a:lnTo>
                      <a:pt x="509" y="100"/>
                    </a:lnTo>
                    <a:lnTo>
                      <a:pt x="508" y="104"/>
                    </a:lnTo>
                    <a:lnTo>
                      <a:pt x="508" y="104"/>
                    </a:lnTo>
                    <a:lnTo>
                      <a:pt x="511" y="104"/>
                    </a:lnTo>
                    <a:lnTo>
                      <a:pt x="511" y="113"/>
                    </a:lnTo>
                    <a:lnTo>
                      <a:pt x="517" y="113"/>
                    </a:lnTo>
                    <a:lnTo>
                      <a:pt x="517" y="125"/>
                    </a:lnTo>
                    <a:lnTo>
                      <a:pt x="513" y="136"/>
                    </a:lnTo>
                    <a:lnTo>
                      <a:pt x="508" y="144"/>
                    </a:lnTo>
                    <a:lnTo>
                      <a:pt x="508" y="147"/>
                    </a:lnTo>
                    <a:lnTo>
                      <a:pt x="484" y="147"/>
                    </a:lnTo>
                    <a:lnTo>
                      <a:pt x="482" y="144"/>
                    </a:lnTo>
                    <a:lnTo>
                      <a:pt x="480" y="140"/>
                    </a:lnTo>
                    <a:lnTo>
                      <a:pt x="479" y="138"/>
                    </a:lnTo>
                    <a:lnTo>
                      <a:pt x="477" y="136"/>
                    </a:lnTo>
                    <a:lnTo>
                      <a:pt x="477" y="133"/>
                    </a:lnTo>
                    <a:lnTo>
                      <a:pt x="477" y="127"/>
                    </a:lnTo>
                    <a:lnTo>
                      <a:pt x="477" y="120"/>
                    </a:lnTo>
                    <a:lnTo>
                      <a:pt x="471" y="120"/>
                    </a:lnTo>
                    <a:lnTo>
                      <a:pt x="471" y="87"/>
                    </a:lnTo>
                    <a:lnTo>
                      <a:pt x="484" y="87"/>
                    </a:lnTo>
                    <a:lnTo>
                      <a:pt x="488" y="44"/>
                    </a:lnTo>
                    <a:lnTo>
                      <a:pt x="517" y="44"/>
                    </a:lnTo>
                    <a:lnTo>
                      <a:pt x="517" y="60"/>
                    </a:lnTo>
                    <a:lnTo>
                      <a:pt x="520" y="60"/>
                    </a:lnTo>
                    <a:lnTo>
                      <a:pt x="524" y="36"/>
                    </a:lnTo>
                    <a:lnTo>
                      <a:pt x="528" y="36"/>
                    </a:lnTo>
                    <a:lnTo>
                      <a:pt x="528" y="4"/>
                    </a:lnTo>
                    <a:lnTo>
                      <a:pt x="564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5" name="Freeform 19">
              <a:extLst>
                <a:ext uri="{FF2B5EF4-FFF2-40B4-BE49-F238E27FC236}">
                  <a16:creationId xmlns="" xmlns:a16="http://schemas.microsoft.com/office/drawing/2014/main" id="{626C6DD9-A0F5-4970-A468-BAFA12FE92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535" y="3121918"/>
              <a:ext cx="1524000" cy="2243138"/>
            </a:xfrm>
            <a:custGeom>
              <a:avLst/>
              <a:gdLst>
                <a:gd name="T0" fmla="*/ 636 w 960"/>
                <a:gd name="T1" fmla="*/ 106 h 1413"/>
                <a:gd name="T2" fmla="*/ 643 w 960"/>
                <a:gd name="T3" fmla="*/ 111 h 1413"/>
                <a:gd name="T4" fmla="*/ 592 w 960"/>
                <a:gd name="T5" fmla="*/ 68 h 1413"/>
                <a:gd name="T6" fmla="*/ 760 w 960"/>
                <a:gd name="T7" fmla="*/ 64 h 1413"/>
                <a:gd name="T8" fmla="*/ 669 w 960"/>
                <a:gd name="T9" fmla="*/ 133 h 1413"/>
                <a:gd name="T10" fmla="*/ 589 w 960"/>
                <a:gd name="T11" fmla="*/ 280 h 1413"/>
                <a:gd name="T12" fmla="*/ 541 w 960"/>
                <a:gd name="T13" fmla="*/ 389 h 1413"/>
                <a:gd name="T14" fmla="*/ 663 w 960"/>
                <a:gd name="T15" fmla="*/ 460 h 1413"/>
                <a:gd name="T16" fmla="*/ 736 w 960"/>
                <a:gd name="T17" fmla="*/ 358 h 1413"/>
                <a:gd name="T18" fmla="*/ 783 w 960"/>
                <a:gd name="T19" fmla="*/ 408 h 1413"/>
                <a:gd name="T20" fmla="*/ 863 w 960"/>
                <a:gd name="T21" fmla="*/ 484 h 1413"/>
                <a:gd name="T22" fmla="*/ 907 w 960"/>
                <a:gd name="T23" fmla="*/ 515 h 1413"/>
                <a:gd name="T24" fmla="*/ 916 w 960"/>
                <a:gd name="T25" fmla="*/ 644 h 1413"/>
                <a:gd name="T26" fmla="*/ 934 w 960"/>
                <a:gd name="T27" fmla="*/ 708 h 1413"/>
                <a:gd name="T28" fmla="*/ 952 w 960"/>
                <a:gd name="T29" fmla="*/ 820 h 1413"/>
                <a:gd name="T30" fmla="*/ 912 w 960"/>
                <a:gd name="T31" fmla="*/ 1002 h 1413"/>
                <a:gd name="T32" fmla="*/ 869 w 960"/>
                <a:gd name="T33" fmla="*/ 1100 h 1413"/>
                <a:gd name="T34" fmla="*/ 818 w 960"/>
                <a:gd name="T35" fmla="*/ 1149 h 1413"/>
                <a:gd name="T36" fmla="*/ 761 w 960"/>
                <a:gd name="T37" fmla="*/ 1153 h 1413"/>
                <a:gd name="T38" fmla="*/ 640 w 960"/>
                <a:gd name="T39" fmla="*/ 1184 h 1413"/>
                <a:gd name="T40" fmla="*/ 625 w 960"/>
                <a:gd name="T41" fmla="*/ 1217 h 1413"/>
                <a:gd name="T42" fmla="*/ 556 w 960"/>
                <a:gd name="T43" fmla="*/ 1257 h 1413"/>
                <a:gd name="T44" fmla="*/ 472 w 960"/>
                <a:gd name="T45" fmla="*/ 1273 h 1413"/>
                <a:gd name="T46" fmla="*/ 392 w 960"/>
                <a:gd name="T47" fmla="*/ 1348 h 1413"/>
                <a:gd name="T48" fmla="*/ 309 w 960"/>
                <a:gd name="T49" fmla="*/ 1375 h 1413"/>
                <a:gd name="T50" fmla="*/ 167 w 960"/>
                <a:gd name="T51" fmla="*/ 1404 h 1413"/>
                <a:gd name="T52" fmla="*/ 216 w 960"/>
                <a:gd name="T53" fmla="*/ 1320 h 1413"/>
                <a:gd name="T54" fmla="*/ 116 w 960"/>
                <a:gd name="T55" fmla="*/ 1353 h 1413"/>
                <a:gd name="T56" fmla="*/ 145 w 960"/>
                <a:gd name="T57" fmla="*/ 1297 h 1413"/>
                <a:gd name="T58" fmla="*/ 100 w 960"/>
                <a:gd name="T59" fmla="*/ 1304 h 1413"/>
                <a:gd name="T60" fmla="*/ 34 w 960"/>
                <a:gd name="T61" fmla="*/ 1291 h 1413"/>
                <a:gd name="T62" fmla="*/ 72 w 960"/>
                <a:gd name="T63" fmla="*/ 1211 h 1413"/>
                <a:gd name="T64" fmla="*/ 12 w 960"/>
                <a:gd name="T65" fmla="*/ 1186 h 1413"/>
                <a:gd name="T66" fmla="*/ 69 w 960"/>
                <a:gd name="T67" fmla="*/ 1120 h 1413"/>
                <a:gd name="T68" fmla="*/ 134 w 960"/>
                <a:gd name="T69" fmla="*/ 1122 h 1413"/>
                <a:gd name="T70" fmla="*/ 161 w 960"/>
                <a:gd name="T71" fmla="*/ 1022 h 1413"/>
                <a:gd name="T72" fmla="*/ 203 w 960"/>
                <a:gd name="T73" fmla="*/ 957 h 1413"/>
                <a:gd name="T74" fmla="*/ 238 w 960"/>
                <a:gd name="T75" fmla="*/ 844 h 1413"/>
                <a:gd name="T76" fmla="*/ 269 w 960"/>
                <a:gd name="T77" fmla="*/ 788 h 1413"/>
                <a:gd name="T78" fmla="*/ 191 w 960"/>
                <a:gd name="T79" fmla="*/ 755 h 1413"/>
                <a:gd name="T80" fmla="*/ 143 w 960"/>
                <a:gd name="T81" fmla="*/ 764 h 1413"/>
                <a:gd name="T82" fmla="*/ 96 w 960"/>
                <a:gd name="T83" fmla="*/ 737 h 1413"/>
                <a:gd name="T84" fmla="*/ 129 w 960"/>
                <a:gd name="T85" fmla="*/ 644 h 1413"/>
                <a:gd name="T86" fmla="*/ 196 w 960"/>
                <a:gd name="T87" fmla="*/ 560 h 1413"/>
                <a:gd name="T88" fmla="*/ 60 w 960"/>
                <a:gd name="T89" fmla="*/ 508 h 1413"/>
                <a:gd name="T90" fmla="*/ 120 w 960"/>
                <a:gd name="T91" fmla="*/ 537 h 1413"/>
                <a:gd name="T92" fmla="*/ 132 w 960"/>
                <a:gd name="T93" fmla="*/ 511 h 1413"/>
                <a:gd name="T94" fmla="*/ 123 w 960"/>
                <a:gd name="T95" fmla="*/ 426 h 1413"/>
                <a:gd name="T96" fmla="*/ 192 w 960"/>
                <a:gd name="T97" fmla="*/ 389 h 1413"/>
                <a:gd name="T98" fmla="*/ 289 w 960"/>
                <a:gd name="T99" fmla="*/ 437 h 1413"/>
                <a:gd name="T100" fmla="*/ 400 w 960"/>
                <a:gd name="T101" fmla="*/ 420 h 1413"/>
                <a:gd name="T102" fmla="*/ 427 w 960"/>
                <a:gd name="T103" fmla="*/ 348 h 1413"/>
                <a:gd name="T104" fmla="*/ 480 w 960"/>
                <a:gd name="T105" fmla="*/ 286 h 1413"/>
                <a:gd name="T106" fmla="*/ 369 w 960"/>
                <a:gd name="T107" fmla="*/ 248 h 1413"/>
                <a:gd name="T108" fmla="*/ 421 w 960"/>
                <a:gd name="T109" fmla="*/ 217 h 1413"/>
                <a:gd name="T110" fmla="*/ 438 w 960"/>
                <a:gd name="T111" fmla="*/ 178 h 1413"/>
                <a:gd name="T112" fmla="*/ 478 w 960"/>
                <a:gd name="T113" fmla="*/ 82 h 1413"/>
                <a:gd name="T114" fmla="*/ 561 w 960"/>
                <a:gd name="T115" fmla="*/ 80 h 1413"/>
                <a:gd name="T116" fmla="*/ 576 w 960"/>
                <a:gd name="T117" fmla="*/ 53 h 1413"/>
                <a:gd name="T118" fmla="*/ 612 w 960"/>
                <a:gd name="T119" fmla="*/ 68 h 1413"/>
                <a:gd name="T120" fmla="*/ 672 w 960"/>
                <a:gd name="T121" fmla="*/ 31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0" h="1413">
                  <a:moveTo>
                    <a:pt x="96" y="397"/>
                  </a:moveTo>
                  <a:lnTo>
                    <a:pt x="109" y="397"/>
                  </a:lnTo>
                  <a:lnTo>
                    <a:pt x="112" y="408"/>
                  </a:lnTo>
                  <a:lnTo>
                    <a:pt x="116" y="408"/>
                  </a:lnTo>
                  <a:lnTo>
                    <a:pt x="116" y="420"/>
                  </a:lnTo>
                  <a:lnTo>
                    <a:pt x="107" y="428"/>
                  </a:lnTo>
                  <a:lnTo>
                    <a:pt x="98" y="433"/>
                  </a:lnTo>
                  <a:lnTo>
                    <a:pt x="83" y="437"/>
                  </a:lnTo>
                  <a:lnTo>
                    <a:pt x="83" y="404"/>
                  </a:lnTo>
                  <a:lnTo>
                    <a:pt x="96" y="400"/>
                  </a:lnTo>
                  <a:lnTo>
                    <a:pt x="96" y="397"/>
                  </a:lnTo>
                  <a:close/>
                  <a:moveTo>
                    <a:pt x="636" y="97"/>
                  </a:moveTo>
                  <a:lnTo>
                    <a:pt x="636" y="102"/>
                  </a:lnTo>
                  <a:lnTo>
                    <a:pt x="636" y="106"/>
                  </a:lnTo>
                  <a:lnTo>
                    <a:pt x="634" y="109"/>
                  </a:lnTo>
                  <a:lnTo>
                    <a:pt x="632" y="111"/>
                  </a:lnTo>
                  <a:lnTo>
                    <a:pt x="623" y="111"/>
                  </a:lnTo>
                  <a:lnTo>
                    <a:pt x="623" y="117"/>
                  </a:lnTo>
                  <a:lnTo>
                    <a:pt x="612" y="120"/>
                  </a:lnTo>
                  <a:lnTo>
                    <a:pt x="616" y="140"/>
                  </a:lnTo>
                  <a:lnTo>
                    <a:pt x="620" y="140"/>
                  </a:lnTo>
                  <a:lnTo>
                    <a:pt x="623" y="135"/>
                  </a:lnTo>
                  <a:lnTo>
                    <a:pt x="627" y="131"/>
                  </a:lnTo>
                  <a:lnTo>
                    <a:pt x="631" y="128"/>
                  </a:lnTo>
                  <a:lnTo>
                    <a:pt x="634" y="124"/>
                  </a:lnTo>
                  <a:lnTo>
                    <a:pt x="638" y="118"/>
                  </a:lnTo>
                  <a:lnTo>
                    <a:pt x="640" y="111"/>
                  </a:lnTo>
                  <a:lnTo>
                    <a:pt x="643" y="111"/>
                  </a:lnTo>
                  <a:lnTo>
                    <a:pt x="645" y="109"/>
                  </a:lnTo>
                  <a:lnTo>
                    <a:pt x="643" y="109"/>
                  </a:lnTo>
                  <a:lnTo>
                    <a:pt x="643" y="109"/>
                  </a:lnTo>
                  <a:lnTo>
                    <a:pt x="641" y="111"/>
                  </a:lnTo>
                  <a:lnTo>
                    <a:pt x="641" y="109"/>
                  </a:lnTo>
                  <a:lnTo>
                    <a:pt x="640" y="108"/>
                  </a:lnTo>
                  <a:lnTo>
                    <a:pt x="640" y="97"/>
                  </a:lnTo>
                  <a:lnTo>
                    <a:pt x="636" y="97"/>
                  </a:lnTo>
                  <a:close/>
                  <a:moveTo>
                    <a:pt x="589" y="68"/>
                  </a:moveTo>
                  <a:lnTo>
                    <a:pt x="589" y="77"/>
                  </a:lnTo>
                  <a:lnTo>
                    <a:pt x="596" y="77"/>
                  </a:lnTo>
                  <a:lnTo>
                    <a:pt x="596" y="73"/>
                  </a:lnTo>
                  <a:lnTo>
                    <a:pt x="592" y="73"/>
                  </a:lnTo>
                  <a:lnTo>
                    <a:pt x="592" y="68"/>
                  </a:lnTo>
                  <a:lnTo>
                    <a:pt x="589" y="68"/>
                  </a:lnTo>
                  <a:close/>
                  <a:moveTo>
                    <a:pt x="692" y="0"/>
                  </a:moveTo>
                  <a:lnTo>
                    <a:pt x="703" y="13"/>
                  </a:lnTo>
                  <a:lnTo>
                    <a:pt x="720" y="26"/>
                  </a:lnTo>
                  <a:lnTo>
                    <a:pt x="736" y="37"/>
                  </a:lnTo>
                  <a:lnTo>
                    <a:pt x="740" y="38"/>
                  </a:lnTo>
                  <a:lnTo>
                    <a:pt x="745" y="40"/>
                  </a:lnTo>
                  <a:lnTo>
                    <a:pt x="751" y="42"/>
                  </a:lnTo>
                  <a:lnTo>
                    <a:pt x="758" y="44"/>
                  </a:lnTo>
                  <a:lnTo>
                    <a:pt x="761" y="46"/>
                  </a:lnTo>
                  <a:lnTo>
                    <a:pt x="763" y="48"/>
                  </a:lnTo>
                  <a:lnTo>
                    <a:pt x="763" y="60"/>
                  </a:lnTo>
                  <a:lnTo>
                    <a:pt x="761" y="62"/>
                  </a:lnTo>
                  <a:lnTo>
                    <a:pt x="760" y="64"/>
                  </a:lnTo>
                  <a:lnTo>
                    <a:pt x="758" y="68"/>
                  </a:lnTo>
                  <a:lnTo>
                    <a:pt x="756" y="68"/>
                  </a:lnTo>
                  <a:lnTo>
                    <a:pt x="749" y="68"/>
                  </a:lnTo>
                  <a:lnTo>
                    <a:pt x="749" y="73"/>
                  </a:lnTo>
                  <a:lnTo>
                    <a:pt x="736" y="73"/>
                  </a:lnTo>
                  <a:lnTo>
                    <a:pt x="736" y="77"/>
                  </a:lnTo>
                  <a:lnTo>
                    <a:pt x="720" y="80"/>
                  </a:lnTo>
                  <a:lnTo>
                    <a:pt x="716" y="88"/>
                  </a:lnTo>
                  <a:lnTo>
                    <a:pt x="709" y="88"/>
                  </a:lnTo>
                  <a:lnTo>
                    <a:pt x="703" y="95"/>
                  </a:lnTo>
                  <a:lnTo>
                    <a:pt x="700" y="104"/>
                  </a:lnTo>
                  <a:lnTo>
                    <a:pt x="694" y="115"/>
                  </a:lnTo>
                  <a:lnTo>
                    <a:pt x="692" y="124"/>
                  </a:lnTo>
                  <a:lnTo>
                    <a:pt x="669" y="133"/>
                  </a:lnTo>
                  <a:lnTo>
                    <a:pt x="652" y="164"/>
                  </a:lnTo>
                  <a:lnTo>
                    <a:pt x="647" y="180"/>
                  </a:lnTo>
                  <a:lnTo>
                    <a:pt x="645" y="195"/>
                  </a:lnTo>
                  <a:lnTo>
                    <a:pt x="643" y="208"/>
                  </a:lnTo>
                  <a:lnTo>
                    <a:pt x="636" y="218"/>
                  </a:lnTo>
                  <a:lnTo>
                    <a:pt x="623" y="228"/>
                  </a:lnTo>
                  <a:lnTo>
                    <a:pt x="623" y="231"/>
                  </a:lnTo>
                  <a:lnTo>
                    <a:pt x="603" y="237"/>
                  </a:lnTo>
                  <a:lnTo>
                    <a:pt x="603" y="248"/>
                  </a:lnTo>
                  <a:lnTo>
                    <a:pt x="563" y="244"/>
                  </a:lnTo>
                  <a:lnTo>
                    <a:pt x="560" y="251"/>
                  </a:lnTo>
                  <a:lnTo>
                    <a:pt x="552" y="251"/>
                  </a:lnTo>
                  <a:lnTo>
                    <a:pt x="552" y="260"/>
                  </a:lnTo>
                  <a:lnTo>
                    <a:pt x="589" y="280"/>
                  </a:lnTo>
                  <a:lnTo>
                    <a:pt x="589" y="297"/>
                  </a:lnTo>
                  <a:lnTo>
                    <a:pt x="572" y="308"/>
                  </a:lnTo>
                  <a:lnTo>
                    <a:pt x="572" y="311"/>
                  </a:lnTo>
                  <a:lnTo>
                    <a:pt x="532" y="311"/>
                  </a:lnTo>
                  <a:lnTo>
                    <a:pt x="512" y="340"/>
                  </a:lnTo>
                  <a:lnTo>
                    <a:pt x="500" y="340"/>
                  </a:lnTo>
                  <a:lnTo>
                    <a:pt x="500" y="344"/>
                  </a:lnTo>
                  <a:lnTo>
                    <a:pt x="512" y="353"/>
                  </a:lnTo>
                  <a:lnTo>
                    <a:pt x="512" y="360"/>
                  </a:lnTo>
                  <a:lnTo>
                    <a:pt x="529" y="371"/>
                  </a:lnTo>
                  <a:lnTo>
                    <a:pt x="529" y="380"/>
                  </a:lnTo>
                  <a:lnTo>
                    <a:pt x="532" y="380"/>
                  </a:lnTo>
                  <a:lnTo>
                    <a:pt x="538" y="386"/>
                  </a:lnTo>
                  <a:lnTo>
                    <a:pt x="541" y="389"/>
                  </a:lnTo>
                  <a:lnTo>
                    <a:pt x="547" y="393"/>
                  </a:lnTo>
                  <a:lnTo>
                    <a:pt x="552" y="397"/>
                  </a:lnTo>
                  <a:lnTo>
                    <a:pt x="560" y="400"/>
                  </a:lnTo>
                  <a:lnTo>
                    <a:pt x="561" y="411"/>
                  </a:lnTo>
                  <a:lnTo>
                    <a:pt x="565" y="422"/>
                  </a:lnTo>
                  <a:lnTo>
                    <a:pt x="569" y="433"/>
                  </a:lnTo>
                  <a:lnTo>
                    <a:pt x="609" y="437"/>
                  </a:lnTo>
                  <a:lnTo>
                    <a:pt x="611" y="438"/>
                  </a:lnTo>
                  <a:lnTo>
                    <a:pt x="612" y="442"/>
                  </a:lnTo>
                  <a:lnTo>
                    <a:pt x="614" y="448"/>
                  </a:lnTo>
                  <a:lnTo>
                    <a:pt x="614" y="453"/>
                  </a:lnTo>
                  <a:lnTo>
                    <a:pt x="616" y="457"/>
                  </a:lnTo>
                  <a:lnTo>
                    <a:pt x="663" y="457"/>
                  </a:lnTo>
                  <a:lnTo>
                    <a:pt x="663" y="460"/>
                  </a:lnTo>
                  <a:lnTo>
                    <a:pt x="680" y="464"/>
                  </a:lnTo>
                  <a:lnTo>
                    <a:pt x="685" y="448"/>
                  </a:lnTo>
                  <a:lnTo>
                    <a:pt x="691" y="437"/>
                  </a:lnTo>
                  <a:lnTo>
                    <a:pt x="698" y="429"/>
                  </a:lnTo>
                  <a:lnTo>
                    <a:pt x="705" y="422"/>
                  </a:lnTo>
                  <a:lnTo>
                    <a:pt x="712" y="413"/>
                  </a:lnTo>
                  <a:lnTo>
                    <a:pt x="707" y="408"/>
                  </a:lnTo>
                  <a:lnTo>
                    <a:pt x="703" y="404"/>
                  </a:lnTo>
                  <a:lnTo>
                    <a:pt x="701" y="397"/>
                  </a:lnTo>
                  <a:lnTo>
                    <a:pt x="700" y="388"/>
                  </a:lnTo>
                  <a:lnTo>
                    <a:pt x="711" y="380"/>
                  </a:lnTo>
                  <a:lnTo>
                    <a:pt x="718" y="371"/>
                  </a:lnTo>
                  <a:lnTo>
                    <a:pt x="725" y="364"/>
                  </a:lnTo>
                  <a:lnTo>
                    <a:pt x="736" y="358"/>
                  </a:lnTo>
                  <a:lnTo>
                    <a:pt x="752" y="357"/>
                  </a:lnTo>
                  <a:lnTo>
                    <a:pt x="754" y="360"/>
                  </a:lnTo>
                  <a:lnTo>
                    <a:pt x="758" y="362"/>
                  </a:lnTo>
                  <a:lnTo>
                    <a:pt x="760" y="364"/>
                  </a:lnTo>
                  <a:lnTo>
                    <a:pt x="760" y="371"/>
                  </a:lnTo>
                  <a:lnTo>
                    <a:pt x="763" y="371"/>
                  </a:lnTo>
                  <a:lnTo>
                    <a:pt x="763" y="380"/>
                  </a:lnTo>
                  <a:lnTo>
                    <a:pt x="772" y="384"/>
                  </a:lnTo>
                  <a:lnTo>
                    <a:pt x="772" y="391"/>
                  </a:lnTo>
                  <a:lnTo>
                    <a:pt x="776" y="391"/>
                  </a:lnTo>
                  <a:lnTo>
                    <a:pt x="776" y="400"/>
                  </a:lnTo>
                  <a:lnTo>
                    <a:pt x="780" y="400"/>
                  </a:lnTo>
                  <a:lnTo>
                    <a:pt x="780" y="408"/>
                  </a:lnTo>
                  <a:lnTo>
                    <a:pt x="783" y="408"/>
                  </a:lnTo>
                  <a:lnTo>
                    <a:pt x="783" y="417"/>
                  </a:lnTo>
                  <a:lnTo>
                    <a:pt x="789" y="417"/>
                  </a:lnTo>
                  <a:lnTo>
                    <a:pt x="789" y="424"/>
                  </a:lnTo>
                  <a:lnTo>
                    <a:pt x="796" y="429"/>
                  </a:lnTo>
                  <a:lnTo>
                    <a:pt x="805" y="431"/>
                  </a:lnTo>
                  <a:lnTo>
                    <a:pt x="814" y="433"/>
                  </a:lnTo>
                  <a:lnTo>
                    <a:pt x="820" y="437"/>
                  </a:lnTo>
                  <a:lnTo>
                    <a:pt x="820" y="444"/>
                  </a:lnTo>
                  <a:lnTo>
                    <a:pt x="823" y="453"/>
                  </a:lnTo>
                  <a:lnTo>
                    <a:pt x="823" y="464"/>
                  </a:lnTo>
                  <a:lnTo>
                    <a:pt x="821" y="477"/>
                  </a:lnTo>
                  <a:lnTo>
                    <a:pt x="820" y="488"/>
                  </a:lnTo>
                  <a:lnTo>
                    <a:pt x="863" y="488"/>
                  </a:lnTo>
                  <a:lnTo>
                    <a:pt x="863" y="484"/>
                  </a:lnTo>
                  <a:lnTo>
                    <a:pt x="872" y="484"/>
                  </a:lnTo>
                  <a:lnTo>
                    <a:pt x="880" y="473"/>
                  </a:lnTo>
                  <a:lnTo>
                    <a:pt x="903" y="468"/>
                  </a:lnTo>
                  <a:lnTo>
                    <a:pt x="912" y="478"/>
                  </a:lnTo>
                  <a:lnTo>
                    <a:pt x="923" y="488"/>
                  </a:lnTo>
                  <a:lnTo>
                    <a:pt x="931" y="498"/>
                  </a:lnTo>
                  <a:lnTo>
                    <a:pt x="936" y="511"/>
                  </a:lnTo>
                  <a:lnTo>
                    <a:pt x="932" y="515"/>
                  </a:lnTo>
                  <a:lnTo>
                    <a:pt x="929" y="517"/>
                  </a:lnTo>
                  <a:lnTo>
                    <a:pt x="927" y="518"/>
                  </a:lnTo>
                  <a:lnTo>
                    <a:pt x="923" y="518"/>
                  </a:lnTo>
                  <a:lnTo>
                    <a:pt x="920" y="520"/>
                  </a:lnTo>
                  <a:lnTo>
                    <a:pt x="912" y="520"/>
                  </a:lnTo>
                  <a:lnTo>
                    <a:pt x="907" y="515"/>
                  </a:lnTo>
                  <a:lnTo>
                    <a:pt x="900" y="511"/>
                  </a:lnTo>
                  <a:lnTo>
                    <a:pt x="892" y="509"/>
                  </a:lnTo>
                  <a:lnTo>
                    <a:pt x="883" y="508"/>
                  </a:lnTo>
                  <a:lnTo>
                    <a:pt x="883" y="540"/>
                  </a:lnTo>
                  <a:lnTo>
                    <a:pt x="889" y="542"/>
                  </a:lnTo>
                  <a:lnTo>
                    <a:pt x="892" y="546"/>
                  </a:lnTo>
                  <a:lnTo>
                    <a:pt x="896" y="548"/>
                  </a:lnTo>
                  <a:lnTo>
                    <a:pt x="901" y="549"/>
                  </a:lnTo>
                  <a:lnTo>
                    <a:pt x="909" y="553"/>
                  </a:lnTo>
                  <a:lnTo>
                    <a:pt x="907" y="571"/>
                  </a:lnTo>
                  <a:lnTo>
                    <a:pt x="907" y="593"/>
                  </a:lnTo>
                  <a:lnTo>
                    <a:pt x="907" y="613"/>
                  </a:lnTo>
                  <a:lnTo>
                    <a:pt x="911" y="631"/>
                  </a:lnTo>
                  <a:lnTo>
                    <a:pt x="916" y="644"/>
                  </a:lnTo>
                  <a:lnTo>
                    <a:pt x="920" y="644"/>
                  </a:lnTo>
                  <a:lnTo>
                    <a:pt x="923" y="651"/>
                  </a:lnTo>
                  <a:lnTo>
                    <a:pt x="932" y="651"/>
                  </a:lnTo>
                  <a:lnTo>
                    <a:pt x="934" y="655"/>
                  </a:lnTo>
                  <a:lnTo>
                    <a:pt x="938" y="660"/>
                  </a:lnTo>
                  <a:lnTo>
                    <a:pt x="941" y="664"/>
                  </a:lnTo>
                  <a:lnTo>
                    <a:pt x="943" y="668"/>
                  </a:lnTo>
                  <a:lnTo>
                    <a:pt x="943" y="680"/>
                  </a:lnTo>
                  <a:lnTo>
                    <a:pt x="940" y="689"/>
                  </a:lnTo>
                  <a:lnTo>
                    <a:pt x="936" y="700"/>
                  </a:lnTo>
                  <a:lnTo>
                    <a:pt x="932" y="700"/>
                  </a:lnTo>
                  <a:lnTo>
                    <a:pt x="932" y="704"/>
                  </a:lnTo>
                  <a:lnTo>
                    <a:pt x="932" y="706"/>
                  </a:lnTo>
                  <a:lnTo>
                    <a:pt x="934" y="708"/>
                  </a:lnTo>
                  <a:lnTo>
                    <a:pt x="936" y="708"/>
                  </a:lnTo>
                  <a:lnTo>
                    <a:pt x="936" y="708"/>
                  </a:lnTo>
                  <a:lnTo>
                    <a:pt x="936" y="724"/>
                  </a:lnTo>
                  <a:lnTo>
                    <a:pt x="932" y="724"/>
                  </a:lnTo>
                  <a:lnTo>
                    <a:pt x="932" y="737"/>
                  </a:lnTo>
                  <a:lnTo>
                    <a:pt x="916" y="744"/>
                  </a:lnTo>
                  <a:lnTo>
                    <a:pt x="920" y="753"/>
                  </a:lnTo>
                  <a:lnTo>
                    <a:pt x="925" y="755"/>
                  </a:lnTo>
                  <a:lnTo>
                    <a:pt x="929" y="757"/>
                  </a:lnTo>
                  <a:lnTo>
                    <a:pt x="934" y="758"/>
                  </a:lnTo>
                  <a:lnTo>
                    <a:pt x="940" y="760"/>
                  </a:lnTo>
                  <a:lnTo>
                    <a:pt x="940" y="797"/>
                  </a:lnTo>
                  <a:lnTo>
                    <a:pt x="943" y="797"/>
                  </a:lnTo>
                  <a:lnTo>
                    <a:pt x="952" y="820"/>
                  </a:lnTo>
                  <a:lnTo>
                    <a:pt x="956" y="820"/>
                  </a:lnTo>
                  <a:lnTo>
                    <a:pt x="952" y="871"/>
                  </a:lnTo>
                  <a:lnTo>
                    <a:pt x="960" y="877"/>
                  </a:lnTo>
                  <a:lnTo>
                    <a:pt x="960" y="900"/>
                  </a:lnTo>
                  <a:lnTo>
                    <a:pt x="956" y="900"/>
                  </a:lnTo>
                  <a:lnTo>
                    <a:pt x="956" y="908"/>
                  </a:lnTo>
                  <a:lnTo>
                    <a:pt x="949" y="913"/>
                  </a:lnTo>
                  <a:lnTo>
                    <a:pt x="949" y="920"/>
                  </a:lnTo>
                  <a:lnTo>
                    <a:pt x="936" y="928"/>
                  </a:lnTo>
                  <a:lnTo>
                    <a:pt x="936" y="937"/>
                  </a:lnTo>
                  <a:lnTo>
                    <a:pt x="932" y="937"/>
                  </a:lnTo>
                  <a:lnTo>
                    <a:pt x="929" y="980"/>
                  </a:lnTo>
                  <a:lnTo>
                    <a:pt x="912" y="993"/>
                  </a:lnTo>
                  <a:lnTo>
                    <a:pt x="912" y="1002"/>
                  </a:lnTo>
                  <a:lnTo>
                    <a:pt x="916" y="1013"/>
                  </a:lnTo>
                  <a:lnTo>
                    <a:pt x="921" y="1024"/>
                  </a:lnTo>
                  <a:lnTo>
                    <a:pt x="920" y="1037"/>
                  </a:lnTo>
                  <a:lnTo>
                    <a:pt x="916" y="1037"/>
                  </a:lnTo>
                  <a:lnTo>
                    <a:pt x="916" y="1044"/>
                  </a:lnTo>
                  <a:lnTo>
                    <a:pt x="909" y="1048"/>
                  </a:lnTo>
                  <a:lnTo>
                    <a:pt x="909" y="1057"/>
                  </a:lnTo>
                  <a:lnTo>
                    <a:pt x="889" y="1071"/>
                  </a:lnTo>
                  <a:lnTo>
                    <a:pt x="889" y="1080"/>
                  </a:lnTo>
                  <a:lnTo>
                    <a:pt x="880" y="1084"/>
                  </a:lnTo>
                  <a:lnTo>
                    <a:pt x="878" y="1088"/>
                  </a:lnTo>
                  <a:lnTo>
                    <a:pt x="874" y="1093"/>
                  </a:lnTo>
                  <a:lnTo>
                    <a:pt x="872" y="1097"/>
                  </a:lnTo>
                  <a:lnTo>
                    <a:pt x="869" y="1100"/>
                  </a:lnTo>
                  <a:lnTo>
                    <a:pt x="872" y="1111"/>
                  </a:lnTo>
                  <a:lnTo>
                    <a:pt x="878" y="1118"/>
                  </a:lnTo>
                  <a:lnTo>
                    <a:pt x="885" y="1126"/>
                  </a:lnTo>
                  <a:lnTo>
                    <a:pt x="889" y="1137"/>
                  </a:lnTo>
                  <a:lnTo>
                    <a:pt x="892" y="1151"/>
                  </a:lnTo>
                  <a:lnTo>
                    <a:pt x="891" y="1153"/>
                  </a:lnTo>
                  <a:lnTo>
                    <a:pt x="889" y="1155"/>
                  </a:lnTo>
                  <a:lnTo>
                    <a:pt x="889" y="1155"/>
                  </a:lnTo>
                  <a:lnTo>
                    <a:pt x="889" y="1155"/>
                  </a:lnTo>
                  <a:lnTo>
                    <a:pt x="889" y="1157"/>
                  </a:lnTo>
                  <a:lnTo>
                    <a:pt x="889" y="1160"/>
                  </a:lnTo>
                  <a:lnTo>
                    <a:pt x="823" y="1160"/>
                  </a:lnTo>
                  <a:lnTo>
                    <a:pt x="821" y="1155"/>
                  </a:lnTo>
                  <a:lnTo>
                    <a:pt x="818" y="1149"/>
                  </a:lnTo>
                  <a:lnTo>
                    <a:pt x="816" y="1148"/>
                  </a:lnTo>
                  <a:lnTo>
                    <a:pt x="811" y="1146"/>
                  </a:lnTo>
                  <a:lnTo>
                    <a:pt x="805" y="1144"/>
                  </a:lnTo>
                  <a:lnTo>
                    <a:pt x="796" y="1144"/>
                  </a:lnTo>
                  <a:lnTo>
                    <a:pt x="796" y="1137"/>
                  </a:lnTo>
                  <a:lnTo>
                    <a:pt x="792" y="1137"/>
                  </a:lnTo>
                  <a:lnTo>
                    <a:pt x="792" y="1140"/>
                  </a:lnTo>
                  <a:lnTo>
                    <a:pt x="787" y="1144"/>
                  </a:lnTo>
                  <a:lnTo>
                    <a:pt x="783" y="1151"/>
                  </a:lnTo>
                  <a:lnTo>
                    <a:pt x="780" y="1157"/>
                  </a:lnTo>
                  <a:lnTo>
                    <a:pt x="776" y="1164"/>
                  </a:lnTo>
                  <a:lnTo>
                    <a:pt x="763" y="1164"/>
                  </a:lnTo>
                  <a:lnTo>
                    <a:pt x="763" y="1158"/>
                  </a:lnTo>
                  <a:lnTo>
                    <a:pt x="761" y="1153"/>
                  </a:lnTo>
                  <a:lnTo>
                    <a:pt x="758" y="1149"/>
                  </a:lnTo>
                  <a:lnTo>
                    <a:pt x="756" y="1144"/>
                  </a:lnTo>
                  <a:lnTo>
                    <a:pt x="752" y="1144"/>
                  </a:lnTo>
                  <a:lnTo>
                    <a:pt x="752" y="1153"/>
                  </a:lnTo>
                  <a:lnTo>
                    <a:pt x="752" y="1158"/>
                  </a:lnTo>
                  <a:lnTo>
                    <a:pt x="752" y="1164"/>
                  </a:lnTo>
                  <a:lnTo>
                    <a:pt x="751" y="1168"/>
                  </a:lnTo>
                  <a:lnTo>
                    <a:pt x="747" y="1169"/>
                  </a:lnTo>
                  <a:lnTo>
                    <a:pt x="740" y="1171"/>
                  </a:lnTo>
                  <a:lnTo>
                    <a:pt x="740" y="1177"/>
                  </a:lnTo>
                  <a:lnTo>
                    <a:pt x="723" y="1177"/>
                  </a:lnTo>
                  <a:lnTo>
                    <a:pt x="720" y="1164"/>
                  </a:lnTo>
                  <a:lnTo>
                    <a:pt x="660" y="1184"/>
                  </a:lnTo>
                  <a:lnTo>
                    <a:pt x="640" y="1184"/>
                  </a:lnTo>
                  <a:lnTo>
                    <a:pt x="640" y="1188"/>
                  </a:lnTo>
                  <a:lnTo>
                    <a:pt x="612" y="1193"/>
                  </a:lnTo>
                  <a:lnTo>
                    <a:pt x="612" y="1197"/>
                  </a:lnTo>
                  <a:lnTo>
                    <a:pt x="618" y="1197"/>
                  </a:lnTo>
                  <a:lnTo>
                    <a:pt x="623" y="1198"/>
                  </a:lnTo>
                  <a:lnTo>
                    <a:pt x="625" y="1198"/>
                  </a:lnTo>
                  <a:lnTo>
                    <a:pt x="627" y="1202"/>
                  </a:lnTo>
                  <a:lnTo>
                    <a:pt x="627" y="1206"/>
                  </a:lnTo>
                  <a:lnTo>
                    <a:pt x="629" y="1211"/>
                  </a:lnTo>
                  <a:lnTo>
                    <a:pt x="627" y="1213"/>
                  </a:lnTo>
                  <a:lnTo>
                    <a:pt x="625" y="1215"/>
                  </a:lnTo>
                  <a:lnTo>
                    <a:pt x="625" y="1215"/>
                  </a:lnTo>
                  <a:lnTo>
                    <a:pt x="625" y="1215"/>
                  </a:lnTo>
                  <a:lnTo>
                    <a:pt x="625" y="1217"/>
                  </a:lnTo>
                  <a:lnTo>
                    <a:pt x="623" y="1220"/>
                  </a:lnTo>
                  <a:lnTo>
                    <a:pt x="612" y="1228"/>
                  </a:lnTo>
                  <a:lnTo>
                    <a:pt x="612" y="1231"/>
                  </a:lnTo>
                  <a:lnTo>
                    <a:pt x="603" y="1231"/>
                  </a:lnTo>
                  <a:lnTo>
                    <a:pt x="603" y="1237"/>
                  </a:lnTo>
                  <a:lnTo>
                    <a:pt x="592" y="1237"/>
                  </a:lnTo>
                  <a:lnTo>
                    <a:pt x="592" y="1240"/>
                  </a:lnTo>
                  <a:lnTo>
                    <a:pt x="576" y="1240"/>
                  </a:lnTo>
                  <a:lnTo>
                    <a:pt x="576" y="1244"/>
                  </a:lnTo>
                  <a:lnTo>
                    <a:pt x="569" y="1244"/>
                  </a:lnTo>
                  <a:lnTo>
                    <a:pt x="569" y="1248"/>
                  </a:lnTo>
                  <a:lnTo>
                    <a:pt x="560" y="1248"/>
                  </a:lnTo>
                  <a:lnTo>
                    <a:pt x="558" y="1251"/>
                  </a:lnTo>
                  <a:lnTo>
                    <a:pt x="556" y="1257"/>
                  </a:lnTo>
                  <a:lnTo>
                    <a:pt x="556" y="1262"/>
                  </a:lnTo>
                  <a:lnTo>
                    <a:pt x="556" y="1268"/>
                  </a:lnTo>
                  <a:lnTo>
                    <a:pt x="532" y="1277"/>
                  </a:lnTo>
                  <a:lnTo>
                    <a:pt x="532" y="1280"/>
                  </a:lnTo>
                  <a:lnTo>
                    <a:pt x="523" y="1280"/>
                  </a:lnTo>
                  <a:lnTo>
                    <a:pt x="520" y="1288"/>
                  </a:lnTo>
                  <a:lnTo>
                    <a:pt x="512" y="1288"/>
                  </a:lnTo>
                  <a:lnTo>
                    <a:pt x="512" y="1291"/>
                  </a:lnTo>
                  <a:lnTo>
                    <a:pt x="476" y="1291"/>
                  </a:lnTo>
                  <a:lnTo>
                    <a:pt x="476" y="1286"/>
                  </a:lnTo>
                  <a:lnTo>
                    <a:pt x="478" y="1280"/>
                  </a:lnTo>
                  <a:lnTo>
                    <a:pt x="478" y="1277"/>
                  </a:lnTo>
                  <a:lnTo>
                    <a:pt x="480" y="1273"/>
                  </a:lnTo>
                  <a:lnTo>
                    <a:pt x="472" y="1273"/>
                  </a:lnTo>
                  <a:lnTo>
                    <a:pt x="469" y="1275"/>
                  </a:lnTo>
                  <a:lnTo>
                    <a:pt x="467" y="1277"/>
                  </a:lnTo>
                  <a:lnTo>
                    <a:pt x="463" y="1280"/>
                  </a:lnTo>
                  <a:lnTo>
                    <a:pt x="471" y="1289"/>
                  </a:lnTo>
                  <a:lnTo>
                    <a:pt x="471" y="1300"/>
                  </a:lnTo>
                  <a:lnTo>
                    <a:pt x="469" y="1313"/>
                  </a:lnTo>
                  <a:lnTo>
                    <a:pt x="456" y="1320"/>
                  </a:lnTo>
                  <a:lnTo>
                    <a:pt x="456" y="1324"/>
                  </a:lnTo>
                  <a:lnTo>
                    <a:pt x="449" y="1324"/>
                  </a:lnTo>
                  <a:lnTo>
                    <a:pt x="443" y="1333"/>
                  </a:lnTo>
                  <a:lnTo>
                    <a:pt x="420" y="1333"/>
                  </a:lnTo>
                  <a:lnTo>
                    <a:pt x="412" y="1348"/>
                  </a:lnTo>
                  <a:lnTo>
                    <a:pt x="403" y="1349"/>
                  </a:lnTo>
                  <a:lnTo>
                    <a:pt x="392" y="1348"/>
                  </a:lnTo>
                  <a:lnTo>
                    <a:pt x="383" y="1346"/>
                  </a:lnTo>
                  <a:lnTo>
                    <a:pt x="380" y="1344"/>
                  </a:lnTo>
                  <a:lnTo>
                    <a:pt x="380" y="1368"/>
                  </a:lnTo>
                  <a:lnTo>
                    <a:pt x="365" y="1368"/>
                  </a:lnTo>
                  <a:lnTo>
                    <a:pt x="356" y="1364"/>
                  </a:lnTo>
                  <a:lnTo>
                    <a:pt x="343" y="1360"/>
                  </a:lnTo>
                  <a:lnTo>
                    <a:pt x="343" y="1377"/>
                  </a:lnTo>
                  <a:lnTo>
                    <a:pt x="340" y="1377"/>
                  </a:lnTo>
                  <a:lnTo>
                    <a:pt x="334" y="1378"/>
                  </a:lnTo>
                  <a:lnTo>
                    <a:pt x="329" y="1380"/>
                  </a:lnTo>
                  <a:lnTo>
                    <a:pt x="323" y="1382"/>
                  </a:lnTo>
                  <a:lnTo>
                    <a:pt x="316" y="1380"/>
                  </a:lnTo>
                  <a:lnTo>
                    <a:pt x="316" y="1377"/>
                  </a:lnTo>
                  <a:lnTo>
                    <a:pt x="309" y="1375"/>
                  </a:lnTo>
                  <a:lnTo>
                    <a:pt x="303" y="1373"/>
                  </a:lnTo>
                  <a:lnTo>
                    <a:pt x="296" y="1373"/>
                  </a:lnTo>
                  <a:lnTo>
                    <a:pt x="289" y="1371"/>
                  </a:lnTo>
                  <a:lnTo>
                    <a:pt x="276" y="1397"/>
                  </a:lnTo>
                  <a:lnTo>
                    <a:pt x="236" y="1404"/>
                  </a:lnTo>
                  <a:lnTo>
                    <a:pt x="236" y="1393"/>
                  </a:lnTo>
                  <a:lnTo>
                    <a:pt x="223" y="1393"/>
                  </a:lnTo>
                  <a:lnTo>
                    <a:pt x="223" y="1380"/>
                  </a:lnTo>
                  <a:lnTo>
                    <a:pt x="212" y="1384"/>
                  </a:lnTo>
                  <a:lnTo>
                    <a:pt x="212" y="1388"/>
                  </a:lnTo>
                  <a:lnTo>
                    <a:pt x="203" y="1388"/>
                  </a:lnTo>
                  <a:lnTo>
                    <a:pt x="203" y="1393"/>
                  </a:lnTo>
                  <a:lnTo>
                    <a:pt x="172" y="1393"/>
                  </a:lnTo>
                  <a:lnTo>
                    <a:pt x="167" y="1404"/>
                  </a:lnTo>
                  <a:lnTo>
                    <a:pt x="156" y="1409"/>
                  </a:lnTo>
                  <a:lnTo>
                    <a:pt x="140" y="1413"/>
                  </a:lnTo>
                  <a:lnTo>
                    <a:pt x="140" y="1397"/>
                  </a:lnTo>
                  <a:lnTo>
                    <a:pt x="143" y="1397"/>
                  </a:lnTo>
                  <a:lnTo>
                    <a:pt x="143" y="1393"/>
                  </a:lnTo>
                  <a:lnTo>
                    <a:pt x="156" y="1393"/>
                  </a:lnTo>
                  <a:lnTo>
                    <a:pt x="156" y="1384"/>
                  </a:lnTo>
                  <a:lnTo>
                    <a:pt x="169" y="1380"/>
                  </a:lnTo>
                  <a:lnTo>
                    <a:pt x="180" y="1364"/>
                  </a:lnTo>
                  <a:lnTo>
                    <a:pt x="163" y="1364"/>
                  </a:lnTo>
                  <a:lnTo>
                    <a:pt x="163" y="1351"/>
                  </a:lnTo>
                  <a:lnTo>
                    <a:pt x="212" y="1328"/>
                  </a:lnTo>
                  <a:lnTo>
                    <a:pt x="212" y="1320"/>
                  </a:lnTo>
                  <a:lnTo>
                    <a:pt x="216" y="1320"/>
                  </a:lnTo>
                  <a:lnTo>
                    <a:pt x="216" y="1317"/>
                  </a:lnTo>
                  <a:lnTo>
                    <a:pt x="196" y="1317"/>
                  </a:lnTo>
                  <a:lnTo>
                    <a:pt x="194" y="1322"/>
                  </a:lnTo>
                  <a:lnTo>
                    <a:pt x="192" y="1328"/>
                  </a:lnTo>
                  <a:lnTo>
                    <a:pt x="191" y="1331"/>
                  </a:lnTo>
                  <a:lnTo>
                    <a:pt x="189" y="1337"/>
                  </a:lnTo>
                  <a:lnTo>
                    <a:pt x="180" y="1335"/>
                  </a:lnTo>
                  <a:lnTo>
                    <a:pt x="174" y="1335"/>
                  </a:lnTo>
                  <a:lnTo>
                    <a:pt x="169" y="1335"/>
                  </a:lnTo>
                  <a:lnTo>
                    <a:pt x="165" y="1335"/>
                  </a:lnTo>
                  <a:lnTo>
                    <a:pt x="161" y="1337"/>
                  </a:lnTo>
                  <a:lnTo>
                    <a:pt x="160" y="1340"/>
                  </a:lnTo>
                  <a:lnTo>
                    <a:pt x="120" y="1344"/>
                  </a:lnTo>
                  <a:lnTo>
                    <a:pt x="116" y="1353"/>
                  </a:lnTo>
                  <a:lnTo>
                    <a:pt x="111" y="1360"/>
                  </a:lnTo>
                  <a:lnTo>
                    <a:pt x="101" y="1364"/>
                  </a:lnTo>
                  <a:lnTo>
                    <a:pt x="89" y="1364"/>
                  </a:lnTo>
                  <a:lnTo>
                    <a:pt x="85" y="1353"/>
                  </a:lnTo>
                  <a:lnTo>
                    <a:pt x="81" y="1344"/>
                  </a:lnTo>
                  <a:lnTo>
                    <a:pt x="80" y="1333"/>
                  </a:lnTo>
                  <a:lnTo>
                    <a:pt x="100" y="1328"/>
                  </a:lnTo>
                  <a:lnTo>
                    <a:pt x="103" y="1322"/>
                  </a:lnTo>
                  <a:lnTo>
                    <a:pt x="107" y="1317"/>
                  </a:lnTo>
                  <a:lnTo>
                    <a:pt x="109" y="1311"/>
                  </a:lnTo>
                  <a:lnTo>
                    <a:pt x="112" y="1304"/>
                  </a:lnTo>
                  <a:lnTo>
                    <a:pt x="129" y="1302"/>
                  </a:lnTo>
                  <a:lnTo>
                    <a:pt x="143" y="1300"/>
                  </a:lnTo>
                  <a:lnTo>
                    <a:pt x="145" y="1297"/>
                  </a:lnTo>
                  <a:lnTo>
                    <a:pt x="147" y="1293"/>
                  </a:lnTo>
                  <a:lnTo>
                    <a:pt x="147" y="1289"/>
                  </a:lnTo>
                  <a:lnTo>
                    <a:pt x="149" y="1284"/>
                  </a:lnTo>
                  <a:lnTo>
                    <a:pt x="143" y="1284"/>
                  </a:lnTo>
                  <a:lnTo>
                    <a:pt x="143" y="1288"/>
                  </a:lnTo>
                  <a:lnTo>
                    <a:pt x="140" y="1289"/>
                  </a:lnTo>
                  <a:lnTo>
                    <a:pt x="134" y="1289"/>
                  </a:lnTo>
                  <a:lnTo>
                    <a:pt x="131" y="1288"/>
                  </a:lnTo>
                  <a:lnTo>
                    <a:pt x="127" y="1286"/>
                  </a:lnTo>
                  <a:lnTo>
                    <a:pt x="123" y="1286"/>
                  </a:lnTo>
                  <a:lnTo>
                    <a:pt x="120" y="1284"/>
                  </a:lnTo>
                  <a:lnTo>
                    <a:pt x="116" y="1291"/>
                  </a:lnTo>
                  <a:lnTo>
                    <a:pt x="109" y="1291"/>
                  </a:lnTo>
                  <a:lnTo>
                    <a:pt x="100" y="1304"/>
                  </a:lnTo>
                  <a:lnTo>
                    <a:pt x="91" y="1308"/>
                  </a:lnTo>
                  <a:lnTo>
                    <a:pt x="78" y="1308"/>
                  </a:lnTo>
                  <a:lnTo>
                    <a:pt x="63" y="1308"/>
                  </a:lnTo>
                  <a:lnTo>
                    <a:pt x="61" y="1306"/>
                  </a:lnTo>
                  <a:lnTo>
                    <a:pt x="61" y="1304"/>
                  </a:lnTo>
                  <a:lnTo>
                    <a:pt x="60" y="1302"/>
                  </a:lnTo>
                  <a:lnTo>
                    <a:pt x="56" y="1300"/>
                  </a:lnTo>
                  <a:lnTo>
                    <a:pt x="56" y="1280"/>
                  </a:lnTo>
                  <a:lnTo>
                    <a:pt x="51" y="1282"/>
                  </a:lnTo>
                  <a:lnTo>
                    <a:pt x="47" y="1284"/>
                  </a:lnTo>
                  <a:lnTo>
                    <a:pt x="45" y="1286"/>
                  </a:lnTo>
                  <a:lnTo>
                    <a:pt x="41" y="1288"/>
                  </a:lnTo>
                  <a:lnTo>
                    <a:pt x="38" y="1289"/>
                  </a:lnTo>
                  <a:lnTo>
                    <a:pt x="34" y="1291"/>
                  </a:lnTo>
                  <a:lnTo>
                    <a:pt x="29" y="1291"/>
                  </a:lnTo>
                  <a:lnTo>
                    <a:pt x="23" y="1282"/>
                  </a:lnTo>
                  <a:lnTo>
                    <a:pt x="20" y="1273"/>
                  </a:lnTo>
                  <a:lnTo>
                    <a:pt x="16" y="1260"/>
                  </a:lnTo>
                  <a:lnTo>
                    <a:pt x="20" y="1260"/>
                  </a:lnTo>
                  <a:lnTo>
                    <a:pt x="20" y="1257"/>
                  </a:lnTo>
                  <a:lnTo>
                    <a:pt x="43" y="1253"/>
                  </a:lnTo>
                  <a:lnTo>
                    <a:pt x="43" y="1237"/>
                  </a:lnTo>
                  <a:lnTo>
                    <a:pt x="56" y="1231"/>
                  </a:lnTo>
                  <a:lnTo>
                    <a:pt x="54" y="1228"/>
                  </a:lnTo>
                  <a:lnTo>
                    <a:pt x="54" y="1226"/>
                  </a:lnTo>
                  <a:lnTo>
                    <a:pt x="52" y="1222"/>
                  </a:lnTo>
                  <a:lnTo>
                    <a:pt x="52" y="1217"/>
                  </a:lnTo>
                  <a:lnTo>
                    <a:pt x="72" y="1211"/>
                  </a:lnTo>
                  <a:lnTo>
                    <a:pt x="94" y="1204"/>
                  </a:lnTo>
                  <a:lnTo>
                    <a:pt x="112" y="1197"/>
                  </a:lnTo>
                  <a:lnTo>
                    <a:pt x="120" y="1180"/>
                  </a:lnTo>
                  <a:lnTo>
                    <a:pt x="140" y="1177"/>
                  </a:lnTo>
                  <a:lnTo>
                    <a:pt x="140" y="1171"/>
                  </a:lnTo>
                  <a:lnTo>
                    <a:pt x="136" y="1171"/>
                  </a:lnTo>
                  <a:lnTo>
                    <a:pt x="136" y="1168"/>
                  </a:lnTo>
                  <a:lnTo>
                    <a:pt x="120" y="1171"/>
                  </a:lnTo>
                  <a:lnTo>
                    <a:pt x="120" y="1177"/>
                  </a:lnTo>
                  <a:lnTo>
                    <a:pt x="40" y="1184"/>
                  </a:lnTo>
                  <a:lnTo>
                    <a:pt x="40" y="1177"/>
                  </a:lnTo>
                  <a:lnTo>
                    <a:pt x="31" y="1178"/>
                  </a:lnTo>
                  <a:lnTo>
                    <a:pt x="21" y="1182"/>
                  </a:lnTo>
                  <a:lnTo>
                    <a:pt x="12" y="1186"/>
                  </a:lnTo>
                  <a:lnTo>
                    <a:pt x="0" y="1188"/>
                  </a:lnTo>
                  <a:lnTo>
                    <a:pt x="1" y="1168"/>
                  </a:lnTo>
                  <a:lnTo>
                    <a:pt x="3" y="1151"/>
                  </a:lnTo>
                  <a:lnTo>
                    <a:pt x="11" y="1153"/>
                  </a:lnTo>
                  <a:lnTo>
                    <a:pt x="12" y="1153"/>
                  </a:lnTo>
                  <a:lnTo>
                    <a:pt x="16" y="1155"/>
                  </a:lnTo>
                  <a:lnTo>
                    <a:pt x="20" y="1157"/>
                  </a:lnTo>
                  <a:lnTo>
                    <a:pt x="20" y="1137"/>
                  </a:lnTo>
                  <a:lnTo>
                    <a:pt x="23" y="1137"/>
                  </a:lnTo>
                  <a:lnTo>
                    <a:pt x="29" y="1133"/>
                  </a:lnTo>
                  <a:lnTo>
                    <a:pt x="38" y="1128"/>
                  </a:lnTo>
                  <a:lnTo>
                    <a:pt x="49" y="1122"/>
                  </a:lnTo>
                  <a:lnTo>
                    <a:pt x="60" y="1118"/>
                  </a:lnTo>
                  <a:lnTo>
                    <a:pt x="69" y="1120"/>
                  </a:lnTo>
                  <a:lnTo>
                    <a:pt x="72" y="1133"/>
                  </a:lnTo>
                  <a:lnTo>
                    <a:pt x="76" y="1133"/>
                  </a:lnTo>
                  <a:lnTo>
                    <a:pt x="76" y="1128"/>
                  </a:lnTo>
                  <a:lnTo>
                    <a:pt x="100" y="1128"/>
                  </a:lnTo>
                  <a:lnTo>
                    <a:pt x="100" y="1133"/>
                  </a:lnTo>
                  <a:lnTo>
                    <a:pt x="109" y="1133"/>
                  </a:lnTo>
                  <a:lnTo>
                    <a:pt x="109" y="1137"/>
                  </a:lnTo>
                  <a:lnTo>
                    <a:pt x="118" y="1137"/>
                  </a:lnTo>
                  <a:lnTo>
                    <a:pt x="129" y="1135"/>
                  </a:lnTo>
                  <a:lnTo>
                    <a:pt x="138" y="1131"/>
                  </a:lnTo>
                  <a:lnTo>
                    <a:pt x="143" y="1128"/>
                  </a:lnTo>
                  <a:lnTo>
                    <a:pt x="138" y="1126"/>
                  </a:lnTo>
                  <a:lnTo>
                    <a:pt x="136" y="1126"/>
                  </a:lnTo>
                  <a:lnTo>
                    <a:pt x="134" y="1122"/>
                  </a:lnTo>
                  <a:lnTo>
                    <a:pt x="132" y="1118"/>
                  </a:lnTo>
                  <a:lnTo>
                    <a:pt x="132" y="1115"/>
                  </a:lnTo>
                  <a:lnTo>
                    <a:pt x="132" y="1108"/>
                  </a:lnTo>
                  <a:lnTo>
                    <a:pt x="136" y="1108"/>
                  </a:lnTo>
                  <a:lnTo>
                    <a:pt x="132" y="1084"/>
                  </a:lnTo>
                  <a:lnTo>
                    <a:pt x="129" y="1084"/>
                  </a:lnTo>
                  <a:lnTo>
                    <a:pt x="129" y="1068"/>
                  </a:lnTo>
                  <a:lnTo>
                    <a:pt x="145" y="1064"/>
                  </a:lnTo>
                  <a:lnTo>
                    <a:pt x="156" y="1055"/>
                  </a:lnTo>
                  <a:lnTo>
                    <a:pt x="163" y="1040"/>
                  </a:lnTo>
                  <a:lnTo>
                    <a:pt x="169" y="1040"/>
                  </a:lnTo>
                  <a:lnTo>
                    <a:pt x="169" y="1024"/>
                  </a:lnTo>
                  <a:lnTo>
                    <a:pt x="165" y="1022"/>
                  </a:lnTo>
                  <a:lnTo>
                    <a:pt x="161" y="1022"/>
                  </a:lnTo>
                  <a:lnTo>
                    <a:pt x="158" y="1020"/>
                  </a:lnTo>
                  <a:lnTo>
                    <a:pt x="152" y="1020"/>
                  </a:lnTo>
                  <a:lnTo>
                    <a:pt x="152" y="1024"/>
                  </a:lnTo>
                  <a:lnTo>
                    <a:pt x="123" y="1028"/>
                  </a:lnTo>
                  <a:lnTo>
                    <a:pt x="123" y="1011"/>
                  </a:lnTo>
                  <a:lnTo>
                    <a:pt x="136" y="1008"/>
                  </a:lnTo>
                  <a:lnTo>
                    <a:pt x="136" y="1004"/>
                  </a:lnTo>
                  <a:lnTo>
                    <a:pt x="143" y="1004"/>
                  </a:lnTo>
                  <a:lnTo>
                    <a:pt x="160" y="984"/>
                  </a:lnTo>
                  <a:lnTo>
                    <a:pt x="169" y="984"/>
                  </a:lnTo>
                  <a:lnTo>
                    <a:pt x="183" y="964"/>
                  </a:lnTo>
                  <a:lnTo>
                    <a:pt x="192" y="964"/>
                  </a:lnTo>
                  <a:lnTo>
                    <a:pt x="192" y="960"/>
                  </a:lnTo>
                  <a:lnTo>
                    <a:pt x="203" y="957"/>
                  </a:lnTo>
                  <a:lnTo>
                    <a:pt x="203" y="951"/>
                  </a:lnTo>
                  <a:lnTo>
                    <a:pt x="209" y="951"/>
                  </a:lnTo>
                  <a:lnTo>
                    <a:pt x="212" y="931"/>
                  </a:lnTo>
                  <a:lnTo>
                    <a:pt x="220" y="920"/>
                  </a:lnTo>
                  <a:lnTo>
                    <a:pt x="227" y="909"/>
                  </a:lnTo>
                  <a:lnTo>
                    <a:pt x="232" y="897"/>
                  </a:lnTo>
                  <a:lnTo>
                    <a:pt x="216" y="897"/>
                  </a:lnTo>
                  <a:lnTo>
                    <a:pt x="216" y="877"/>
                  </a:lnTo>
                  <a:lnTo>
                    <a:pt x="223" y="871"/>
                  </a:lnTo>
                  <a:lnTo>
                    <a:pt x="223" y="864"/>
                  </a:lnTo>
                  <a:lnTo>
                    <a:pt x="229" y="864"/>
                  </a:lnTo>
                  <a:lnTo>
                    <a:pt x="229" y="857"/>
                  </a:lnTo>
                  <a:lnTo>
                    <a:pt x="232" y="857"/>
                  </a:lnTo>
                  <a:lnTo>
                    <a:pt x="238" y="844"/>
                  </a:lnTo>
                  <a:lnTo>
                    <a:pt x="241" y="835"/>
                  </a:lnTo>
                  <a:lnTo>
                    <a:pt x="247" y="826"/>
                  </a:lnTo>
                  <a:lnTo>
                    <a:pt x="256" y="817"/>
                  </a:lnTo>
                  <a:lnTo>
                    <a:pt x="256" y="811"/>
                  </a:lnTo>
                  <a:lnTo>
                    <a:pt x="272" y="811"/>
                  </a:lnTo>
                  <a:lnTo>
                    <a:pt x="276" y="820"/>
                  </a:lnTo>
                  <a:lnTo>
                    <a:pt x="329" y="817"/>
                  </a:lnTo>
                  <a:lnTo>
                    <a:pt x="327" y="804"/>
                  </a:lnTo>
                  <a:lnTo>
                    <a:pt x="323" y="793"/>
                  </a:lnTo>
                  <a:lnTo>
                    <a:pt x="321" y="784"/>
                  </a:lnTo>
                  <a:lnTo>
                    <a:pt x="323" y="777"/>
                  </a:lnTo>
                  <a:lnTo>
                    <a:pt x="303" y="777"/>
                  </a:lnTo>
                  <a:lnTo>
                    <a:pt x="291" y="782"/>
                  </a:lnTo>
                  <a:lnTo>
                    <a:pt x="269" y="788"/>
                  </a:lnTo>
                  <a:lnTo>
                    <a:pt x="245" y="791"/>
                  </a:lnTo>
                  <a:lnTo>
                    <a:pt x="220" y="791"/>
                  </a:lnTo>
                  <a:lnTo>
                    <a:pt x="200" y="791"/>
                  </a:lnTo>
                  <a:lnTo>
                    <a:pt x="200" y="791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6" y="788"/>
                  </a:lnTo>
                  <a:lnTo>
                    <a:pt x="192" y="764"/>
                  </a:lnTo>
                  <a:lnTo>
                    <a:pt x="189" y="764"/>
                  </a:lnTo>
                  <a:lnTo>
                    <a:pt x="187" y="760"/>
                  </a:lnTo>
                  <a:lnTo>
                    <a:pt x="189" y="757"/>
                  </a:lnTo>
                  <a:lnTo>
                    <a:pt x="191" y="755"/>
                  </a:lnTo>
                  <a:lnTo>
                    <a:pt x="191" y="753"/>
                  </a:lnTo>
                  <a:lnTo>
                    <a:pt x="192" y="753"/>
                  </a:lnTo>
                  <a:lnTo>
                    <a:pt x="189" y="731"/>
                  </a:lnTo>
                  <a:lnTo>
                    <a:pt x="172" y="737"/>
                  </a:lnTo>
                  <a:lnTo>
                    <a:pt x="169" y="748"/>
                  </a:lnTo>
                  <a:lnTo>
                    <a:pt x="163" y="748"/>
                  </a:lnTo>
                  <a:lnTo>
                    <a:pt x="163" y="757"/>
                  </a:lnTo>
                  <a:lnTo>
                    <a:pt x="160" y="757"/>
                  </a:lnTo>
                  <a:lnTo>
                    <a:pt x="158" y="758"/>
                  </a:lnTo>
                  <a:lnTo>
                    <a:pt x="156" y="760"/>
                  </a:lnTo>
                  <a:lnTo>
                    <a:pt x="154" y="762"/>
                  </a:lnTo>
                  <a:lnTo>
                    <a:pt x="152" y="762"/>
                  </a:lnTo>
                  <a:lnTo>
                    <a:pt x="149" y="764"/>
                  </a:lnTo>
                  <a:lnTo>
                    <a:pt x="143" y="764"/>
                  </a:lnTo>
                  <a:lnTo>
                    <a:pt x="140" y="760"/>
                  </a:lnTo>
                  <a:lnTo>
                    <a:pt x="136" y="758"/>
                  </a:lnTo>
                  <a:lnTo>
                    <a:pt x="131" y="757"/>
                  </a:lnTo>
                  <a:lnTo>
                    <a:pt x="123" y="757"/>
                  </a:lnTo>
                  <a:lnTo>
                    <a:pt x="123" y="740"/>
                  </a:lnTo>
                  <a:lnTo>
                    <a:pt x="129" y="740"/>
                  </a:lnTo>
                  <a:lnTo>
                    <a:pt x="131" y="737"/>
                  </a:lnTo>
                  <a:lnTo>
                    <a:pt x="134" y="733"/>
                  </a:lnTo>
                  <a:lnTo>
                    <a:pt x="136" y="729"/>
                  </a:lnTo>
                  <a:lnTo>
                    <a:pt x="138" y="726"/>
                  </a:lnTo>
                  <a:lnTo>
                    <a:pt x="140" y="720"/>
                  </a:lnTo>
                  <a:lnTo>
                    <a:pt x="120" y="724"/>
                  </a:lnTo>
                  <a:lnTo>
                    <a:pt x="120" y="737"/>
                  </a:lnTo>
                  <a:lnTo>
                    <a:pt x="96" y="737"/>
                  </a:lnTo>
                  <a:lnTo>
                    <a:pt x="91" y="729"/>
                  </a:lnTo>
                  <a:lnTo>
                    <a:pt x="87" y="724"/>
                  </a:lnTo>
                  <a:lnTo>
                    <a:pt x="85" y="717"/>
                  </a:lnTo>
                  <a:lnTo>
                    <a:pt x="83" y="704"/>
                  </a:lnTo>
                  <a:lnTo>
                    <a:pt x="89" y="704"/>
                  </a:lnTo>
                  <a:lnTo>
                    <a:pt x="89" y="688"/>
                  </a:lnTo>
                  <a:lnTo>
                    <a:pt x="69" y="684"/>
                  </a:lnTo>
                  <a:lnTo>
                    <a:pt x="69" y="668"/>
                  </a:lnTo>
                  <a:lnTo>
                    <a:pt x="80" y="664"/>
                  </a:lnTo>
                  <a:lnTo>
                    <a:pt x="80" y="660"/>
                  </a:lnTo>
                  <a:lnTo>
                    <a:pt x="96" y="660"/>
                  </a:lnTo>
                  <a:lnTo>
                    <a:pt x="100" y="648"/>
                  </a:lnTo>
                  <a:lnTo>
                    <a:pt x="129" y="648"/>
                  </a:lnTo>
                  <a:lnTo>
                    <a:pt x="129" y="644"/>
                  </a:lnTo>
                  <a:lnTo>
                    <a:pt x="123" y="635"/>
                  </a:lnTo>
                  <a:lnTo>
                    <a:pt x="121" y="622"/>
                  </a:lnTo>
                  <a:lnTo>
                    <a:pt x="120" y="608"/>
                  </a:lnTo>
                  <a:lnTo>
                    <a:pt x="120" y="591"/>
                  </a:lnTo>
                  <a:lnTo>
                    <a:pt x="152" y="589"/>
                  </a:lnTo>
                  <a:lnTo>
                    <a:pt x="189" y="588"/>
                  </a:lnTo>
                  <a:lnTo>
                    <a:pt x="192" y="580"/>
                  </a:lnTo>
                  <a:lnTo>
                    <a:pt x="189" y="578"/>
                  </a:lnTo>
                  <a:lnTo>
                    <a:pt x="187" y="577"/>
                  </a:lnTo>
                  <a:lnTo>
                    <a:pt x="185" y="575"/>
                  </a:lnTo>
                  <a:lnTo>
                    <a:pt x="185" y="573"/>
                  </a:lnTo>
                  <a:lnTo>
                    <a:pt x="185" y="569"/>
                  </a:lnTo>
                  <a:lnTo>
                    <a:pt x="183" y="564"/>
                  </a:lnTo>
                  <a:lnTo>
                    <a:pt x="196" y="560"/>
                  </a:lnTo>
                  <a:lnTo>
                    <a:pt x="192" y="548"/>
                  </a:lnTo>
                  <a:lnTo>
                    <a:pt x="143" y="548"/>
                  </a:lnTo>
                  <a:lnTo>
                    <a:pt x="136" y="557"/>
                  </a:lnTo>
                  <a:lnTo>
                    <a:pt x="127" y="558"/>
                  </a:lnTo>
                  <a:lnTo>
                    <a:pt x="116" y="558"/>
                  </a:lnTo>
                  <a:lnTo>
                    <a:pt x="103" y="557"/>
                  </a:lnTo>
                  <a:lnTo>
                    <a:pt x="83" y="520"/>
                  </a:lnTo>
                  <a:lnTo>
                    <a:pt x="78" y="520"/>
                  </a:lnTo>
                  <a:lnTo>
                    <a:pt x="74" y="522"/>
                  </a:lnTo>
                  <a:lnTo>
                    <a:pt x="69" y="524"/>
                  </a:lnTo>
                  <a:lnTo>
                    <a:pt x="63" y="524"/>
                  </a:lnTo>
                  <a:lnTo>
                    <a:pt x="56" y="524"/>
                  </a:lnTo>
                  <a:lnTo>
                    <a:pt x="56" y="508"/>
                  </a:lnTo>
                  <a:lnTo>
                    <a:pt x="60" y="508"/>
                  </a:lnTo>
                  <a:lnTo>
                    <a:pt x="60" y="504"/>
                  </a:lnTo>
                  <a:lnTo>
                    <a:pt x="80" y="504"/>
                  </a:lnTo>
                  <a:lnTo>
                    <a:pt x="83" y="497"/>
                  </a:lnTo>
                  <a:lnTo>
                    <a:pt x="112" y="500"/>
                  </a:lnTo>
                  <a:lnTo>
                    <a:pt x="112" y="504"/>
                  </a:lnTo>
                  <a:lnTo>
                    <a:pt x="116" y="504"/>
                  </a:lnTo>
                  <a:lnTo>
                    <a:pt x="116" y="520"/>
                  </a:lnTo>
                  <a:lnTo>
                    <a:pt x="112" y="520"/>
                  </a:lnTo>
                  <a:lnTo>
                    <a:pt x="112" y="524"/>
                  </a:lnTo>
                  <a:lnTo>
                    <a:pt x="112" y="528"/>
                  </a:lnTo>
                  <a:lnTo>
                    <a:pt x="114" y="531"/>
                  </a:lnTo>
                  <a:lnTo>
                    <a:pt x="114" y="533"/>
                  </a:lnTo>
                  <a:lnTo>
                    <a:pt x="116" y="537"/>
                  </a:lnTo>
                  <a:lnTo>
                    <a:pt x="120" y="537"/>
                  </a:lnTo>
                  <a:lnTo>
                    <a:pt x="121" y="529"/>
                  </a:lnTo>
                  <a:lnTo>
                    <a:pt x="121" y="526"/>
                  </a:lnTo>
                  <a:lnTo>
                    <a:pt x="123" y="524"/>
                  </a:lnTo>
                  <a:lnTo>
                    <a:pt x="125" y="522"/>
                  </a:lnTo>
                  <a:lnTo>
                    <a:pt x="131" y="520"/>
                  </a:lnTo>
                  <a:lnTo>
                    <a:pt x="136" y="520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40" y="524"/>
                  </a:lnTo>
                  <a:lnTo>
                    <a:pt x="136" y="511"/>
                  </a:lnTo>
                  <a:lnTo>
                    <a:pt x="132" y="511"/>
                  </a:lnTo>
                  <a:lnTo>
                    <a:pt x="132" y="504"/>
                  </a:lnTo>
                  <a:lnTo>
                    <a:pt x="123" y="500"/>
                  </a:lnTo>
                  <a:lnTo>
                    <a:pt x="118" y="493"/>
                  </a:lnTo>
                  <a:lnTo>
                    <a:pt x="112" y="486"/>
                  </a:lnTo>
                  <a:lnTo>
                    <a:pt x="109" y="477"/>
                  </a:lnTo>
                  <a:lnTo>
                    <a:pt x="109" y="464"/>
                  </a:lnTo>
                  <a:lnTo>
                    <a:pt x="114" y="455"/>
                  </a:lnTo>
                  <a:lnTo>
                    <a:pt x="114" y="446"/>
                  </a:lnTo>
                  <a:lnTo>
                    <a:pt x="114" y="437"/>
                  </a:lnTo>
                  <a:lnTo>
                    <a:pt x="116" y="428"/>
                  </a:lnTo>
                  <a:lnTo>
                    <a:pt x="120" y="428"/>
                  </a:lnTo>
                  <a:lnTo>
                    <a:pt x="121" y="426"/>
                  </a:lnTo>
                  <a:lnTo>
                    <a:pt x="121" y="426"/>
                  </a:lnTo>
                  <a:lnTo>
                    <a:pt x="123" y="426"/>
                  </a:lnTo>
                  <a:lnTo>
                    <a:pt x="123" y="426"/>
                  </a:lnTo>
                  <a:lnTo>
                    <a:pt x="125" y="426"/>
                  </a:lnTo>
                  <a:lnTo>
                    <a:pt x="129" y="424"/>
                  </a:lnTo>
                  <a:lnTo>
                    <a:pt x="129" y="404"/>
                  </a:lnTo>
                  <a:lnTo>
                    <a:pt x="143" y="404"/>
                  </a:lnTo>
                  <a:lnTo>
                    <a:pt x="143" y="400"/>
                  </a:lnTo>
                  <a:lnTo>
                    <a:pt x="140" y="398"/>
                  </a:lnTo>
                  <a:lnTo>
                    <a:pt x="136" y="398"/>
                  </a:lnTo>
                  <a:lnTo>
                    <a:pt x="134" y="397"/>
                  </a:lnTo>
                  <a:lnTo>
                    <a:pt x="132" y="393"/>
                  </a:lnTo>
                  <a:lnTo>
                    <a:pt x="132" y="389"/>
                  </a:lnTo>
                  <a:lnTo>
                    <a:pt x="132" y="384"/>
                  </a:lnTo>
                  <a:lnTo>
                    <a:pt x="163" y="386"/>
                  </a:lnTo>
                  <a:lnTo>
                    <a:pt x="192" y="389"/>
                  </a:lnTo>
                  <a:lnTo>
                    <a:pt x="220" y="397"/>
                  </a:lnTo>
                  <a:lnTo>
                    <a:pt x="263" y="391"/>
                  </a:lnTo>
                  <a:lnTo>
                    <a:pt x="263" y="400"/>
                  </a:lnTo>
                  <a:lnTo>
                    <a:pt x="272" y="400"/>
                  </a:lnTo>
                  <a:lnTo>
                    <a:pt x="272" y="408"/>
                  </a:lnTo>
                  <a:lnTo>
                    <a:pt x="271" y="413"/>
                  </a:lnTo>
                  <a:lnTo>
                    <a:pt x="271" y="418"/>
                  </a:lnTo>
                  <a:lnTo>
                    <a:pt x="269" y="424"/>
                  </a:lnTo>
                  <a:lnTo>
                    <a:pt x="272" y="426"/>
                  </a:lnTo>
                  <a:lnTo>
                    <a:pt x="276" y="428"/>
                  </a:lnTo>
                  <a:lnTo>
                    <a:pt x="280" y="429"/>
                  </a:lnTo>
                  <a:lnTo>
                    <a:pt x="281" y="433"/>
                  </a:lnTo>
                  <a:lnTo>
                    <a:pt x="283" y="437"/>
                  </a:lnTo>
                  <a:lnTo>
                    <a:pt x="289" y="437"/>
                  </a:lnTo>
                  <a:lnTo>
                    <a:pt x="291" y="428"/>
                  </a:lnTo>
                  <a:lnTo>
                    <a:pt x="294" y="415"/>
                  </a:lnTo>
                  <a:lnTo>
                    <a:pt x="300" y="402"/>
                  </a:lnTo>
                  <a:lnTo>
                    <a:pt x="303" y="397"/>
                  </a:lnTo>
                  <a:lnTo>
                    <a:pt x="320" y="397"/>
                  </a:lnTo>
                  <a:lnTo>
                    <a:pt x="329" y="400"/>
                  </a:lnTo>
                  <a:lnTo>
                    <a:pt x="341" y="404"/>
                  </a:lnTo>
                  <a:lnTo>
                    <a:pt x="356" y="408"/>
                  </a:lnTo>
                  <a:lnTo>
                    <a:pt x="369" y="408"/>
                  </a:lnTo>
                  <a:lnTo>
                    <a:pt x="392" y="408"/>
                  </a:lnTo>
                  <a:lnTo>
                    <a:pt x="392" y="413"/>
                  </a:lnTo>
                  <a:lnTo>
                    <a:pt x="396" y="415"/>
                  </a:lnTo>
                  <a:lnTo>
                    <a:pt x="398" y="418"/>
                  </a:lnTo>
                  <a:lnTo>
                    <a:pt x="400" y="420"/>
                  </a:lnTo>
                  <a:lnTo>
                    <a:pt x="403" y="424"/>
                  </a:lnTo>
                  <a:lnTo>
                    <a:pt x="405" y="426"/>
                  </a:lnTo>
                  <a:lnTo>
                    <a:pt x="411" y="428"/>
                  </a:lnTo>
                  <a:lnTo>
                    <a:pt x="416" y="428"/>
                  </a:lnTo>
                  <a:lnTo>
                    <a:pt x="416" y="424"/>
                  </a:lnTo>
                  <a:lnTo>
                    <a:pt x="412" y="424"/>
                  </a:lnTo>
                  <a:lnTo>
                    <a:pt x="412" y="404"/>
                  </a:lnTo>
                  <a:lnTo>
                    <a:pt x="420" y="404"/>
                  </a:lnTo>
                  <a:lnTo>
                    <a:pt x="416" y="391"/>
                  </a:lnTo>
                  <a:lnTo>
                    <a:pt x="401" y="389"/>
                  </a:lnTo>
                  <a:lnTo>
                    <a:pt x="383" y="388"/>
                  </a:lnTo>
                  <a:lnTo>
                    <a:pt x="383" y="371"/>
                  </a:lnTo>
                  <a:lnTo>
                    <a:pt x="407" y="360"/>
                  </a:lnTo>
                  <a:lnTo>
                    <a:pt x="427" y="348"/>
                  </a:lnTo>
                  <a:lnTo>
                    <a:pt x="449" y="337"/>
                  </a:lnTo>
                  <a:lnTo>
                    <a:pt x="472" y="328"/>
                  </a:lnTo>
                  <a:lnTo>
                    <a:pt x="474" y="315"/>
                  </a:lnTo>
                  <a:lnTo>
                    <a:pt x="476" y="306"/>
                  </a:lnTo>
                  <a:lnTo>
                    <a:pt x="480" y="297"/>
                  </a:lnTo>
                  <a:lnTo>
                    <a:pt x="485" y="293"/>
                  </a:lnTo>
                  <a:lnTo>
                    <a:pt x="489" y="291"/>
                  </a:lnTo>
                  <a:lnTo>
                    <a:pt x="492" y="288"/>
                  </a:lnTo>
                  <a:lnTo>
                    <a:pt x="498" y="286"/>
                  </a:lnTo>
                  <a:lnTo>
                    <a:pt x="503" y="284"/>
                  </a:lnTo>
                  <a:lnTo>
                    <a:pt x="503" y="273"/>
                  </a:lnTo>
                  <a:lnTo>
                    <a:pt x="500" y="273"/>
                  </a:lnTo>
                  <a:lnTo>
                    <a:pt x="491" y="280"/>
                  </a:lnTo>
                  <a:lnTo>
                    <a:pt x="480" y="286"/>
                  </a:lnTo>
                  <a:lnTo>
                    <a:pt x="463" y="288"/>
                  </a:lnTo>
                  <a:lnTo>
                    <a:pt x="463" y="277"/>
                  </a:lnTo>
                  <a:lnTo>
                    <a:pt x="460" y="277"/>
                  </a:lnTo>
                  <a:lnTo>
                    <a:pt x="460" y="280"/>
                  </a:lnTo>
                  <a:lnTo>
                    <a:pt x="436" y="280"/>
                  </a:lnTo>
                  <a:lnTo>
                    <a:pt x="432" y="288"/>
                  </a:lnTo>
                  <a:lnTo>
                    <a:pt x="380" y="280"/>
                  </a:lnTo>
                  <a:lnTo>
                    <a:pt x="380" y="277"/>
                  </a:lnTo>
                  <a:lnTo>
                    <a:pt x="372" y="273"/>
                  </a:lnTo>
                  <a:lnTo>
                    <a:pt x="365" y="269"/>
                  </a:lnTo>
                  <a:lnTo>
                    <a:pt x="361" y="264"/>
                  </a:lnTo>
                  <a:lnTo>
                    <a:pt x="358" y="257"/>
                  </a:lnTo>
                  <a:lnTo>
                    <a:pt x="356" y="248"/>
                  </a:lnTo>
                  <a:lnTo>
                    <a:pt x="369" y="248"/>
                  </a:lnTo>
                  <a:lnTo>
                    <a:pt x="371" y="240"/>
                  </a:lnTo>
                  <a:lnTo>
                    <a:pt x="372" y="237"/>
                  </a:lnTo>
                  <a:lnTo>
                    <a:pt x="376" y="231"/>
                  </a:lnTo>
                  <a:lnTo>
                    <a:pt x="380" y="228"/>
                  </a:lnTo>
                  <a:lnTo>
                    <a:pt x="385" y="224"/>
                  </a:lnTo>
                  <a:lnTo>
                    <a:pt x="396" y="220"/>
                  </a:lnTo>
                  <a:lnTo>
                    <a:pt x="407" y="218"/>
                  </a:lnTo>
                  <a:lnTo>
                    <a:pt x="416" y="220"/>
                  </a:lnTo>
                  <a:lnTo>
                    <a:pt x="420" y="228"/>
                  </a:lnTo>
                  <a:lnTo>
                    <a:pt x="436" y="228"/>
                  </a:lnTo>
                  <a:lnTo>
                    <a:pt x="436" y="224"/>
                  </a:lnTo>
                  <a:lnTo>
                    <a:pt x="431" y="222"/>
                  </a:lnTo>
                  <a:lnTo>
                    <a:pt x="425" y="218"/>
                  </a:lnTo>
                  <a:lnTo>
                    <a:pt x="421" y="217"/>
                  </a:lnTo>
                  <a:lnTo>
                    <a:pt x="420" y="213"/>
                  </a:lnTo>
                  <a:lnTo>
                    <a:pt x="418" y="208"/>
                  </a:lnTo>
                  <a:lnTo>
                    <a:pt x="416" y="200"/>
                  </a:lnTo>
                  <a:lnTo>
                    <a:pt x="421" y="198"/>
                  </a:lnTo>
                  <a:lnTo>
                    <a:pt x="427" y="198"/>
                  </a:lnTo>
                  <a:lnTo>
                    <a:pt x="431" y="197"/>
                  </a:lnTo>
                  <a:lnTo>
                    <a:pt x="438" y="197"/>
                  </a:lnTo>
                  <a:lnTo>
                    <a:pt x="443" y="197"/>
                  </a:lnTo>
                  <a:lnTo>
                    <a:pt x="443" y="184"/>
                  </a:lnTo>
                  <a:lnTo>
                    <a:pt x="456" y="184"/>
                  </a:lnTo>
                  <a:lnTo>
                    <a:pt x="456" y="180"/>
                  </a:lnTo>
                  <a:lnTo>
                    <a:pt x="449" y="180"/>
                  </a:lnTo>
                  <a:lnTo>
                    <a:pt x="441" y="178"/>
                  </a:lnTo>
                  <a:lnTo>
                    <a:pt x="438" y="178"/>
                  </a:lnTo>
                  <a:lnTo>
                    <a:pt x="432" y="177"/>
                  </a:lnTo>
                  <a:lnTo>
                    <a:pt x="432" y="164"/>
                  </a:lnTo>
                  <a:lnTo>
                    <a:pt x="443" y="160"/>
                  </a:lnTo>
                  <a:lnTo>
                    <a:pt x="441" y="157"/>
                  </a:lnTo>
                  <a:lnTo>
                    <a:pt x="438" y="155"/>
                  </a:lnTo>
                  <a:lnTo>
                    <a:pt x="436" y="153"/>
                  </a:lnTo>
                  <a:lnTo>
                    <a:pt x="436" y="153"/>
                  </a:lnTo>
                  <a:lnTo>
                    <a:pt x="434" y="151"/>
                  </a:lnTo>
                  <a:lnTo>
                    <a:pt x="432" y="146"/>
                  </a:lnTo>
                  <a:lnTo>
                    <a:pt x="432" y="140"/>
                  </a:lnTo>
                  <a:lnTo>
                    <a:pt x="449" y="126"/>
                  </a:lnTo>
                  <a:lnTo>
                    <a:pt x="460" y="106"/>
                  </a:lnTo>
                  <a:lnTo>
                    <a:pt x="463" y="80"/>
                  </a:lnTo>
                  <a:lnTo>
                    <a:pt x="478" y="82"/>
                  </a:lnTo>
                  <a:lnTo>
                    <a:pt x="489" y="84"/>
                  </a:lnTo>
                  <a:lnTo>
                    <a:pt x="500" y="88"/>
                  </a:lnTo>
                  <a:lnTo>
                    <a:pt x="500" y="80"/>
                  </a:lnTo>
                  <a:lnTo>
                    <a:pt x="520" y="77"/>
                  </a:lnTo>
                  <a:lnTo>
                    <a:pt x="520" y="73"/>
                  </a:lnTo>
                  <a:lnTo>
                    <a:pt x="523" y="73"/>
                  </a:lnTo>
                  <a:lnTo>
                    <a:pt x="523" y="57"/>
                  </a:lnTo>
                  <a:lnTo>
                    <a:pt x="540" y="57"/>
                  </a:lnTo>
                  <a:lnTo>
                    <a:pt x="543" y="68"/>
                  </a:lnTo>
                  <a:lnTo>
                    <a:pt x="556" y="73"/>
                  </a:lnTo>
                  <a:lnTo>
                    <a:pt x="556" y="88"/>
                  </a:lnTo>
                  <a:lnTo>
                    <a:pt x="560" y="88"/>
                  </a:lnTo>
                  <a:lnTo>
                    <a:pt x="560" y="82"/>
                  </a:lnTo>
                  <a:lnTo>
                    <a:pt x="561" y="80"/>
                  </a:lnTo>
                  <a:lnTo>
                    <a:pt x="561" y="78"/>
                  </a:lnTo>
                  <a:lnTo>
                    <a:pt x="561" y="77"/>
                  </a:lnTo>
                  <a:lnTo>
                    <a:pt x="563" y="77"/>
                  </a:lnTo>
                  <a:lnTo>
                    <a:pt x="565" y="75"/>
                  </a:lnTo>
                  <a:lnTo>
                    <a:pt x="569" y="73"/>
                  </a:lnTo>
                  <a:lnTo>
                    <a:pt x="569" y="68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4" y="64"/>
                  </a:lnTo>
                  <a:lnTo>
                    <a:pt x="572" y="62"/>
                  </a:lnTo>
                  <a:lnTo>
                    <a:pt x="572" y="58"/>
                  </a:lnTo>
                  <a:lnTo>
                    <a:pt x="571" y="55"/>
                  </a:lnTo>
                  <a:lnTo>
                    <a:pt x="572" y="53"/>
                  </a:lnTo>
                  <a:lnTo>
                    <a:pt x="576" y="53"/>
                  </a:lnTo>
                  <a:lnTo>
                    <a:pt x="580" y="49"/>
                  </a:lnTo>
                  <a:lnTo>
                    <a:pt x="581" y="48"/>
                  </a:lnTo>
                  <a:lnTo>
                    <a:pt x="581" y="46"/>
                  </a:lnTo>
                  <a:lnTo>
                    <a:pt x="583" y="46"/>
                  </a:lnTo>
                  <a:lnTo>
                    <a:pt x="583" y="46"/>
                  </a:lnTo>
                  <a:lnTo>
                    <a:pt x="585" y="46"/>
                  </a:lnTo>
                  <a:lnTo>
                    <a:pt x="589" y="46"/>
                  </a:lnTo>
                  <a:lnTo>
                    <a:pt x="592" y="44"/>
                  </a:lnTo>
                  <a:lnTo>
                    <a:pt x="596" y="37"/>
                  </a:lnTo>
                  <a:lnTo>
                    <a:pt x="612" y="37"/>
                  </a:lnTo>
                  <a:lnTo>
                    <a:pt x="614" y="46"/>
                  </a:lnTo>
                  <a:lnTo>
                    <a:pt x="614" y="53"/>
                  </a:lnTo>
                  <a:lnTo>
                    <a:pt x="614" y="58"/>
                  </a:lnTo>
                  <a:lnTo>
                    <a:pt x="612" y="68"/>
                  </a:lnTo>
                  <a:lnTo>
                    <a:pt x="618" y="69"/>
                  </a:lnTo>
                  <a:lnTo>
                    <a:pt x="621" y="73"/>
                  </a:lnTo>
                  <a:lnTo>
                    <a:pt x="625" y="75"/>
                  </a:lnTo>
                  <a:lnTo>
                    <a:pt x="627" y="77"/>
                  </a:lnTo>
                  <a:lnTo>
                    <a:pt x="632" y="80"/>
                  </a:lnTo>
                  <a:lnTo>
                    <a:pt x="629" y="71"/>
                  </a:lnTo>
                  <a:lnTo>
                    <a:pt x="625" y="62"/>
                  </a:lnTo>
                  <a:lnTo>
                    <a:pt x="623" y="48"/>
                  </a:lnTo>
                  <a:lnTo>
                    <a:pt x="629" y="48"/>
                  </a:lnTo>
                  <a:lnTo>
                    <a:pt x="629" y="40"/>
                  </a:lnTo>
                  <a:lnTo>
                    <a:pt x="640" y="31"/>
                  </a:lnTo>
                  <a:lnTo>
                    <a:pt x="652" y="28"/>
                  </a:lnTo>
                  <a:lnTo>
                    <a:pt x="672" y="28"/>
                  </a:lnTo>
                  <a:lnTo>
                    <a:pt x="672" y="31"/>
                  </a:lnTo>
                  <a:lnTo>
                    <a:pt x="676" y="31"/>
                  </a:lnTo>
                  <a:lnTo>
                    <a:pt x="674" y="28"/>
                  </a:lnTo>
                  <a:lnTo>
                    <a:pt x="671" y="24"/>
                  </a:lnTo>
                  <a:lnTo>
                    <a:pt x="669" y="20"/>
                  </a:lnTo>
                  <a:lnTo>
                    <a:pt x="667" y="17"/>
                  </a:lnTo>
                  <a:lnTo>
                    <a:pt x="665" y="11"/>
                  </a:lnTo>
                  <a:lnTo>
                    <a:pt x="663" y="4"/>
                  </a:lnTo>
                  <a:lnTo>
                    <a:pt x="672" y="2"/>
                  </a:lnTo>
                  <a:lnTo>
                    <a:pt x="681" y="0"/>
                  </a:lnTo>
                  <a:lnTo>
                    <a:pt x="692" y="0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8" name="Freeform 15">
            <a:extLst>
              <a:ext uri="{FF2B5EF4-FFF2-40B4-BE49-F238E27FC236}">
                <a16:creationId xmlns="" xmlns:a16="http://schemas.microsoft.com/office/drawing/2014/main" id="{54223937-7F46-461E-B767-DEA1C23F14E8}"/>
              </a:ext>
            </a:extLst>
          </p:cNvPr>
          <p:cNvSpPr>
            <a:spLocks noEditPoints="1"/>
          </p:cNvSpPr>
          <p:nvPr/>
        </p:nvSpPr>
        <p:spPr bwMode="auto">
          <a:xfrm>
            <a:off x="759836" y="2015152"/>
            <a:ext cx="2467011" cy="2727009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rgbClr val="FD2906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CF627FAF-6310-4999-A35B-211DDA8FB2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432403"/>
              </p:ext>
            </p:extLst>
          </p:nvPr>
        </p:nvGraphicFramePr>
        <p:xfrm>
          <a:off x="606669" y="4799223"/>
          <a:ext cx="4510408" cy="153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89C2044-DAD6-4363-9886-695BEDF4A3FF}"/>
              </a:ext>
            </a:extLst>
          </p:cNvPr>
          <p:cNvSpPr txBox="1"/>
          <p:nvPr/>
        </p:nvSpPr>
        <p:spPr>
          <a:xfrm>
            <a:off x="4343405" y="4970585"/>
            <a:ext cx="738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85%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B57D10D-4AD6-4D05-9891-D62EBC49FC78}"/>
              </a:ext>
            </a:extLst>
          </p:cNvPr>
          <p:cNvSpPr txBox="1"/>
          <p:nvPr/>
        </p:nvSpPr>
        <p:spPr>
          <a:xfrm>
            <a:off x="2866106" y="5386322"/>
            <a:ext cx="7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08A47C6-65CD-4E66-B32D-1D97C9A079EC}"/>
              </a:ext>
            </a:extLst>
          </p:cNvPr>
          <p:cNvSpPr txBox="1"/>
          <p:nvPr/>
        </p:nvSpPr>
        <p:spPr>
          <a:xfrm>
            <a:off x="3496439" y="5803384"/>
            <a:ext cx="7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="" xmlns:a16="http://schemas.microsoft.com/office/drawing/2014/main" id="{8F1DFDF3-2956-4A5B-A545-3AA714A8F1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944591"/>
              </p:ext>
            </p:extLst>
          </p:nvPr>
        </p:nvGraphicFramePr>
        <p:xfrm>
          <a:off x="6242966" y="4799223"/>
          <a:ext cx="4510408" cy="153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3C18720-F0EB-4842-8BD0-0CD5B2B0CE0E}"/>
              </a:ext>
            </a:extLst>
          </p:cNvPr>
          <p:cNvSpPr txBox="1"/>
          <p:nvPr/>
        </p:nvSpPr>
        <p:spPr>
          <a:xfrm>
            <a:off x="9823158" y="4970585"/>
            <a:ext cx="7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F8D2744-EA65-49AC-AC23-85EDC12E2F45}"/>
              </a:ext>
            </a:extLst>
          </p:cNvPr>
          <p:cNvSpPr txBox="1"/>
          <p:nvPr/>
        </p:nvSpPr>
        <p:spPr>
          <a:xfrm>
            <a:off x="8234593" y="5386322"/>
            <a:ext cx="7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E004A50-C2A5-4CF2-99E9-07B87EA321F7}"/>
              </a:ext>
            </a:extLst>
          </p:cNvPr>
          <p:cNvSpPr txBox="1"/>
          <p:nvPr/>
        </p:nvSpPr>
        <p:spPr>
          <a:xfrm>
            <a:off x="10348618" y="5803384"/>
            <a:ext cx="7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그룹 2">
            <a:extLst>
              <a:ext uri="{FF2B5EF4-FFF2-40B4-BE49-F238E27FC236}">
                <a16:creationId xmlns="" xmlns:a16="http://schemas.microsoft.com/office/drawing/2014/main" id="{AE7394CB-B04B-4A93-8799-6A7087B64011}"/>
              </a:ext>
            </a:extLst>
          </p:cNvPr>
          <p:cNvGrpSpPr/>
          <p:nvPr/>
        </p:nvGrpSpPr>
        <p:grpSpPr>
          <a:xfrm>
            <a:off x="3556781" y="1769153"/>
            <a:ext cx="2520000" cy="3136905"/>
            <a:chOff x="3556781" y="1731053"/>
            <a:chExt cx="2520000" cy="3136905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2766E47-95F4-4758-92FB-128499A959E3}"/>
                </a:ext>
              </a:extLst>
            </p:cNvPr>
            <p:cNvSpPr txBox="1"/>
            <p:nvPr/>
          </p:nvSpPr>
          <p:spPr>
            <a:xfrm>
              <a:off x="3556781" y="1731053"/>
              <a:ext cx="2520000" cy="324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245A322-EEF7-4D6B-9B0F-62C06452F4F8}"/>
                </a:ext>
              </a:extLst>
            </p:cNvPr>
            <p:cNvSpPr txBox="1"/>
            <p:nvPr/>
          </p:nvSpPr>
          <p:spPr>
            <a:xfrm>
              <a:off x="3556781" y="2559634"/>
              <a:ext cx="2520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EAB924A6-4D06-4E35-BDF7-70BDB7071318}"/>
                </a:ext>
              </a:extLst>
            </p:cNvPr>
            <p:cNvSpPr txBox="1"/>
            <p:nvPr/>
          </p:nvSpPr>
          <p:spPr>
            <a:xfrm>
              <a:off x="3556781" y="2019767"/>
              <a:ext cx="2520000" cy="540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85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4">
            <a:extLst>
              <a:ext uri="{FF2B5EF4-FFF2-40B4-BE49-F238E27FC236}">
                <a16:creationId xmlns="" xmlns:a16="http://schemas.microsoft.com/office/drawing/2014/main" id="{9CBD0566-5C20-4882-BF60-891A5A4FB3F0}"/>
              </a:ext>
            </a:extLst>
          </p:cNvPr>
          <p:cNvGrpSpPr/>
          <p:nvPr/>
        </p:nvGrpSpPr>
        <p:grpSpPr>
          <a:xfrm>
            <a:off x="9000964" y="1769153"/>
            <a:ext cx="2520001" cy="3136905"/>
            <a:chOff x="9000964" y="1731053"/>
            <a:chExt cx="2520001" cy="3136905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50A43EF2-1489-48AC-BC40-AE7420D8E631}"/>
                </a:ext>
              </a:extLst>
            </p:cNvPr>
            <p:cNvSpPr txBox="1"/>
            <p:nvPr/>
          </p:nvSpPr>
          <p:spPr>
            <a:xfrm>
              <a:off x="9000964" y="1731053"/>
              <a:ext cx="2520000" cy="324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4A98C16-FAA9-4D57-A467-FFB89338D655}"/>
                </a:ext>
              </a:extLst>
            </p:cNvPr>
            <p:cNvSpPr txBox="1"/>
            <p:nvPr/>
          </p:nvSpPr>
          <p:spPr>
            <a:xfrm>
              <a:off x="9000965" y="2559634"/>
              <a:ext cx="2520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7F7151E7-46B5-421A-AB2D-27E1F1FAD67C}"/>
                </a:ext>
              </a:extLst>
            </p:cNvPr>
            <p:cNvSpPr txBox="1"/>
            <p:nvPr/>
          </p:nvSpPr>
          <p:spPr>
            <a:xfrm>
              <a:off x="9000965" y="2019767"/>
              <a:ext cx="2520000" cy="540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75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8208822" y="2327867"/>
            <a:ext cx="771541" cy="753424"/>
            <a:chOff x="10690908" y="1470231"/>
            <a:chExt cx="1149351" cy="1122362"/>
          </a:xfrm>
        </p:grpSpPr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10768696" y="1519443"/>
              <a:ext cx="1071563" cy="647700"/>
            </a:xfrm>
            <a:custGeom>
              <a:avLst/>
              <a:gdLst>
                <a:gd name="T0" fmla="*/ 111 w 111"/>
                <a:gd name="T1" fmla="*/ 67 h 67"/>
                <a:gd name="T2" fmla="*/ 9 w 111"/>
                <a:gd name="T3" fmla="*/ 67 h 67"/>
                <a:gd name="T4" fmla="*/ 0 w 111"/>
                <a:gd name="T5" fmla="*/ 0 h 67"/>
                <a:gd name="T6" fmla="*/ 4 w 111"/>
                <a:gd name="T7" fmla="*/ 0 h 67"/>
                <a:gd name="T8" fmla="*/ 97 w 111"/>
                <a:gd name="T9" fmla="*/ 0 h 67"/>
                <a:gd name="T10" fmla="*/ 102 w 111"/>
                <a:gd name="T11" fmla="*/ 4 h 67"/>
                <a:gd name="T12" fmla="*/ 111 w 111"/>
                <a:gd name="T13" fmla="*/ 67 h 67"/>
                <a:gd name="T14" fmla="*/ 84 w 111"/>
                <a:gd name="T15" fmla="*/ 34 h 67"/>
                <a:gd name="T16" fmla="*/ 54 w 111"/>
                <a:gd name="T17" fmla="*/ 4 h 67"/>
                <a:gd name="T18" fmla="*/ 24 w 111"/>
                <a:gd name="T19" fmla="*/ 34 h 67"/>
                <a:gd name="T20" fmla="*/ 54 w 111"/>
                <a:gd name="T21" fmla="*/ 64 h 67"/>
                <a:gd name="T22" fmla="*/ 84 w 111"/>
                <a:gd name="T2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67">
                  <a:moveTo>
                    <a:pt x="111" y="67"/>
                  </a:moveTo>
                  <a:cubicBezTo>
                    <a:pt x="77" y="67"/>
                    <a:pt x="43" y="67"/>
                    <a:pt x="9" y="67"/>
                  </a:cubicBezTo>
                  <a:cubicBezTo>
                    <a:pt x="6" y="45"/>
                    <a:pt x="3" y="23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35" y="0"/>
                    <a:pt x="66" y="0"/>
                    <a:pt x="97" y="0"/>
                  </a:cubicBezTo>
                  <a:cubicBezTo>
                    <a:pt x="101" y="0"/>
                    <a:pt x="101" y="0"/>
                    <a:pt x="102" y="4"/>
                  </a:cubicBezTo>
                  <a:cubicBezTo>
                    <a:pt x="105" y="25"/>
                    <a:pt x="108" y="46"/>
                    <a:pt x="111" y="67"/>
                  </a:cubicBezTo>
                  <a:close/>
                  <a:moveTo>
                    <a:pt x="84" y="34"/>
                  </a:moveTo>
                  <a:cubicBezTo>
                    <a:pt x="84" y="17"/>
                    <a:pt x="71" y="4"/>
                    <a:pt x="54" y="4"/>
                  </a:cubicBezTo>
                  <a:cubicBezTo>
                    <a:pt x="38" y="3"/>
                    <a:pt x="24" y="17"/>
                    <a:pt x="24" y="34"/>
                  </a:cubicBezTo>
                  <a:cubicBezTo>
                    <a:pt x="24" y="50"/>
                    <a:pt x="37" y="64"/>
                    <a:pt x="54" y="64"/>
                  </a:cubicBezTo>
                  <a:cubicBezTo>
                    <a:pt x="70" y="64"/>
                    <a:pt x="84" y="51"/>
                    <a:pt x="84" y="34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10690908" y="1470231"/>
              <a:ext cx="193675" cy="1122362"/>
            </a:xfrm>
            <a:custGeom>
              <a:avLst/>
              <a:gdLst>
                <a:gd name="T0" fmla="*/ 20 w 20"/>
                <a:gd name="T1" fmla="*/ 114 h 116"/>
                <a:gd name="T2" fmla="*/ 18 w 20"/>
                <a:gd name="T3" fmla="*/ 115 h 116"/>
                <a:gd name="T4" fmla="*/ 15 w 20"/>
                <a:gd name="T5" fmla="*/ 113 h 116"/>
                <a:gd name="T6" fmla="*/ 13 w 20"/>
                <a:gd name="T7" fmla="*/ 96 h 116"/>
                <a:gd name="T8" fmla="*/ 7 w 20"/>
                <a:gd name="T9" fmla="*/ 51 h 116"/>
                <a:gd name="T10" fmla="*/ 0 w 20"/>
                <a:gd name="T11" fmla="*/ 5 h 116"/>
                <a:gd name="T12" fmla="*/ 0 w 20"/>
                <a:gd name="T13" fmla="*/ 3 h 116"/>
                <a:gd name="T14" fmla="*/ 2 w 20"/>
                <a:gd name="T15" fmla="*/ 0 h 116"/>
                <a:gd name="T16" fmla="*/ 4 w 20"/>
                <a:gd name="T17" fmla="*/ 3 h 116"/>
                <a:gd name="T18" fmla="*/ 6 w 20"/>
                <a:gd name="T19" fmla="*/ 15 h 116"/>
                <a:gd name="T20" fmla="*/ 12 w 20"/>
                <a:gd name="T21" fmla="*/ 60 h 116"/>
                <a:gd name="T22" fmla="*/ 18 w 20"/>
                <a:gd name="T23" fmla="*/ 102 h 116"/>
                <a:gd name="T24" fmla="*/ 20 w 20"/>
                <a:gd name="T25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16">
                  <a:moveTo>
                    <a:pt x="20" y="114"/>
                  </a:moveTo>
                  <a:cubicBezTo>
                    <a:pt x="19" y="114"/>
                    <a:pt x="18" y="116"/>
                    <a:pt x="18" y="115"/>
                  </a:cubicBezTo>
                  <a:cubicBezTo>
                    <a:pt x="17" y="115"/>
                    <a:pt x="16" y="114"/>
                    <a:pt x="15" y="113"/>
                  </a:cubicBezTo>
                  <a:cubicBezTo>
                    <a:pt x="14" y="108"/>
                    <a:pt x="14" y="102"/>
                    <a:pt x="13" y="96"/>
                  </a:cubicBezTo>
                  <a:cubicBezTo>
                    <a:pt x="11" y="81"/>
                    <a:pt x="9" y="66"/>
                    <a:pt x="7" y="51"/>
                  </a:cubicBezTo>
                  <a:cubicBezTo>
                    <a:pt x="5" y="36"/>
                    <a:pt x="2" y="20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5" y="7"/>
                    <a:pt x="6" y="11"/>
                    <a:pt x="6" y="15"/>
                  </a:cubicBezTo>
                  <a:cubicBezTo>
                    <a:pt x="8" y="30"/>
                    <a:pt x="10" y="45"/>
                    <a:pt x="12" y="60"/>
                  </a:cubicBezTo>
                  <a:cubicBezTo>
                    <a:pt x="14" y="74"/>
                    <a:pt x="16" y="88"/>
                    <a:pt x="18" y="102"/>
                  </a:cubicBezTo>
                  <a:cubicBezTo>
                    <a:pt x="19" y="106"/>
                    <a:pt x="19" y="110"/>
                    <a:pt x="20" y="114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7"/>
            <p:cNvSpPr>
              <a:spLocks noEditPoints="1"/>
            </p:cNvSpPr>
            <p:nvPr/>
          </p:nvSpPr>
          <p:spPr bwMode="auto">
            <a:xfrm>
              <a:off x="11057621" y="1635331"/>
              <a:ext cx="463550" cy="473075"/>
            </a:xfrm>
            <a:custGeom>
              <a:avLst/>
              <a:gdLst>
                <a:gd name="T0" fmla="*/ 23 w 48"/>
                <a:gd name="T1" fmla="*/ 49 h 49"/>
                <a:gd name="T2" fmla="*/ 3 w 48"/>
                <a:gd name="T3" fmla="*/ 40 h 49"/>
                <a:gd name="T4" fmla="*/ 6 w 48"/>
                <a:gd name="T5" fmla="*/ 28 h 49"/>
                <a:gd name="T6" fmla="*/ 16 w 48"/>
                <a:gd name="T7" fmla="*/ 24 h 49"/>
                <a:gd name="T8" fmla="*/ 18 w 48"/>
                <a:gd name="T9" fmla="*/ 20 h 49"/>
                <a:gd name="T10" fmla="*/ 15 w 48"/>
                <a:gd name="T11" fmla="*/ 8 h 49"/>
                <a:gd name="T12" fmla="*/ 21 w 48"/>
                <a:gd name="T13" fmla="*/ 1 h 49"/>
                <a:gd name="T14" fmla="*/ 29 w 48"/>
                <a:gd name="T15" fmla="*/ 2 h 49"/>
                <a:gd name="T16" fmla="*/ 33 w 48"/>
                <a:gd name="T17" fmla="*/ 13 h 49"/>
                <a:gd name="T18" fmla="*/ 30 w 48"/>
                <a:gd name="T19" fmla="*/ 20 h 49"/>
                <a:gd name="T20" fmla="*/ 31 w 48"/>
                <a:gd name="T21" fmla="*/ 24 h 49"/>
                <a:gd name="T22" fmla="*/ 41 w 48"/>
                <a:gd name="T23" fmla="*/ 27 h 49"/>
                <a:gd name="T24" fmla="*/ 44 w 48"/>
                <a:gd name="T25" fmla="*/ 40 h 49"/>
                <a:gd name="T26" fmla="*/ 23 w 48"/>
                <a:gd name="T27" fmla="*/ 49 h 49"/>
                <a:gd name="T28" fmla="*/ 21 w 48"/>
                <a:gd name="T29" fmla="*/ 41 h 49"/>
                <a:gd name="T30" fmla="*/ 22 w 48"/>
                <a:gd name="T31" fmla="*/ 41 h 49"/>
                <a:gd name="T32" fmla="*/ 22 w 48"/>
                <a:gd name="T33" fmla="*/ 31 h 49"/>
                <a:gd name="T34" fmla="*/ 23 w 48"/>
                <a:gd name="T35" fmla="*/ 29 h 49"/>
                <a:gd name="T36" fmla="*/ 25 w 48"/>
                <a:gd name="T37" fmla="*/ 29 h 49"/>
                <a:gd name="T38" fmla="*/ 26 w 48"/>
                <a:gd name="T39" fmla="*/ 31 h 49"/>
                <a:gd name="T40" fmla="*/ 26 w 48"/>
                <a:gd name="T41" fmla="*/ 41 h 49"/>
                <a:gd name="T42" fmla="*/ 27 w 48"/>
                <a:gd name="T43" fmla="*/ 41 h 49"/>
                <a:gd name="T44" fmla="*/ 29 w 48"/>
                <a:gd name="T45" fmla="*/ 23 h 49"/>
                <a:gd name="T46" fmla="*/ 18 w 48"/>
                <a:gd name="T47" fmla="*/ 23 h 49"/>
                <a:gd name="T48" fmla="*/ 21 w 48"/>
                <a:gd name="T4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49">
                  <a:moveTo>
                    <a:pt x="23" y="49"/>
                  </a:moveTo>
                  <a:cubicBezTo>
                    <a:pt x="16" y="49"/>
                    <a:pt x="9" y="46"/>
                    <a:pt x="3" y="40"/>
                  </a:cubicBezTo>
                  <a:cubicBezTo>
                    <a:pt x="0" y="37"/>
                    <a:pt x="2" y="29"/>
                    <a:pt x="6" y="28"/>
                  </a:cubicBezTo>
                  <a:cubicBezTo>
                    <a:pt x="9" y="26"/>
                    <a:pt x="13" y="25"/>
                    <a:pt x="16" y="24"/>
                  </a:cubicBezTo>
                  <a:cubicBezTo>
                    <a:pt x="19" y="23"/>
                    <a:pt x="19" y="22"/>
                    <a:pt x="18" y="20"/>
                  </a:cubicBezTo>
                  <a:cubicBezTo>
                    <a:pt x="16" y="16"/>
                    <a:pt x="15" y="12"/>
                    <a:pt x="15" y="8"/>
                  </a:cubicBezTo>
                  <a:cubicBezTo>
                    <a:pt x="14" y="4"/>
                    <a:pt x="17" y="1"/>
                    <a:pt x="21" y="1"/>
                  </a:cubicBezTo>
                  <a:cubicBezTo>
                    <a:pt x="24" y="0"/>
                    <a:pt x="27" y="1"/>
                    <a:pt x="29" y="2"/>
                  </a:cubicBezTo>
                  <a:cubicBezTo>
                    <a:pt x="33" y="3"/>
                    <a:pt x="34" y="8"/>
                    <a:pt x="33" y="13"/>
                  </a:cubicBezTo>
                  <a:cubicBezTo>
                    <a:pt x="32" y="16"/>
                    <a:pt x="31" y="18"/>
                    <a:pt x="30" y="20"/>
                  </a:cubicBezTo>
                  <a:cubicBezTo>
                    <a:pt x="29" y="22"/>
                    <a:pt x="29" y="23"/>
                    <a:pt x="31" y="24"/>
                  </a:cubicBezTo>
                  <a:cubicBezTo>
                    <a:pt x="34" y="25"/>
                    <a:pt x="38" y="26"/>
                    <a:pt x="41" y="27"/>
                  </a:cubicBezTo>
                  <a:cubicBezTo>
                    <a:pt x="46" y="29"/>
                    <a:pt x="48" y="36"/>
                    <a:pt x="44" y="40"/>
                  </a:cubicBezTo>
                  <a:cubicBezTo>
                    <a:pt x="39" y="46"/>
                    <a:pt x="32" y="49"/>
                    <a:pt x="23" y="49"/>
                  </a:cubicBezTo>
                  <a:close/>
                  <a:moveTo>
                    <a:pt x="21" y="41"/>
                  </a:moveTo>
                  <a:cubicBezTo>
                    <a:pt x="22" y="41"/>
                    <a:pt x="22" y="41"/>
                    <a:pt x="22" y="41"/>
                  </a:cubicBezTo>
                  <a:cubicBezTo>
                    <a:pt x="22" y="38"/>
                    <a:pt x="22" y="34"/>
                    <a:pt x="22" y="31"/>
                  </a:cubicBezTo>
                  <a:cubicBezTo>
                    <a:pt x="22" y="30"/>
                    <a:pt x="22" y="29"/>
                    <a:pt x="23" y="29"/>
                  </a:cubicBezTo>
                  <a:cubicBezTo>
                    <a:pt x="23" y="29"/>
                    <a:pt x="25" y="29"/>
                    <a:pt x="25" y="29"/>
                  </a:cubicBezTo>
                  <a:cubicBezTo>
                    <a:pt x="26" y="29"/>
                    <a:pt x="26" y="30"/>
                    <a:pt x="26" y="31"/>
                  </a:cubicBezTo>
                  <a:cubicBezTo>
                    <a:pt x="26" y="34"/>
                    <a:pt x="26" y="38"/>
                    <a:pt x="26" y="41"/>
                  </a:cubicBezTo>
                  <a:cubicBezTo>
                    <a:pt x="26" y="41"/>
                    <a:pt x="27" y="41"/>
                    <a:pt x="27" y="41"/>
                  </a:cubicBezTo>
                  <a:cubicBezTo>
                    <a:pt x="29" y="35"/>
                    <a:pt x="31" y="30"/>
                    <a:pt x="29" y="23"/>
                  </a:cubicBezTo>
                  <a:cubicBezTo>
                    <a:pt x="26" y="28"/>
                    <a:pt x="22" y="27"/>
                    <a:pt x="18" y="23"/>
                  </a:cubicBezTo>
                  <a:cubicBezTo>
                    <a:pt x="17" y="30"/>
                    <a:pt x="18" y="36"/>
                    <a:pt x="21" y="41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2754045" y="2015152"/>
            <a:ext cx="771541" cy="753424"/>
            <a:chOff x="10690908" y="1470231"/>
            <a:chExt cx="1149351" cy="1122362"/>
          </a:xfrm>
          <a:solidFill>
            <a:srgbClr val="0070C0"/>
          </a:solidFill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10768696" y="1519443"/>
              <a:ext cx="1071563" cy="647700"/>
            </a:xfrm>
            <a:custGeom>
              <a:avLst/>
              <a:gdLst>
                <a:gd name="T0" fmla="*/ 111 w 111"/>
                <a:gd name="T1" fmla="*/ 67 h 67"/>
                <a:gd name="T2" fmla="*/ 9 w 111"/>
                <a:gd name="T3" fmla="*/ 67 h 67"/>
                <a:gd name="T4" fmla="*/ 0 w 111"/>
                <a:gd name="T5" fmla="*/ 0 h 67"/>
                <a:gd name="T6" fmla="*/ 4 w 111"/>
                <a:gd name="T7" fmla="*/ 0 h 67"/>
                <a:gd name="T8" fmla="*/ 97 w 111"/>
                <a:gd name="T9" fmla="*/ 0 h 67"/>
                <a:gd name="T10" fmla="*/ 102 w 111"/>
                <a:gd name="T11" fmla="*/ 4 h 67"/>
                <a:gd name="T12" fmla="*/ 111 w 111"/>
                <a:gd name="T13" fmla="*/ 67 h 67"/>
                <a:gd name="T14" fmla="*/ 84 w 111"/>
                <a:gd name="T15" fmla="*/ 34 h 67"/>
                <a:gd name="T16" fmla="*/ 54 w 111"/>
                <a:gd name="T17" fmla="*/ 4 h 67"/>
                <a:gd name="T18" fmla="*/ 24 w 111"/>
                <a:gd name="T19" fmla="*/ 34 h 67"/>
                <a:gd name="T20" fmla="*/ 54 w 111"/>
                <a:gd name="T21" fmla="*/ 64 h 67"/>
                <a:gd name="T22" fmla="*/ 84 w 111"/>
                <a:gd name="T2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67">
                  <a:moveTo>
                    <a:pt x="111" y="67"/>
                  </a:moveTo>
                  <a:cubicBezTo>
                    <a:pt x="77" y="67"/>
                    <a:pt x="43" y="67"/>
                    <a:pt x="9" y="67"/>
                  </a:cubicBezTo>
                  <a:cubicBezTo>
                    <a:pt x="6" y="45"/>
                    <a:pt x="3" y="23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35" y="0"/>
                    <a:pt x="66" y="0"/>
                    <a:pt x="97" y="0"/>
                  </a:cubicBezTo>
                  <a:cubicBezTo>
                    <a:pt x="101" y="0"/>
                    <a:pt x="101" y="0"/>
                    <a:pt x="102" y="4"/>
                  </a:cubicBezTo>
                  <a:cubicBezTo>
                    <a:pt x="105" y="25"/>
                    <a:pt x="108" y="46"/>
                    <a:pt x="111" y="67"/>
                  </a:cubicBezTo>
                  <a:close/>
                  <a:moveTo>
                    <a:pt x="84" y="34"/>
                  </a:moveTo>
                  <a:cubicBezTo>
                    <a:pt x="84" y="17"/>
                    <a:pt x="71" y="4"/>
                    <a:pt x="54" y="4"/>
                  </a:cubicBezTo>
                  <a:cubicBezTo>
                    <a:pt x="38" y="3"/>
                    <a:pt x="24" y="17"/>
                    <a:pt x="24" y="34"/>
                  </a:cubicBezTo>
                  <a:cubicBezTo>
                    <a:pt x="24" y="50"/>
                    <a:pt x="37" y="64"/>
                    <a:pt x="54" y="64"/>
                  </a:cubicBezTo>
                  <a:cubicBezTo>
                    <a:pt x="70" y="64"/>
                    <a:pt x="84" y="51"/>
                    <a:pt x="84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10690908" y="1470231"/>
              <a:ext cx="193675" cy="1122362"/>
            </a:xfrm>
            <a:custGeom>
              <a:avLst/>
              <a:gdLst>
                <a:gd name="T0" fmla="*/ 20 w 20"/>
                <a:gd name="T1" fmla="*/ 114 h 116"/>
                <a:gd name="T2" fmla="*/ 18 w 20"/>
                <a:gd name="T3" fmla="*/ 115 h 116"/>
                <a:gd name="T4" fmla="*/ 15 w 20"/>
                <a:gd name="T5" fmla="*/ 113 h 116"/>
                <a:gd name="T6" fmla="*/ 13 w 20"/>
                <a:gd name="T7" fmla="*/ 96 h 116"/>
                <a:gd name="T8" fmla="*/ 7 w 20"/>
                <a:gd name="T9" fmla="*/ 51 h 116"/>
                <a:gd name="T10" fmla="*/ 0 w 20"/>
                <a:gd name="T11" fmla="*/ 5 h 116"/>
                <a:gd name="T12" fmla="*/ 0 w 20"/>
                <a:gd name="T13" fmla="*/ 3 h 116"/>
                <a:gd name="T14" fmla="*/ 2 w 20"/>
                <a:gd name="T15" fmla="*/ 0 h 116"/>
                <a:gd name="T16" fmla="*/ 4 w 20"/>
                <a:gd name="T17" fmla="*/ 3 h 116"/>
                <a:gd name="T18" fmla="*/ 6 w 20"/>
                <a:gd name="T19" fmla="*/ 15 h 116"/>
                <a:gd name="T20" fmla="*/ 12 w 20"/>
                <a:gd name="T21" fmla="*/ 60 h 116"/>
                <a:gd name="T22" fmla="*/ 18 w 20"/>
                <a:gd name="T23" fmla="*/ 102 h 116"/>
                <a:gd name="T24" fmla="*/ 20 w 20"/>
                <a:gd name="T25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16">
                  <a:moveTo>
                    <a:pt x="20" y="114"/>
                  </a:moveTo>
                  <a:cubicBezTo>
                    <a:pt x="19" y="114"/>
                    <a:pt x="18" y="116"/>
                    <a:pt x="18" y="115"/>
                  </a:cubicBezTo>
                  <a:cubicBezTo>
                    <a:pt x="17" y="115"/>
                    <a:pt x="16" y="114"/>
                    <a:pt x="15" y="113"/>
                  </a:cubicBezTo>
                  <a:cubicBezTo>
                    <a:pt x="14" y="108"/>
                    <a:pt x="14" y="102"/>
                    <a:pt x="13" y="96"/>
                  </a:cubicBezTo>
                  <a:cubicBezTo>
                    <a:pt x="11" y="81"/>
                    <a:pt x="9" y="66"/>
                    <a:pt x="7" y="51"/>
                  </a:cubicBezTo>
                  <a:cubicBezTo>
                    <a:pt x="5" y="36"/>
                    <a:pt x="2" y="20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5" y="7"/>
                    <a:pt x="6" y="11"/>
                    <a:pt x="6" y="15"/>
                  </a:cubicBezTo>
                  <a:cubicBezTo>
                    <a:pt x="8" y="30"/>
                    <a:pt x="10" y="45"/>
                    <a:pt x="12" y="60"/>
                  </a:cubicBezTo>
                  <a:cubicBezTo>
                    <a:pt x="14" y="74"/>
                    <a:pt x="16" y="88"/>
                    <a:pt x="18" y="102"/>
                  </a:cubicBezTo>
                  <a:cubicBezTo>
                    <a:pt x="19" y="106"/>
                    <a:pt x="19" y="110"/>
                    <a:pt x="20" y="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11057621" y="1635331"/>
              <a:ext cx="463550" cy="473075"/>
            </a:xfrm>
            <a:custGeom>
              <a:avLst/>
              <a:gdLst>
                <a:gd name="T0" fmla="*/ 23 w 48"/>
                <a:gd name="T1" fmla="*/ 49 h 49"/>
                <a:gd name="T2" fmla="*/ 3 w 48"/>
                <a:gd name="T3" fmla="*/ 40 h 49"/>
                <a:gd name="T4" fmla="*/ 6 w 48"/>
                <a:gd name="T5" fmla="*/ 28 h 49"/>
                <a:gd name="T6" fmla="*/ 16 w 48"/>
                <a:gd name="T7" fmla="*/ 24 h 49"/>
                <a:gd name="T8" fmla="*/ 18 w 48"/>
                <a:gd name="T9" fmla="*/ 20 h 49"/>
                <a:gd name="T10" fmla="*/ 15 w 48"/>
                <a:gd name="T11" fmla="*/ 8 h 49"/>
                <a:gd name="T12" fmla="*/ 21 w 48"/>
                <a:gd name="T13" fmla="*/ 1 h 49"/>
                <a:gd name="T14" fmla="*/ 29 w 48"/>
                <a:gd name="T15" fmla="*/ 2 h 49"/>
                <a:gd name="T16" fmla="*/ 33 w 48"/>
                <a:gd name="T17" fmla="*/ 13 h 49"/>
                <a:gd name="T18" fmla="*/ 30 w 48"/>
                <a:gd name="T19" fmla="*/ 20 h 49"/>
                <a:gd name="T20" fmla="*/ 31 w 48"/>
                <a:gd name="T21" fmla="*/ 24 h 49"/>
                <a:gd name="T22" fmla="*/ 41 w 48"/>
                <a:gd name="T23" fmla="*/ 27 h 49"/>
                <a:gd name="T24" fmla="*/ 44 w 48"/>
                <a:gd name="T25" fmla="*/ 40 h 49"/>
                <a:gd name="T26" fmla="*/ 23 w 48"/>
                <a:gd name="T27" fmla="*/ 49 h 49"/>
                <a:gd name="T28" fmla="*/ 21 w 48"/>
                <a:gd name="T29" fmla="*/ 41 h 49"/>
                <a:gd name="T30" fmla="*/ 22 w 48"/>
                <a:gd name="T31" fmla="*/ 41 h 49"/>
                <a:gd name="T32" fmla="*/ 22 w 48"/>
                <a:gd name="T33" fmla="*/ 31 h 49"/>
                <a:gd name="T34" fmla="*/ 23 w 48"/>
                <a:gd name="T35" fmla="*/ 29 h 49"/>
                <a:gd name="T36" fmla="*/ 25 w 48"/>
                <a:gd name="T37" fmla="*/ 29 h 49"/>
                <a:gd name="T38" fmla="*/ 26 w 48"/>
                <a:gd name="T39" fmla="*/ 31 h 49"/>
                <a:gd name="T40" fmla="*/ 26 w 48"/>
                <a:gd name="T41" fmla="*/ 41 h 49"/>
                <a:gd name="T42" fmla="*/ 27 w 48"/>
                <a:gd name="T43" fmla="*/ 41 h 49"/>
                <a:gd name="T44" fmla="*/ 29 w 48"/>
                <a:gd name="T45" fmla="*/ 23 h 49"/>
                <a:gd name="T46" fmla="*/ 18 w 48"/>
                <a:gd name="T47" fmla="*/ 23 h 49"/>
                <a:gd name="T48" fmla="*/ 21 w 48"/>
                <a:gd name="T4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49">
                  <a:moveTo>
                    <a:pt x="23" y="49"/>
                  </a:moveTo>
                  <a:cubicBezTo>
                    <a:pt x="16" y="49"/>
                    <a:pt x="9" y="46"/>
                    <a:pt x="3" y="40"/>
                  </a:cubicBezTo>
                  <a:cubicBezTo>
                    <a:pt x="0" y="37"/>
                    <a:pt x="2" y="29"/>
                    <a:pt x="6" y="28"/>
                  </a:cubicBezTo>
                  <a:cubicBezTo>
                    <a:pt x="9" y="26"/>
                    <a:pt x="13" y="25"/>
                    <a:pt x="16" y="24"/>
                  </a:cubicBezTo>
                  <a:cubicBezTo>
                    <a:pt x="19" y="23"/>
                    <a:pt x="19" y="22"/>
                    <a:pt x="18" y="20"/>
                  </a:cubicBezTo>
                  <a:cubicBezTo>
                    <a:pt x="16" y="16"/>
                    <a:pt x="15" y="12"/>
                    <a:pt x="15" y="8"/>
                  </a:cubicBezTo>
                  <a:cubicBezTo>
                    <a:pt x="14" y="4"/>
                    <a:pt x="17" y="1"/>
                    <a:pt x="21" y="1"/>
                  </a:cubicBezTo>
                  <a:cubicBezTo>
                    <a:pt x="24" y="0"/>
                    <a:pt x="27" y="1"/>
                    <a:pt x="29" y="2"/>
                  </a:cubicBezTo>
                  <a:cubicBezTo>
                    <a:pt x="33" y="3"/>
                    <a:pt x="34" y="8"/>
                    <a:pt x="33" y="13"/>
                  </a:cubicBezTo>
                  <a:cubicBezTo>
                    <a:pt x="32" y="16"/>
                    <a:pt x="31" y="18"/>
                    <a:pt x="30" y="20"/>
                  </a:cubicBezTo>
                  <a:cubicBezTo>
                    <a:pt x="29" y="22"/>
                    <a:pt x="29" y="23"/>
                    <a:pt x="31" y="24"/>
                  </a:cubicBezTo>
                  <a:cubicBezTo>
                    <a:pt x="34" y="25"/>
                    <a:pt x="38" y="26"/>
                    <a:pt x="41" y="27"/>
                  </a:cubicBezTo>
                  <a:cubicBezTo>
                    <a:pt x="46" y="29"/>
                    <a:pt x="48" y="36"/>
                    <a:pt x="44" y="40"/>
                  </a:cubicBezTo>
                  <a:cubicBezTo>
                    <a:pt x="39" y="46"/>
                    <a:pt x="32" y="49"/>
                    <a:pt x="23" y="49"/>
                  </a:cubicBezTo>
                  <a:close/>
                  <a:moveTo>
                    <a:pt x="21" y="41"/>
                  </a:moveTo>
                  <a:cubicBezTo>
                    <a:pt x="22" y="41"/>
                    <a:pt x="22" y="41"/>
                    <a:pt x="22" y="41"/>
                  </a:cubicBezTo>
                  <a:cubicBezTo>
                    <a:pt x="22" y="38"/>
                    <a:pt x="22" y="34"/>
                    <a:pt x="22" y="31"/>
                  </a:cubicBezTo>
                  <a:cubicBezTo>
                    <a:pt x="22" y="30"/>
                    <a:pt x="22" y="29"/>
                    <a:pt x="23" y="29"/>
                  </a:cubicBezTo>
                  <a:cubicBezTo>
                    <a:pt x="23" y="29"/>
                    <a:pt x="25" y="29"/>
                    <a:pt x="25" y="29"/>
                  </a:cubicBezTo>
                  <a:cubicBezTo>
                    <a:pt x="26" y="29"/>
                    <a:pt x="26" y="30"/>
                    <a:pt x="26" y="31"/>
                  </a:cubicBezTo>
                  <a:cubicBezTo>
                    <a:pt x="26" y="34"/>
                    <a:pt x="26" y="38"/>
                    <a:pt x="26" y="41"/>
                  </a:cubicBezTo>
                  <a:cubicBezTo>
                    <a:pt x="26" y="41"/>
                    <a:pt x="27" y="41"/>
                    <a:pt x="27" y="41"/>
                  </a:cubicBezTo>
                  <a:cubicBezTo>
                    <a:pt x="29" y="35"/>
                    <a:pt x="31" y="30"/>
                    <a:pt x="29" y="23"/>
                  </a:cubicBezTo>
                  <a:cubicBezTo>
                    <a:pt x="26" y="28"/>
                    <a:pt x="22" y="27"/>
                    <a:pt x="18" y="23"/>
                  </a:cubicBezTo>
                  <a:cubicBezTo>
                    <a:pt x="17" y="30"/>
                    <a:pt x="18" y="36"/>
                    <a:pt x="2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8DE8812-BB9C-4C25-9375-FF3A3613B908}"/>
              </a:ext>
            </a:extLst>
          </p:cNvPr>
          <p:cNvSpPr txBox="1"/>
          <p:nvPr/>
        </p:nvSpPr>
        <p:spPr>
          <a:xfrm>
            <a:off x="7800998" y="450587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E475BEE-6325-441B-8B2A-5BB7F38C366B}"/>
              </a:ext>
            </a:extLst>
          </p:cNvPr>
          <p:cNvSpPr txBox="1"/>
          <p:nvPr/>
        </p:nvSpPr>
        <p:spPr>
          <a:xfrm>
            <a:off x="6923315" y="1466345"/>
            <a:ext cx="444612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BD01C55-D8FE-497D-81D6-91B9A543B3A3}"/>
              </a:ext>
            </a:extLst>
          </p:cNvPr>
          <p:cNvSpPr txBox="1"/>
          <p:nvPr/>
        </p:nvSpPr>
        <p:spPr>
          <a:xfrm>
            <a:off x="6646985" y="844023"/>
            <a:ext cx="472245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094310E-FF96-4BC3-9BD0-C856081FB5E4}"/>
              </a:ext>
            </a:extLst>
          </p:cNvPr>
          <p:cNvSpPr txBox="1"/>
          <p:nvPr/>
        </p:nvSpPr>
        <p:spPr>
          <a:xfrm>
            <a:off x="6923315" y="2227331"/>
            <a:ext cx="4446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62BBEFE-1117-4A2D-8362-EB5026A83C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25" name="Grupo 24"/>
          <p:cNvGrpSpPr/>
          <p:nvPr/>
        </p:nvGrpSpPr>
        <p:grpSpPr>
          <a:xfrm>
            <a:off x="4746297" y="4800600"/>
            <a:ext cx="1757363" cy="2057400"/>
            <a:chOff x="12477750" y="5667376"/>
            <a:chExt cx="1757363" cy="2057400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3004800" y="6892926"/>
              <a:ext cx="703263" cy="831850"/>
            </a:xfrm>
            <a:custGeom>
              <a:avLst/>
              <a:gdLst>
                <a:gd name="T0" fmla="*/ 48 w 48"/>
                <a:gd name="T1" fmla="*/ 57 h 57"/>
                <a:gd name="T2" fmla="*/ 0 w 48"/>
                <a:gd name="T3" fmla="*/ 57 h 57"/>
                <a:gd name="T4" fmla="*/ 0 w 48"/>
                <a:gd name="T5" fmla="*/ 44 h 57"/>
                <a:gd name="T6" fmla="*/ 5 w 48"/>
                <a:gd name="T7" fmla="*/ 37 h 57"/>
                <a:gd name="T8" fmla="*/ 18 w 48"/>
                <a:gd name="T9" fmla="*/ 32 h 57"/>
                <a:gd name="T10" fmla="*/ 14 w 48"/>
                <a:gd name="T11" fmla="*/ 22 h 57"/>
                <a:gd name="T12" fmla="*/ 13 w 48"/>
                <a:gd name="T13" fmla="*/ 9 h 57"/>
                <a:gd name="T14" fmla="*/ 27 w 48"/>
                <a:gd name="T15" fmla="*/ 1 h 57"/>
                <a:gd name="T16" fmla="*/ 35 w 48"/>
                <a:gd name="T17" fmla="*/ 12 h 57"/>
                <a:gd name="T18" fmla="*/ 31 w 48"/>
                <a:gd name="T19" fmla="*/ 28 h 57"/>
                <a:gd name="T20" fmla="*/ 32 w 48"/>
                <a:gd name="T21" fmla="*/ 33 h 57"/>
                <a:gd name="T22" fmla="*/ 43 w 48"/>
                <a:gd name="T23" fmla="*/ 38 h 57"/>
                <a:gd name="T24" fmla="*/ 48 w 48"/>
                <a:gd name="T25" fmla="*/ 44 h 57"/>
                <a:gd name="T26" fmla="*/ 48 w 48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57">
                  <a:moveTo>
                    <a:pt x="48" y="57"/>
                  </a:moveTo>
                  <a:cubicBezTo>
                    <a:pt x="32" y="57"/>
                    <a:pt x="16" y="57"/>
                    <a:pt x="0" y="57"/>
                  </a:cubicBezTo>
                  <a:cubicBezTo>
                    <a:pt x="0" y="52"/>
                    <a:pt x="0" y="48"/>
                    <a:pt x="0" y="44"/>
                  </a:cubicBezTo>
                  <a:cubicBezTo>
                    <a:pt x="0" y="40"/>
                    <a:pt x="2" y="39"/>
                    <a:pt x="5" y="37"/>
                  </a:cubicBezTo>
                  <a:cubicBezTo>
                    <a:pt x="9" y="36"/>
                    <a:pt x="14" y="34"/>
                    <a:pt x="18" y="32"/>
                  </a:cubicBezTo>
                  <a:cubicBezTo>
                    <a:pt x="17" y="28"/>
                    <a:pt x="16" y="25"/>
                    <a:pt x="14" y="22"/>
                  </a:cubicBezTo>
                  <a:cubicBezTo>
                    <a:pt x="12" y="18"/>
                    <a:pt x="12" y="13"/>
                    <a:pt x="13" y="9"/>
                  </a:cubicBezTo>
                  <a:cubicBezTo>
                    <a:pt x="15" y="3"/>
                    <a:pt x="20" y="0"/>
                    <a:pt x="27" y="1"/>
                  </a:cubicBezTo>
                  <a:cubicBezTo>
                    <a:pt x="32" y="2"/>
                    <a:pt x="35" y="6"/>
                    <a:pt x="35" y="12"/>
                  </a:cubicBezTo>
                  <a:cubicBezTo>
                    <a:pt x="35" y="18"/>
                    <a:pt x="33" y="23"/>
                    <a:pt x="31" y="28"/>
                  </a:cubicBezTo>
                  <a:cubicBezTo>
                    <a:pt x="30" y="30"/>
                    <a:pt x="29" y="32"/>
                    <a:pt x="32" y="33"/>
                  </a:cubicBezTo>
                  <a:cubicBezTo>
                    <a:pt x="36" y="34"/>
                    <a:pt x="39" y="36"/>
                    <a:pt x="43" y="38"/>
                  </a:cubicBezTo>
                  <a:cubicBezTo>
                    <a:pt x="46" y="39"/>
                    <a:pt x="48" y="41"/>
                    <a:pt x="48" y="44"/>
                  </a:cubicBezTo>
                  <a:cubicBezTo>
                    <a:pt x="48" y="48"/>
                    <a:pt x="48" y="52"/>
                    <a:pt x="48" y="57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2477750" y="6805613"/>
              <a:ext cx="673100" cy="831850"/>
            </a:xfrm>
            <a:custGeom>
              <a:avLst/>
              <a:gdLst>
                <a:gd name="T0" fmla="*/ 29 w 46"/>
                <a:gd name="T1" fmla="*/ 32 h 57"/>
                <a:gd name="T2" fmla="*/ 46 w 46"/>
                <a:gd name="T3" fmla="*/ 39 h 57"/>
                <a:gd name="T4" fmla="*/ 41 w 46"/>
                <a:gd name="T5" fmla="*/ 41 h 57"/>
                <a:gd name="T6" fmla="*/ 34 w 46"/>
                <a:gd name="T7" fmla="*/ 53 h 57"/>
                <a:gd name="T8" fmla="*/ 30 w 46"/>
                <a:gd name="T9" fmla="*/ 57 h 57"/>
                <a:gd name="T10" fmla="*/ 3 w 46"/>
                <a:gd name="T11" fmla="*/ 57 h 57"/>
                <a:gd name="T12" fmla="*/ 0 w 46"/>
                <a:gd name="T13" fmla="*/ 57 h 57"/>
                <a:gd name="T14" fmla="*/ 0 w 46"/>
                <a:gd name="T15" fmla="*/ 43 h 57"/>
                <a:gd name="T16" fmla="*/ 3 w 46"/>
                <a:gd name="T17" fmla="*/ 38 h 57"/>
                <a:gd name="T18" fmla="*/ 15 w 46"/>
                <a:gd name="T19" fmla="*/ 33 h 57"/>
                <a:gd name="T20" fmla="*/ 17 w 46"/>
                <a:gd name="T21" fmla="*/ 28 h 57"/>
                <a:gd name="T22" fmla="*/ 12 w 46"/>
                <a:gd name="T23" fmla="*/ 14 h 57"/>
                <a:gd name="T24" fmla="*/ 27 w 46"/>
                <a:gd name="T25" fmla="*/ 1 h 57"/>
                <a:gd name="T26" fmla="*/ 35 w 46"/>
                <a:gd name="T27" fmla="*/ 11 h 57"/>
                <a:gd name="T28" fmla="*/ 33 w 46"/>
                <a:gd name="T29" fmla="*/ 23 h 57"/>
                <a:gd name="T30" fmla="*/ 29 w 46"/>
                <a:gd name="T31" fmla="*/ 3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7">
                  <a:moveTo>
                    <a:pt x="29" y="32"/>
                  </a:moveTo>
                  <a:cubicBezTo>
                    <a:pt x="35" y="34"/>
                    <a:pt x="40" y="37"/>
                    <a:pt x="46" y="39"/>
                  </a:cubicBezTo>
                  <a:cubicBezTo>
                    <a:pt x="44" y="40"/>
                    <a:pt x="43" y="41"/>
                    <a:pt x="41" y="41"/>
                  </a:cubicBezTo>
                  <a:cubicBezTo>
                    <a:pt x="36" y="44"/>
                    <a:pt x="35" y="46"/>
                    <a:pt x="34" y="53"/>
                  </a:cubicBezTo>
                  <a:cubicBezTo>
                    <a:pt x="34" y="57"/>
                    <a:pt x="34" y="57"/>
                    <a:pt x="30" y="57"/>
                  </a:cubicBezTo>
                  <a:cubicBezTo>
                    <a:pt x="21" y="57"/>
                    <a:pt x="12" y="57"/>
                    <a:pt x="3" y="57"/>
                  </a:cubicBezTo>
                  <a:cubicBezTo>
                    <a:pt x="2" y="57"/>
                    <a:pt x="1" y="57"/>
                    <a:pt x="0" y="57"/>
                  </a:cubicBezTo>
                  <a:cubicBezTo>
                    <a:pt x="0" y="52"/>
                    <a:pt x="0" y="47"/>
                    <a:pt x="0" y="43"/>
                  </a:cubicBezTo>
                  <a:cubicBezTo>
                    <a:pt x="0" y="41"/>
                    <a:pt x="2" y="39"/>
                    <a:pt x="3" y="38"/>
                  </a:cubicBezTo>
                  <a:cubicBezTo>
                    <a:pt x="7" y="36"/>
                    <a:pt x="11" y="35"/>
                    <a:pt x="15" y="33"/>
                  </a:cubicBezTo>
                  <a:cubicBezTo>
                    <a:pt x="18" y="32"/>
                    <a:pt x="18" y="31"/>
                    <a:pt x="17" y="28"/>
                  </a:cubicBezTo>
                  <a:cubicBezTo>
                    <a:pt x="15" y="24"/>
                    <a:pt x="12" y="19"/>
                    <a:pt x="12" y="14"/>
                  </a:cubicBezTo>
                  <a:cubicBezTo>
                    <a:pt x="12" y="3"/>
                    <a:pt x="19" y="0"/>
                    <a:pt x="27" y="1"/>
                  </a:cubicBezTo>
                  <a:cubicBezTo>
                    <a:pt x="31" y="2"/>
                    <a:pt x="34" y="5"/>
                    <a:pt x="35" y="11"/>
                  </a:cubicBezTo>
                  <a:cubicBezTo>
                    <a:pt x="35" y="15"/>
                    <a:pt x="35" y="19"/>
                    <a:pt x="33" y="23"/>
                  </a:cubicBezTo>
                  <a:cubicBezTo>
                    <a:pt x="31" y="25"/>
                    <a:pt x="31" y="28"/>
                    <a:pt x="29" y="32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3560425" y="6791326"/>
              <a:ext cx="674688" cy="846138"/>
            </a:xfrm>
            <a:custGeom>
              <a:avLst/>
              <a:gdLst>
                <a:gd name="T0" fmla="*/ 45 w 46"/>
                <a:gd name="T1" fmla="*/ 58 h 58"/>
                <a:gd name="T2" fmla="*/ 12 w 46"/>
                <a:gd name="T3" fmla="*/ 58 h 58"/>
                <a:gd name="T4" fmla="*/ 0 w 46"/>
                <a:gd name="T5" fmla="*/ 40 h 58"/>
                <a:gd name="T6" fmla="*/ 16 w 46"/>
                <a:gd name="T7" fmla="*/ 33 h 58"/>
                <a:gd name="T8" fmla="*/ 12 w 46"/>
                <a:gd name="T9" fmla="*/ 22 h 58"/>
                <a:gd name="T10" fmla="*/ 15 w 46"/>
                <a:gd name="T11" fmla="*/ 4 h 58"/>
                <a:gd name="T12" fmla="*/ 32 w 46"/>
                <a:gd name="T13" fmla="*/ 9 h 58"/>
                <a:gd name="T14" fmla="*/ 31 w 46"/>
                <a:gd name="T15" fmla="*/ 24 h 58"/>
                <a:gd name="T16" fmla="*/ 28 w 46"/>
                <a:gd name="T17" fmla="*/ 31 h 58"/>
                <a:gd name="T18" fmla="*/ 29 w 46"/>
                <a:gd name="T19" fmla="*/ 34 h 58"/>
                <a:gd name="T20" fmla="*/ 41 w 46"/>
                <a:gd name="T21" fmla="*/ 39 h 58"/>
                <a:gd name="T22" fmla="*/ 45 w 46"/>
                <a:gd name="T23" fmla="*/ 45 h 58"/>
                <a:gd name="T24" fmla="*/ 45 w 46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58">
                  <a:moveTo>
                    <a:pt x="45" y="58"/>
                  </a:moveTo>
                  <a:cubicBezTo>
                    <a:pt x="34" y="58"/>
                    <a:pt x="23" y="58"/>
                    <a:pt x="12" y="58"/>
                  </a:cubicBezTo>
                  <a:cubicBezTo>
                    <a:pt x="14" y="47"/>
                    <a:pt x="9" y="42"/>
                    <a:pt x="0" y="40"/>
                  </a:cubicBezTo>
                  <a:cubicBezTo>
                    <a:pt x="5" y="38"/>
                    <a:pt x="10" y="35"/>
                    <a:pt x="16" y="33"/>
                  </a:cubicBezTo>
                  <a:cubicBezTo>
                    <a:pt x="14" y="29"/>
                    <a:pt x="13" y="26"/>
                    <a:pt x="12" y="22"/>
                  </a:cubicBezTo>
                  <a:cubicBezTo>
                    <a:pt x="8" y="16"/>
                    <a:pt x="10" y="7"/>
                    <a:pt x="15" y="4"/>
                  </a:cubicBezTo>
                  <a:cubicBezTo>
                    <a:pt x="21" y="0"/>
                    <a:pt x="30" y="2"/>
                    <a:pt x="32" y="9"/>
                  </a:cubicBezTo>
                  <a:cubicBezTo>
                    <a:pt x="33" y="14"/>
                    <a:pt x="33" y="19"/>
                    <a:pt x="31" y="24"/>
                  </a:cubicBezTo>
                  <a:cubicBezTo>
                    <a:pt x="29" y="26"/>
                    <a:pt x="29" y="28"/>
                    <a:pt x="28" y="31"/>
                  </a:cubicBezTo>
                  <a:cubicBezTo>
                    <a:pt x="27" y="33"/>
                    <a:pt x="28" y="34"/>
                    <a:pt x="29" y="34"/>
                  </a:cubicBezTo>
                  <a:cubicBezTo>
                    <a:pt x="33" y="36"/>
                    <a:pt x="37" y="37"/>
                    <a:pt x="41" y="39"/>
                  </a:cubicBezTo>
                  <a:cubicBezTo>
                    <a:pt x="44" y="40"/>
                    <a:pt x="45" y="42"/>
                    <a:pt x="45" y="45"/>
                  </a:cubicBezTo>
                  <a:cubicBezTo>
                    <a:pt x="46" y="49"/>
                    <a:pt x="45" y="54"/>
                    <a:pt x="45" y="58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2652375" y="5667376"/>
              <a:ext cx="1392238" cy="977900"/>
            </a:xfrm>
            <a:custGeom>
              <a:avLst/>
              <a:gdLst>
                <a:gd name="T0" fmla="*/ 48 w 95"/>
                <a:gd name="T1" fmla="*/ 0 h 67"/>
                <a:gd name="T2" fmla="*/ 91 w 95"/>
                <a:gd name="T3" fmla="*/ 0 h 67"/>
                <a:gd name="T4" fmla="*/ 95 w 95"/>
                <a:gd name="T5" fmla="*/ 4 h 67"/>
                <a:gd name="T6" fmla="*/ 95 w 95"/>
                <a:gd name="T7" fmla="*/ 62 h 67"/>
                <a:gd name="T8" fmla="*/ 91 w 95"/>
                <a:gd name="T9" fmla="*/ 67 h 67"/>
                <a:gd name="T10" fmla="*/ 5 w 95"/>
                <a:gd name="T11" fmla="*/ 67 h 67"/>
                <a:gd name="T12" fmla="*/ 0 w 95"/>
                <a:gd name="T13" fmla="*/ 62 h 67"/>
                <a:gd name="T14" fmla="*/ 0 w 95"/>
                <a:gd name="T15" fmla="*/ 4 h 67"/>
                <a:gd name="T16" fmla="*/ 4 w 95"/>
                <a:gd name="T17" fmla="*/ 0 h 67"/>
                <a:gd name="T18" fmla="*/ 48 w 95"/>
                <a:gd name="T19" fmla="*/ 0 h 67"/>
                <a:gd name="T20" fmla="*/ 91 w 95"/>
                <a:gd name="T21" fmla="*/ 5 h 67"/>
                <a:gd name="T22" fmla="*/ 5 w 95"/>
                <a:gd name="T23" fmla="*/ 5 h 67"/>
                <a:gd name="T24" fmla="*/ 5 w 95"/>
                <a:gd name="T25" fmla="*/ 62 h 67"/>
                <a:gd name="T26" fmla="*/ 91 w 95"/>
                <a:gd name="T27" fmla="*/ 62 h 67"/>
                <a:gd name="T28" fmla="*/ 91 w 95"/>
                <a:gd name="T29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67">
                  <a:moveTo>
                    <a:pt x="48" y="0"/>
                  </a:moveTo>
                  <a:cubicBezTo>
                    <a:pt x="62" y="0"/>
                    <a:pt x="77" y="0"/>
                    <a:pt x="91" y="0"/>
                  </a:cubicBezTo>
                  <a:cubicBezTo>
                    <a:pt x="95" y="0"/>
                    <a:pt x="95" y="0"/>
                    <a:pt x="95" y="4"/>
                  </a:cubicBezTo>
                  <a:cubicBezTo>
                    <a:pt x="95" y="24"/>
                    <a:pt x="95" y="43"/>
                    <a:pt x="95" y="62"/>
                  </a:cubicBezTo>
                  <a:cubicBezTo>
                    <a:pt x="95" y="66"/>
                    <a:pt x="95" y="67"/>
                    <a:pt x="91" y="67"/>
                  </a:cubicBezTo>
                  <a:cubicBezTo>
                    <a:pt x="62" y="67"/>
                    <a:pt x="34" y="67"/>
                    <a:pt x="5" y="67"/>
                  </a:cubicBezTo>
                  <a:cubicBezTo>
                    <a:pt x="1" y="67"/>
                    <a:pt x="0" y="66"/>
                    <a:pt x="0" y="62"/>
                  </a:cubicBezTo>
                  <a:cubicBezTo>
                    <a:pt x="0" y="43"/>
                    <a:pt x="0" y="2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9" y="0"/>
                    <a:pt x="33" y="0"/>
                    <a:pt x="48" y="0"/>
                  </a:cubicBezTo>
                  <a:close/>
                  <a:moveTo>
                    <a:pt x="91" y="5"/>
                  </a:moveTo>
                  <a:cubicBezTo>
                    <a:pt x="62" y="5"/>
                    <a:pt x="33" y="5"/>
                    <a:pt x="5" y="5"/>
                  </a:cubicBezTo>
                  <a:cubicBezTo>
                    <a:pt x="5" y="24"/>
                    <a:pt x="5" y="43"/>
                    <a:pt x="5" y="62"/>
                  </a:cubicBezTo>
                  <a:cubicBezTo>
                    <a:pt x="34" y="62"/>
                    <a:pt x="62" y="62"/>
                    <a:pt x="91" y="62"/>
                  </a:cubicBezTo>
                  <a:cubicBezTo>
                    <a:pt x="91" y="43"/>
                    <a:pt x="91" y="24"/>
                    <a:pt x="91" y="5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12784138" y="5799138"/>
              <a:ext cx="1143000" cy="730250"/>
            </a:xfrm>
            <a:custGeom>
              <a:avLst/>
              <a:gdLst>
                <a:gd name="T0" fmla="*/ 0 w 78"/>
                <a:gd name="T1" fmla="*/ 48 h 50"/>
                <a:gd name="T2" fmla="*/ 0 w 78"/>
                <a:gd name="T3" fmla="*/ 0 h 50"/>
                <a:gd name="T4" fmla="*/ 1 w 78"/>
                <a:gd name="T5" fmla="*/ 0 h 50"/>
                <a:gd name="T6" fmla="*/ 2 w 78"/>
                <a:gd name="T7" fmla="*/ 3 h 50"/>
                <a:gd name="T8" fmla="*/ 2 w 78"/>
                <a:gd name="T9" fmla="*/ 43 h 50"/>
                <a:gd name="T10" fmla="*/ 2 w 78"/>
                <a:gd name="T11" fmla="*/ 47 h 50"/>
                <a:gd name="T12" fmla="*/ 78 w 78"/>
                <a:gd name="T13" fmla="*/ 47 h 50"/>
                <a:gd name="T14" fmla="*/ 0 w 78"/>
                <a:gd name="T1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50">
                  <a:moveTo>
                    <a:pt x="0" y="48"/>
                  </a:moveTo>
                  <a:cubicBezTo>
                    <a:pt x="0" y="32"/>
                    <a:pt x="0" y="16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16"/>
                    <a:pt x="2" y="30"/>
                    <a:pt x="2" y="43"/>
                  </a:cubicBezTo>
                  <a:cubicBezTo>
                    <a:pt x="2" y="44"/>
                    <a:pt x="2" y="45"/>
                    <a:pt x="2" y="47"/>
                  </a:cubicBezTo>
                  <a:cubicBezTo>
                    <a:pt x="27" y="47"/>
                    <a:pt x="52" y="47"/>
                    <a:pt x="78" y="47"/>
                  </a:cubicBezTo>
                  <a:cubicBezTo>
                    <a:pt x="76" y="49"/>
                    <a:pt x="6" y="50"/>
                    <a:pt x="0" y="48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13576300" y="5857876"/>
              <a:ext cx="57150" cy="584200"/>
            </a:xfrm>
            <a:custGeom>
              <a:avLst/>
              <a:gdLst>
                <a:gd name="T0" fmla="*/ 4 w 4"/>
                <a:gd name="T1" fmla="*/ 40 h 40"/>
                <a:gd name="T2" fmla="*/ 0 w 4"/>
                <a:gd name="T3" fmla="*/ 40 h 40"/>
                <a:gd name="T4" fmla="*/ 0 w 4"/>
                <a:gd name="T5" fmla="*/ 0 h 40"/>
                <a:gd name="T6" fmla="*/ 4 w 4"/>
                <a:gd name="T7" fmla="*/ 0 h 40"/>
                <a:gd name="T8" fmla="*/ 4 w 4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0">
                  <a:moveTo>
                    <a:pt x="4" y="40"/>
                  </a:moveTo>
                  <a:cubicBezTo>
                    <a:pt x="3" y="40"/>
                    <a:pt x="2" y="40"/>
                    <a:pt x="0" y="40"/>
                  </a:cubicBezTo>
                  <a:cubicBezTo>
                    <a:pt x="0" y="27"/>
                    <a:pt x="0" y="14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13"/>
                    <a:pt x="4" y="26"/>
                    <a:pt x="4" y="40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341350" y="5857876"/>
              <a:ext cx="58738" cy="584200"/>
            </a:xfrm>
            <a:custGeom>
              <a:avLst/>
              <a:gdLst>
                <a:gd name="T0" fmla="*/ 0 w 4"/>
                <a:gd name="T1" fmla="*/ 0 h 40"/>
                <a:gd name="T2" fmla="*/ 4 w 4"/>
                <a:gd name="T3" fmla="*/ 0 h 40"/>
                <a:gd name="T4" fmla="*/ 4 w 4"/>
                <a:gd name="T5" fmla="*/ 40 h 40"/>
                <a:gd name="T6" fmla="*/ 0 w 4"/>
                <a:gd name="T7" fmla="*/ 40 h 40"/>
                <a:gd name="T8" fmla="*/ 0 w 4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0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13"/>
                    <a:pt x="4" y="26"/>
                    <a:pt x="4" y="40"/>
                  </a:cubicBezTo>
                  <a:cubicBezTo>
                    <a:pt x="3" y="40"/>
                    <a:pt x="1" y="40"/>
                    <a:pt x="0" y="40"/>
                  </a:cubicBezTo>
                  <a:cubicBezTo>
                    <a:pt x="0" y="27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12873038" y="5857876"/>
              <a:ext cx="58738" cy="584200"/>
            </a:xfrm>
            <a:custGeom>
              <a:avLst/>
              <a:gdLst>
                <a:gd name="T0" fmla="*/ 4 w 4"/>
                <a:gd name="T1" fmla="*/ 40 h 40"/>
                <a:gd name="T2" fmla="*/ 0 w 4"/>
                <a:gd name="T3" fmla="*/ 40 h 40"/>
                <a:gd name="T4" fmla="*/ 0 w 4"/>
                <a:gd name="T5" fmla="*/ 0 h 40"/>
                <a:gd name="T6" fmla="*/ 4 w 4"/>
                <a:gd name="T7" fmla="*/ 0 h 40"/>
                <a:gd name="T8" fmla="*/ 4 w 4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0">
                  <a:moveTo>
                    <a:pt x="4" y="40"/>
                  </a:moveTo>
                  <a:cubicBezTo>
                    <a:pt x="2" y="40"/>
                    <a:pt x="1" y="40"/>
                    <a:pt x="0" y="40"/>
                  </a:cubicBezTo>
                  <a:cubicBezTo>
                    <a:pt x="0" y="27"/>
                    <a:pt x="0" y="14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4" y="13"/>
                    <a:pt x="4" y="26"/>
                    <a:pt x="4" y="40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3809663" y="5989638"/>
              <a:ext cx="58738" cy="452438"/>
            </a:xfrm>
            <a:custGeom>
              <a:avLst/>
              <a:gdLst>
                <a:gd name="T0" fmla="*/ 4 w 4"/>
                <a:gd name="T1" fmla="*/ 31 h 31"/>
                <a:gd name="T2" fmla="*/ 0 w 4"/>
                <a:gd name="T3" fmla="*/ 31 h 31"/>
                <a:gd name="T4" fmla="*/ 0 w 4"/>
                <a:gd name="T5" fmla="*/ 0 h 31"/>
                <a:gd name="T6" fmla="*/ 4 w 4"/>
                <a:gd name="T7" fmla="*/ 0 h 31"/>
                <a:gd name="T8" fmla="*/ 4 w 4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1">
                  <a:moveTo>
                    <a:pt x="4" y="31"/>
                  </a:moveTo>
                  <a:cubicBezTo>
                    <a:pt x="3" y="31"/>
                    <a:pt x="1" y="31"/>
                    <a:pt x="0" y="31"/>
                  </a:cubicBezTo>
                  <a:cubicBezTo>
                    <a:pt x="0" y="20"/>
                    <a:pt x="0" y="1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10"/>
                    <a:pt x="4" y="20"/>
                    <a:pt x="4" y="31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3223875" y="6003926"/>
              <a:ext cx="58738" cy="438150"/>
            </a:xfrm>
            <a:custGeom>
              <a:avLst/>
              <a:gdLst>
                <a:gd name="T0" fmla="*/ 0 w 4"/>
                <a:gd name="T1" fmla="*/ 0 h 30"/>
                <a:gd name="T2" fmla="*/ 4 w 4"/>
                <a:gd name="T3" fmla="*/ 0 h 30"/>
                <a:gd name="T4" fmla="*/ 4 w 4"/>
                <a:gd name="T5" fmla="*/ 30 h 30"/>
                <a:gd name="T6" fmla="*/ 0 w 4"/>
                <a:gd name="T7" fmla="*/ 30 h 30"/>
                <a:gd name="T8" fmla="*/ 0 w 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0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4" y="10"/>
                    <a:pt x="4" y="20"/>
                    <a:pt x="4" y="30"/>
                  </a:cubicBezTo>
                  <a:cubicBezTo>
                    <a:pt x="2" y="30"/>
                    <a:pt x="1" y="30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12990513" y="6062663"/>
              <a:ext cx="57150" cy="379413"/>
            </a:xfrm>
            <a:custGeom>
              <a:avLst/>
              <a:gdLst>
                <a:gd name="T0" fmla="*/ 0 w 4"/>
                <a:gd name="T1" fmla="*/ 0 h 26"/>
                <a:gd name="T2" fmla="*/ 4 w 4"/>
                <a:gd name="T3" fmla="*/ 0 h 26"/>
                <a:gd name="T4" fmla="*/ 4 w 4"/>
                <a:gd name="T5" fmla="*/ 26 h 26"/>
                <a:gd name="T6" fmla="*/ 0 w 4"/>
                <a:gd name="T7" fmla="*/ 26 h 26"/>
                <a:gd name="T8" fmla="*/ 0 w 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6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4" y="9"/>
                    <a:pt x="4" y="17"/>
                    <a:pt x="4" y="26"/>
                  </a:cubicBezTo>
                  <a:cubicBezTo>
                    <a:pt x="2" y="26"/>
                    <a:pt x="1" y="26"/>
                    <a:pt x="0" y="26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13692188" y="6105526"/>
              <a:ext cx="58738" cy="336550"/>
            </a:xfrm>
            <a:custGeom>
              <a:avLst/>
              <a:gdLst>
                <a:gd name="T0" fmla="*/ 0 w 4"/>
                <a:gd name="T1" fmla="*/ 0 h 23"/>
                <a:gd name="T2" fmla="*/ 4 w 4"/>
                <a:gd name="T3" fmla="*/ 0 h 23"/>
                <a:gd name="T4" fmla="*/ 4 w 4"/>
                <a:gd name="T5" fmla="*/ 12 h 23"/>
                <a:gd name="T6" fmla="*/ 4 w 4"/>
                <a:gd name="T7" fmla="*/ 23 h 23"/>
                <a:gd name="T8" fmla="*/ 0 w 4"/>
                <a:gd name="T9" fmla="*/ 23 h 23"/>
                <a:gd name="T10" fmla="*/ 0 w 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3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4"/>
                    <a:pt x="4" y="8"/>
                    <a:pt x="4" y="12"/>
                  </a:cubicBezTo>
                  <a:cubicBezTo>
                    <a:pt x="4" y="15"/>
                    <a:pt x="4" y="19"/>
                    <a:pt x="4" y="23"/>
                  </a:cubicBezTo>
                  <a:cubicBezTo>
                    <a:pt x="3" y="23"/>
                    <a:pt x="1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13458825" y="6223001"/>
              <a:ext cx="58738" cy="219075"/>
            </a:xfrm>
            <a:custGeom>
              <a:avLst/>
              <a:gdLst>
                <a:gd name="T0" fmla="*/ 4 w 4"/>
                <a:gd name="T1" fmla="*/ 15 h 15"/>
                <a:gd name="T2" fmla="*/ 0 w 4"/>
                <a:gd name="T3" fmla="*/ 15 h 15"/>
                <a:gd name="T4" fmla="*/ 0 w 4"/>
                <a:gd name="T5" fmla="*/ 0 h 15"/>
                <a:gd name="T6" fmla="*/ 4 w 4"/>
                <a:gd name="T7" fmla="*/ 0 h 15"/>
                <a:gd name="T8" fmla="*/ 4 w 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5">
                  <a:moveTo>
                    <a:pt x="4" y="15"/>
                  </a:moveTo>
                  <a:cubicBezTo>
                    <a:pt x="2" y="15"/>
                    <a:pt x="1" y="15"/>
                    <a:pt x="0" y="15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4" y="4"/>
                    <a:pt x="4" y="9"/>
                    <a:pt x="4" y="15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13106400" y="6223001"/>
              <a:ext cx="58738" cy="219075"/>
            </a:xfrm>
            <a:custGeom>
              <a:avLst/>
              <a:gdLst>
                <a:gd name="T0" fmla="*/ 4 w 4"/>
                <a:gd name="T1" fmla="*/ 0 h 15"/>
                <a:gd name="T2" fmla="*/ 4 w 4"/>
                <a:gd name="T3" fmla="*/ 15 h 15"/>
                <a:gd name="T4" fmla="*/ 0 w 4"/>
                <a:gd name="T5" fmla="*/ 15 h 15"/>
                <a:gd name="T6" fmla="*/ 0 w 4"/>
                <a:gd name="T7" fmla="*/ 0 h 15"/>
                <a:gd name="T8" fmla="*/ 4 w 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5">
                  <a:moveTo>
                    <a:pt x="4" y="0"/>
                  </a:moveTo>
                  <a:cubicBezTo>
                    <a:pt x="4" y="5"/>
                    <a:pt x="4" y="10"/>
                    <a:pt x="4" y="15"/>
                  </a:cubicBezTo>
                  <a:cubicBezTo>
                    <a:pt x="2" y="15"/>
                    <a:pt x="1" y="15"/>
                    <a:pt x="0" y="15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991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E9BD0BE-E9C1-49F2-BCEB-A0FFD0DEC300}"/>
              </a:ext>
            </a:extLst>
          </p:cNvPr>
          <p:cNvSpPr/>
          <p:nvPr/>
        </p:nvSpPr>
        <p:spPr>
          <a:xfrm>
            <a:off x="908539" y="1784014"/>
            <a:ext cx="395536" cy="43090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그룹 10">
            <a:extLst>
              <a:ext uri="{FF2B5EF4-FFF2-40B4-BE49-F238E27FC236}">
                <a16:creationId xmlns="" xmlns:a16="http://schemas.microsoft.com/office/drawing/2014/main" id="{BCE94786-A9A1-43BA-8C1B-4ADBEB9FDA26}"/>
              </a:ext>
            </a:extLst>
          </p:cNvPr>
          <p:cNvGrpSpPr/>
          <p:nvPr/>
        </p:nvGrpSpPr>
        <p:grpSpPr>
          <a:xfrm>
            <a:off x="2240180" y="1820997"/>
            <a:ext cx="4292506" cy="1195973"/>
            <a:chOff x="1331640" y="1807959"/>
            <a:chExt cx="3600400" cy="1195973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285A8B8C-A0C1-4004-ACE6-5BC2DD027433}"/>
                </a:ext>
              </a:extLst>
            </p:cNvPr>
            <p:cNvSpPr txBox="1"/>
            <p:nvPr/>
          </p:nvSpPr>
          <p:spPr>
            <a:xfrm>
              <a:off x="1331640" y="1807959"/>
              <a:ext cx="36004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33C364D1-4069-49E7-AAA0-EC68BD8D17BA}"/>
                </a:ext>
              </a:extLst>
            </p:cNvPr>
            <p:cNvSpPr/>
            <p:nvPr/>
          </p:nvSpPr>
          <p:spPr>
            <a:xfrm>
              <a:off x="1331640" y="2357601"/>
              <a:ext cx="360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</p:grpSp>
      <p:grpSp>
        <p:nvGrpSpPr>
          <p:cNvPr id="9" name="그룹 11">
            <a:extLst>
              <a:ext uri="{FF2B5EF4-FFF2-40B4-BE49-F238E27FC236}">
                <a16:creationId xmlns="" xmlns:a16="http://schemas.microsoft.com/office/drawing/2014/main" id="{2A09ED0C-32AE-45EC-BF23-32FF850C50E6}"/>
              </a:ext>
            </a:extLst>
          </p:cNvPr>
          <p:cNvGrpSpPr/>
          <p:nvPr/>
        </p:nvGrpSpPr>
        <p:grpSpPr>
          <a:xfrm>
            <a:off x="2240180" y="3371236"/>
            <a:ext cx="4292506" cy="1195973"/>
            <a:chOff x="1331640" y="3294201"/>
            <a:chExt cx="3600400" cy="1195973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5ADC994A-E359-426D-A866-344F94CA8DDD}"/>
                </a:ext>
              </a:extLst>
            </p:cNvPr>
            <p:cNvSpPr txBox="1"/>
            <p:nvPr/>
          </p:nvSpPr>
          <p:spPr>
            <a:xfrm>
              <a:off x="1331640" y="3294201"/>
              <a:ext cx="36004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488B3435-6943-497F-AB15-1E70F88FCA56}"/>
                </a:ext>
              </a:extLst>
            </p:cNvPr>
            <p:cNvSpPr/>
            <p:nvPr/>
          </p:nvSpPr>
          <p:spPr>
            <a:xfrm>
              <a:off x="1331640" y="3843843"/>
              <a:ext cx="360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E75E8E4-8D56-4FAE-8EA2-6D980AE09FD9}"/>
              </a:ext>
            </a:extLst>
          </p:cNvPr>
          <p:cNvSpPr/>
          <p:nvPr/>
        </p:nvSpPr>
        <p:spPr>
          <a:xfrm>
            <a:off x="6993996" y="1799089"/>
            <a:ext cx="4286614" cy="1080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1199885-ED85-438A-9F21-1545E692533C}"/>
              </a:ext>
            </a:extLst>
          </p:cNvPr>
          <p:cNvSpPr/>
          <p:nvPr/>
        </p:nvSpPr>
        <p:spPr>
          <a:xfrm>
            <a:off x="6895354" y="1967512"/>
            <a:ext cx="44115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photos. Get a modern PowerPoint  Presentation that is beautifully designed. I hope and I believe that this Template will your Time, Money and Reputation. Easy to change colors, photos.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photos. Get a modern PowerPoint  Presentation that is beautifully designed. I hope and I believe that this Template will your Time, Money and Reputation. Easy to change colors, photos.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</a:t>
            </a:r>
          </a:p>
        </p:txBody>
      </p:sp>
      <p:grpSp>
        <p:nvGrpSpPr>
          <p:cNvPr id="15" name="그룹 17">
            <a:extLst>
              <a:ext uri="{FF2B5EF4-FFF2-40B4-BE49-F238E27FC236}">
                <a16:creationId xmlns="" xmlns:a16="http://schemas.microsoft.com/office/drawing/2014/main" id="{9A14831E-824A-4C00-B2F7-6ACA05EE02CE}"/>
              </a:ext>
            </a:extLst>
          </p:cNvPr>
          <p:cNvGrpSpPr/>
          <p:nvPr/>
        </p:nvGrpSpPr>
        <p:grpSpPr>
          <a:xfrm>
            <a:off x="2240180" y="4921476"/>
            <a:ext cx="4292506" cy="1195973"/>
            <a:chOff x="1331640" y="3294201"/>
            <a:chExt cx="3600400" cy="1195973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E085BE3-037F-484E-B811-D0BC5836FEB8}"/>
                </a:ext>
              </a:extLst>
            </p:cNvPr>
            <p:cNvSpPr txBox="1"/>
            <p:nvPr/>
          </p:nvSpPr>
          <p:spPr>
            <a:xfrm>
              <a:off x="1331640" y="3294201"/>
              <a:ext cx="36004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8">
              <a:extLst>
                <a:ext uri="{FF2B5EF4-FFF2-40B4-BE49-F238E27FC236}">
                  <a16:creationId xmlns="" xmlns:a16="http://schemas.microsoft.com/office/drawing/2014/main" id="{E43839D1-8142-494A-9A1A-5B7712FF0D84}"/>
                </a:ext>
              </a:extLst>
            </p:cNvPr>
            <p:cNvSpPr/>
            <p:nvPr/>
          </p:nvSpPr>
          <p:spPr>
            <a:xfrm>
              <a:off x="1331640" y="3843843"/>
              <a:ext cx="360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56DFC21D-4B74-4F2B-AA2D-70CF6420AF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3664210"/>
              </p:ext>
            </p:extLst>
          </p:nvPr>
        </p:nvGraphicFramePr>
        <p:xfrm>
          <a:off x="1019011" y="2376604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B134C4F-3879-42A8-ACA5-DCEAC72BCDA9}"/>
              </a:ext>
            </a:extLst>
          </p:cNvPr>
          <p:cNvSpPr txBox="1"/>
          <p:nvPr/>
        </p:nvSpPr>
        <p:spPr>
          <a:xfrm>
            <a:off x="1309712" y="2938796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</a:rPr>
              <a:t>43%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E5F4FFB-2CA1-4CE3-9A9B-941F1824BFB7}"/>
              </a:ext>
            </a:extLst>
          </p:cNvPr>
          <p:cNvGrpSpPr/>
          <p:nvPr/>
        </p:nvGrpSpPr>
        <p:grpSpPr>
          <a:xfrm>
            <a:off x="942266" y="4721679"/>
            <a:ext cx="1946160" cy="1438119"/>
            <a:chOff x="270024" y="1671303"/>
            <a:chExt cx="1773337" cy="1452500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D527BA08-B348-4D40-BE0F-3A3BC961B8ED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52945609-F46E-421F-B495-6D9C73BBE6AE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B0C0A06-4D68-4AB9-B5E5-6222143D22F3}"/>
              </a:ext>
            </a:extLst>
          </p:cNvPr>
          <p:cNvSpPr txBox="1"/>
          <p:nvPr/>
        </p:nvSpPr>
        <p:spPr>
          <a:xfrm>
            <a:off x="1131116" y="4203103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$234,000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="" xmlns:a16="http://schemas.microsoft.com/office/drawing/2014/main" id="{09B5C09E-8207-43C7-A5F0-5F13AD643978}"/>
              </a:ext>
            </a:extLst>
          </p:cNvPr>
          <p:cNvSpPr/>
          <p:nvPr/>
        </p:nvSpPr>
        <p:spPr>
          <a:xfrm>
            <a:off x="889346" y="1776601"/>
            <a:ext cx="205200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941B890-37F4-4F75-9889-9207913B2349}"/>
              </a:ext>
            </a:extLst>
          </p:cNvPr>
          <p:cNvSpPr txBox="1"/>
          <p:nvPr/>
        </p:nvSpPr>
        <p:spPr>
          <a:xfrm>
            <a:off x="1131116" y="1798374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696AAF3-9119-4335-B448-4A8714E62FDA}"/>
              </a:ext>
            </a:extLst>
          </p:cNvPr>
          <p:cNvSpPr txBox="1"/>
          <p:nvPr/>
        </p:nvSpPr>
        <p:spPr>
          <a:xfrm>
            <a:off x="9728597" y="2938796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</a:rPr>
              <a:t>92%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88E9C55-D5EC-4F8C-BB2C-985BE1C1CEE3}"/>
              </a:ext>
            </a:extLst>
          </p:cNvPr>
          <p:cNvGrpSpPr/>
          <p:nvPr/>
        </p:nvGrpSpPr>
        <p:grpSpPr>
          <a:xfrm>
            <a:off x="9361151" y="4721679"/>
            <a:ext cx="1946160" cy="1438119"/>
            <a:chOff x="270024" y="1671303"/>
            <a:chExt cx="1773337" cy="1452500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2F849B7-B54B-407C-9AE0-62D93B6D85EF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AAD6042-C3BE-420B-AD63-259E59F5B129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7854222-8094-4B13-96DD-716688836AC2}"/>
              </a:ext>
            </a:extLst>
          </p:cNvPr>
          <p:cNvSpPr txBox="1"/>
          <p:nvPr/>
        </p:nvSpPr>
        <p:spPr>
          <a:xfrm>
            <a:off x="9550000" y="4203103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$654,000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Rounded Rectangle 140">
            <a:extLst>
              <a:ext uri="{FF2B5EF4-FFF2-40B4-BE49-F238E27FC236}">
                <a16:creationId xmlns="" xmlns:a16="http://schemas.microsoft.com/office/drawing/2014/main" id="{8ED8620D-BC80-440F-B76E-323CE56CFAD3}"/>
              </a:ext>
            </a:extLst>
          </p:cNvPr>
          <p:cNvSpPr/>
          <p:nvPr/>
        </p:nvSpPr>
        <p:spPr>
          <a:xfrm>
            <a:off x="9308231" y="1776601"/>
            <a:ext cx="205200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6EC598F-C7B9-4F63-B429-1BFFA9278F07}"/>
              </a:ext>
            </a:extLst>
          </p:cNvPr>
          <p:cNvSpPr txBox="1"/>
          <p:nvPr/>
        </p:nvSpPr>
        <p:spPr>
          <a:xfrm>
            <a:off x="9550000" y="1798374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="" xmlns:a16="http://schemas.microsoft.com/office/drawing/2014/main" id="{9D2D4964-D9F0-4C7A-AD6E-D154A57FFC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7305984"/>
              </p:ext>
            </p:extLst>
          </p:nvPr>
        </p:nvGraphicFramePr>
        <p:xfrm>
          <a:off x="9437896" y="2376604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8E8B1DF-8CC9-4D93-970F-3BCDBB8C850F}"/>
              </a:ext>
            </a:extLst>
          </p:cNvPr>
          <p:cNvSpPr txBox="1"/>
          <p:nvPr/>
        </p:nvSpPr>
        <p:spPr>
          <a:xfrm>
            <a:off x="4116007" y="2938796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</a:rPr>
              <a:t>65%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C78D1CE7-3DAA-492F-9BA4-392EED6781BE}"/>
              </a:ext>
            </a:extLst>
          </p:cNvPr>
          <p:cNvGrpSpPr/>
          <p:nvPr/>
        </p:nvGrpSpPr>
        <p:grpSpPr>
          <a:xfrm>
            <a:off x="3748561" y="4721679"/>
            <a:ext cx="1946160" cy="1438119"/>
            <a:chOff x="270024" y="1671303"/>
            <a:chExt cx="1773337" cy="1452500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18FA881-4F7A-43E9-93DB-B3CDAA22BB9A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8228841A-9FE6-4EC6-8FD1-BA783A9BE60E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42806BC-99EB-491A-92A4-914766A253F1}"/>
              </a:ext>
            </a:extLst>
          </p:cNvPr>
          <p:cNvSpPr txBox="1"/>
          <p:nvPr/>
        </p:nvSpPr>
        <p:spPr>
          <a:xfrm>
            <a:off x="3937410" y="4203103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$354,000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Rounded Rectangle 126">
            <a:extLst>
              <a:ext uri="{FF2B5EF4-FFF2-40B4-BE49-F238E27FC236}">
                <a16:creationId xmlns="" xmlns:a16="http://schemas.microsoft.com/office/drawing/2014/main" id="{8160993E-DC3D-4BB9-8C13-0D1302E82279}"/>
              </a:ext>
            </a:extLst>
          </p:cNvPr>
          <p:cNvSpPr/>
          <p:nvPr/>
        </p:nvSpPr>
        <p:spPr>
          <a:xfrm>
            <a:off x="3695641" y="1776601"/>
            <a:ext cx="205200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E0EA59B-ADA9-43D6-B362-FC551D6E5B3E}"/>
              </a:ext>
            </a:extLst>
          </p:cNvPr>
          <p:cNvSpPr txBox="1"/>
          <p:nvPr/>
        </p:nvSpPr>
        <p:spPr>
          <a:xfrm>
            <a:off x="3937410" y="1798374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="" xmlns:a16="http://schemas.microsoft.com/office/drawing/2014/main" id="{2A369767-C6A1-4A21-95EA-3E0666873D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1474466"/>
              </p:ext>
            </p:extLst>
          </p:nvPr>
        </p:nvGraphicFramePr>
        <p:xfrm>
          <a:off x="3825306" y="2376604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6A2ABF7-97FA-41B1-B0AB-998810A7A5E9}"/>
              </a:ext>
            </a:extLst>
          </p:cNvPr>
          <p:cNvSpPr txBox="1"/>
          <p:nvPr/>
        </p:nvSpPr>
        <p:spPr>
          <a:xfrm>
            <a:off x="6922302" y="2938796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</a:rPr>
              <a:t>76%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CD308191-AE94-4352-9E44-1A01C3F74DCA}"/>
              </a:ext>
            </a:extLst>
          </p:cNvPr>
          <p:cNvGrpSpPr/>
          <p:nvPr/>
        </p:nvGrpSpPr>
        <p:grpSpPr>
          <a:xfrm>
            <a:off x="6554856" y="4721679"/>
            <a:ext cx="1946160" cy="1438119"/>
            <a:chOff x="270024" y="1671303"/>
            <a:chExt cx="1773337" cy="1452500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774865F1-461B-48E7-9640-8F8BD5C5C038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AF5955B5-7581-4296-A6BA-D0BD28DF0039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E79911B-9F9C-40C0-9E6C-C8A5280061FD}"/>
              </a:ext>
            </a:extLst>
          </p:cNvPr>
          <p:cNvSpPr txBox="1"/>
          <p:nvPr/>
        </p:nvSpPr>
        <p:spPr>
          <a:xfrm>
            <a:off x="6743706" y="4203103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$494,000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2" name="Rounded Rectangle 133">
            <a:extLst>
              <a:ext uri="{FF2B5EF4-FFF2-40B4-BE49-F238E27FC236}">
                <a16:creationId xmlns="" xmlns:a16="http://schemas.microsoft.com/office/drawing/2014/main" id="{EB32ED66-158A-4745-B217-A45C2DF59197}"/>
              </a:ext>
            </a:extLst>
          </p:cNvPr>
          <p:cNvSpPr/>
          <p:nvPr/>
        </p:nvSpPr>
        <p:spPr>
          <a:xfrm>
            <a:off x="6501936" y="1776601"/>
            <a:ext cx="205200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6A926B3-D30C-4E38-A318-591E31508D37}"/>
              </a:ext>
            </a:extLst>
          </p:cNvPr>
          <p:cNvSpPr txBox="1"/>
          <p:nvPr/>
        </p:nvSpPr>
        <p:spPr>
          <a:xfrm>
            <a:off x="6743706" y="1798374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34" name="Chart 33">
            <a:extLst>
              <a:ext uri="{FF2B5EF4-FFF2-40B4-BE49-F238E27FC236}">
                <a16:creationId xmlns="" xmlns:a16="http://schemas.microsoft.com/office/drawing/2014/main" id="{5FB357CE-0AC3-4F76-84C1-3B81192F15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6381745"/>
              </p:ext>
            </p:extLst>
          </p:nvPr>
        </p:nvGraphicFramePr>
        <p:xfrm>
          <a:off x="6631601" y="2376604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="" xmlns:a16="http://schemas.microsoft.com/office/drawing/2014/main" id="{451C4DAF-B1C2-41A9-8C7E-A80C8E1F74C4}"/>
              </a:ext>
            </a:extLst>
          </p:cNvPr>
          <p:cNvSpPr/>
          <p:nvPr/>
        </p:nvSpPr>
        <p:spPr>
          <a:xfrm>
            <a:off x="6331404" y="399006"/>
            <a:ext cx="4396803" cy="720638"/>
          </a:xfrm>
          <a:prstGeom prst="rect">
            <a:avLst/>
          </a:prstGeom>
          <a:solidFill>
            <a:srgbClr val="0070C0"/>
          </a:solidFill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="" xmlns:a16="http://schemas.microsoft.com/office/drawing/2014/main" id="{D8B84A00-EE2C-42CF-B829-4EA6131C03D6}"/>
              </a:ext>
            </a:extLst>
          </p:cNvPr>
          <p:cNvSpPr/>
          <p:nvPr/>
        </p:nvSpPr>
        <p:spPr>
          <a:xfrm>
            <a:off x="7490396" y="967596"/>
            <a:ext cx="4396804" cy="720638"/>
          </a:xfrm>
          <a:prstGeom prst="rect">
            <a:avLst/>
          </a:prstGeom>
          <a:solidFill>
            <a:srgbClr val="FD2906"/>
          </a:solidFill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3EE893-5D09-483B-8320-695D4CD7641A}"/>
              </a:ext>
            </a:extLst>
          </p:cNvPr>
          <p:cNvSpPr txBox="1"/>
          <p:nvPr/>
        </p:nvSpPr>
        <p:spPr>
          <a:xfrm>
            <a:off x="6674870" y="2157215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E53DCAB-B8BF-4771-B7FA-AEB31BCBF8DD}"/>
              </a:ext>
            </a:extLst>
          </p:cNvPr>
          <p:cNvSpPr txBox="1"/>
          <p:nvPr/>
        </p:nvSpPr>
        <p:spPr>
          <a:xfrm>
            <a:off x="9324596" y="2158838"/>
            <a:ext cx="24590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8" name="Forma libre 7"/>
          <p:cNvSpPr/>
          <p:nvPr/>
        </p:nvSpPr>
        <p:spPr>
          <a:xfrm rot="5400000">
            <a:off x="-2469743" y="2445027"/>
            <a:ext cx="6858003" cy="1967948"/>
          </a:xfrm>
          <a:custGeom>
            <a:avLst/>
            <a:gdLst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0 w 12225130"/>
              <a:gd name="connsiteY4" fmla="*/ 1928192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44970 w 12225130"/>
              <a:gd name="connsiteY4" fmla="*/ 1958173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14990 w 12225130"/>
              <a:gd name="connsiteY4" fmla="*/ 1958173 h 1967948"/>
              <a:gd name="connsiteX5" fmla="*/ 0 w 12225130"/>
              <a:gd name="connsiteY5" fmla="*/ 0 h 1967948"/>
              <a:gd name="connsiteX0" fmla="*/ 0 w 12240120"/>
              <a:gd name="connsiteY0" fmla="*/ 0 h 1967948"/>
              <a:gd name="connsiteX1" fmla="*/ 914400 w 12240120"/>
              <a:gd name="connsiteY1" fmla="*/ 1272209 h 1967948"/>
              <a:gd name="connsiteX2" fmla="*/ 12240120 w 12240120"/>
              <a:gd name="connsiteY2" fmla="*/ 1730387 h 1967948"/>
              <a:gd name="connsiteX3" fmla="*/ 12225130 w 12240120"/>
              <a:gd name="connsiteY3" fmla="*/ 1967948 h 1967948"/>
              <a:gd name="connsiteX4" fmla="*/ 14990 w 12240120"/>
              <a:gd name="connsiteY4" fmla="*/ 1958173 h 1967948"/>
              <a:gd name="connsiteX5" fmla="*/ 0 w 12240120"/>
              <a:gd name="connsiteY5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0120" h="1967948">
                <a:moveTo>
                  <a:pt x="0" y="0"/>
                </a:moveTo>
                <a:lnTo>
                  <a:pt x="914400" y="1272209"/>
                </a:lnTo>
                <a:lnTo>
                  <a:pt x="12240120" y="1730387"/>
                </a:lnTo>
                <a:lnTo>
                  <a:pt x="12225130" y="1967948"/>
                </a:lnTo>
                <a:lnTo>
                  <a:pt x="14990" y="1958173"/>
                </a:lnTo>
                <a:lnTo>
                  <a:pt x="0" y="0"/>
                </a:lnTo>
                <a:close/>
              </a:path>
            </a:pathLst>
          </a:custGeom>
          <a:solidFill>
            <a:srgbClr val="FD2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6816435" y="4660359"/>
            <a:ext cx="4875845" cy="1754327"/>
          </a:xfrm>
          <a:prstGeom prst="rect">
            <a:avLst/>
          </a:prstGeom>
          <a:solidFill>
            <a:schemeClr val="bg1">
              <a:lumMod val="5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Rectángulo 1"/>
          <p:cNvSpPr/>
          <p:nvPr/>
        </p:nvSpPr>
        <p:spPr>
          <a:xfrm>
            <a:off x="3210583" y="678255"/>
            <a:ext cx="8481698" cy="2823654"/>
          </a:xfrm>
          <a:prstGeom prst="rect">
            <a:avLst/>
          </a:prstGeom>
          <a:solidFill>
            <a:schemeClr val="bg1">
              <a:lumMod val="5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074044" y="4660360"/>
            <a:ext cx="461823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rgbClr val="0070C0"/>
                </a:solidFill>
                <a:cs typeface="Arial" pitchFamily="34" charset="0"/>
              </a:rPr>
              <a:t>Agenda</a:t>
            </a:r>
            <a:r>
              <a:rPr lang="en-US" altLang="ko-KR" sz="5400" dirty="0">
                <a:solidFill>
                  <a:srgbClr val="FD2906"/>
                </a:solidFill>
                <a:cs typeface="Arial" pitchFamily="34" charset="0"/>
              </a:rPr>
              <a:t> </a:t>
            </a:r>
            <a:r>
              <a:rPr lang="en-US" sz="5400" dirty="0">
                <a:solidFill>
                  <a:srgbClr val="FD2906"/>
                </a:solidFill>
              </a:rPr>
              <a:t>Infographic</a:t>
            </a:r>
            <a:endParaRPr lang="ko-KR" altLang="en-US" sz="5400" dirty="0">
              <a:solidFill>
                <a:srgbClr val="FD2906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0507B4-13A7-413D-BEB4-4A00B043481C}"/>
              </a:ext>
            </a:extLst>
          </p:cNvPr>
          <p:cNvSpPr txBox="1"/>
          <p:nvPr/>
        </p:nvSpPr>
        <p:spPr>
          <a:xfrm>
            <a:off x="4241519" y="1381440"/>
            <a:ext cx="2936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EBFF5DB-1D61-47C2-9575-0A6F653D1F79}"/>
              </a:ext>
            </a:extLst>
          </p:cNvPr>
          <p:cNvSpPr txBox="1"/>
          <p:nvPr/>
        </p:nvSpPr>
        <p:spPr>
          <a:xfrm>
            <a:off x="4229486" y="678255"/>
            <a:ext cx="2936272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4651004-8F9D-4FEE-BE66-C26E6A2ECF2A}"/>
              </a:ext>
            </a:extLst>
          </p:cNvPr>
          <p:cNvSpPr txBox="1"/>
          <p:nvPr/>
        </p:nvSpPr>
        <p:spPr>
          <a:xfrm>
            <a:off x="3210583" y="893145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274738B-1D34-4749-AD1C-0A8B6BA5031B}"/>
              </a:ext>
            </a:extLst>
          </p:cNvPr>
          <p:cNvSpPr txBox="1"/>
          <p:nvPr/>
        </p:nvSpPr>
        <p:spPr>
          <a:xfrm>
            <a:off x="4241519" y="3040244"/>
            <a:ext cx="2936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5EEE592-CE99-4FAD-999A-32AC0BECA402}"/>
              </a:ext>
            </a:extLst>
          </p:cNvPr>
          <p:cNvSpPr txBox="1"/>
          <p:nvPr/>
        </p:nvSpPr>
        <p:spPr>
          <a:xfrm>
            <a:off x="4229486" y="2337059"/>
            <a:ext cx="2936272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0DB9D0D-56C3-496A-A4F6-B2E9D5C9A119}"/>
              </a:ext>
            </a:extLst>
          </p:cNvPr>
          <p:cNvSpPr txBox="1"/>
          <p:nvPr/>
        </p:nvSpPr>
        <p:spPr>
          <a:xfrm>
            <a:off x="3210583" y="2551949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67C4BC2-5675-4C8D-BF30-CD74070756EF}"/>
              </a:ext>
            </a:extLst>
          </p:cNvPr>
          <p:cNvSpPr txBox="1"/>
          <p:nvPr/>
        </p:nvSpPr>
        <p:spPr>
          <a:xfrm>
            <a:off x="8707081" y="1381440"/>
            <a:ext cx="2936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D5514F5-71CD-4BC1-842E-A726F4056091}"/>
              </a:ext>
            </a:extLst>
          </p:cNvPr>
          <p:cNvSpPr txBox="1"/>
          <p:nvPr/>
        </p:nvSpPr>
        <p:spPr>
          <a:xfrm>
            <a:off x="8695048" y="678255"/>
            <a:ext cx="2936272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84C73EB-319E-44E5-BA09-235A93BF10D6}"/>
              </a:ext>
            </a:extLst>
          </p:cNvPr>
          <p:cNvSpPr txBox="1"/>
          <p:nvPr/>
        </p:nvSpPr>
        <p:spPr>
          <a:xfrm>
            <a:off x="7676145" y="893145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71552E5-4F3A-4C56-8BA7-D4763D885CE5}"/>
              </a:ext>
            </a:extLst>
          </p:cNvPr>
          <p:cNvSpPr txBox="1"/>
          <p:nvPr/>
        </p:nvSpPr>
        <p:spPr>
          <a:xfrm>
            <a:off x="8707081" y="3040244"/>
            <a:ext cx="2936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2076481-AE0F-48F8-A65A-0119F8E0B1C2}"/>
              </a:ext>
            </a:extLst>
          </p:cNvPr>
          <p:cNvSpPr txBox="1"/>
          <p:nvPr/>
        </p:nvSpPr>
        <p:spPr>
          <a:xfrm>
            <a:off x="8695048" y="2337059"/>
            <a:ext cx="2936272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00F3EE1-378F-447A-AD79-C662BF019322}"/>
              </a:ext>
            </a:extLst>
          </p:cNvPr>
          <p:cNvSpPr txBox="1"/>
          <p:nvPr/>
        </p:nvSpPr>
        <p:spPr>
          <a:xfrm>
            <a:off x="7676145" y="2551949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68BE3D8-A391-4A67-AF3B-9AA1DF9411A9}"/>
              </a:ext>
            </a:extLst>
          </p:cNvPr>
          <p:cNvSpPr/>
          <p:nvPr/>
        </p:nvSpPr>
        <p:spPr>
          <a:xfrm>
            <a:off x="4217453" y="1217203"/>
            <a:ext cx="292608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A63ABCF-03BD-461C-84F6-E8A2E41F257B}"/>
              </a:ext>
            </a:extLst>
          </p:cNvPr>
          <p:cNvSpPr/>
          <p:nvPr/>
        </p:nvSpPr>
        <p:spPr>
          <a:xfrm>
            <a:off x="8686559" y="1217203"/>
            <a:ext cx="292608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D87AB9A3-9E67-49F6-AFC9-67BC61085430}"/>
              </a:ext>
            </a:extLst>
          </p:cNvPr>
          <p:cNvSpPr/>
          <p:nvPr/>
        </p:nvSpPr>
        <p:spPr>
          <a:xfrm>
            <a:off x="4217453" y="2863364"/>
            <a:ext cx="292608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22988957-C1EB-4590-9083-F9AEABA5A480}"/>
              </a:ext>
            </a:extLst>
          </p:cNvPr>
          <p:cNvSpPr/>
          <p:nvPr/>
        </p:nvSpPr>
        <p:spPr>
          <a:xfrm>
            <a:off x="8686559" y="2863364"/>
            <a:ext cx="292608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258185" y="4930774"/>
            <a:ext cx="314325" cy="276225"/>
          </a:xfrm>
          <a:custGeom>
            <a:avLst/>
            <a:gdLst>
              <a:gd name="T0" fmla="*/ 198 w 198"/>
              <a:gd name="T1" fmla="*/ 72 h 174"/>
              <a:gd name="T2" fmla="*/ 48 w 198"/>
              <a:gd name="T3" fmla="*/ 174 h 174"/>
              <a:gd name="T4" fmla="*/ 0 w 198"/>
              <a:gd name="T5" fmla="*/ 102 h 174"/>
              <a:gd name="T6" fmla="*/ 148 w 198"/>
              <a:gd name="T7" fmla="*/ 0 h 174"/>
              <a:gd name="T8" fmla="*/ 198 w 198"/>
              <a:gd name="T9" fmla="*/ 7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174">
                <a:moveTo>
                  <a:pt x="198" y="72"/>
                </a:moveTo>
                <a:lnTo>
                  <a:pt x="48" y="174"/>
                </a:lnTo>
                <a:lnTo>
                  <a:pt x="0" y="102"/>
                </a:lnTo>
                <a:lnTo>
                  <a:pt x="148" y="0"/>
                </a:lnTo>
                <a:lnTo>
                  <a:pt x="198" y="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3139498" y="4900612"/>
            <a:ext cx="309563" cy="276225"/>
          </a:xfrm>
          <a:custGeom>
            <a:avLst/>
            <a:gdLst>
              <a:gd name="T0" fmla="*/ 0 w 195"/>
              <a:gd name="T1" fmla="*/ 76 h 174"/>
              <a:gd name="T2" fmla="*/ 142 w 195"/>
              <a:gd name="T3" fmla="*/ 174 h 174"/>
              <a:gd name="T4" fmla="*/ 195 w 195"/>
              <a:gd name="T5" fmla="*/ 95 h 174"/>
              <a:gd name="T6" fmla="*/ 53 w 195"/>
              <a:gd name="T7" fmla="*/ 0 h 174"/>
              <a:gd name="T8" fmla="*/ 0 w 195"/>
              <a:gd name="T9" fmla="*/ 7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174">
                <a:moveTo>
                  <a:pt x="0" y="76"/>
                </a:moveTo>
                <a:lnTo>
                  <a:pt x="142" y="174"/>
                </a:lnTo>
                <a:lnTo>
                  <a:pt x="195" y="95"/>
                </a:lnTo>
                <a:lnTo>
                  <a:pt x="53" y="0"/>
                </a:lnTo>
                <a:lnTo>
                  <a:pt x="0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731260" y="5786437"/>
            <a:ext cx="2314575" cy="1071563"/>
          </a:xfrm>
          <a:custGeom>
            <a:avLst/>
            <a:gdLst>
              <a:gd name="T0" fmla="*/ 795 w 915"/>
              <a:gd name="T1" fmla="*/ 133 h 423"/>
              <a:gd name="T2" fmla="*/ 820 w 915"/>
              <a:gd name="T3" fmla="*/ 158 h 423"/>
              <a:gd name="T4" fmla="*/ 882 w 915"/>
              <a:gd name="T5" fmla="*/ 222 h 423"/>
              <a:gd name="T6" fmla="*/ 892 w 915"/>
              <a:gd name="T7" fmla="*/ 325 h 423"/>
              <a:gd name="T8" fmla="*/ 0 w 915"/>
              <a:gd name="T9" fmla="*/ 423 h 423"/>
              <a:gd name="T10" fmla="*/ 25 w 915"/>
              <a:gd name="T11" fmla="*/ 383 h 423"/>
              <a:gd name="T12" fmla="*/ 23 w 915"/>
              <a:gd name="T13" fmla="*/ 259 h 423"/>
              <a:gd name="T14" fmla="*/ 111 w 915"/>
              <a:gd name="T15" fmla="*/ 111 h 423"/>
              <a:gd name="T16" fmla="*/ 103 w 915"/>
              <a:gd name="T17" fmla="*/ 60 h 423"/>
              <a:gd name="T18" fmla="*/ 149 w 915"/>
              <a:gd name="T19" fmla="*/ 33 h 423"/>
              <a:gd name="T20" fmla="*/ 224 w 915"/>
              <a:gd name="T21" fmla="*/ 72 h 423"/>
              <a:gd name="T22" fmla="*/ 170 w 915"/>
              <a:gd name="T23" fmla="*/ 130 h 423"/>
              <a:gd name="T24" fmla="*/ 143 w 915"/>
              <a:gd name="T25" fmla="*/ 166 h 423"/>
              <a:gd name="T26" fmla="*/ 140 w 915"/>
              <a:gd name="T27" fmla="*/ 233 h 423"/>
              <a:gd name="T28" fmla="*/ 141 w 915"/>
              <a:gd name="T29" fmla="*/ 384 h 423"/>
              <a:gd name="T30" fmla="*/ 185 w 915"/>
              <a:gd name="T31" fmla="*/ 377 h 423"/>
              <a:gd name="T32" fmla="*/ 170 w 915"/>
              <a:gd name="T33" fmla="*/ 198 h 423"/>
              <a:gd name="T34" fmla="*/ 189 w 915"/>
              <a:gd name="T35" fmla="*/ 166 h 423"/>
              <a:gd name="T36" fmla="*/ 254 w 915"/>
              <a:gd name="T37" fmla="*/ 109 h 423"/>
              <a:gd name="T38" fmla="*/ 312 w 915"/>
              <a:gd name="T39" fmla="*/ 46 h 423"/>
              <a:gd name="T40" fmla="*/ 340 w 915"/>
              <a:gd name="T41" fmla="*/ 101 h 423"/>
              <a:gd name="T42" fmla="*/ 279 w 915"/>
              <a:gd name="T43" fmla="*/ 140 h 423"/>
              <a:gd name="T44" fmla="*/ 261 w 915"/>
              <a:gd name="T45" fmla="*/ 235 h 423"/>
              <a:gd name="T46" fmla="*/ 257 w 915"/>
              <a:gd name="T47" fmla="*/ 382 h 423"/>
              <a:gd name="T48" fmla="*/ 276 w 915"/>
              <a:gd name="T49" fmla="*/ 293 h 423"/>
              <a:gd name="T50" fmla="*/ 314 w 915"/>
              <a:gd name="T51" fmla="*/ 238 h 423"/>
              <a:gd name="T52" fmla="*/ 323 w 915"/>
              <a:gd name="T53" fmla="*/ 207 h 423"/>
              <a:gd name="T54" fmla="*/ 380 w 915"/>
              <a:gd name="T55" fmla="*/ 100 h 423"/>
              <a:gd name="T56" fmla="*/ 460 w 915"/>
              <a:gd name="T57" fmla="*/ 17 h 423"/>
              <a:gd name="T58" fmla="*/ 455 w 915"/>
              <a:gd name="T59" fmla="*/ 110 h 423"/>
              <a:gd name="T60" fmla="*/ 409 w 915"/>
              <a:gd name="T61" fmla="*/ 174 h 423"/>
              <a:gd name="T62" fmla="*/ 393 w 915"/>
              <a:gd name="T63" fmla="*/ 235 h 423"/>
              <a:gd name="T64" fmla="*/ 389 w 915"/>
              <a:gd name="T65" fmla="*/ 332 h 423"/>
              <a:gd name="T66" fmla="*/ 392 w 915"/>
              <a:gd name="T67" fmla="*/ 383 h 423"/>
              <a:gd name="T68" fmla="*/ 502 w 915"/>
              <a:gd name="T69" fmla="*/ 377 h 423"/>
              <a:gd name="T70" fmla="*/ 488 w 915"/>
              <a:gd name="T71" fmla="*/ 261 h 423"/>
              <a:gd name="T72" fmla="*/ 495 w 915"/>
              <a:gd name="T73" fmla="*/ 178 h 423"/>
              <a:gd name="T74" fmla="*/ 452 w 915"/>
              <a:gd name="T75" fmla="*/ 127 h 423"/>
              <a:gd name="T76" fmla="*/ 488 w 915"/>
              <a:gd name="T77" fmla="*/ 96 h 423"/>
              <a:gd name="T78" fmla="*/ 559 w 915"/>
              <a:gd name="T79" fmla="*/ 69 h 423"/>
              <a:gd name="T80" fmla="*/ 563 w 915"/>
              <a:gd name="T81" fmla="*/ 190 h 423"/>
              <a:gd name="T82" fmla="*/ 545 w 915"/>
              <a:gd name="T83" fmla="*/ 200 h 423"/>
              <a:gd name="T84" fmla="*/ 533 w 915"/>
              <a:gd name="T85" fmla="*/ 242 h 423"/>
              <a:gd name="T86" fmla="*/ 577 w 915"/>
              <a:gd name="T87" fmla="*/ 354 h 423"/>
              <a:gd name="T88" fmla="*/ 588 w 915"/>
              <a:gd name="T89" fmla="*/ 370 h 423"/>
              <a:gd name="T90" fmla="*/ 615 w 915"/>
              <a:gd name="T91" fmla="*/ 370 h 423"/>
              <a:gd name="T92" fmla="*/ 613 w 915"/>
              <a:gd name="T93" fmla="*/ 255 h 423"/>
              <a:gd name="T94" fmla="*/ 609 w 915"/>
              <a:gd name="T95" fmla="*/ 172 h 423"/>
              <a:gd name="T96" fmla="*/ 591 w 915"/>
              <a:gd name="T97" fmla="*/ 102 h 423"/>
              <a:gd name="T98" fmla="*/ 653 w 915"/>
              <a:gd name="T99" fmla="*/ 151 h 423"/>
              <a:gd name="T100" fmla="*/ 675 w 915"/>
              <a:gd name="T101" fmla="*/ 320 h 423"/>
              <a:gd name="T102" fmla="*/ 683 w 915"/>
              <a:gd name="T103" fmla="*/ 383 h 423"/>
              <a:gd name="T104" fmla="*/ 773 w 915"/>
              <a:gd name="T105" fmla="*/ 382 h 423"/>
              <a:gd name="T106" fmla="*/ 777 w 915"/>
              <a:gd name="T107" fmla="*/ 239 h 423"/>
              <a:gd name="T108" fmla="*/ 769 w 915"/>
              <a:gd name="T109" fmla="*/ 165 h 423"/>
              <a:gd name="T110" fmla="*/ 716 w 915"/>
              <a:gd name="T111" fmla="*/ 122 h 423"/>
              <a:gd name="T112" fmla="*/ 723 w 915"/>
              <a:gd name="T113" fmla="*/ 58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15" h="423">
                <a:moveTo>
                  <a:pt x="755" y="103"/>
                </a:moveTo>
                <a:cubicBezTo>
                  <a:pt x="755" y="105"/>
                  <a:pt x="756" y="107"/>
                  <a:pt x="757" y="108"/>
                </a:cubicBezTo>
                <a:cubicBezTo>
                  <a:pt x="768" y="117"/>
                  <a:pt x="779" y="125"/>
                  <a:pt x="790" y="134"/>
                </a:cubicBezTo>
                <a:cubicBezTo>
                  <a:pt x="792" y="135"/>
                  <a:pt x="794" y="138"/>
                  <a:pt x="795" y="133"/>
                </a:cubicBezTo>
                <a:cubicBezTo>
                  <a:pt x="795" y="130"/>
                  <a:pt x="797" y="131"/>
                  <a:pt x="798" y="132"/>
                </a:cubicBezTo>
                <a:cubicBezTo>
                  <a:pt x="803" y="136"/>
                  <a:pt x="809" y="140"/>
                  <a:pt x="814" y="144"/>
                </a:cubicBezTo>
                <a:cubicBezTo>
                  <a:pt x="815" y="145"/>
                  <a:pt x="816" y="147"/>
                  <a:pt x="816" y="148"/>
                </a:cubicBezTo>
                <a:cubicBezTo>
                  <a:pt x="813" y="154"/>
                  <a:pt x="817" y="156"/>
                  <a:pt x="820" y="158"/>
                </a:cubicBezTo>
                <a:cubicBezTo>
                  <a:pt x="834" y="170"/>
                  <a:pt x="848" y="181"/>
                  <a:pt x="862" y="191"/>
                </a:cubicBezTo>
                <a:cubicBezTo>
                  <a:pt x="864" y="193"/>
                  <a:pt x="865" y="194"/>
                  <a:pt x="865" y="195"/>
                </a:cubicBezTo>
                <a:cubicBezTo>
                  <a:pt x="866" y="202"/>
                  <a:pt x="871" y="206"/>
                  <a:pt x="875" y="210"/>
                </a:cubicBezTo>
                <a:cubicBezTo>
                  <a:pt x="878" y="214"/>
                  <a:pt x="882" y="217"/>
                  <a:pt x="882" y="222"/>
                </a:cubicBezTo>
                <a:cubicBezTo>
                  <a:pt x="883" y="225"/>
                  <a:pt x="886" y="226"/>
                  <a:pt x="889" y="227"/>
                </a:cubicBezTo>
                <a:cubicBezTo>
                  <a:pt x="898" y="232"/>
                  <a:pt x="905" y="238"/>
                  <a:pt x="910" y="248"/>
                </a:cubicBezTo>
                <a:cubicBezTo>
                  <a:pt x="915" y="258"/>
                  <a:pt x="915" y="270"/>
                  <a:pt x="913" y="281"/>
                </a:cubicBezTo>
                <a:cubicBezTo>
                  <a:pt x="910" y="298"/>
                  <a:pt x="902" y="312"/>
                  <a:pt x="892" y="325"/>
                </a:cubicBezTo>
                <a:cubicBezTo>
                  <a:pt x="877" y="346"/>
                  <a:pt x="863" y="367"/>
                  <a:pt x="854" y="391"/>
                </a:cubicBezTo>
                <a:cubicBezTo>
                  <a:pt x="850" y="401"/>
                  <a:pt x="844" y="408"/>
                  <a:pt x="837" y="416"/>
                </a:cubicBezTo>
                <a:cubicBezTo>
                  <a:pt x="835" y="418"/>
                  <a:pt x="834" y="420"/>
                  <a:pt x="834" y="423"/>
                </a:cubicBezTo>
                <a:cubicBezTo>
                  <a:pt x="556" y="423"/>
                  <a:pt x="278" y="423"/>
                  <a:pt x="0" y="423"/>
                </a:cubicBezTo>
                <a:cubicBezTo>
                  <a:pt x="1" y="413"/>
                  <a:pt x="2" y="404"/>
                  <a:pt x="3" y="394"/>
                </a:cubicBezTo>
                <a:cubicBezTo>
                  <a:pt x="3" y="389"/>
                  <a:pt x="5" y="387"/>
                  <a:pt x="10" y="388"/>
                </a:cubicBezTo>
                <a:cubicBezTo>
                  <a:pt x="14" y="388"/>
                  <a:pt x="17" y="388"/>
                  <a:pt x="21" y="388"/>
                </a:cubicBezTo>
                <a:cubicBezTo>
                  <a:pt x="25" y="388"/>
                  <a:pt x="25" y="386"/>
                  <a:pt x="25" y="383"/>
                </a:cubicBezTo>
                <a:cubicBezTo>
                  <a:pt x="21" y="359"/>
                  <a:pt x="17" y="336"/>
                  <a:pt x="14" y="312"/>
                </a:cubicBezTo>
                <a:cubicBezTo>
                  <a:pt x="12" y="301"/>
                  <a:pt x="9" y="290"/>
                  <a:pt x="15" y="279"/>
                </a:cubicBezTo>
                <a:cubicBezTo>
                  <a:pt x="16" y="276"/>
                  <a:pt x="18" y="273"/>
                  <a:pt x="20" y="271"/>
                </a:cubicBezTo>
                <a:cubicBezTo>
                  <a:pt x="22" y="267"/>
                  <a:pt x="27" y="265"/>
                  <a:pt x="23" y="259"/>
                </a:cubicBezTo>
                <a:cubicBezTo>
                  <a:pt x="22" y="258"/>
                  <a:pt x="24" y="257"/>
                  <a:pt x="25" y="255"/>
                </a:cubicBezTo>
                <a:cubicBezTo>
                  <a:pt x="41" y="229"/>
                  <a:pt x="57" y="203"/>
                  <a:pt x="73" y="176"/>
                </a:cubicBezTo>
                <a:cubicBezTo>
                  <a:pt x="78" y="169"/>
                  <a:pt x="83" y="163"/>
                  <a:pt x="86" y="155"/>
                </a:cubicBezTo>
                <a:cubicBezTo>
                  <a:pt x="93" y="140"/>
                  <a:pt x="103" y="126"/>
                  <a:pt x="111" y="111"/>
                </a:cubicBezTo>
                <a:cubicBezTo>
                  <a:pt x="113" y="108"/>
                  <a:pt x="112" y="105"/>
                  <a:pt x="111" y="102"/>
                </a:cubicBezTo>
                <a:cubicBezTo>
                  <a:pt x="108" y="93"/>
                  <a:pt x="104" y="85"/>
                  <a:pt x="101" y="77"/>
                </a:cubicBezTo>
                <a:cubicBezTo>
                  <a:pt x="99" y="72"/>
                  <a:pt x="98" y="68"/>
                  <a:pt x="102" y="65"/>
                </a:cubicBezTo>
                <a:cubicBezTo>
                  <a:pt x="104" y="63"/>
                  <a:pt x="104" y="62"/>
                  <a:pt x="103" y="60"/>
                </a:cubicBezTo>
                <a:cubicBezTo>
                  <a:pt x="109" y="50"/>
                  <a:pt x="116" y="42"/>
                  <a:pt x="123" y="33"/>
                </a:cubicBezTo>
                <a:cubicBezTo>
                  <a:pt x="125" y="31"/>
                  <a:pt x="127" y="31"/>
                  <a:pt x="130" y="32"/>
                </a:cubicBezTo>
                <a:cubicBezTo>
                  <a:pt x="133" y="33"/>
                  <a:pt x="137" y="34"/>
                  <a:pt x="141" y="36"/>
                </a:cubicBezTo>
                <a:cubicBezTo>
                  <a:pt x="145" y="38"/>
                  <a:pt x="147" y="37"/>
                  <a:pt x="149" y="33"/>
                </a:cubicBezTo>
                <a:cubicBezTo>
                  <a:pt x="152" y="25"/>
                  <a:pt x="158" y="19"/>
                  <a:pt x="165" y="13"/>
                </a:cubicBezTo>
                <a:cubicBezTo>
                  <a:pt x="178" y="0"/>
                  <a:pt x="197" y="0"/>
                  <a:pt x="213" y="9"/>
                </a:cubicBezTo>
                <a:cubicBezTo>
                  <a:pt x="230" y="19"/>
                  <a:pt x="237" y="45"/>
                  <a:pt x="226" y="62"/>
                </a:cubicBezTo>
                <a:cubicBezTo>
                  <a:pt x="224" y="65"/>
                  <a:pt x="223" y="68"/>
                  <a:pt x="224" y="72"/>
                </a:cubicBezTo>
                <a:cubicBezTo>
                  <a:pt x="225" y="75"/>
                  <a:pt x="223" y="77"/>
                  <a:pt x="221" y="79"/>
                </a:cubicBezTo>
                <a:cubicBezTo>
                  <a:pt x="212" y="92"/>
                  <a:pt x="202" y="104"/>
                  <a:pt x="192" y="117"/>
                </a:cubicBezTo>
                <a:cubicBezTo>
                  <a:pt x="190" y="119"/>
                  <a:pt x="188" y="121"/>
                  <a:pt x="185" y="122"/>
                </a:cubicBezTo>
                <a:cubicBezTo>
                  <a:pt x="180" y="124"/>
                  <a:pt x="175" y="126"/>
                  <a:pt x="170" y="130"/>
                </a:cubicBezTo>
                <a:cubicBezTo>
                  <a:pt x="162" y="131"/>
                  <a:pt x="155" y="135"/>
                  <a:pt x="147" y="138"/>
                </a:cubicBezTo>
                <a:cubicBezTo>
                  <a:pt x="146" y="139"/>
                  <a:pt x="145" y="140"/>
                  <a:pt x="144" y="142"/>
                </a:cubicBezTo>
                <a:cubicBezTo>
                  <a:pt x="143" y="148"/>
                  <a:pt x="141" y="153"/>
                  <a:pt x="140" y="159"/>
                </a:cubicBezTo>
                <a:cubicBezTo>
                  <a:pt x="140" y="162"/>
                  <a:pt x="141" y="164"/>
                  <a:pt x="143" y="166"/>
                </a:cubicBezTo>
                <a:cubicBezTo>
                  <a:pt x="146" y="168"/>
                  <a:pt x="147" y="171"/>
                  <a:pt x="147" y="174"/>
                </a:cubicBezTo>
                <a:cubicBezTo>
                  <a:pt x="147" y="186"/>
                  <a:pt x="147" y="198"/>
                  <a:pt x="147" y="210"/>
                </a:cubicBezTo>
                <a:cubicBezTo>
                  <a:pt x="147" y="214"/>
                  <a:pt x="146" y="218"/>
                  <a:pt x="143" y="222"/>
                </a:cubicBezTo>
                <a:cubicBezTo>
                  <a:pt x="140" y="225"/>
                  <a:pt x="140" y="229"/>
                  <a:pt x="140" y="233"/>
                </a:cubicBezTo>
                <a:cubicBezTo>
                  <a:pt x="141" y="251"/>
                  <a:pt x="139" y="268"/>
                  <a:pt x="139" y="286"/>
                </a:cubicBezTo>
                <a:cubicBezTo>
                  <a:pt x="137" y="315"/>
                  <a:pt x="138" y="345"/>
                  <a:pt x="136" y="374"/>
                </a:cubicBezTo>
                <a:cubicBezTo>
                  <a:pt x="136" y="375"/>
                  <a:pt x="136" y="377"/>
                  <a:pt x="136" y="379"/>
                </a:cubicBezTo>
                <a:cubicBezTo>
                  <a:pt x="136" y="382"/>
                  <a:pt x="138" y="384"/>
                  <a:pt x="141" y="384"/>
                </a:cubicBezTo>
                <a:cubicBezTo>
                  <a:pt x="149" y="384"/>
                  <a:pt x="156" y="384"/>
                  <a:pt x="163" y="384"/>
                </a:cubicBezTo>
                <a:cubicBezTo>
                  <a:pt x="166" y="384"/>
                  <a:pt x="167" y="381"/>
                  <a:pt x="170" y="380"/>
                </a:cubicBezTo>
                <a:cubicBezTo>
                  <a:pt x="172" y="381"/>
                  <a:pt x="173" y="384"/>
                  <a:pt x="176" y="384"/>
                </a:cubicBezTo>
                <a:cubicBezTo>
                  <a:pt x="183" y="385"/>
                  <a:pt x="185" y="384"/>
                  <a:pt x="185" y="377"/>
                </a:cubicBezTo>
                <a:cubicBezTo>
                  <a:pt x="186" y="361"/>
                  <a:pt x="188" y="344"/>
                  <a:pt x="183" y="327"/>
                </a:cubicBezTo>
                <a:cubicBezTo>
                  <a:pt x="183" y="325"/>
                  <a:pt x="182" y="324"/>
                  <a:pt x="180" y="323"/>
                </a:cubicBezTo>
                <a:cubicBezTo>
                  <a:pt x="177" y="303"/>
                  <a:pt x="167" y="286"/>
                  <a:pt x="161" y="268"/>
                </a:cubicBezTo>
                <a:cubicBezTo>
                  <a:pt x="153" y="243"/>
                  <a:pt x="158" y="220"/>
                  <a:pt x="170" y="198"/>
                </a:cubicBezTo>
                <a:cubicBezTo>
                  <a:pt x="172" y="195"/>
                  <a:pt x="174" y="192"/>
                  <a:pt x="174" y="188"/>
                </a:cubicBezTo>
                <a:cubicBezTo>
                  <a:pt x="174" y="186"/>
                  <a:pt x="175" y="184"/>
                  <a:pt x="176" y="183"/>
                </a:cubicBezTo>
                <a:cubicBezTo>
                  <a:pt x="180" y="179"/>
                  <a:pt x="181" y="174"/>
                  <a:pt x="183" y="170"/>
                </a:cubicBezTo>
                <a:cubicBezTo>
                  <a:pt x="186" y="171"/>
                  <a:pt x="188" y="170"/>
                  <a:pt x="189" y="166"/>
                </a:cubicBezTo>
                <a:cubicBezTo>
                  <a:pt x="190" y="163"/>
                  <a:pt x="192" y="160"/>
                  <a:pt x="195" y="157"/>
                </a:cubicBezTo>
                <a:cubicBezTo>
                  <a:pt x="207" y="149"/>
                  <a:pt x="218" y="139"/>
                  <a:pt x="229" y="130"/>
                </a:cubicBezTo>
                <a:cubicBezTo>
                  <a:pt x="231" y="129"/>
                  <a:pt x="232" y="128"/>
                  <a:pt x="233" y="126"/>
                </a:cubicBezTo>
                <a:cubicBezTo>
                  <a:pt x="237" y="116"/>
                  <a:pt x="244" y="111"/>
                  <a:pt x="254" y="109"/>
                </a:cubicBezTo>
                <a:cubicBezTo>
                  <a:pt x="257" y="108"/>
                  <a:pt x="258" y="107"/>
                  <a:pt x="260" y="105"/>
                </a:cubicBezTo>
                <a:cubicBezTo>
                  <a:pt x="269" y="98"/>
                  <a:pt x="278" y="90"/>
                  <a:pt x="288" y="82"/>
                </a:cubicBezTo>
                <a:cubicBezTo>
                  <a:pt x="291" y="80"/>
                  <a:pt x="292" y="77"/>
                  <a:pt x="293" y="74"/>
                </a:cubicBezTo>
                <a:cubicBezTo>
                  <a:pt x="294" y="61"/>
                  <a:pt x="302" y="53"/>
                  <a:pt x="312" y="46"/>
                </a:cubicBezTo>
                <a:cubicBezTo>
                  <a:pt x="321" y="41"/>
                  <a:pt x="328" y="42"/>
                  <a:pt x="336" y="48"/>
                </a:cubicBezTo>
                <a:cubicBezTo>
                  <a:pt x="345" y="56"/>
                  <a:pt x="351" y="66"/>
                  <a:pt x="354" y="78"/>
                </a:cubicBezTo>
                <a:cubicBezTo>
                  <a:pt x="356" y="85"/>
                  <a:pt x="353" y="90"/>
                  <a:pt x="348" y="94"/>
                </a:cubicBezTo>
                <a:cubicBezTo>
                  <a:pt x="346" y="96"/>
                  <a:pt x="343" y="98"/>
                  <a:pt x="340" y="101"/>
                </a:cubicBezTo>
                <a:cubicBezTo>
                  <a:pt x="336" y="104"/>
                  <a:pt x="331" y="106"/>
                  <a:pt x="326" y="106"/>
                </a:cubicBezTo>
                <a:cubicBezTo>
                  <a:pt x="317" y="105"/>
                  <a:pt x="310" y="107"/>
                  <a:pt x="303" y="114"/>
                </a:cubicBezTo>
                <a:cubicBezTo>
                  <a:pt x="300" y="117"/>
                  <a:pt x="297" y="119"/>
                  <a:pt x="294" y="122"/>
                </a:cubicBezTo>
                <a:cubicBezTo>
                  <a:pt x="288" y="128"/>
                  <a:pt x="280" y="131"/>
                  <a:pt x="279" y="140"/>
                </a:cubicBezTo>
                <a:cubicBezTo>
                  <a:pt x="278" y="142"/>
                  <a:pt x="277" y="143"/>
                  <a:pt x="275" y="145"/>
                </a:cubicBezTo>
                <a:cubicBezTo>
                  <a:pt x="270" y="149"/>
                  <a:pt x="268" y="155"/>
                  <a:pt x="268" y="161"/>
                </a:cubicBezTo>
                <a:cubicBezTo>
                  <a:pt x="269" y="180"/>
                  <a:pt x="267" y="199"/>
                  <a:pt x="265" y="218"/>
                </a:cubicBezTo>
                <a:cubicBezTo>
                  <a:pt x="264" y="223"/>
                  <a:pt x="262" y="229"/>
                  <a:pt x="261" y="235"/>
                </a:cubicBezTo>
                <a:cubicBezTo>
                  <a:pt x="260" y="250"/>
                  <a:pt x="260" y="265"/>
                  <a:pt x="260" y="280"/>
                </a:cubicBezTo>
                <a:cubicBezTo>
                  <a:pt x="259" y="301"/>
                  <a:pt x="258" y="322"/>
                  <a:pt x="258" y="343"/>
                </a:cubicBezTo>
                <a:cubicBezTo>
                  <a:pt x="258" y="354"/>
                  <a:pt x="257" y="366"/>
                  <a:pt x="257" y="377"/>
                </a:cubicBezTo>
                <a:cubicBezTo>
                  <a:pt x="257" y="379"/>
                  <a:pt x="257" y="380"/>
                  <a:pt x="257" y="382"/>
                </a:cubicBezTo>
                <a:cubicBezTo>
                  <a:pt x="258" y="383"/>
                  <a:pt x="258" y="383"/>
                  <a:pt x="259" y="384"/>
                </a:cubicBezTo>
                <a:cubicBezTo>
                  <a:pt x="260" y="384"/>
                  <a:pt x="261" y="383"/>
                  <a:pt x="262" y="382"/>
                </a:cubicBezTo>
                <a:cubicBezTo>
                  <a:pt x="263" y="380"/>
                  <a:pt x="263" y="378"/>
                  <a:pt x="263" y="376"/>
                </a:cubicBezTo>
                <a:cubicBezTo>
                  <a:pt x="265" y="348"/>
                  <a:pt x="269" y="320"/>
                  <a:pt x="276" y="293"/>
                </a:cubicBezTo>
                <a:cubicBezTo>
                  <a:pt x="277" y="287"/>
                  <a:pt x="280" y="281"/>
                  <a:pt x="282" y="275"/>
                </a:cubicBezTo>
                <a:cubicBezTo>
                  <a:pt x="287" y="265"/>
                  <a:pt x="294" y="258"/>
                  <a:pt x="304" y="254"/>
                </a:cubicBezTo>
                <a:cubicBezTo>
                  <a:pt x="307" y="253"/>
                  <a:pt x="310" y="252"/>
                  <a:pt x="312" y="249"/>
                </a:cubicBezTo>
                <a:cubicBezTo>
                  <a:pt x="315" y="247"/>
                  <a:pt x="316" y="243"/>
                  <a:pt x="314" y="238"/>
                </a:cubicBezTo>
                <a:cubicBezTo>
                  <a:pt x="313" y="234"/>
                  <a:pt x="314" y="230"/>
                  <a:pt x="315" y="226"/>
                </a:cubicBezTo>
                <a:cubicBezTo>
                  <a:pt x="316" y="220"/>
                  <a:pt x="318" y="215"/>
                  <a:pt x="319" y="209"/>
                </a:cubicBezTo>
                <a:cubicBezTo>
                  <a:pt x="319" y="207"/>
                  <a:pt x="319" y="205"/>
                  <a:pt x="321" y="204"/>
                </a:cubicBezTo>
                <a:cubicBezTo>
                  <a:pt x="323" y="204"/>
                  <a:pt x="323" y="205"/>
                  <a:pt x="323" y="207"/>
                </a:cubicBezTo>
                <a:cubicBezTo>
                  <a:pt x="325" y="199"/>
                  <a:pt x="330" y="193"/>
                  <a:pt x="334" y="186"/>
                </a:cubicBezTo>
                <a:cubicBezTo>
                  <a:pt x="338" y="178"/>
                  <a:pt x="343" y="170"/>
                  <a:pt x="346" y="162"/>
                </a:cubicBezTo>
                <a:cubicBezTo>
                  <a:pt x="352" y="145"/>
                  <a:pt x="362" y="130"/>
                  <a:pt x="371" y="114"/>
                </a:cubicBezTo>
                <a:cubicBezTo>
                  <a:pt x="373" y="109"/>
                  <a:pt x="377" y="105"/>
                  <a:pt x="380" y="100"/>
                </a:cubicBezTo>
                <a:cubicBezTo>
                  <a:pt x="381" y="97"/>
                  <a:pt x="382" y="94"/>
                  <a:pt x="381" y="91"/>
                </a:cubicBezTo>
                <a:cubicBezTo>
                  <a:pt x="375" y="73"/>
                  <a:pt x="379" y="56"/>
                  <a:pt x="387" y="41"/>
                </a:cubicBezTo>
                <a:cubicBezTo>
                  <a:pt x="395" y="24"/>
                  <a:pt x="409" y="13"/>
                  <a:pt x="426" y="8"/>
                </a:cubicBezTo>
                <a:cubicBezTo>
                  <a:pt x="439" y="5"/>
                  <a:pt x="450" y="11"/>
                  <a:pt x="460" y="17"/>
                </a:cubicBezTo>
                <a:cubicBezTo>
                  <a:pt x="472" y="26"/>
                  <a:pt x="480" y="38"/>
                  <a:pt x="483" y="53"/>
                </a:cubicBezTo>
                <a:cubicBezTo>
                  <a:pt x="485" y="64"/>
                  <a:pt x="483" y="73"/>
                  <a:pt x="478" y="83"/>
                </a:cubicBezTo>
                <a:cubicBezTo>
                  <a:pt x="474" y="90"/>
                  <a:pt x="468" y="97"/>
                  <a:pt x="464" y="104"/>
                </a:cubicBezTo>
                <a:cubicBezTo>
                  <a:pt x="461" y="105"/>
                  <a:pt x="458" y="108"/>
                  <a:pt x="455" y="110"/>
                </a:cubicBezTo>
                <a:cubicBezTo>
                  <a:pt x="449" y="116"/>
                  <a:pt x="440" y="120"/>
                  <a:pt x="431" y="121"/>
                </a:cubicBezTo>
                <a:cubicBezTo>
                  <a:pt x="421" y="122"/>
                  <a:pt x="416" y="129"/>
                  <a:pt x="411" y="137"/>
                </a:cubicBezTo>
                <a:cubicBezTo>
                  <a:pt x="407" y="143"/>
                  <a:pt x="402" y="148"/>
                  <a:pt x="401" y="157"/>
                </a:cubicBezTo>
                <a:cubicBezTo>
                  <a:pt x="400" y="165"/>
                  <a:pt x="402" y="170"/>
                  <a:pt x="409" y="174"/>
                </a:cubicBezTo>
                <a:cubicBezTo>
                  <a:pt x="412" y="181"/>
                  <a:pt x="417" y="187"/>
                  <a:pt x="421" y="193"/>
                </a:cubicBezTo>
                <a:cubicBezTo>
                  <a:pt x="425" y="199"/>
                  <a:pt x="425" y="205"/>
                  <a:pt x="421" y="211"/>
                </a:cubicBezTo>
                <a:cubicBezTo>
                  <a:pt x="416" y="217"/>
                  <a:pt x="413" y="225"/>
                  <a:pt x="403" y="225"/>
                </a:cubicBezTo>
                <a:cubicBezTo>
                  <a:pt x="394" y="226"/>
                  <a:pt x="394" y="226"/>
                  <a:pt x="393" y="235"/>
                </a:cubicBezTo>
                <a:cubicBezTo>
                  <a:pt x="391" y="246"/>
                  <a:pt x="390" y="257"/>
                  <a:pt x="388" y="268"/>
                </a:cubicBezTo>
                <a:cubicBezTo>
                  <a:pt x="387" y="273"/>
                  <a:pt x="388" y="277"/>
                  <a:pt x="390" y="281"/>
                </a:cubicBezTo>
                <a:cubicBezTo>
                  <a:pt x="394" y="291"/>
                  <a:pt x="395" y="300"/>
                  <a:pt x="396" y="310"/>
                </a:cubicBezTo>
                <a:cubicBezTo>
                  <a:pt x="397" y="319"/>
                  <a:pt x="394" y="326"/>
                  <a:pt x="389" y="332"/>
                </a:cubicBezTo>
                <a:cubicBezTo>
                  <a:pt x="385" y="335"/>
                  <a:pt x="383" y="339"/>
                  <a:pt x="384" y="344"/>
                </a:cubicBezTo>
                <a:cubicBezTo>
                  <a:pt x="384" y="355"/>
                  <a:pt x="382" y="365"/>
                  <a:pt x="382" y="376"/>
                </a:cubicBezTo>
                <a:cubicBezTo>
                  <a:pt x="383" y="383"/>
                  <a:pt x="383" y="383"/>
                  <a:pt x="389" y="383"/>
                </a:cubicBezTo>
                <a:cubicBezTo>
                  <a:pt x="390" y="383"/>
                  <a:pt x="391" y="383"/>
                  <a:pt x="392" y="383"/>
                </a:cubicBezTo>
                <a:cubicBezTo>
                  <a:pt x="404" y="383"/>
                  <a:pt x="415" y="383"/>
                  <a:pt x="427" y="383"/>
                </a:cubicBezTo>
                <a:cubicBezTo>
                  <a:pt x="440" y="383"/>
                  <a:pt x="452" y="384"/>
                  <a:pt x="465" y="383"/>
                </a:cubicBezTo>
                <a:cubicBezTo>
                  <a:pt x="475" y="383"/>
                  <a:pt x="486" y="383"/>
                  <a:pt x="496" y="383"/>
                </a:cubicBezTo>
                <a:cubicBezTo>
                  <a:pt x="500" y="383"/>
                  <a:pt x="502" y="381"/>
                  <a:pt x="502" y="377"/>
                </a:cubicBezTo>
                <a:cubicBezTo>
                  <a:pt x="502" y="360"/>
                  <a:pt x="504" y="343"/>
                  <a:pt x="503" y="326"/>
                </a:cubicBezTo>
                <a:cubicBezTo>
                  <a:pt x="503" y="318"/>
                  <a:pt x="505" y="310"/>
                  <a:pt x="505" y="302"/>
                </a:cubicBezTo>
                <a:cubicBezTo>
                  <a:pt x="504" y="297"/>
                  <a:pt x="503" y="294"/>
                  <a:pt x="500" y="291"/>
                </a:cubicBezTo>
                <a:cubicBezTo>
                  <a:pt x="492" y="283"/>
                  <a:pt x="488" y="273"/>
                  <a:pt x="488" y="261"/>
                </a:cubicBezTo>
                <a:cubicBezTo>
                  <a:pt x="488" y="254"/>
                  <a:pt x="488" y="246"/>
                  <a:pt x="487" y="238"/>
                </a:cubicBezTo>
                <a:cubicBezTo>
                  <a:pt x="486" y="233"/>
                  <a:pt x="486" y="228"/>
                  <a:pt x="487" y="224"/>
                </a:cubicBezTo>
                <a:cubicBezTo>
                  <a:pt x="490" y="212"/>
                  <a:pt x="493" y="200"/>
                  <a:pt x="495" y="189"/>
                </a:cubicBezTo>
                <a:cubicBezTo>
                  <a:pt x="495" y="185"/>
                  <a:pt x="495" y="182"/>
                  <a:pt x="495" y="178"/>
                </a:cubicBezTo>
                <a:cubicBezTo>
                  <a:pt x="495" y="174"/>
                  <a:pt x="493" y="171"/>
                  <a:pt x="490" y="169"/>
                </a:cubicBezTo>
                <a:cubicBezTo>
                  <a:pt x="481" y="163"/>
                  <a:pt x="474" y="156"/>
                  <a:pt x="466" y="149"/>
                </a:cubicBezTo>
                <a:cubicBezTo>
                  <a:pt x="462" y="146"/>
                  <a:pt x="458" y="144"/>
                  <a:pt x="454" y="140"/>
                </a:cubicBezTo>
                <a:cubicBezTo>
                  <a:pt x="451" y="136"/>
                  <a:pt x="450" y="132"/>
                  <a:pt x="452" y="127"/>
                </a:cubicBezTo>
                <a:cubicBezTo>
                  <a:pt x="453" y="123"/>
                  <a:pt x="453" y="120"/>
                  <a:pt x="455" y="116"/>
                </a:cubicBezTo>
                <a:cubicBezTo>
                  <a:pt x="457" y="112"/>
                  <a:pt x="459" y="108"/>
                  <a:pt x="463" y="106"/>
                </a:cubicBezTo>
                <a:cubicBezTo>
                  <a:pt x="469" y="106"/>
                  <a:pt x="474" y="104"/>
                  <a:pt x="480" y="104"/>
                </a:cubicBezTo>
                <a:cubicBezTo>
                  <a:pt x="485" y="103"/>
                  <a:pt x="487" y="101"/>
                  <a:pt x="488" y="96"/>
                </a:cubicBezTo>
                <a:cubicBezTo>
                  <a:pt x="490" y="85"/>
                  <a:pt x="495" y="76"/>
                  <a:pt x="503" y="69"/>
                </a:cubicBezTo>
                <a:cubicBezTo>
                  <a:pt x="514" y="60"/>
                  <a:pt x="526" y="56"/>
                  <a:pt x="539" y="59"/>
                </a:cubicBezTo>
                <a:cubicBezTo>
                  <a:pt x="542" y="60"/>
                  <a:pt x="545" y="61"/>
                  <a:pt x="548" y="60"/>
                </a:cubicBezTo>
                <a:cubicBezTo>
                  <a:pt x="551" y="64"/>
                  <a:pt x="555" y="66"/>
                  <a:pt x="559" y="69"/>
                </a:cubicBezTo>
                <a:cubicBezTo>
                  <a:pt x="575" y="82"/>
                  <a:pt x="579" y="110"/>
                  <a:pt x="567" y="128"/>
                </a:cubicBezTo>
                <a:cubicBezTo>
                  <a:pt x="564" y="133"/>
                  <a:pt x="563" y="137"/>
                  <a:pt x="563" y="142"/>
                </a:cubicBezTo>
                <a:cubicBezTo>
                  <a:pt x="563" y="156"/>
                  <a:pt x="565" y="169"/>
                  <a:pt x="564" y="183"/>
                </a:cubicBezTo>
                <a:cubicBezTo>
                  <a:pt x="564" y="185"/>
                  <a:pt x="564" y="188"/>
                  <a:pt x="563" y="190"/>
                </a:cubicBezTo>
                <a:cubicBezTo>
                  <a:pt x="560" y="191"/>
                  <a:pt x="560" y="188"/>
                  <a:pt x="560" y="186"/>
                </a:cubicBezTo>
                <a:cubicBezTo>
                  <a:pt x="560" y="172"/>
                  <a:pt x="558" y="159"/>
                  <a:pt x="559" y="146"/>
                </a:cubicBezTo>
                <a:cubicBezTo>
                  <a:pt x="556" y="160"/>
                  <a:pt x="552" y="174"/>
                  <a:pt x="548" y="189"/>
                </a:cubicBezTo>
                <a:cubicBezTo>
                  <a:pt x="547" y="192"/>
                  <a:pt x="546" y="196"/>
                  <a:pt x="545" y="200"/>
                </a:cubicBezTo>
                <a:cubicBezTo>
                  <a:pt x="544" y="203"/>
                  <a:pt x="544" y="207"/>
                  <a:pt x="540" y="208"/>
                </a:cubicBezTo>
                <a:cubicBezTo>
                  <a:pt x="537" y="208"/>
                  <a:pt x="538" y="210"/>
                  <a:pt x="538" y="212"/>
                </a:cubicBezTo>
                <a:cubicBezTo>
                  <a:pt x="538" y="217"/>
                  <a:pt x="538" y="222"/>
                  <a:pt x="537" y="228"/>
                </a:cubicBezTo>
                <a:cubicBezTo>
                  <a:pt x="536" y="233"/>
                  <a:pt x="535" y="238"/>
                  <a:pt x="533" y="242"/>
                </a:cubicBezTo>
                <a:cubicBezTo>
                  <a:pt x="531" y="245"/>
                  <a:pt x="531" y="248"/>
                  <a:pt x="531" y="252"/>
                </a:cubicBezTo>
                <a:cubicBezTo>
                  <a:pt x="531" y="266"/>
                  <a:pt x="530" y="281"/>
                  <a:pt x="529" y="296"/>
                </a:cubicBezTo>
                <a:cubicBezTo>
                  <a:pt x="529" y="298"/>
                  <a:pt x="529" y="300"/>
                  <a:pt x="531" y="301"/>
                </a:cubicBezTo>
                <a:cubicBezTo>
                  <a:pt x="548" y="318"/>
                  <a:pt x="562" y="336"/>
                  <a:pt x="577" y="354"/>
                </a:cubicBezTo>
                <a:cubicBezTo>
                  <a:pt x="577" y="355"/>
                  <a:pt x="577" y="355"/>
                  <a:pt x="578" y="355"/>
                </a:cubicBezTo>
                <a:cubicBezTo>
                  <a:pt x="579" y="352"/>
                  <a:pt x="577" y="349"/>
                  <a:pt x="580" y="347"/>
                </a:cubicBezTo>
                <a:cubicBezTo>
                  <a:pt x="583" y="348"/>
                  <a:pt x="583" y="351"/>
                  <a:pt x="583" y="353"/>
                </a:cubicBezTo>
                <a:cubicBezTo>
                  <a:pt x="582" y="360"/>
                  <a:pt x="584" y="365"/>
                  <a:pt x="588" y="370"/>
                </a:cubicBezTo>
                <a:cubicBezTo>
                  <a:pt x="591" y="373"/>
                  <a:pt x="593" y="376"/>
                  <a:pt x="596" y="379"/>
                </a:cubicBezTo>
                <a:cubicBezTo>
                  <a:pt x="597" y="382"/>
                  <a:pt x="600" y="383"/>
                  <a:pt x="602" y="383"/>
                </a:cubicBezTo>
                <a:cubicBezTo>
                  <a:pt x="613" y="384"/>
                  <a:pt x="614" y="383"/>
                  <a:pt x="615" y="373"/>
                </a:cubicBezTo>
                <a:cubicBezTo>
                  <a:pt x="615" y="372"/>
                  <a:pt x="615" y="371"/>
                  <a:pt x="615" y="370"/>
                </a:cubicBezTo>
                <a:cubicBezTo>
                  <a:pt x="614" y="345"/>
                  <a:pt x="616" y="320"/>
                  <a:pt x="616" y="295"/>
                </a:cubicBezTo>
                <a:cubicBezTo>
                  <a:pt x="616" y="289"/>
                  <a:pt x="616" y="283"/>
                  <a:pt x="617" y="277"/>
                </a:cubicBezTo>
                <a:cubicBezTo>
                  <a:pt x="618" y="272"/>
                  <a:pt x="618" y="267"/>
                  <a:pt x="614" y="263"/>
                </a:cubicBezTo>
                <a:cubicBezTo>
                  <a:pt x="612" y="261"/>
                  <a:pt x="613" y="258"/>
                  <a:pt x="613" y="255"/>
                </a:cubicBezTo>
                <a:cubicBezTo>
                  <a:pt x="612" y="242"/>
                  <a:pt x="614" y="229"/>
                  <a:pt x="614" y="216"/>
                </a:cubicBezTo>
                <a:cubicBezTo>
                  <a:pt x="614" y="213"/>
                  <a:pt x="614" y="211"/>
                  <a:pt x="617" y="209"/>
                </a:cubicBezTo>
                <a:cubicBezTo>
                  <a:pt x="620" y="207"/>
                  <a:pt x="620" y="204"/>
                  <a:pt x="619" y="201"/>
                </a:cubicBezTo>
                <a:cubicBezTo>
                  <a:pt x="616" y="192"/>
                  <a:pt x="613" y="182"/>
                  <a:pt x="609" y="172"/>
                </a:cubicBezTo>
                <a:cubicBezTo>
                  <a:pt x="607" y="167"/>
                  <a:pt x="606" y="162"/>
                  <a:pt x="610" y="157"/>
                </a:cubicBezTo>
                <a:cubicBezTo>
                  <a:pt x="612" y="154"/>
                  <a:pt x="609" y="148"/>
                  <a:pt x="605" y="145"/>
                </a:cubicBezTo>
                <a:cubicBezTo>
                  <a:pt x="602" y="142"/>
                  <a:pt x="599" y="139"/>
                  <a:pt x="596" y="136"/>
                </a:cubicBezTo>
                <a:cubicBezTo>
                  <a:pt x="587" y="126"/>
                  <a:pt x="586" y="114"/>
                  <a:pt x="591" y="102"/>
                </a:cubicBezTo>
                <a:cubicBezTo>
                  <a:pt x="595" y="89"/>
                  <a:pt x="606" y="82"/>
                  <a:pt x="619" y="81"/>
                </a:cubicBezTo>
                <a:cubicBezTo>
                  <a:pt x="625" y="80"/>
                  <a:pt x="631" y="80"/>
                  <a:pt x="636" y="83"/>
                </a:cubicBezTo>
                <a:cubicBezTo>
                  <a:pt x="653" y="90"/>
                  <a:pt x="662" y="111"/>
                  <a:pt x="653" y="128"/>
                </a:cubicBezTo>
                <a:cubicBezTo>
                  <a:pt x="649" y="136"/>
                  <a:pt x="647" y="144"/>
                  <a:pt x="653" y="151"/>
                </a:cubicBezTo>
                <a:cubicBezTo>
                  <a:pt x="654" y="153"/>
                  <a:pt x="654" y="154"/>
                  <a:pt x="654" y="156"/>
                </a:cubicBezTo>
                <a:cubicBezTo>
                  <a:pt x="655" y="165"/>
                  <a:pt x="657" y="174"/>
                  <a:pt x="658" y="183"/>
                </a:cubicBezTo>
                <a:cubicBezTo>
                  <a:pt x="662" y="198"/>
                  <a:pt x="660" y="213"/>
                  <a:pt x="663" y="228"/>
                </a:cubicBezTo>
                <a:cubicBezTo>
                  <a:pt x="668" y="258"/>
                  <a:pt x="672" y="289"/>
                  <a:pt x="675" y="320"/>
                </a:cubicBezTo>
                <a:cubicBezTo>
                  <a:pt x="676" y="325"/>
                  <a:pt x="675" y="329"/>
                  <a:pt x="674" y="334"/>
                </a:cubicBezTo>
                <a:cubicBezTo>
                  <a:pt x="669" y="349"/>
                  <a:pt x="668" y="364"/>
                  <a:pt x="666" y="378"/>
                </a:cubicBezTo>
                <a:cubicBezTo>
                  <a:pt x="665" y="381"/>
                  <a:pt x="667" y="383"/>
                  <a:pt x="670" y="383"/>
                </a:cubicBezTo>
                <a:cubicBezTo>
                  <a:pt x="674" y="383"/>
                  <a:pt x="679" y="383"/>
                  <a:pt x="683" y="383"/>
                </a:cubicBezTo>
                <a:cubicBezTo>
                  <a:pt x="693" y="383"/>
                  <a:pt x="703" y="383"/>
                  <a:pt x="713" y="383"/>
                </a:cubicBezTo>
                <a:cubicBezTo>
                  <a:pt x="719" y="383"/>
                  <a:pt x="725" y="384"/>
                  <a:pt x="729" y="379"/>
                </a:cubicBezTo>
                <a:cubicBezTo>
                  <a:pt x="732" y="381"/>
                  <a:pt x="735" y="382"/>
                  <a:pt x="738" y="382"/>
                </a:cubicBezTo>
                <a:cubicBezTo>
                  <a:pt x="749" y="382"/>
                  <a:pt x="761" y="382"/>
                  <a:pt x="773" y="382"/>
                </a:cubicBezTo>
                <a:cubicBezTo>
                  <a:pt x="777" y="382"/>
                  <a:pt x="779" y="380"/>
                  <a:pt x="779" y="376"/>
                </a:cubicBezTo>
                <a:cubicBezTo>
                  <a:pt x="780" y="342"/>
                  <a:pt x="781" y="309"/>
                  <a:pt x="780" y="276"/>
                </a:cubicBezTo>
                <a:cubicBezTo>
                  <a:pt x="780" y="275"/>
                  <a:pt x="781" y="274"/>
                  <a:pt x="780" y="273"/>
                </a:cubicBezTo>
                <a:cubicBezTo>
                  <a:pt x="775" y="262"/>
                  <a:pt x="778" y="251"/>
                  <a:pt x="777" y="239"/>
                </a:cubicBezTo>
                <a:cubicBezTo>
                  <a:pt x="777" y="231"/>
                  <a:pt x="777" y="223"/>
                  <a:pt x="774" y="215"/>
                </a:cubicBezTo>
                <a:cubicBezTo>
                  <a:pt x="771" y="209"/>
                  <a:pt x="772" y="203"/>
                  <a:pt x="773" y="198"/>
                </a:cubicBezTo>
                <a:cubicBezTo>
                  <a:pt x="775" y="190"/>
                  <a:pt x="775" y="183"/>
                  <a:pt x="775" y="175"/>
                </a:cubicBezTo>
                <a:cubicBezTo>
                  <a:pt x="775" y="171"/>
                  <a:pt x="772" y="168"/>
                  <a:pt x="769" y="165"/>
                </a:cubicBezTo>
                <a:cubicBezTo>
                  <a:pt x="765" y="162"/>
                  <a:pt x="762" y="159"/>
                  <a:pt x="761" y="154"/>
                </a:cubicBezTo>
                <a:cubicBezTo>
                  <a:pt x="760" y="150"/>
                  <a:pt x="756" y="149"/>
                  <a:pt x="754" y="146"/>
                </a:cubicBezTo>
                <a:cubicBezTo>
                  <a:pt x="749" y="143"/>
                  <a:pt x="745" y="139"/>
                  <a:pt x="740" y="136"/>
                </a:cubicBezTo>
                <a:cubicBezTo>
                  <a:pt x="734" y="128"/>
                  <a:pt x="727" y="123"/>
                  <a:pt x="716" y="122"/>
                </a:cubicBezTo>
                <a:cubicBezTo>
                  <a:pt x="702" y="120"/>
                  <a:pt x="693" y="109"/>
                  <a:pt x="684" y="98"/>
                </a:cubicBezTo>
                <a:cubicBezTo>
                  <a:pt x="682" y="96"/>
                  <a:pt x="682" y="94"/>
                  <a:pt x="682" y="91"/>
                </a:cubicBezTo>
                <a:cubicBezTo>
                  <a:pt x="684" y="77"/>
                  <a:pt x="691" y="66"/>
                  <a:pt x="703" y="58"/>
                </a:cubicBezTo>
                <a:cubicBezTo>
                  <a:pt x="710" y="53"/>
                  <a:pt x="716" y="54"/>
                  <a:pt x="723" y="58"/>
                </a:cubicBezTo>
                <a:cubicBezTo>
                  <a:pt x="730" y="64"/>
                  <a:pt x="736" y="70"/>
                  <a:pt x="742" y="76"/>
                </a:cubicBezTo>
                <a:cubicBezTo>
                  <a:pt x="746" y="80"/>
                  <a:pt x="748" y="85"/>
                  <a:pt x="748" y="90"/>
                </a:cubicBezTo>
                <a:cubicBezTo>
                  <a:pt x="749" y="95"/>
                  <a:pt x="750" y="100"/>
                  <a:pt x="755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>
            <a:off x="316923" y="4921249"/>
            <a:ext cx="3081338" cy="1843088"/>
          </a:xfrm>
          <a:custGeom>
            <a:avLst/>
            <a:gdLst>
              <a:gd name="T0" fmla="*/ 470 w 1218"/>
              <a:gd name="T1" fmla="*/ 597 h 728"/>
              <a:gd name="T2" fmla="*/ 423 w 1218"/>
              <a:gd name="T3" fmla="*/ 728 h 728"/>
              <a:gd name="T4" fmla="*/ 428 w 1218"/>
              <a:gd name="T5" fmla="*/ 558 h 728"/>
              <a:gd name="T6" fmla="*/ 456 w 1218"/>
              <a:gd name="T7" fmla="*/ 464 h 728"/>
              <a:gd name="T8" fmla="*/ 512 w 1218"/>
              <a:gd name="T9" fmla="*/ 434 h 728"/>
              <a:gd name="T10" fmla="*/ 458 w 1218"/>
              <a:gd name="T11" fmla="*/ 418 h 728"/>
              <a:gd name="T12" fmla="*/ 399 w 1218"/>
              <a:gd name="T13" fmla="*/ 469 h 728"/>
              <a:gd name="T14" fmla="*/ 350 w 1218"/>
              <a:gd name="T15" fmla="*/ 516 h 728"/>
              <a:gd name="T16" fmla="*/ 335 w 1218"/>
              <a:gd name="T17" fmla="*/ 471 h 728"/>
              <a:gd name="T18" fmla="*/ 387 w 1218"/>
              <a:gd name="T19" fmla="*/ 415 h 728"/>
              <a:gd name="T20" fmla="*/ 313 w 1218"/>
              <a:gd name="T21" fmla="*/ 378 h 728"/>
              <a:gd name="T22" fmla="*/ 273 w 1218"/>
              <a:gd name="T23" fmla="*/ 396 h 728"/>
              <a:gd name="T24" fmla="*/ 67 w 1218"/>
              <a:gd name="T25" fmla="*/ 191 h 728"/>
              <a:gd name="T26" fmla="*/ 14 w 1218"/>
              <a:gd name="T27" fmla="*/ 102 h 728"/>
              <a:gd name="T28" fmla="*/ 94 w 1218"/>
              <a:gd name="T29" fmla="*/ 44 h 728"/>
              <a:gd name="T30" fmla="*/ 205 w 1218"/>
              <a:gd name="T31" fmla="*/ 156 h 728"/>
              <a:gd name="T32" fmla="*/ 370 w 1218"/>
              <a:gd name="T33" fmla="*/ 249 h 728"/>
              <a:gd name="T34" fmla="*/ 501 w 1218"/>
              <a:gd name="T35" fmla="*/ 273 h 728"/>
              <a:gd name="T36" fmla="*/ 536 w 1218"/>
              <a:gd name="T37" fmla="*/ 221 h 728"/>
              <a:gd name="T38" fmla="*/ 528 w 1218"/>
              <a:gd name="T39" fmla="*/ 50 h 728"/>
              <a:gd name="T40" fmla="*/ 612 w 1218"/>
              <a:gd name="T41" fmla="*/ 1 h 728"/>
              <a:gd name="T42" fmla="*/ 715 w 1218"/>
              <a:gd name="T43" fmla="*/ 128 h 728"/>
              <a:gd name="T44" fmla="*/ 699 w 1218"/>
              <a:gd name="T45" fmla="*/ 209 h 728"/>
              <a:gd name="T46" fmla="*/ 790 w 1218"/>
              <a:gd name="T47" fmla="*/ 252 h 728"/>
              <a:gd name="T48" fmla="*/ 878 w 1218"/>
              <a:gd name="T49" fmla="*/ 262 h 728"/>
              <a:gd name="T50" fmla="*/ 1035 w 1218"/>
              <a:gd name="T51" fmla="*/ 120 h 728"/>
              <a:gd name="T52" fmla="*/ 1121 w 1218"/>
              <a:gd name="T53" fmla="*/ 34 h 728"/>
              <a:gd name="T54" fmla="*/ 1210 w 1218"/>
              <a:gd name="T55" fmla="*/ 91 h 728"/>
              <a:gd name="T56" fmla="*/ 1171 w 1218"/>
              <a:gd name="T57" fmla="*/ 147 h 728"/>
              <a:gd name="T58" fmla="*/ 1037 w 1218"/>
              <a:gd name="T59" fmla="*/ 307 h 728"/>
              <a:gd name="T60" fmla="*/ 911 w 1218"/>
              <a:gd name="T61" fmla="*/ 436 h 728"/>
              <a:gd name="T62" fmla="*/ 848 w 1218"/>
              <a:gd name="T63" fmla="*/ 432 h 728"/>
              <a:gd name="T64" fmla="*/ 903 w 1218"/>
              <a:gd name="T65" fmla="*/ 485 h 728"/>
              <a:gd name="T66" fmla="*/ 896 w 1218"/>
              <a:gd name="T67" fmla="*/ 681 h 728"/>
              <a:gd name="T68" fmla="*/ 833 w 1218"/>
              <a:gd name="T69" fmla="*/ 727 h 728"/>
              <a:gd name="T70" fmla="*/ 823 w 1218"/>
              <a:gd name="T71" fmla="*/ 549 h 728"/>
              <a:gd name="T72" fmla="*/ 815 w 1218"/>
              <a:gd name="T73" fmla="*/ 439 h 728"/>
              <a:gd name="T74" fmla="*/ 769 w 1218"/>
              <a:gd name="T75" fmla="*/ 484 h 728"/>
              <a:gd name="T76" fmla="*/ 785 w 1218"/>
              <a:gd name="T77" fmla="*/ 546 h 728"/>
              <a:gd name="T78" fmla="*/ 781 w 1218"/>
              <a:gd name="T79" fmla="*/ 605 h 728"/>
              <a:gd name="T80" fmla="*/ 776 w 1218"/>
              <a:gd name="T81" fmla="*/ 727 h 728"/>
              <a:gd name="T82" fmla="*/ 745 w 1218"/>
              <a:gd name="T83" fmla="*/ 696 h 728"/>
              <a:gd name="T84" fmla="*/ 726 w 1218"/>
              <a:gd name="T85" fmla="*/ 554 h 728"/>
              <a:gd name="T86" fmla="*/ 725 w 1218"/>
              <a:gd name="T87" fmla="*/ 478 h 728"/>
              <a:gd name="T88" fmla="*/ 708 w 1218"/>
              <a:gd name="T89" fmla="*/ 398 h 728"/>
              <a:gd name="T90" fmla="*/ 639 w 1218"/>
              <a:gd name="T91" fmla="*/ 313 h 728"/>
              <a:gd name="T92" fmla="*/ 588 w 1218"/>
              <a:gd name="T93" fmla="*/ 303 h 728"/>
              <a:gd name="T94" fmla="*/ 546 w 1218"/>
              <a:gd name="T95" fmla="*/ 371 h 728"/>
              <a:gd name="T96" fmla="*/ 486 w 1218"/>
              <a:gd name="T97" fmla="*/ 546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18" h="728">
                <a:moveTo>
                  <a:pt x="486" y="546"/>
                </a:moveTo>
                <a:cubicBezTo>
                  <a:pt x="483" y="558"/>
                  <a:pt x="479" y="569"/>
                  <a:pt x="479" y="581"/>
                </a:cubicBezTo>
                <a:cubicBezTo>
                  <a:pt x="479" y="584"/>
                  <a:pt x="480" y="588"/>
                  <a:pt x="477" y="591"/>
                </a:cubicBezTo>
                <a:cubicBezTo>
                  <a:pt x="476" y="594"/>
                  <a:pt x="474" y="596"/>
                  <a:pt x="470" y="597"/>
                </a:cubicBezTo>
                <a:cubicBezTo>
                  <a:pt x="459" y="601"/>
                  <a:pt x="451" y="609"/>
                  <a:pt x="447" y="620"/>
                </a:cubicBezTo>
                <a:cubicBezTo>
                  <a:pt x="438" y="641"/>
                  <a:pt x="435" y="663"/>
                  <a:pt x="432" y="685"/>
                </a:cubicBezTo>
                <a:cubicBezTo>
                  <a:pt x="430" y="697"/>
                  <a:pt x="429" y="710"/>
                  <a:pt x="428" y="722"/>
                </a:cubicBezTo>
                <a:cubicBezTo>
                  <a:pt x="428" y="726"/>
                  <a:pt x="427" y="728"/>
                  <a:pt x="423" y="728"/>
                </a:cubicBezTo>
                <a:cubicBezTo>
                  <a:pt x="418" y="728"/>
                  <a:pt x="419" y="724"/>
                  <a:pt x="419" y="722"/>
                </a:cubicBezTo>
                <a:cubicBezTo>
                  <a:pt x="420" y="686"/>
                  <a:pt x="421" y="649"/>
                  <a:pt x="422" y="613"/>
                </a:cubicBezTo>
                <a:cubicBezTo>
                  <a:pt x="422" y="599"/>
                  <a:pt x="423" y="585"/>
                  <a:pt x="424" y="571"/>
                </a:cubicBezTo>
                <a:cubicBezTo>
                  <a:pt x="424" y="566"/>
                  <a:pt x="428" y="563"/>
                  <a:pt x="428" y="558"/>
                </a:cubicBezTo>
                <a:cubicBezTo>
                  <a:pt x="430" y="538"/>
                  <a:pt x="431" y="519"/>
                  <a:pt x="431" y="500"/>
                </a:cubicBezTo>
                <a:cubicBezTo>
                  <a:pt x="431" y="495"/>
                  <a:pt x="432" y="491"/>
                  <a:pt x="436" y="488"/>
                </a:cubicBezTo>
                <a:cubicBezTo>
                  <a:pt x="439" y="485"/>
                  <a:pt x="442" y="481"/>
                  <a:pt x="443" y="476"/>
                </a:cubicBezTo>
                <a:cubicBezTo>
                  <a:pt x="445" y="471"/>
                  <a:pt x="452" y="468"/>
                  <a:pt x="456" y="464"/>
                </a:cubicBezTo>
                <a:cubicBezTo>
                  <a:pt x="458" y="461"/>
                  <a:pt x="461" y="460"/>
                  <a:pt x="463" y="457"/>
                </a:cubicBezTo>
                <a:cubicBezTo>
                  <a:pt x="471" y="449"/>
                  <a:pt x="481" y="444"/>
                  <a:pt x="493" y="446"/>
                </a:cubicBezTo>
                <a:cubicBezTo>
                  <a:pt x="496" y="447"/>
                  <a:pt x="499" y="445"/>
                  <a:pt x="501" y="444"/>
                </a:cubicBezTo>
                <a:cubicBezTo>
                  <a:pt x="504" y="441"/>
                  <a:pt x="508" y="438"/>
                  <a:pt x="512" y="434"/>
                </a:cubicBezTo>
                <a:cubicBezTo>
                  <a:pt x="517" y="430"/>
                  <a:pt x="518" y="424"/>
                  <a:pt x="516" y="417"/>
                </a:cubicBezTo>
                <a:cubicBezTo>
                  <a:pt x="512" y="407"/>
                  <a:pt x="507" y="398"/>
                  <a:pt x="499" y="391"/>
                </a:cubicBezTo>
                <a:cubicBezTo>
                  <a:pt x="491" y="385"/>
                  <a:pt x="484" y="385"/>
                  <a:pt x="475" y="391"/>
                </a:cubicBezTo>
                <a:cubicBezTo>
                  <a:pt x="465" y="397"/>
                  <a:pt x="459" y="406"/>
                  <a:pt x="458" y="418"/>
                </a:cubicBezTo>
                <a:cubicBezTo>
                  <a:pt x="457" y="425"/>
                  <a:pt x="450" y="427"/>
                  <a:pt x="446" y="431"/>
                </a:cubicBezTo>
                <a:cubicBezTo>
                  <a:pt x="439" y="438"/>
                  <a:pt x="430" y="444"/>
                  <a:pt x="422" y="451"/>
                </a:cubicBezTo>
                <a:cubicBezTo>
                  <a:pt x="421" y="452"/>
                  <a:pt x="420" y="453"/>
                  <a:pt x="419" y="453"/>
                </a:cubicBezTo>
                <a:cubicBezTo>
                  <a:pt x="409" y="454"/>
                  <a:pt x="402" y="459"/>
                  <a:pt x="399" y="469"/>
                </a:cubicBezTo>
                <a:cubicBezTo>
                  <a:pt x="398" y="471"/>
                  <a:pt x="396" y="472"/>
                  <a:pt x="395" y="473"/>
                </a:cubicBezTo>
                <a:cubicBezTo>
                  <a:pt x="383" y="483"/>
                  <a:pt x="371" y="492"/>
                  <a:pt x="360" y="501"/>
                </a:cubicBezTo>
                <a:cubicBezTo>
                  <a:pt x="357" y="504"/>
                  <a:pt x="355" y="506"/>
                  <a:pt x="354" y="510"/>
                </a:cubicBezTo>
                <a:cubicBezTo>
                  <a:pt x="354" y="513"/>
                  <a:pt x="352" y="514"/>
                  <a:pt x="350" y="516"/>
                </a:cubicBezTo>
                <a:cubicBezTo>
                  <a:pt x="347" y="516"/>
                  <a:pt x="349" y="512"/>
                  <a:pt x="347" y="512"/>
                </a:cubicBezTo>
                <a:cubicBezTo>
                  <a:pt x="345" y="511"/>
                  <a:pt x="345" y="510"/>
                  <a:pt x="344" y="508"/>
                </a:cubicBezTo>
                <a:cubicBezTo>
                  <a:pt x="343" y="497"/>
                  <a:pt x="340" y="486"/>
                  <a:pt x="336" y="475"/>
                </a:cubicBezTo>
                <a:cubicBezTo>
                  <a:pt x="335" y="474"/>
                  <a:pt x="335" y="473"/>
                  <a:pt x="335" y="471"/>
                </a:cubicBezTo>
                <a:cubicBezTo>
                  <a:pt x="336" y="470"/>
                  <a:pt x="335" y="467"/>
                  <a:pt x="338" y="467"/>
                </a:cubicBezTo>
                <a:cubicBezTo>
                  <a:pt x="352" y="464"/>
                  <a:pt x="359" y="453"/>
                  <a:pt x="367" y="443"/>
                </a:cubicBezTo>
                <a:cubicBezTo>
                  <a:pt x="373" y="434"/>
                  <a:pt x="379" y="426"/>
                  <a:pt x="386" y="418"/>
                </a:cubicBezTo>
                <a:cubicBezTo>
                  <a:pt x="386" y="417"/>
                  <a:pt x="387" y="416"/>
                  <a:pt x="387" y="415"/>
                </a:cubicBezTo>
                <a:cubicBezTo>
                  <a:pt x="383" y="408"/>
                  <a:pt x="390" y="403"/>
                  <a:pt x="392" y="398"/>
                </a:cubicBezTo>
                <a:cubicBezTo>
                  <a:pt x="397" y="384"/>
                  <a:pt x="393" y="365"/>
                  <a:pt x="381" y="356"/>
                </a:cubicBezTo>
                <a:cubicBezTo>
                  <a:pt x="360" y="340"/>
                  <a:pt x="337" y="343"/>
                  <a:pt x="321" y="365"/>
                </a:cubicBezTo>
                <a:cubicBezTo>
                  <a:pt x="318" y="369"/>
                  <a:pt x="315" y="373"/>
                  <a:pt x="313" y="378"/>
                </a:cubicBezTo>
                <a:cubicBezTo>
                  <a:pt x="312" y="381"/>
                  <a:pt x="310" y="382"/>
                  <a:pt x="307" y="380"/>
                </a:cubicBezTo>
                <a:cubicBezTo>
                  <a:pt x="303" y="378"/>
                  <a:pt x="298" y="377"/>
                  <a:pt x="294" y="375"/>
                </a:cubicBezTo>
                <a:cubicBezTo>
                  <a:pt x="291" y="374"/>
                  <a:pt x="289" y="374"/>
                  <a:pt x="287" y="377"/>
                </a:cubicBezTo>
                <a:cubicBezTo>
                  <a:pt x="283" y="383"/>
                  <a:pt x="278" y="389"/>
                  <a:pt x="273" y="396"/>
                </a:cubicBezTo>
                <a:cubicBezTo>
                  <a:pt x="272" y="398"/>
                  <a:pt x="270" y="400"/>
                  <a:pt x="267" y="402"/>
                </a:cubicBezTo>
                <a:cubicBezTo>
                  <a:pt x="246" y="380"/>
                  <a:pt x="225" y="358"/>
                  <a:pt x="204" y="337"/>
                </a:cubicBezTo>
                <a:cubicBezTo>
                  <a:pt x="189" y="321"/>
                  <a:pt x="173" y="305"/>
                  <a:pt x="157" y="289"/>
                </a:cubicBezTo>
                <a:cubicBezTo>
                  <a:pt x="126" y="257"/>
                  <a:pt x="97" y="224"/>
                  <a:pt x="67" y="191"/>
                </a:cubicBezTo>
                <a:cubicBezTo>
                  <a:pt x="46" y="168"/>
                  <a:pt x="24" y="146"/>
                  <a:pt x="5" y="121"/>
                </a:cubicBezTo>
                <a:cubicBezTo>
                  <a:pt x="3" y="118"/>
                  <a:pt x="0" y="114"/>
                  <a:pt x="1" y="110"/>
                </a:cubicBezTo>
                <a:cubicBezTo>
                  <a:pt x="2" y="106"/>
                  <a:pt x="3" y="101"/>
                  <a:pt x="9" y="104"/>
                </a:cubicBezTo>
                <a:cubicBezTo>
                  <a:pt x="11" y="105"/>
                  <a:pt x="12" y="103"/>
                  <a:pt x="14" y="102"/>
                </a:cubicBezTo>
                <a:cubicBezTo>
                  <a:pt x="36" y="89"/>
                  <a:pt x="57" y="75"/>
                  <a:pt x="80" y="62"/>
                </a:cubicBezTo>
                <a:cubicBezTo>
                  <a:pt x="85" y="59"/>
                  <a:pt x="90" y="56"/>
                  <a:pt x="95" y="54"/>
                </a:cubicBezTo>
                <a:cubicBezTo>
                  <a:pt x="100" y="52"/>
                  <a:pt x="101" y="50"/>
                  <a:pt x="96" y="47"/>
                </a:cubicBezTo>
                <a:cubicBezTo>
                  <a:pt x="96" y="46"/>
                  <a:pt x="95" y="45"/>
                  <a:pt x="94" y="44"/>
                </a:cubicBezTo>
                <a:cubicBezTo>
                  <a:pt x="99" y="44"/>
                  <a:pt x="103" y="47"/>
                  <a:pt x="107" y="49"/>
                </a:cubicBezTo>
                <a:cubicBezTo>
                  <a:pt x="115" y="54"/>
                  <a:pt x="120" y="62"/>
                  <a:pt x="126" y="69"/>
                </a:cubicBezTo>
                <a:cubicBezTo>
                  <a:pt x="141" y="86"/>
                  <a:pt x="156" y="102"/>
                  <a:pt x="171" y="118"/>
                </a:cubicBezTo>
                <a:cubicBezTo>
                  <a:pt x="183" y="131"/>
                  <a:pt x="194" y="143"/>
                  <a:pt x="205" y="156"/>
                </a:cubicBezTo>
                <a:cubicBezTo>
                  <a:pt x="225" y="177"/>
                  <a:pt x="248" y="195"/>
                  <a:pt x="273" y="211"/>
                </a:cubicBezTo>
                <a:cubicBezTo>
                  <a:pt x="284" y="218"/>
                  <a:pt x="294" y="228"/>
                  <a:pt x="304" y="236"/>
                </a:cubicBezTo>
                <a:cubicBezTo>
                  <a:pt x="316" y="245"/>
                  <a:pt x="328" y="253"/>
                  <a:pt x="342" y="256"/>
                </a:cubicBezTo>
                <a:cubicBezTo>
                  <a:pt x="353" y="258"/>
                  <a:pt x="362" y="256"/>
                  <a:pt x="370" y="249"/>
                </a:cubicBezTo>
                <a:cubicBezTo>
                  <a:pt x="375" y="245"/>
                  <a:pt x="380" y="239"/>
                  <a:pt x="385" y="235"/>
                </a:cubicBezTo>
                <a:cubicBezTo>
                  <a:pt x="393" y="227"/>
                  <a:pt x="402" y="225"/>
                  <a:pt x="412" y="230"/>
                </a:cubicBezTo>
                <a:cubicBezTo>
                  <a:pt x="427" y="238"/>
                  <a:pt x="442" y="245"/>
                  <a:pt x="456" y="254"/>
                </a:cubicBezTo>
                <a:cubicBezTo>
                  <a:pt x="470" y="262"/>
                  <a:pt x="485" y="269"/>
                  <a:pt x="501" y="273"/>
                </a:cubicBezTo>
                <a:cubicBezTo>
                  <a:pt x="516" y="275"/>
                  <a:pt x="530" y="276"/>
                  <a:pt x="541" y="265"/>
                </a:cubicBezTo>
                <a:cubicBezTo>
                  <a:pt x="543" y="263"/>
                  <a:pt x="545" y="262"/>
                  <a:pt x="546" y="260"/>
                </a:cubicBezTo>
                <a:cubicBezTo>
                  <a:pt x="551" y="253"/>
                  <a:pt x="555" y="246"/>
                  <a:pt x="548" y="237"/>
                </a:cubicBezTo>
                <a:cubicBezTo>
                  <a:pt x="543" y="232"/>
                  <a:pt x="539" y="227"/>
                  <a:pt x="536" y="221"/>
                </a:cubicBezTo>
                <a:cubicBezTo>
                  <a:pt x="529" y="209"/>
                  <a:pt x="526" y="196"/>
                  <a:pt x="525" y="181"/>
                </a:cubicBezTo>
                <a:cubicBezTo>
                  <a:pt x="525" y="155"/>
                  <a:pt x="525" y="127"/>
                  <a:pt x="521" y="101"/>
                </a:cubicBezTo>
                <a:cubicBezTo>
                  <a:pt x="520" y="93"/>
                  <a:pt x="521" y="86"/>
                  <a:pt x="525" y="79"/>
                </a:cubicBezTo>
                <a:cubicBezTo>
                  <a:pt x="530" y="70"/>
                  <a:pt x="532" y="60"/>
                  <a:pt x="528" y="50"/>
                </a:cubicBezTo>
                <a:cubicBezTo>
                  <a:pt x="525" y="40"/>
                  <a:pt x="528" y="35"/>
                  <a:pt x="536" y="29"/>
                </a:cubicBezTo>
                <a:cubicBezTo>
                  <a:pt x="542" y="24"/>
                  <a:pt x="549" y="20"/>
                  <a:pt x="555" y="15"/>
                </a:cubicBezTo>
                <a:cubicBezTo>
                  <a:pt x="561" y="9"/>
                  <a:pt x="569" y="8"/>
                  <a:pt x="577" y="5"/>
                </a:cubicBezTo>
                <a:cubicBezTo>
                  <a:pt x="588" y="0"/>
                  <a:pt x="601" y="0"/>
                  <a:pt x="612" y="1"/>
                </a:cubicBezTo>
                <a:cubicBezTo>
                  <a:pt x="634" y="2"/>
                  <a:pt x="656" y="4"/>
                  <a:pt x="673" y="21"/>
                </a:cubicBezTo>
                <a:cubicBezTo>
                  <a:pt x="675" y="22"/>
                  <a:pt x="676" y="23"/>
                  <a:pt x="678" y="23"/>
                </a:cubicBezTo>
                <a:cubicBezTo>
                  <a:pt x="704" y="34"/>
                  <a:pt x="721" y="65"/>
                  <a:pt x="717" y="93"/>
                </a:cubicBezTo>
                <a:cubicBezTo>
                  <a:pt x="715" y="105"/>
                  <a:pt x="714" y="117"/>
                  <a:pt x="715" y="128"/>
                </a:cubicBezTo>
                <a:cubicBezTo>
                  <a:pt x="716" y="131"/>
                  <a:pt x="717" y="134"/>
                  <a:pt x="719" y="136"/>
                </a:cubicBezTo>
                <a:cubicBezTo>
                  <a:pt x="725" y="141"/>
                  <a:pt x="727" y="147"/>
                  <a:pt x="725" y="154"/>
                </a:cubicBezTo>
                <a:cubicBezTo>
                  <a:pt x="721" y="167"/>
                  <a:pt x="717" y="181"/>
                  <a:pt x="714" y="195"/>
                </a:cubicBezTo>
                <a:cubicBezTo>
                  <a:pt x="712" y="203"/>
                  <a:pt x="708" y="209"/>
                  <a:pt x="699" y="209"/>
                </a:cubicBezTo>
                <a:cubicBezTo>
                  <a:pt x="698" y="209"/>
                  <a:pt x="697" y="210"/>
                  <a:pt x="697" y="211"/>
                </a:cubicBezTo>
                <a:cubicBezTo>
                  <a:pt x="696" y="221"/>
                  <a:pt x="692" y="231"/>
                  <a:pt x="697" y="242"/>
                </a:cubicBezTo>
                <a:cubicBezTo>
                  <a:pt x="705" y="256"/>
                  <a:pt x="717" y="260"/>
                  <a:pt x="732" y="260"/>
                </a:cubicBezTo>
                <a:cubicBezTo>
                  <a:pt x="751" y="259"/>
                  <a:pt x="771" y="256"/>
                  <a:pt x="790" y="252"/>
                </a:cubicBezTo>
                <a:cubicBezTo>
                  <a:pt x="799" y="250"/>
                  <a:pt x="806" y="244"/>
                  <a:pt x="813" y="239"/>
                </a:cubicBezTo>
                <a:cubicBezTo>
                  <a:pt x="816" y="237"/>
                  <a:pt x="819" y="235"/>
                  <a:pt x="822" y="233"/>
                </a:cubicBezTo>
                <a:cubicBezTo>
                  <a:pt x="830" y="229"/>
                  <a:pt x="837" y="229"/>
                  <a:pt x="844" y="234"/>
                </a:cubicBezTo>
                <a:cubicBezTo>
                  <a:pt x="856" y="242"/>
                  <a:pt x="868" y="251"/>
                  <a:pt x="878" y="262"/>
                </a:cubicBezTo>
                <a:cubicBezTo>
                  <a:pt x="881" y="265"/>
                  <a:pt x="882" y="265"/>
                  <a:pt x="885" y="262"/>
                </a:cubicBezTo>
                <a:cubicBezTo>
                  <a:pt x="895" y="250"/>
                  <a:pt x="904" y="238"/>
                  <a:pt x="915" y="226"/>
                </a:cubicBezTo>
                <a:cubicBezTo>
                  <a:pt x="927" y="211"/>
                  <a:pt x="944" y="201"/>
                  <a:pt x="959" y="190"/>
                </a:cubicBezTo>
                <a:cubicBezTo>
                  <a:pt x="988" y="170"/>
                  <a:pt x="1013" y="146"/>
                  <a:pt x="1035" y="120"/>
                </a:cubicBezTo>
                <a:cubicBezTo>
                  <a:pt x="1054" y="98"/>
                  <a:pt x="1075" y="79"/>
                  <a:pt x="1093" y="57"/>
                </a:cubicBezTo>
                <a:cubicBezTo>
                  <a:pt x="1099" y="49"/>
                  <a:pt x="1106" y="42"/>
                  <a:pt x="1114" y="36"/>
                </a:cubicBezTo>
                <a:cubicBezTo>
                  <a:pt x="1115" y="35"/>
                  <a:pt x="1116" y="34"/>
                  <a:pt x="1117" y="33"/>
                </a:cubicBezTo>
                <a:cubicBezTo>
                  <a:pt x="1118" y="33"/>
                  <a:pt x="1120" y="32"/>
                  <a:pt x="1121" y="34"/>
                </a:cubicBezTo>
                <a:cubicBezTo>
                  <a:pt x="1122" y="35"/>
                  <a:pt x="1121" y="36"/>
                  <a:pt x="1120" y="37"/>
                </a:cubicBezTo>
                <a:cubicBezTo>
                  <a:pt x="1116" y="40"/>
                  <a:pt x="1118" y="41"/>
                  <a:pt x="1121" y="43"/>
                </a:cubicBezTo>
                <a:cubicBezTo>
                  <a:pt x="1150" y="57"/>
                  <a:pt x="1176" y="75"/>
                  <a:pt x="1203" y="92"/>
                </a:cubicBezTo>
                <a:cubicBezTo>
                  <a:pt x="1206" y="93"/>
                  <a:pt x="1208" y="95"/>
                  <a:pt x="1210" y="91"/>
                </a:cubicBezTo>
                <a:cubicBezTo>
                  <a:pt x="1211" y="90"/>
                  <a:pt x="1212" y="91"/>
                  <a:pt x="1213" y="92"/>
                </a:cubicBezTo>
                <a:cubicBezTo>
                  <a:pt x="1217" y="95"/>
                  <a:pt x="1218" y="101"/>
                  <a:pt x="1216" y="105"/>
                </a:cubicBezTo>
                <a:cubicBezTo>
                  <a:pt x="1212" y="113"/>
                  <a:pt x="1206" y="118"/>
                  <a:pt x="1200" y="123"/>
                </a:cubicBezTo>
                <a:cubicBezTo>
                  <a:pt x="1190" y="131"/>
                  <a:pt x="1181" y="139"/>
                  <a:pt x="1171" y="147"/>
                </a:cubicBezTo>
                <a:cubicBezTo>
                  <a:pt x="1156" y="159"/>
                  <a:pt x="1148" y="176"/>
                  <a:pt x="1138" y="191"/>
                </a:cubicBezTo>
                <a:cubicBezTo>
                  <a:pt x="1124" y="211"/>
                  <a:pt x="1111" y="232"/>
                  <a:pt x="1096" y="251"/>
                </a:cubicBezTo>
                <a:cubicBezTo>
                  <a:pt x="1084" y="268"/>
                  <a:pt x="1070" y="282"/>
                  <a:pt x="1051" y="292"/>
                </a:cubicBezTo>
                <a:cubicBezTo>
                  <a:pt x="1044" y="295"/>
                  <a:pt x="1040" y="300"/>
                  <a:pt x="1037" y="307"/>
                </a:cubicBezTo>
                <a:cubicBezTo>
                  <a:pt x="1029" y="332"/>
                  <a:pt x="1012" y="350"/>
                  <a:pt x="992" y="366"/>
                </a:cubicBezTo>
                <a:cubicBezTo>
                  <a:pt x="974" y="381"/>
                  <a:pt x="957" y="397"/>
                  <a:pt x="940" y="414"/>
                </a:cubicBezTo>
                <a:cubicBezTo>
                  <a:pt x="932" y="424"/>
                  <a:pt x="925" y="434"/>
                  <a:pt x="919" y="445"/>
                </a:cubicBezTo>
                <a:cubicBezTo>
                  <a:pt x="914" y="444"/>
                  <a:pt x="912" y="441"/>
                  <a:pt x="911" y="436"/>
                </a:cubicBezTo>
                <a:cubicBezTo>
                  <a:pt x="911" y="428"/>
                  <a:pt x="908" y="421"/>
                  <a:pt x="901" y="415"/>
                </a:cubicBezTo>
                <a:cubicBezTo>
                  <a:pt x="897" y="412"/>
                  <a:pt x="893" y="407"/>
                  <a:pt x="888" y="403"/>
                </a:cubicBezTo>
                <a:cubicBezTo>
                  <a:pt x="880" y="397"/>
                  <a:pt x="873" y="396"/>
                  <a:pt x="865" y="403"/>
                </a:cubicBezTo>
                <a:cubicBezTo>
                  <a:pt x="856" y="410"/>
                  <a:pt x="850" y="420"/>
                  <a:pt x="848" y="432"/>
                </a:cubicBezTo>
                <a:cubicBezTo>
                  <a:pt x="847" y="436"/>
                  <a:pt x="849" y="440"/>
                  <a:pt x="851" y="443"/>
                </a:cubicBezTo>
                <a:cubicBezTo>
                  <a:pt x="862" y="454"/>
                  <a:pt x="873" y="463"/>
                  <a:pt x="890" y="464"/>
                </a:cubicBezTo>
                <a:cubicBezTo>
                  <a:pt x="895" y="465"/>
                  <a:pt x="903" y="472"/>
                  <a:pt x="904" y="477"/>
                </a:cubicBezTo>
                <a:cubicBezTo>
                  <a:pt x="904" y="480"/>
                  <a:pt x="903" y="482"/>
                  <a:pt x="903" y="485"/>
                </a:cubicBezTo>
                <a:cubicBezTo>
                  <a:pt x="899" y="493"/>
                  <a:pt x="896" y="502"/>
                  <a:pt x="894" y="511"/>
                </a:cubicBezTo>
                <a:cubicBezTo>
                  <a:pt x="890" y="528"/>
                  <a:pt x="890" y="546"/>
                  <a:pt x="891" y="564"/>
                </a:cubicBezTo>
                <a:cubicBezTo>
                  <a:pt x="892" y="578"/>
                  <a:pt x="893" y="593"/>
                  <a:pt x="894" y="607"/>
                </a:cubicBezTo>
                <a:cubicBezTo>
                  <a:pt x="895" y="632"/>
                  <a:pt x="897" y="657"/>
                  <a:pt x="896" y="681"/>
                </a:cubicBezTo>
                <a:cubicBezTo>
                  <a:pt x="896" y="693"/>
                  <a:pt x="895" y="704"/>
                  <a:pt x="895" y="716"/>
                </a:cubicBezTo>
                <a:cubicBezTo>
                  <a:pt x="895" y="718"/>
                  <a:pt x="895" y="720"/>
                  <a:pt x="893" y="721"/>
                </a:cubicBezTo>
                <a:cubicBezTo>
                  <a:pt x="892" y="725"/>
                  <a:pt x="890" y="727"/>
                  <a:pt x="885" y="727"/>
                </a:cubicBezTo>
                <a:cubicBezTo>
                  <a:pt x="868" y="726"/>
                  <a:pt x="850" y="726"/>
                  <a:pt x="833" y="727"/>
                </a:cubicBezTo>
                <a:cubicBezTo>
                  <a:pt x="828" y="727"/>
                  <a:pt x="827" y="725"/>
                  <a:pt x="828" y="721"/>
                </a:cubicBezTo>
                <a:cubicBezTo>
                  <a:pt x="830" y="708"/>
                  <a:pt x="830" y="694"/>
                  <a:pt x="835" y="682"/>
                </a:cubicBezTo>
                <a:cubicBezTo>
                  <a:pt x="841" y="662"/>
                  <a:pt x="835" y="644"/>
                  <a:pt x="833" y="625"/>
                </a:cubicBezTo>
                <a:cubicBezTo>
                  <a:pt x="830" y="600"/>
                  <a:pt x="824" y="575"/>
                  <a:pt x="823" y="549"/>
                </a:cubicBezTo>
                <a:cubicBezTo>
                  <a:pt x="822" y="532"/>
                  <a:pt x="818" y="515"/>
                  <a:pt x="816" y="498"/>
                </a:cubicBezTo>
                <a:cubicBezTo>
                  <a:pt x="816" y="496"/>
                  <a:pt x="816" y="494"/>
                  <a:pt x="815" y="493"/>
                </a:cubicBezTo>
                <a:cubicBezTo>
                  <a:pt x="811" y="488"/>
                  <a:pt x="810" y="479"/>
                  <a:pt x="813" y="474"/>
                </a:cubicBezTo>
                <a:cubicBezTo>
                  <a:pt x="821" y="462"/>
                  <a:pt x="820" y="451"/>
                  <a:pt x="815" y="439"/>
                </a:cubicBezTo>
                <a:cubicBezTo>
                  <a:pt x="811" y="431"/>
                  <a:pt x="803" y="427"/>
                  <a:pt x="795" y="425"/>
                </a:cubicBezTo>
                <a:cubicBezTo>
                  <a:pt x="782" y="422"/>
                  <a:pt x="770" y="425"/>
                  <a:pt x="761" y="435"/>
                </a:cubicBezTo>
                <a:cubicBezTo>
                  <a:pt x="753" y="445"/>
                  <a:pt x="752" y="457"/>
                  <a:pt x="756" y="468"/>
                </a:cubicBezTo>
                <a:cubicBezTo>
                  <a:pt x="759" y="475"/>
                  <a:pt x="763" y="480"/>
                  <a:pt x="769" y="484"/>
                </a:cubicBezTo>
                <a:cubicBezTo>
                  <a:pt x="774" y="487"/>
                  <a:pt x="775" y="492"/>
                  <a:pt x="777" y="497"/>
                </a:cubicBezTo>
                <a:cubicBezTo>
                  <a:pt x="778" y="498"/>
                  <a:pt x="777" y="499"/>
                  <a:pt x="776" y="500"/>
                </a:cubicBezTo>
                <a:cubicBezTo>
                  <a:pt x="771" y="503"/>
                  <a:pt x="773" y="507"/>
                  <a:pt x="774" y="511"/>
                </a:cubicBezTo>
                <a:cubicBezTo>
                  <a:pt x="778" y="523"/>
                  <a:pt x="781" y="534"/>
                  <a:pt x="785" y="546"/>
                </a:cubicBezTo>
                <a:cubicBezTo>
                  <a:pt x="786" y="549"/>
                  <a:pt x="787" y="551"/>
                  <a:pt x="782" y="552"/>
                </a:cubicBezTo>
                <a:cubicBezTo>
                  <a:pt x="780" y="552"/>
                  <a:pt x="780" y="554"/>
                  <a:pt x="779" y="557"/>
                </a:cubicBezTo>
                <a:cubicBezTo>
                  <a:pt x="779" y="571"/>
                  <a:pt x="779" y="586"/>
                  <a:pt x="778" y="600"/>
                </a:cubicBezTo>
                <a:cubicBezTo>
                  <a:pt x="778" y="602"/>
                  <a:pt x="778" y="604"/>
                  <a:pt x="781" y="605"/>
                </a:cubicBezTo>
                <a:cubicBezTo>
                  <a:pt x="784" y="607"/>
                  <a:pt x="783" y="610"/>
                  <a:pt x="783" y="612"/>
                </a:cubicBezTo>
                <a:cubicBezTo>
                  <a:pt x="782" y="642"/>
                  <a:pt x="781" y="672"/>
                  <a:pt x="780" y="702"/>
                </a:cubicBezTo>
                <a:cubicBezTo>
                  <a:pt x="780" y="709"/>
                  <a:pt x="780" y="716"/>
                  <a:pt x="780" y="723"/>
                </a:cubicBezTo>
                <a:cubicBezTo>
                  <a:pt x="780" y="726"/>
                  <a:pt x="779" y="727"/>
                  <a:pt x="776" y="727"/>
                </a:cubicBezTo>
                <a:cubicBezTo>
                  <a:pt x="772" y="727"/>
                  <a:pt x="769" y="727"/>
                  <a:pt x="765" y="727"/>
                </a:cubicBezTo>
                <a:cubicBezTo>
                  <a:pt x="763" y="727"/>
                  <a:pt x="761" y="726"/>
                  <a:pt x="759" y="724"/>
                </a:cubicBezTo>
                <a:cubicBezTo>
                  <a:pt x="755" y="718"/>
                  <a:pt x="751" y="713"/>
                  <a:pt x="747" y="707"/>
                </a:cubicBezTo>
                <a:cubicBezTo>
                  <a:pt x="744" y="704"/>
                  <a:pt x="746" y="700"/>
                  <a:pt x="745" y="696"/>
                </a:cubicBezTo>
                <a:cubicBezTo>
                  <a:pt x="744" y="694"/>
                  <a:pt x="746" y="691"/>
                  <a:pt x="744" y="689"/>
                </a:cubicBezTo>
                <a:cubicBezTo>
                  <a:pt x="741" y="687"/>
                  <a:pt x="741" y="684"/>
                  <a:pt x="741" y="682"/>
                </a:cubicBezTo>
                <a:cubicBezTo>
                  <a:pt x="739" y="660"/>
                  <a:pt x="736" y="638"/>
                  <a:pt x="732" y="617"/>
                </a:cubicBezTo>
                <a:cubicBezTo>
                  <a:pt x="728" y="596"/>
                  <a:pt x="726" y="575"/>
                  <a:pt x="726" y="554"/>
                </a:cubicBezTo>
                <a:cubicBezTo>
                  <a:pt x="726" y="549"/>
                  <a:pt x="724" y="543"/>
                  <a:pt x="725" y="538"/>
                </a:cubicBezTo>
                <a:cubicBezTo>
                  <a:pt x="725" y="536"/>
                  <a:pt x="725" y="534"/>
                  <a:pt x="726" y="532"/>
                </a:cubicBezTo>
                <a:cubicBezTo>
                  <a:pt x="726" y="523"/>
                  <a:pt x="726" y="514"/>
                  <a:pt x="726" y="505"/>
                </a:cubicBezTo>
                <a:cubicBezTo>
                  <a:pt x="726" y="496"/>
                  <a:pt x="725" y="487"/>
                  <a:pt x="725" y="478"/>
                </a:cubicBezTo>
                <a:cubicBezTo>
                  <a:pt x="725" y="476"/>
                  <a:pt x="726" y="474"/>
                  <a:pt x="727" y="473"/>
                </a:cubicBezTo>
                <a:cubicBezTo>
                  <a:pt x="743" y="454"/>
                  <a:pt x="738" y="421"/>
                  <a:pt x="717" y="409"/>
                </a:cubicBezTo>
                <a:cubicBezTo>
                  <a:pt x="714" y="407"/>
                  <a:pt x="713" y="405"/>
                  <a:pt x="711" y="403"/>
                </a:cubicBezTo>
                <a:cubicBezTo>
                  <a:pt x="709" y="402"/>
                  <a:pt x="709" y="400"/>
                  <a:pt x="708" y="398"/>
                </a:cubicBezTo>
                <a:cubicBezTo>
                  <a:pt x="702" y="362"/>
                  <a:pt x="690" y="328"/>
                  <a:pt x="685" y="292"/>
                </a:cubicBezTo>
                <a:cubicBezTo>
                  <a:pt x="685" y="286"/>
                  <a:pt x="685" y="281"/>
                  <a:pt x="684" y="275"/>
                </a:cubicBezTo>
                <a:cubicBezTo>
                  <a:pt x="678" y="281"/>
                  <a:pt x="673" y="287"/>
                  <a:pt x="667" y="291"/>
                </a:cubicBezTo>
                <a:cubicBezTo>
                  <a:pt x="657" y="299"/>
                  <a:pt x="649" y="307"/>
                  <a:pt x="639" y="313"/>
                </a:cubicBezTo>
                <a:cubicBezTo>
                  <a:pt x="636" y="315"/>
                  <a:pt x="633" y="317"/>
                  <a:pt x="630" y="318"/>
                </a:cubicBezTo>
                <a:cubicBezTo>
                  <a:pt x="626" y="319"/>
                  <a:pt x="623" y="319"/>
                  <a:pt x="619" y="319"/>
                </a:cubicBezTo>
                <a:cubicBezTo>
                  <a:pt x="616" y="318"/>
                  <a:pt x="614" y="318"/>
                  <a:pt x="611" y="318"/>
                </a:cubicBezTo>
                <a:cubicBezTo>
                  <a:pt x="602" y="314"/>
                  <a:pt x="595" y="308"/>
                  <a:pt x="588" y="303"/>
                </a:cubicBezTo>
                <a:cubicBezTo>
                  <a:pt x="580" y="297"/>
                  <a:pt x="572" y="291"/>
                  <a:pt x="564" y="284"/>
                </a:cubicBezTo>
                <a:cubicBezTo>
                  <a:pt x="563" y="283"/>
                  <a:pt x="562" y="281"/>
                  <a:pt x="560" y="282"/>
                </a:cubicBezTo>
                <a:cubicBezTo>
                  <a:pt x="558" y="283"/>
                  <a:pt x="559" y="285"/>
                  <a:pt x="559" y="286"/>
                </a:cubicBezTo>
                <a:cubicBezTo>
                  <a:pt x="559" y="315"/>
                  <a:pt x="554" y="343"/>
                  <a:pt x="546" y="371"/>
                </a:cubicBezTo>
                <a:cubicBezTo>
                  <a:pt x="540" y="388"/>
                  <a:pt x="533" y="406"/>
                  <a:pt x="525" y="422"/>
                </a:cubicBezTo>
                <a:cubicBezTo>
                  <a:pt x="513" y="447"/>
                  <a:pt x="505" y="473"/>
                  <a:pt x="498" y="499"/>
                </a:cubicBezTo>
                <a:cubicBezTo>
                  <a:pt x="495" y="513"/>
                  <a:pt x="492" y="527"/>
                  <a:pt x="489" y="541"/>
                </a:cubicBezTo>
                <a:cubicBezTo>
                  <a:pt x="488" y="543"/>
                  <a:pt x="488" y="545"/>
                  <a:pt x="486" y="5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9"/>
          <p:cNvSpPr>
            <a:spLocks/>
          </p:cNvSpPr>
          <p:nvPr/>
        </p:nvSpPr>
        <p:spPr bwMode="auto">
          <a:xfrm>
            <a:off x="104197" y="4587874"/>
            <a:ext cx="374650" cy="458788"/>
          </a:xfrm>
          <a:custGeom>
            <a:avLst/>
            <a:gdLst>
              <a:gd name="T0" fmla="*/ 71 w 148"/>
              <a:gd name="T1" fmla="*/ 42 h 181"/>
              <a:gd name="T2" fmla="*/ 59 w 148"/>
              <a:gd name="T3" fmla="*/ 19 h 181"/>
              <a:gd name="T4" fmla="*/ 56 w 148"/>
              <a:gd name="T5" fmla="*/ 8 h 181"/>
              <a:gd name="T6" fmla="*/ 72 w 148"/>
              <a:gd name="T7" fmla="*/ 5 h 181"/>
              <a:gd name="T8" fmla="*/ 77 w 148"/>
              <a:gd name="T9" fmla="*/ 12 h 181"/>
              <a:gd name="T10" fmla="*/ 97 w 148"/>
              <a:gd name="T11" fmla="*/ 49 h 181"/>
              <a:gd name="T12" fmla="*/ 117 w 148"/>
              <a:gd name="T13" fmla="*/ 80 h 181"/>
              <a:gd name="T14" fmla="*/ 120 w 148"/>
              <a:gd name="T15" fmla="*/ 83 h 181"/>
              <a:gd name="T16" fmla="*/ 121 w 148"/>
              <a:gd name="T17" fmla="*/ 79 h 181"/>
              <a:gd name="T18" fmla="*/ 125 w 148"/>
              <a:gd name="T19" fmla="*/ 57 h 181"/>
              <a:gd name="T20" fmla="*/ 134 w 148"/>
              <a:gd name="T21" fmla="*/ 49 h 181"/>
              <a:gd name="T22" fmla="*/ 141 w 148"/>
              <a:gd name="T23" fmla="*/ 54 h 181"/>
              <a:gd name="T24" fmla="*/ 147 w 148"/>
              <a:gd name="T25" fmla="*/ 98 h 181"/>
              <a:gd name="T26" fmla="*/ 146 w 148"/>
              <a:gd name="T27" fmla="*/ 109 h 181"/>
              <a:gd name="T28" fmla="*/ 137 w 148"/>
              <a:gd name="T29" fmla="*/ 137 h 181"/>
              <a:gd name="T30" fmla="*/ 139 w 148"/>
              <a:gd name="T31" fmla="*/ 145 h 181"/>
              <a:gd name="T32" fmla="*/ 137 w 148"/>
              <a:gd name="T33" fmla="*/ 151 h 181"/>
              <a:gd name="T34" fmla="*/ 88 w 148"/>
              <a:gd name="T35" fmla="*/ 179 h 181"/>
              <a:gd name="T36" fmla="*/ 80 w 148"/>
              <a:gd name="T37" fmla="*/ 179 h 181"/>
              <a:gd name="T38" fmla="*/ 42 w 148"/>
              <a:gd name="T39" fmla="*/ 136 h 181"/>
              <a:gd name="T40" fmla="*/ 32 w 148"/>
              <a:gd name="T41" fmla="*/ 114 h 181"/>
              <a:gd name="T42" fmla="*/ 21 w 148"/>
              <a:gd name="T43" fmla="*/ 100 h 181"/>
              <a:gd name="T44" fmla="*/ 2 w 148"/>
              <a:gd name="T45" fmla="*/ 76 h 181"/>
              <a:gd name="T46" fmla="*/ 4 w 148"/>
              <a:gd name="T47" fmla="*/ 64 h 181"/>
              <a:gd name="T48" fmla="*/ 15 w 148"/>
              <a:gd name="T49" fmla="*/ 67 h 181"/>
              <a:gd name="T50" fmla="*/ 40 w 148"/>
              <a:gd name="T51" fmla="*/ 94 h 181"/>
              <a:gd name="T52" fmla="*/ 46 w 148"/>
              <a:gd name="T53" fmla="*/ 97 h 181"/>
              <a:gd name="T54" fmla="*/ 47 w 148"/>
              <a:gd name="T55" fmla="*/ 88 h 181"/>
              <a:gd name="T56" fmla="*/ 15 w 148"/>
              <a:gd name="T57" fmla="*/ 42 h 181"/>
              <a:gd name="T58" fmla="*/ 17 w 148"/>
              <a:gd name="T59" fmla="*/ 28 h 181"/>
              <a:gd name="T60" fmla="*/ 29 w 148"/>
              <a:gd name="T61" fmla="*/ 31 h 181"/>
              <a:gd name="T62" fmla="*/ 45 w 148"/>
              <a:gd name="T63" fmla="*/ 52 h 181"/>
              <a:gd name="T64" fmla="*/ 49 w 148"/>
              <a:gd name="T65" fmla="*/ 55 h 181"/>
              <a:gd name="T66" fmla="*/ 39 w 148"/>
              <a:gd name="T67" fmla="*/ 34 h 181"/>
              <a:gd name="T68" fmla="*/ 32 w 148"/>
              <a:gd name="T69" fmla="*/ 20 h 181"/>
              <a:gd name="T70" fmla="*/ 35 w 148"/>
              <a:gd name="T71" fmla="*/ 9 h 181"/>
              <a:gd name="T72" fmla="*/ 48 w 148"/>
              <a:gd name="T73" fmla="*/ 11 h 181"/>
              <a:gd name="T74" fmla="*/ 55 w 148"/>
              <a:gd name="T75" fmla="*/ 24 h 181"/>
              <a:gd name="T76" fmla="*/ 69 w 148"/>
              <a:gd name="T77" fmla="*/ 44 h 181"/>
              <a:gd name="T78" fmla="*/ 78 w 148"/>
              <a:gd name="T79" fmla="*/ 60 h 181"/>
              <a:gd name="T80" fmla="*/ 71 w 148"/>
              <a:gd name="T81" fmla="*/ 4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8" h="181">
                <a:moveTo>
                  <a:pt x="71" y="42"/>
                </a:moveTo>
                <a:cubicBezTo>
                  <a:pt x="68" y="34"/>
                  <a:pt x="64" y="26"/>
                  <a:pt x="59" y="19"/>
                </a:cubicBezTo>
                <a:cubicBezTo>
                  <a:pt x="57" y="16"/>
                  <a:pt x="55" y="12"/>
                  <a:pt x="56" y="8"/>
                </a:cubicBezTo>
                <a:cubicBezTo>
                  <a:pt x="58" y="2"/>
                  <a:pt x="67" y="0"/>
                  <a:pt x="72" y="5"/>
                </a:cubicBezTo>
                <a:cubicBezTo>
                  <a:pt x="74" y="7"/>
                  <a:pt x="76" y="9"/>
                  <a:pt x="77" y="12"/>
                </a:cubicBezTo>
                <a:cubicBezTo>
                  <a:pt x="83" y="25"/>
                  <a:pt x="92" y="36"/>
                  <a:pt x="97" y="49"/>
                </a:cubicBezTo>
                <a:cubicBezTo>
                  <a:pt x="101" y="61"/>
                  <a:pt x="110" y="70"/>
                  <a:pt x="117" y="80"/>
                </a:cubicBezTo>
                <a:cubicBezTo>
                  <a:pt x="117" y="81"/>
                  <a:pt x="118" y="83"/>
                  <a:pt x="120" y="83"/>
                </a:cubicBezTo>
                <a:cubicBezTo>
                  <a:pt x="122" y="82"/>
                  <a:pt x="121" y="80"/>
                  <a:pt x="121" y="79"/>
                </a:cubicBezTo>
                <a:cubicBezTo>
                  <a:pt x="120" y="71"/>
                  <a:pt x="121" y="64"/>
                  <a:pt x="125" y="57"/>
                </a:cubicBezTo>
                <a:cubicBezTo>
                  <a:pt x="127" y="53"/>
                  <a:pt x="130" y="51"/>
                  <a:pt x="134" y="49"/>
                </a:cubicBezTo>
                <a:cubicBezTo>
                  <a:pt x="139" y="47"/>
                  <a:pt x="142" y="49"/>
                  <a:pt x="141" y="54"/>
                </a:cubicBezTo>
                <a:cubicBezTo>
                  <a:pt x="139" y="69"/>
                  <a:pt x="141" y="84"/>
                  <a:pt x="147" y="98"/>
                </a:cubicBezTo>
                <a:cubicBezTo>
                  <a:pt x="148" y="102"/>
                  <a:pt x="148" y="105"/>
                  <a:pt x="146" y="109"/>
                </a:cubicBezTo>
                <a:cubicBezTo>
                  <a:pt x="141" y="118"/>
                  <a:pt x="140" y="128"/>
                  <a:pt x="137" y="137"/>
                </a:cubicBezTo>
                <a:cubicBezTo>
                  <a:pt x="136" y="140"/>
                  <a:pt x="136" y="143"/>
                  <a:pt x="139" y="145"/>
                </a:cubicBezTo>
                <a:cubicBezTo>
                  <a:pt x="141" y="148"/>
                  <a:pt x="140" y="149"/>
                  <a:pt x="137" y="151"/>
                </a:cubicBezTo>
                <a:cubicBezTo>
                  <a:pt x="120" y="159"/>
                  <a:pt x="104" y="168"/>
                  <a:pt x="88" y="179"/>
                </a:cubicBezTo>
                <a:cubicBezTo>
                  <a:pt x="85" y="181"/>
                  <a:pt x="82" y="181"/>
                  <a:pt x="80" y="179"/>
                </a:cubicBezTo>
                <a:cubicBezTo>
                  <a:pt x="65" y="166"/>
                  <a:pt x="50" y="154"/>
                  <a:pt x="42" y="136"/>
                </a:cubicBezTo>
                <a:cubicBezTo>
                  <a:pt x="39" y="128"/>
                  <a:pt x="34" y="121"/>
                  <a:pt x="32" y="114"/>
                </a:cubicBezTo>
                <a:cubicBezTo>
                  <a:pt x="30" y="108"/>
                  <a:pt x="25" y="104"/>
                  <a:pt x="21" y="100"/>
                </a:cubicBezTo>
                <a:cubicBezTo>
                  <a:pt x="13" y="93"/>
                  <a:pt x="7" y="85"/>
                  <a:pt x="2" y="76"/>
                </a:cubicBezTo>
                <a:cubicBezTo>
                  <a:pt x="0" y="71"/>
                  <a:pt x="0" y="67"/>
                  <a:pt x="4" y="64"/>
                </a:cubicBezTo>
                <a:cubicBezTo>
                  <a:pt x="9" y="61"/>
                  <a:pt x="13" y="63"/>
                  <a:pt x="15" y="67"/>
                </a:cubicBezTo>
                <a:cubicBezTo>
                  <a:pt x="22" y="77"/>
                  <a:pt x="32" y="85"/>
                  <a:pt x="40" y="94"/>
                </a:cubicBezTo>
                <a:cubicBezTo>
                  <a:pt x="42" y="96"/>
                  <a:pt x="43" y="99"/>
                  <a:pt x="46" y="97"/>
                </a:cubicBezTo>
                <a:cubicBezTo>
                  <a:pt x="48" y="95"/>
                  <a:pt x="50" y="91"/>
                  <a:pt x="47" y="88"/>
                </a:cubicBezTo>
                <a:cubicBezTo>
                  <a:pt x="34" y="74"/>
                  <a:pt x="27" y="57"/>
                  <a:pt x="15" y="42"/>
                </a:cubicBezTo>
                <a:cubicBezTo>
                  <a:pt x="11" y="36"/>
                  <a:pt x="12" y="32"/>
                  <a:pt x="17" y="28"/>
                </a:cubicBezTo>
                <a:cubicBezTo>
                  <a:pt x="22" y="25"/>
                  <a:pt x="25" y="26"/>
                  <a:pt x="29" y="31"/>
                </a:cubicBezTo>
                <a:cubicBezTo>
                  <a:pt x="34" y="38"/>
                  <a:pt x="38" y="46"/>
                  <a:pt x="45" y="52"/>
                </a:cubicBezTo>
                <a:cubicBezTo>
                  <a:pt x="46" y="54"/>
                  <a:pt x="47" y="55"/>
                  <a:pt x="49" y="55"/>
                </a:cubicBezTo>
                <a:cubicBezTo>
                  <a:pt x="48" y="47"/>
                  <a:pt x="43" y="41"/>
                  <a:pt x="39" y="34"/>
                </a:cubicBezTo>
                <a:cubicBezTo>
                  <a:pt x="37" y="29"/>
                  <a:pt x="34" y="25"/>
                  <a:pt x="32" y="20"/>
                </a:cubicBezTo>
                <a:cubicBezTo>
                  <a:pt x="30" y="16"/>
                  <a:pt x="31" y="11"/>
                  <a:pt x="35" y="9"/>
                </a:cubicBezTo>
                <a:cubicBezTo>
                  <a:pt x="40" y="7"/>
                  <a:pt x="45" y="7"/>
                  <a:pt x="48" y="11"/>
                </a:cubicBezTo>
                <a:cubicBezTo>
                  <a:pt x="50" y="15"/>
                  <a:pt x="53" y="19"/>
                  <a:pt x="55" y="24"/>
                </a:cubicBezTo>
                <a:cubicBezTo>
                  <a:pt x="59" y="31"/>
                  <a:pt x="65" y="37"/>
                  <a:pt x="69" y="44"/>
                </a:cubicBezTo>
                <a:cubicBezTo>
                  <a:pt x="74" y="48"/>
                  <a:pt x="74" y="56"/>
                  <a:pt x="78" y="60"/>
                </a:cubicBezTo>
                <a:cubicBezTo>
                  <a:pt x="75" y="55"/>
                  <a:pt x="72" y="49"/>
                  <a:pt x="71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3225223" y="4560887"/>
            <a:ext cx="377825" cy="455613"/>
          </a:xfrm>
          <a:custGeom>
            <a:avLst/>
            <a:gdLst>
              <a:gd name="T0" fmla="*/ 82 w 149"/>
              <a:gd name="T1" fmla="*/ 40 h 180"/>
              <a:gd name="T2" fmla="*/ 99 w 149"/>
              <a:gd name="T3" fmla="*/ 13 h 180"/>
              <a:gd name="T4" fmla="*/ 104 w 149"/>
              <a:gd name="T5" fmla="*/ 8 h 180"/>
              <a:gd name="T6" fmla="*/ 114 w 149"/>
              <a:gd name="T7" fmla="*/ 9 h 180"/>
              <a:gd name="T8" fmla="*/ 116 w 149"/>
              <a:gd name="T9" fmla="*/ 20 h 180"/>
              <a:gd name="T10" fmla="*/ 100 w 149"/>
              <a:gd name="T11" fmla="*/ 52 h 180"/>
              <a:gd name="T12" fmla="*/ 99 w 149"/>
              <a:gd name="T13" fmla="*/ 55 h 180"/>
              <a:gd name="T14" fmla="*/ 108 w 149"/>
              <a:gd name="T15" fmla="*/ 47 h 180"/>
              <a:gd name="T16" fmla="*/ 120 w 149"/>
              <a:gd name="T17" fmla="*/ 29 h 180"/>
              <a:gd name="T18" fmla="*/ 131 w 149"/>
              <a:gd name="T19" fmla="*/ 27 h 180"/>
              <a:gd name="T20" fmla="*/ 135 w 149"/>
              <a:gd name="T21" fmla="*/ 38 h 180"/>
              <a:gd name="T22" fmla="*/ 120 w 149"/>
              <a:gd name="T23" fmla="*/ 61 h 180"/>
              <a:gd name="T24" fmla="*/ 102 w 149"/>
              <a:gd name="T25" fmla="*/ 86 h 180"/>
              <a:gd name="T26" fmla="*/ 100 w 149"/>
              <a:gd name="T27" fmla="*/ 92 h 180"/>
              <a:gd name="T28" fmla="*/ 107 w 149"/>
              <a:gd name="T29" fmla="*/ 94 h 180"/>
              <a:gd name="T30" fmla="*/ 133 w 149"/>
              <a:gd name="T31" fmla="*/ 66 h 180"/>
              <a:gd name="T32" fmla="*/ 144 w 149"/>
              <a:gd name="T33" fmla="*/ 63 h 180"/>
              <a:gd name="T34" fmla="*/ 146 w 149"/>
              <a:gd name="T35" fmla="*/ 75 h 180"/>
              <a:gd name="T36" fmla="*/ 129 w 149"/>
              <a:gd name="T37" fmla="*/ 98 h 180"/>
              <a:gd name="T38" fmla="*/ 114 w 149"/>
              <a:gd name="T39" fmla="*/ 119 h 180"/>
              <a:gd name="T40" fmla="*/ 98 w 149"/>
              <a:gd name="T41" fmla="*/ 149 h 180"/>
              <a:gd name="T42" fmla="*/ 69 w 149"/>
              <a:gd name="T43" fmla="*/ 178 h 180"/>
              <a:gd name="T44" fmla="*/ 62 w 149"/>
              <a:gd name="T45" fmla="*/ 179 h 180"/>
              <a:gd name="T46" fmla="*/ 8 w 149"/>
              <a:gd name="T47" fmla="*/ 148 h 180"/>
              <a:gd name="T48" fmla="*/ 7 w 149"/>
              <a:gd name="T49" fmla="*/ 147 h 180"/>
              <a:gd name="T50" fmla="*/ 11 w 149"/>
              <a:gd name="T51" fmla="*/ 132 h 180"/>
              <a:gd name="T52" fmla="*/ 2 w 149"/>
              <a:gd name="T53" fmla="*/ 107 h 180"/>
              <a:gd name="T54" fmla="*/ 2 w 149"/>
              <a:gd name="T55" fmla="*/ 95 h 180"/>
              <a:gd name="T56" fmla="*/ 8 w 149"/>
              <a:gd name="T57" fmla="*/ 53 h 180"/>
              <a:gd name="T58" fmla="*/ 10 w 149"/>
              <a:gd name="T59" fmla="*/ 48 h 180"/>
              <a:gd name="T60" fmla="*/ 15 w 149"/>
              <a:gd name="T61" fmla="*/ 48 h 180"/>
              <a:gd name="T62" fmla="*/ 28 w 149"/>
              <a:gd name="T63" fmla="*/ 71 h 180"/>
              <a:gd name="T64" fmla="*/ 28 w 149"/>
              <a:gd name="T65" fmla="*/ 82 h 180"/>
              <a:gd name="T66" fmla="*/ 30 w 149"/>
              <a:gd name="T67" fmla="*/ 81 h 180"/>
              <a:gd name="T68" fmla="*/ 55 w 149"/>
              <a:gd name="T69" fmla="*/ 40 h 180"/>
              <a:gd name="T70" fmla="*/ 56 w 149"/>
              <a:gd name="T71" fmla="*/ 37 h 180"/>
              <a:gd name="T72" fmla="*/ 75 w 149"/>
              <a:gd name="T73" fmla="*/ 5 h 180"/>
              <a:gd name="T74" fmla="*/ 88 w 149"/>
              <a:gd name="T75" fmla="*/ 2 h 180"/>
              <a:gd name="T76" fmla="*/ 91 w 149"/>
              <a:gd name="T77" fmla="*/ 14 h 180"/>
              <a:gd name="T78" fmla="*/ 79 w 149"/>
              <a:gd name="T79" fmla="*/ 38 h 180"/>
              <a:gd name="T80" fmla="*/ 69 w 149"/>
              <a:gd name="T81" fmla="*/ 62 h 180"/>
              <a:gd name="T82" fmla="*/ 77 w 149"/>
              <a:gd name="T83" fmla="*/ 46 h 180"/>
              <a:gd name="T84" fmla="*/ 82 w 149"/>
              <a:gd name="T85" fmla="*/ 4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9" h="180">
                <a:moveTo>
                  <a:pt x="82" y="40"/>
                </a:moveTo>
                <a:cubicBezTo>
                  <a:pt x="89" y="32"/>
                  <a:pt x="93" y="22"/>
                  <a:pt x="99" y="13"/>
                </a:cubicBezTo>
                <a:cubicBezTo>
                  <a:pt x="100" y="11"/>
                  <a:pt x="101" y="9"/>
                  <a:pt x="104" y="8"/>
                </a:cubicBezTo>
                <a:cubicBezTo>
                  <a:pt x="107" y="5"/>
                  <a:pt x="111" y="6"/>
                  <a:pt x="114" y="9"/>
                </a:cubicBezTo>
                <a:cubicBezTo>
                  <a:pt x="118" y="12"/>
                  <a:pt x="118" y="15"/>
                  <a:pt x="116" y="20"/>
                </a:cubicBezTo>
                <a:cubicBezTo>
                  <a:pt x="111" y="31"/>
                  <a:pt x="104" y="40"/>
                  <a:pt x="100" y="52"/>
                </a:cubicBezTo>
                <a:cubicBezTo>
                  <a:pt x="99" y="52"/>
                  <a:pt x="99" y="53"/>
                  <a:pt x="99" y="55"/>
                </a:cubicBezTo>
                <a:cubicBezTo>
                  <a:pt x="103" y="53"/>
                  <a:pt x="106" y="50"/>
                  <a:pt x="108" y="47"/>
                </a:cubicBezTo>
                <a:cubicBezTo>
                  <a:pt x="112" y="41"/>
                  <a:pt x="116" y="35"/>
                  <a:pt x="120" y="29"/>
                </a:cubicBezTo>
                <a:cubicBezTo>
                  <a:pt x="123" y="25"/>
                  <a:pt x="127" y="24"/>
                  <a:pt x="131" y="27"/>
                </a:cubicBezTo>
                <a:cubicBezTo>
                  <a:pt x="136" y="30"/>
                  <a:pt x="138" y="34"/>
                  <a:pt x="135" y="38"/>
                </a:cubicBezTo>
                <a:cubicBezTo>
                  <a:pt x="130" y="46"/>
                  <a:pt x="125" y="53"/>
                  <a:pt x="120" y="61"/>
                </a:cubicBezTo>
                <a:cubicBezTo>
                  <a:pt x="114" y="69"/>
                  <a:pt x="110" y="79"/>
                  <a:pt x="102" y="86"/>
                </a:cubicBezTo>
                <a:cubicBezTo>
                  <a:pt x="100" y="88"/>
                  <a:pt x="100" y="90"/>
                  <a:pt x="100" y="92"/>
                </a:cubicBezTo>
                <a:cubicBezTo>
                  <a:pt x="102" y="97"/>
                  <a:pt x="104" y="98"/>
                  <a:pt x="107" y="94"/>
                </a:cubicBezTo>
                <a:cubicBezTo>
                  <a:pt x="116" y="84"/>
                  <a:pt x="126" y="77"/>
                  <a:pt x="133" y="66"/>
                </a:cubicBezTo>
                <a:cubicBezTo>
                  <a:pt x="136" y="62"/>
                  <a:pt x="140" y="61"/>
                  <a:pt x="144" y="63"/>
                </a:cubicBezTo>
                <a:cubicBezTo>
                  <a:pt x="148" y="66"/>
                  <a:pt x="149" y="70"/>
                  <a:pt x="146" y="75"/>
                </a:cubicBezTo>
                <a:cubicBezTo>
                  <a:pt x="142" y="83"/>
                  <a:pt x="137" y="91"/>
                  <a:pt x="129" y="98"/>
                </a:cubicBezTo>
                <a:cubicBezTo>
                  <a:pt x="123" y="104"/>
                  <a:pt x="118" y="111"/>
                  <a:pt x="114" y="119"/>
                </a:cubicBezTo>
                <a:cubicBezTo>
                  <a:pt x="109" y="130"/>
                  <a:pt x="104" y="140"/>
                  <a:pt x="98" y="149"/>
                </a:cubicBezTo>
                <a:cubicBezTo>
                  <a:pt x="90" y="161"/>
                  <a:pt x="78" y="168"/>
                  <a:pt x="69" y="178"/>
                </a:cubicBezTo>
                <a:cubicBezTo>
                  <a:pt x="67" y="180"/>
                  <a:pt x="65" y="180"/>
                  <a:pt x="62" y="179"/>
                </a:cubicBezTo>
                <a:cubicBezTo>
                  <a:pt x="45" y="167"/>
                  <a:pt x="27" y="157"/>
                  <a:pt x="8" y="148"/>
                </a:cubicBezTo>
                <a:cubicBezTo>
                  <a:pt x="8" y="148"/>
                  <a:pt x="7" y="148"/>
                  <a:pt x="7" y="147"/>
                </a:cubicBezTo>
                <a:cubicBezTo>
                  <a:pt x="13" y="143"/>
                  <a:pt x="13" y="138"/>
                  <a:pt x="11" y="132"/>
                </a:cubicBezTo>
                <a:cubicBezTo>
                  <a:pt x="8" y="124"/>
                  <a:pt x="6" y="115"/>
                  <a:pt x="2" y="107"/>
                </a:cubicBezTo>
                <a:cubicBezTo>
                  <a:pt x="0" y="103"/>
                  <a:pt x="1" y="99"/>
                  <a:pt x="2" y="95"/>
                </a:cubicBezTo>
                <a:cubicBezTo>
                  <a:pt x="7" y="82"/>
                  <a:pt x="10" y="68"/>
                  <a:pt x="8" y="53"/>
                </a:cubicBezTo>
                <a:cubicBezTo>
                  <a:pt x="7" y="51"/>
                  <a:pt x="8" y="49"/>
                  <a:pt x="10" y="48"/>
                </a:cubicBezTo>
                <a:cubicBezTo>
                  <a:pt x="11" y="46"/>
                  <a:pt x="13" y="47"/>
                  <a:pt x="15" y="48"/>
                </a:cubicBezTo>
                <a:cubicBezTo>
                  <a:pt x="24" y="53"/>
                  <a:pt x="28" y="61"/>
                  <a:pt x="28" y="71"/>
                </a:cubicBezTo>
                <a:cubicBezTo>
                  <a:pt x="28" y="75"/>
                  <a:pt x="27" y="79"/>
                  <a:pt x="28" y="82"/>
                </a:cubicBezTo>
                <a:cubicBezTo>
                  <a:pt x="29" y="82"/>
                  <a:pt x="30" y="82"/>
                  <a:pt x="30" y="81"/>
                </a:cubicBezTo>
                <a:cubicBezTo>
                  <a:pt x="39" y="68"/>
                  <a:pt x="50" y="56"/>
                  <a:pt x="55" y="40"/>
                </a:cubicBezTo>
                <a:cubicBezTo>
                  <a:pt x="55" y="39"/>
                  <a:pt x="55" y="38"/>
                  <a:pt x="56" y="37"/>
                </a:cubicBezTo>
                <a:cubicBezTo>
                  <a:pt x="64" y="27"/>
                  <a:pt x="68" y="15"/>
                  <a:pt x="75" y="5"/>
                </a:cubicBezTo>
                <a:cubicBezTo>
                  <a:pt x="78" y="1"/>
                  <a:pt x="83" y="0"/>
                  <a:pt x="88" y="2"/>
                </a:cubicBezTo>
                <a:cubicBezTo>
                  <a:pt x="92" y="5"/>
                  <a:pt x="94" y="9"/>
                  <a:pt x="91" y="14"/>
                </a:cubicBezTo>
                <a:cubicBezTo>
                  <a:pt x="87" y="22"/>
                  <a:pt x="82" y="30"/>
                  <a:pt x="79" y="38"/>
                </a:cubicBezTo>
                <a:cubicBezTo>
                  <a:pt x="77" y="47"/>
                  <a:pt x="73" y="55"/>
                  <a:pt x="69" y="62"/>
                </a:cubicBezTo>
                <a:cubicBezTo>
                  <a:pt x="73" y="58"/>
                  <a:pt x="74" y="52"/>
                  <a:pt x="77" y="46"/>
                </a:cubicBezTo>
                <a:cubicBezTo>
                  <a:pt x="78" y="44"/>
                  <a:pt x="80" y="42"/>
                  <a:pt x="82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11"/>
          <p:cNvSpPr>
            <a:spLocks/>
          </p:cNvSpPr>
          <p:nvPr/>
        </p:nvSpPr>
        <p:spPr bwMode="auto">
          <a:xfrm>
            <a:off x="3398260" y="4657724"/>
            <a:ext cx="34925" cy="65088"/>
          </a:xfrm>
          <a:custGeom>
            <a:avLst/>
            <a:gdLst>
              <a:gd name="T0" fmla="*/ 14 w 14"/>
              <a:gd name="T1" fmla="*/ 2 h 26"/>
              <a:gd name="T2" fmla="*/ 0 w 14"/>
              <a:gd name="T3" fmla="*/ 26 h 26"/>
              <a:gd name="T4" fmla="*/ 11 w 14"/>
              <a:gd name="T5" fmla="*/ 0 h 26"/>
              <a:gd name="T6" fmla="*/ 14 w 14"/>
              <a:gd name="T7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26">
                <a:moveTo>
                  <a:pt x="14" y="2"/>
                </a:moveTo>
                <a:cubicBezTo>
                  <a:pt x="10" y="10"/>
                  <a:pt x="6" y="18"/>
                  <a:pt x="0" y="26"/>
                </a:cubicBezTo>
                <a:cubicBezTo>
                  <a:pt x="4" y="18"/>
                  <a:pt x="6" y="8"/>
                  <a:pt x="11" y="0"/>
                </a:cubicBezTo>
                <a:cubicBezTo>
                  <a:pt x="11" y="2"/>
                  <a:pt x="12" y="2"/>
                  <a:pt x="14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>
            <a:off x="278823" y="4694237"/>
            <a:ext cx="30163" cy="58738"/>
          </a:xfrm>
          <a:custGeom>
            <a:avLst/>
            <a:gdLst>
              <a:gd name="T0" fmla="*/ 2 w 12"/>
              <a:gd name="T1" fmla="*/ 0 h 23"/>
              <a:gd name="T2" fmla="*/ 12 w 12"/>
              <a:gd name="T3" fmla="*/ 23 h 23"/>
              <a:gd name="T4" fmla="*/ 11 w 12"/>
              <a:gd name="T5" fmla="*/ 23 h 23"/>
              <a:gd name="T6" fmla="*/ 0 w 12"/>
              <a:gd name="T7" fmla="*/ 2 h 23"/>
              <a:gd name="T8" fmla="*/ 2 w 12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3">
                <a:moveTo>
                  <a:pt x="2" y="0"/>
                </a:moveTo>
                <a:cubicBezTo>
                  <a:pt x="5" y="8"/>
                  <a:pt x="9" y="15"/>
                  <a:pt x="12" y="23"/>
                </a:cubicBezTo>
                <a:cubicBezTo>
                  <a:pt x="12" y="23"/>
                  <a:pt x="11" y="23"/>
                  <a:pt x="11" y="23"/>
                </a:cubicBezTo>
                <a:cubicBezTo>
                  <a:pt x="6" y="16"/>
                  <a:pt x="3" y="9"/>
                  <a:pt x="0" y="2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13"/>
          <p:cNvSpPr>
            <a:spLocks/>
          </p:cNvSpPr>
          <p:nvPr/>
        </p:nvSpPr>
        <p:spPr bwMode="auto">
          <a:xfrm>
            <a:off x="1718685" y="6045199"/>
            <a:ext cx="196850" cy="719138"/>
          </a:xfrm>
          <a:custGeom>
            <a:avLst/>
            <a:gdLst>
              <a:gd name="T0" fmla="*/ 76 w 78"/>
              <a:gd name="T1" fmla="*/ 283 h 284"/>
              <a:gd name="T2" fmla="*/ 10 w 78"/>
              <a:gd name="T3" fmla="*/ 283 h 284"/>
              <a:gd name="T4" fmla="*/ 2 w 78"/>
              <a:gd name="T5" fmla="*/ 282 h 284"/>
              <a:gd name="T6" fmla="*/ 0 w 78"/>
              <a:gd name="T7" fmla="*/ 278 h 284"/>
              <a:gd name="T8" fmla="*/ 2 w 78"/>
              <a:gd name="T9" fmla="*/ 249 h 284"/>
              <a:gd name="T10" fmla="*/ 4 w 78"/>
              <a:gd name="T11" fmla="*/ 228 h 284"/>
              <a:gd name="T12" fmla="*/ 9 w 78"/>
              <a:gd name="T13" fmla="*/ 159 h 284"/>
              <a:gd name="T14" fmla="*/ 11 w 78"/>
              <a:gd name="T15" fmla="*/ 136 h 284"/>
              <a:gd name="T16" fmla="*/ 14 w 78"/>
              <a:gd name="T17" fmla="*/ 122 h 284"/>
              <a:gd name="T18" fmla="*/ 32 w 78"/>
              <a:gd name="T19" fmla="*/ 103 h 284"/>
              <a:gd name="T20" fmla="*/ 25 w 78"/>
              <a:gd name="T21" fmla="*/ 86 h 284"/>
              <a:gd name="T22" fmla="*/ 18 w 78"/>
              <a:gd name="T23" fmla="*/ 73 h 284"/>
              <a:gd name="T24" fmla="*/ 17 w 78"/>
              <a:gd name="T25" fmla="*/ 70 h 284"/>
              <a:gd name="T26" fmla="*/ 21 w 78"/>
              <a:gd name="T27" fmla="*/ 35 h 284"/>
              <a:gd name="T28" fmla="*/ 24 w 78"/>
              <a:gd name="T29" fmla="*/ 28 h 284"/>
              <a:gd name="T30" fmla="*/ 48 w 78"/>
              <a:gd name="T31" fmla="*/ 16 h 284"/>
              <a:gd name="T32" fmla="*/ 67 w 78"/>
              <a:gd name="T33" fmla="*/ 4 h 284"/>
              <a:gd name="T34" fmla="*/ 73 w 78"/>
              <a:gd name="T35" fmla="*/ 2 h 284"/>
              <a:gd name="T36" fmla="*/ 74 w 78"/>
              <a:gd name="T37" fmla="*/ 6 h 284"/>
              <a:gd name="T38" fmla="*/ 64 w 78"/>
              <a:gd name="T39" fmla="*/ 21 h 284"/>
              <a:gd name="T40" fmla="*/ 73 w 78"/>
              <a:gd name="T41" fmla="*/ 43 h 284"/>
              <a:gd name="T42" fmla="*/ 76 w 78"/>
              <a:gd name="T43" fmla="*/ 46 h 284"/>
              <a:gd name="T44" fmla="*/ 78 w 78"/>
              <a:gd name="T45" fmla="*/ 57 h 284"/>
              <a:gd name="T46" fmla="*/ 78 w 78"/>
              <a:gd name="T47" fmla="*/ 274 h 284"/>
              <a:gd name="T48" fmla="*/ 76 w 78"/>
              <a:gd name="T49" fmla="*/ 283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8" h="284">
                <a:moveTo>
                  <a:pt x="76" y="283"/>
                </a:moveTo>
                <a:cubicBezTo>
                  <a:pt x="54" y="284"/>
                  <a:pt x="32" y="282"/>
                  <a:pt x="10" y="283"/>
                </a:cubicBezTo>
                <a:cubicBezTo>
                  <a:pt x="7" y="283"/>
                  <a:pt x="4" y="283"/>
                  <a:pt x="2" y="282"/>
                </a:cubicBezTo>
                <a:cubicBezTo>
                  <a:pt x="0" y="281"/>
                  <a:pt x="0" y="279"/>
                  <a:pt x="0" y="278"/>
                </a:cubicBezTo>
                <a:cubicBezTo>
                  <a:pt x="1" y="268"/>
                  <a:pt x="1" y="259"/>
                  <a:pt x="2" y="249"/>
                </a:cubicBezTo>
                <a:cubicBezTo>
                  <a:pt x="3" y="242"/>
                  <a:pt x="3" y="235"/>
                  <a:pt x="4" y="228"/>
                </a:cubicBezTo>
                <a:cubicBezTo>
                  <a:pt x="7" y="205"/>
                  <a:pt x="7" y="182"/>
                  <a:pt x="9" y="159"/>
                </a:cubicBezTo>
                <a:cubicBezTo>
                  <a:pt x="10" y="151"/>
                  <a:pt x="11" y="144"/>
                  <a:pt x="11" y="136"/>
                </a:cubicBezTo>
                <a:cubicBezTo>
                  <a:pt x="11" y="131"/>
                  <a:pt x="11" y="126"/>
                  <a:pt x="14" y="122"/>
                </a:cubicBezTo>
                <a:cubicBezTo>
                  <a:pt x="24" y="120"/>
                  <a:pt x="28" y="111"/>
                  <a:pt x="32" y="103"/>
                </a:cubicBezTo>
                <a:cubicBezTo>
                  <a:pt x="35" y="96"/>
                  <a:pt x="28" y="91"/>
                  <a:pt x="25" y="86"/>
                </a:cubicBezTo>
                <a:cubicBezTo>
                  <a:pt x="23" y="81"/>
                  <a:pt x="19" y="78"/>
                  <a:pt x="18" y="73"/>
                </a:cubicBezTo>
                <a:cubicBezTo>
                  <a:pt x="17" y="72"/>
                  <a:pt x="17" y="71"/>
                  <a:pt x="17" y="70"/>
                </a:cubicBezTo>
                <a:cubicBezTo>
                  <a:pt x="17" y="58"/>
                  <a:pt x="17" y="46"/>
                  <a:pt x="21" y="35"/>
                </a:cubicBezTo>
                <a:cubicBezTo>
                  <a:pt x="20" y="32"/>
                  <a:pt x="23" y="30"/>
                  <a:pt x="24" y="28"/>
                </a:cubicBezTo>
                <a:cubicBezTo>
                  <a:pt x="29" y="18"/>
                  <a:pt x="39" y="19"/>
                  <a:pt x="48" y="16"/>
                </a:cubicBezTo>
                <a:cubicBezTo>
                  <a:pt x="55" y="14"/>
                  <a:pt x="62" y="10"/>
                  <a:pt x="67" y="4"/>
                </a:cubicBezTo>
                <a:cubicBezTo>
                  <a:pt x="69" y="2"/>
                  <a:pt x="70" y="0"/>
                  <a:pt x="73" y="2"/>
                </a:cubicBezTo>
                <a:cubicBezTo>
                  <a:pt x="75" y="3"/>
                  <a:pt x="75" y="4"/>
                  <a:pt x="74" y="6"/>
                </a:cubicBezTo>
                <a:cubicBezTo>
                  <a:pt x="68" y="9"/>
                  <a:pt x="67" y="15"/>
                  <a:pt x="64" y="21"/>
                </a:cubicBezTo>
                <a:cubicBezTo>
                  <a:pt x="60" y="32"/>
                  <a:pt x="65" y="38"/>
                  <a:pt x="73" y="43"/>
                </a:cubicBezTo>
                <a:cubicBezTo>
                  <a:pt x="74" y="44"/>
                  <a:pt x="75" y="45"/>
                  <a:pt x="76" y="46"/>
                </a:cubicBezTo>
                <a:cubicBezTo>
                  <a:pt x="77" y="49"/>
                  <a:pt x="78" y="53"/>
                  <a:pt x="78" y="57"/>
                </a:cubicBezTo>
                <a:cubicBezTo>
                  <a:pt x="78" y="129"/>
                  <a:pt x="78" y="202"/>
                  <a:pt x="78" y="274"/>
                </a:cubicBezTo>
                <a:cubicBezTo>
                  <a:pt x="78" y="277"/>
                  <a:pt x="78" y="280"/>
                  <a:pt x="76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1191635" y="6224587"/>
            <a:ext cx="147638" cy="539750"/>
          </a:xfrm>
          <a:custGeom>
            <a:avLst/>
            <a:gdLst>
              <a:gd name="T0" fmla="*/ 5 w 58"/>
              <a:gd name="T1" fmla="*/ 36 h 213"/>
              <a:gd name="T2" fmla="*/ 10 w 58"/>
              <a:gd name="T3" fmla="*/ 24 h 213"/>
              <a:gd name="T4" fmla="*/ 22 w 58"/>
              <a:gd name="T5" fmla="*/ 20 h 213"/>
              <a:gd name="T6" fmla="*/ 29 w 58"/>
              <a:gd name="T7" fmla="*/ 17 h 213"/>
              <a:gd name="T8" fmla="*/ 46 w 58"/>
              <a:gd name="T9" fmla="*/ 2 h 213"/>
              <a:gd name="T10" fmla="*/ 49 w 58"/>
              <a:gd name="T11" fmla="*/ 0 h 213"/>
              <a:gd name="T12" fmla="*/ 50 w 58"/>
              <a:gd name="T13" fmla="*/ 4 h 213"/>
              <a:gd name="T14" fmla="*/ 53 w 58"/>
              <a:gd name="T15" fmla="*/ 44 h 213"/>
              <a:gd name="T16" fmla="*/ 52 w 58"/>
              <a:gd name="T17" fmla="*/ 157 h 213"/>
              <a:gd name="T18" fmla="*/ 52 w 58"/>
              <a:gd name="T19" fmla="*/ 207 h 213"/>
              <a:gd name="T20" fmla="*/ 45 w 58"/>
              <a:gd name="T21" fmla="*/ 213 h 213"/>
              <a:gd name="T22" fmla="*/ 16 w 58"/>
              <a:gd name="T23" fmla="*/ 213 h 213"/>
              <a:gd name="T24" fmla="*/ 11 w 58"/>
              <a:gd name="T25" fmla="*/ 208 h 213"/>
              <a:gd name="T26" fmla="*/ 13 w 58"/>
              <a:gd name="T27" fmla="*/ 178 h 213"/>
              <a:gd name="T28" fmla="*/ 4 w 58"/>
              <a:gd name="T29" fmla="*/ 134 h 213"/>
              <a:gd name="T30" fmla="*/ 2 w 58"/>
              <a:gd name="T31" fmla="*/ 124 h 213"/>
              <a:gd name="T32" fmla="*/ 2 w 58"/>
              <a:gd name="T33" fmla="*/ 116 h 213"/>
              <a:gd name="T34" fmla="*/ 3 w 58"/>
              <a:gd name="T35" fmla="*/ 104 h 213"/>
              <a:gd name="T36" fmla="*/ 4 w 58"/>
              <a:gd name="T37" fmla="*/ 43 h 213"/>
              <a:gd name="T38" fmla="*/ 5 w 58"/>
              <a:gd name="T39" fmla="*/ 3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" h="213">
                <a:moveTo>
                  <a:pt x="5" y="36"/>
                </a:moveTo>
                <a:cubicBezTo>
                  <a:pt x="6" y="32"/>
                  <a:pt x="4" y="27"/>
                  <a:pt x="10" y="24"/>
                </a:cubicBezTo>
                <a:cubicBezTo>
                  <a:pt x="14" y="23"/>
                  <a:pt x="17" y="19"/>
                  <a:pt x="22" y="20"/>
                </a:cubicBezTo>
                <a:cubicBezTo>
                  <a:pt x="25" y="20"/>
                  <a:pt x="27" y="18"/>
                  <a:pt x="29" y="17"/>
                </a:cubicBezTo>
                <a:cubicBezTo>
                  <a:pt x="34" y="12"/>
                  <a:pt x="40" y="7"/>
                  <a:pt x="46" y="2"/>
                </a:cubicBezTo>
                <a:cubicBezTo>
                  <a:pt x="47" y="1"/>
                  <a:pt x="48" y="0"/>
                  <a:pt x="49" y="0"/>
                </a:cubicBezTo>
                <a:cubicBezTo>
                  <a:pt x="51" y="1"/>
                  <a:pt x="50" y="3"/>
                  <a:pt x="50" y="4"/>
                </a:cubicBezTo>
                <a:cubicBezTo>
                  <a:pt x="49" y="17"/>
                  <a:pt x="52" y="31"/>
                  <a:pt x="53" y="44"/>
                </a:cubicBezTo>
                <a:cubicBezTo>
                  <a:pt x="58" y="82"/>
                  <a:pt x="52" y="120"/>
                  <a:pt x="52" y="157"/>
                </a:cubicBezTo>
                <a:cubicBezTo>
                  <a:pt x="52" y="174"/>
                  <a:pt x="52" y="190"/>
                  <a:pt x="52" y="207"/>
                </a:cubicBezTo>
                <a:cubicBezTo>
                  <a:pt x="51" y="211"/>
                  <a:pt x="50" y="213"/>
                  <a:pt x="45" y="213"/>
                </a:cubicBezTo>
                <a:cubicBezTo>
                  <a:pt x="36" y="213"/>
                  <a:pt x="26" y="213"/>
                  <a:pt x="16" y="213"/>
                </a:cubicBezTo>
                <a:cubicBezTo>
                  <a:pt x="12" y="213"/>
                  <a:pt x="11" y="212"/>
                  <a:pt x="11" y="208"/>
                </a:cubicBezTo>
                <a:cubicBezTo>
                  <a:pt x="12" y="198"/>
                  <a:pt x="13" y="188"/>
                  <a:pt x="13" y="178"/>
                </a:cubicBezTo>
                <a:cubicBezTo>
                  <a:pt x="13" y="162"/>
                  <a:pt x="10" y="148"/>
                  <a:pt x="4" y="134"/>
                </a:cubicBezTo>
                <a:cubicBezTo>
                  <a:pt x="2" y="131"/>
                  <a:pt x="2" y="128"/>
                  <a:pt x="2" y="124"/>
                </a:cubicBezTo>
                <a:cubicBezTo>
                  <a:pt x="0" y="121"/>
                  <a:pt x="1" y="119"/>
                  <a:pt x="2" y="116"/>
                </a:cubicBezTo>
                <a:cubicBezTo>
                  <a:pt x="4" y="112"/>
                  <a:pt x="3" y="108"/>
                  <a:pt x="3" y="104"/>
                </a:cubicBezTo>
                <a:cubicBezTo>
                  <a:pt x="4" y="84"/>
                  <a:pt x="3" y="63"/>
                  <a:pt x="4" y="43"/>
                </a:cubicBezTo>
                <a:cubicBezTo>
                  <a:pt x="4" y="41"/>
                  <a:pt x="4" y="38"/>
                  <a:pt x="5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15"/>
          <p:cNvSpPr>
            <a:spLocks/>
          </p:cNvSpPr>
          <p:nvPr/>
        </p:nvSpPr>
        <p:spPr bwMode="auto">
          <a:xfrm>
            <a:off x="1894898" y="5607049"/>
            <a:ext cx="220663" cy="454025"/>
          </a:xfrm>
          <a:custGeom>
            <a:avLst/>
            <a:gdLst>
              <a:gd name="T0" fmla="*/ 4 w 87"/>
              <a:gd name="T1" fmla="*/ 179 h 179"/>
              <a:gd name="T2" fmla="*/ 3 w 87"/>
              <a:gd name="T3" fmla="*/ 175 h 179"/>
              <a:gd name="T4" fmla="*/ 6 w 87"/>
              <a:gd name="T5" fmla="*/ 168 h 179"/>
              <a:gd name="T6" fmla="*/ 20 w 87"/>
              <a:gd name="T7" fmla="*/ 145 h 179"/>
              <a:gd name="T8" fmla="*/ 5 w 87"/>
              <a:gd name="T9" fmla="*/ 94 h 179"/>
              <a:gd name="T10" fmla="*/ 0 w 87"/>
              <a:gd name="T11" fmla="*/ 89 h 179"/>
              <a:gd name="T12" fmla="*/ 3 w 87"/>
              <a:gd name="T13" fmla="*/ 84 h 179"/>
              <a:gd name="T14" fmla="*/ 16 w 87"/>
              <a:gd name="T15" fmla="*/ 71 h 179"/>
              <a:gd name="T16" fmla="*/ 16 w 87"/>
              <a:gd name="T17" fmla="*/ 61 h 179"/>
              <a:gd name="T18" fmla="*/ 6 w 87"/>
              <a:gd name="T19" fmla="*/ 51 h 179"/>
              <a:gd name="T20" fmla="*/ 5 w 87"/>
              <a:gd name="T21" fmla="*/ 46 h 179"/>
              <a:gd name="T22" fmla="*/ 20 w 87"/>
              <a:gd name="T23" fmla="*/ 37 h 179"/>
              <a:gd name="T24" fmla="*/ 62 w 87"/>
              <a:gd name="T25" fmla="*/ 0 h 179"/>
              <a:gd name="T26" fmla="*/ 87 w 87"/>
              <a:gd name="T27" fmla="*/ 132 h 179"/>
              <a:gd name="T28" fmla="*/ 84 w 87"/>
              <a:gd name="T29" fmla="*/ 133 h 179"/>
              <a:gd name="T30" fmla="*/ 29 w 87"/>
              <a:gd name="T31" fmla="*/ 168 h 179"/>
              <a:gd name="T32" fmla="*/ 21 w 87"/>
              <a:gd name="T33" fmla="*/ 176 h 179"/>
              <a:gd name="T34" fmla="*/ 4 w 87"/>
              <a:gd name="T35" fmla="*/ 17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7" h="179">
                <a:moveTo>
                  <a:pt x="4" y="179"/>
                </a:moveTo>
                <a:cubicBezTo>
                  <a:pt x="4" y="177"/>
                  <a:pt x="3" y="176"/>
                  <a:pt x="3" y="175"/>
                </a:cubicBezTo>
                <a:cubicBezTo>
                  <a:pt x="3" y="172"/>
                  <a:pt x="4" y="170"/>
                  <a:pt x="6" y="168"/>
                </a:cubicBezTo>
                <a:cubicBezTo>
                  <a:pt x="12" y="161"/>
                  <a:pt x="17" y="154"/>
                  <a:pt x="20" y="145"/>
                </a:cubicBezTo>
                <a:cubicBezTo>
                  <a:pt x="25" y="125"/>
                  <a:pt x="20" y="108"/>
                  <a:pt x="5" y="94"/>
                </a:cubicBezTo>
                <a:cubicBezTo>
                  <a:pt x="3" y="93"/>
                  <a:pt x="1" y="91"/>
                  <a:pt x="0" y="89"/>
                </a:cubicBezTo>
                <a:cubicBezTo>
                  <a:pt x="0" y="87"/>
                  <a:pt x="1" y="85"/>
                  <a:pt x="3" y="84"/>
                </a:cubicBezTo>
                <a:cubicBezTo>
                  <a:pt x="7" y="79"/>
                  <a:pt x="11" y="75"/>
                  <a:pt x="16" y="71"/>
                </a:cubicBezTo>
                <a:cubicBezTo>
                  <a:pt x="21" y="66"/>
                  <a:pt x="21" y="66"/>
                  <a:pt x="16" y="61"/>
                </a:cubicBezTo>
                <a:cubicBezTo>
                  <a:pt x="13" y="58"/>
                  <a:pt x="9" y="55"/>
                  <a:pt x="6" y="51"/>
                </a:cubicBezTo>
                <a:cubicBezTo>
                  <a:pt x="5" y="49"/>
                  <a:pt x="3" y="48"/>
                  <a:pt x="5" y="46"/>
                </a:cubicBezTo>
                <a:cubicBezTo>
                  <a:pt x="11" y="44"/>
                  <a:pt x="16" y="40"/>
                  <a:pt x="20" y="37"/>
                </a:cubicBezTo>
                <a:cubicBezTo>
                  <a:pt x="34" y="25"/>
                  <a:pt x="49" y="14"/>
                  <a:pt x="62" y="0"/>
                </a:cubicBezTo>
                <a:cubicBezTo>
                  <a:pt x="63" y="46"/>
                  <a:pt x="79" y="88"/>
                  <a:pt x="87" y="132"/>
                </a:cubicBezTo>
                <a:cubicBezTo>
                  <a:pt x="87" y="134"/>
                  <a:pt x="86" y="134"/>
                  <a:pt x="84" y="133"/>
                </a:cubicBezTo>
                <a:cubicBezTo>
                  <a:pt x="57" y="123"/>
                  <a:pt x="33" y="144"/>
                  <a:pt x="29" y="168"/>
                </a:cubicBezTo>
                <a:cubicBezTo>
                  <a:pt x="29" y="173"/>
                  <a:pt x="26" y="175"/>
                  <a:pt x="21" y="176"/>
                </a:cubicBezTo>
                <a:cubicBezTo>
                  <a:pt x="15" y="176"/>
                  <a:pt x="10" y="179"/>
                  <a:pt x="4" y="1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16"/>
          <p:cNvSpPr>
            <a:spLocks/>
          </p:cNvSpPr>
          <p:nvPr/>
        </p:nvSpPr>
        <p:spPr bwMode="auto">
          <a:xfrm>
            <a:off x="1907598" y="6162674"/>
            <a:ext cx="103188" cy="600075"/>
          </a:xfrm>
          <a:custGeom>
            <a:avLst/>
            <a:gdLst>
              <a:gd name="T0" fmla="*/ 1 w 41"/>
              <a:gd name="T1" fmla="*/ 237 h 237"/>
              <a:gd name="T2" fmla="*/ 1 w 41"/>
              <a:gd name="T3" fmla="*/ 219 h 237"/>
              <a:gd name="T4" fmla="*/ 1 w 41"/>
              <a:gd name="T5" fmla="*/ 7 h 237"/>
              <a:gd name="T6" fmla="*/ 1 w 41"/>
              <a:gd name="T7" fmla="*/ 0 h 237"/>
              <a:gd name="T8" fmla="*/ 29 w 41"/>
              <a:gd name="T9" fmla="*/ 22 h 237"/>
              <a:gd name="T10" fmla="*/ 32 w 41"/>
              <a:gd name="T11" fmla="*/ 28 h 237"/>
              <a:gd name="T12" fmla="*/ 24 w 41"/>
              <a:gd name="T13" fmla="*/ 75 h 237"/>
              <a:gd name="T14" fmla="*/ 23 w 41"/>
              <a:gd name="T15" fmla="*/ 82 h 237"/>
              <a:gd name="T16" fmla="*/ 26 w 41"/>
              <a:gd name="T17" fmla="*/ 124 h 237"/>
              <a:gd name="T18" fmla="*/ 38 w 41"/>
              <a:gd name="T19" fmla="*/ 143 h 237"/>
              <a:gd name="T20" fmla="*/ 41 w 41"/>
              <a:gd name="T21" fmla="*/ 151 h 237"/>
              <a:gd name="T22" fmla="*/ 39 w 41"/>
              <a:gd name="T23" fmla="*/ 232 h 237"/>
              <a:gd name="T24" fmla="*/ 34 w 41"/>
              <a:gd name="T25" fmla="*/ 237 h 237"/>
              <a:gd name="T26" fmla="*/ 1 w 41"/>
              <a:gd name="T2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1" h="237">
                <a:moveTo>
                  <a:pt x="1" y="237"/>
                </a:moveTo>
                <a:cubicBezTo>
                  <a:pt x="1" y="231"/>
                  <a:pt x="1" y="225"/>
                  <a:pt x="1" y="219"/>
                </a:cubicBezTo>
                <a:cubicBezTo>
                  <a:pt x="1" y="148"/>
                  <a:pt x="1" y="77"/>
                  <a:pt x="1" y="7"/>
                </a:cubicBezTo>
                <a:cubicBezTo>
                  <a:pt x="1" y="4"/>
                  <a:pt x="0" y="2"/>
                  <a:pt x="1" y="0"/>
                </a:cubicBezTo>
                <a:cubicBezTo>
                  <a:pt x="10" y="7"/>
                  <a:pt x="19" y="14"/>
                  <a:pt x="29" y="22"/>
                </a:cubicBezTo>
                <a:cubicBezTo>
                  <a:pt x="31" y="23"/>
                  <a:pt x="31" y="26"/>
                  <a:pt x="32" y="28"/>
                </a:cubicBezTo>
                <a:cubicBezTo>
                  <a:pt x="33" y="45"/>
                  <a:pt x="27" y="59"/>
                  <a:pt x="24" y="75"/>
                </a:cubicBezTo>
                <a:cubicBezTo>
                  <a:pt x="24" y="77"/>
                  <a:pt x="23" y="80"/>
                  <a:pt x="23" y="82"/>
                </a:cubicBezTo>
                <a:cubicBezTo>
                  <a:pt x="25" y="96"/>
                  <a:pt x="23" y="110"/>
                  <a:pt x="26" y="124"/>
                </a:cubicBezTo>
                <a:cubicBezTo>
                  <a:pt x="28" y="132"/>
                  <a:pt x="32" y="138"/>
                  <a:pt x="38" y="143"/>
                </a:cubicBezTo>
                <a:cubicBezTo>
                  <a:pt x="40" y="145"/>
                  <a:pt x="41" y="147"/>
                  <a:pt x="41" y="151"/>
                </a:cubicBezTo>
                <a:cubicBezTo>
                  <a:pt x="40" y="178"/>
                  <a:pt x="39" y="205"/>
                  <a:pt x="39" y="232"/>
                </a:cubicBezTo>
                <a:cubicBezTo>
                  <a:pt x="39" y="235"/>
                  <a:pt x="38" y="237"/>
                  <a:pt x="34" y="237"/>
                </a:cubicBezTo>
                <a:cubicBezTo>
                  <a:pt x="23" y="237"/>
                  <a:pt x="12" y="237"/>
                  <a:pt x="1" y="2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17"/>
          <p:cNvSpPr>
            <a:spLocks/>
          </p:cNvSpPr>
          <p:nvPr/>
        </p:nvSpPr>
        <p:spPr bwMode="auto">
          <a:xfrm>
            <a:off x="1545648" y="5624512"/>
            <a:ext cx="319088" cy="688975"/>
          </a:xfrm>
          <a:custGeom>
            <a:avLst/>
            <a:gdLst>
              <a:gd name="T0" fmla="*/ 0 w 126"/>
              <a:gd name="T1" fmla="*/ 268 h 272"/>
              <a:gd name="T2" fmla="*/ 26 w 126"/>
              <a:gd name="T3" fmla="*/ 169 h 272"/>
              <a:gd name="T4" fmla="*/ 40 w 126"/>
              <a:gd name="T5" fmla="*/ 139 h 272"/>
              <a:gd name="T6" fmla="*/ 71 w 126"/>
              <a:gd name="T7" fmla="*/ 13 h 272"/>
              <a:gd name="T8" fmla="*/ 72 w 126"/>
              <a:gd name="T9" fmla="*/ 3 h 272"/>
              <a:gd name="T10" fmla="*/ 72 w 126"/>
              <a:gd name="T11" fmla="*/ 0 h 272"/>
              <a:gd name="T12" fmla="*/ 75 w 126"/>
              <a:gd name="T13" fmla="*/ 2 h 272"/>
              <a:gd name="T14" fmla="*/ 118 w 126"/>
              <a:gd name="T15" fmla="*/ 35 h 272"/>
              <a:gd name="T16" fmla="*/ 126 w 126"/>
              <a:gd name="T17" fmla="*/ 38 h 272"/>
              <a:gd name="T18" fmla="*/ 122 w 126"/>
              <a:gd name="T19" fmla="*/ 40 h 272"/>
              <a:gd name="T20" fmla="*/ 117 w 126"/>
              <a:gd name="T21" fmla="*/ 40 h 272"/>
              <a:gd name="T22" fmla="*/ 98 w 126"/>
              <a:gd name="T23" fmla="*/ 53 h 272"/>
              <a:gd name="T24" fmla="*/ 96 w 126"/>
              <a:gd name="T25" fmla="*/ 59 h 272"/>
              <a:gd name="T26" fmla="*/ 102 w 126"/>
              <a:gd name="T27" fmla="*/ 67 h 272"/>
              <a:gd name="T28" fmla="*/ 104 w 126"/>
              <a:gd name="T29" fmla="*/ 73 h 272"/>
              <a:gd name="T30" fmla="*/ 95 w 126"/>
              <a:gd name="T31" fmla="*/ 77 h 272"/>
              <a:gd name="T32" fmla="*/ 58 w 126"/>
              <a:gd name="T33" fmla="*/ 147 h 272"/>
              <a:gd name="T34" fmla="*/ 59 w 126"/>
              <a:gd name="T35" fmla="*/ 150 h 272"/>
              <a:gd name="T36" fmla="*/ 55 w 126"/>
              <a:gd name="T37" fmla="*/ 171 h 272"/>
              <a:gd name="T38" fmla="*/ 29 w 126"/>
              <a:gd name="T39" fmla="*/ 218 h 272"/>
              <a:gd name="T40" fmla="*/ 2 w 126"/>
              <a:gd name="T41" fmla="*/ 270 h 272"/>
              <a:gd name="T42" fmla="*/ 1 w 126"/>
              <a:gd name="T43" fmla="*/ 272 h 272"/>
              <a:gd name="T44" fmla="*/ 0 w 126"/>
              <a:gd name="T45" fmla="*/ 26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6" h="272">
                <a:moveTo>
                  <a:pt x="0" y="268"/>
                </a:moveTo>
                <a:cubicBezTo>
                  <a:pt x="7" y="235"/>
                  <a:pt x="15" y="201"/>
                  <a:pt x="26" y="169"/>
                </a:cubicBezTo>
                <a:cubicBezTo>
                  <a:pt x="30" y="158"/>
                  <a:pt x="35" y="149"/>
                  <a:pt x="40" y="139"/>
                </a:cubicBezTo>
                <a:cubicBezTo>
                  <a:pt x="58" y="99"/>
                  <a:pt x="71" y="58"/>
                  <a:pt x="71" y="13"/>
                </a:cubicBezTo>
                <a:cubicBezTo>
                  <a:pt x="71" y="10"/>
                  <a:pt x="71" y="7"/>
                  <a:pt x="72" y="3"/>
                </a:cubicBezTo>
                <a:cubicBezTo>
                  <a:pt x="72" y="2"/>
                  <a:pt x="71" y="1"/>
                  <a:pt x="72" y="0"/>
                </a:cubicBezTo>
                <a:cubicBezTo>
                  <a:pt x="74" y="0"/>
                  <a:pt x="75" y="1"/>
                  <a:pt x="75" y="2"/>
                </a:cubicBezTo>
                <a:cubicBezTo>
                  <a:pt x="89" y="13"/>
                  <a:pt x="103" y="25"/>
                  <a:pt x="118" y="35"/>
                </a:cubicBezTo>
                <a:cubicBezTo>
                  <a:pt x="121" y="36"/>
                  <a:pt x="123" y="37"/>
                  <a:pt x="126" y="38"/>
                </a:cubicBezTo>
                <a:cubicBezTo>
                  <a:pt x="125" y="41"/>
                  <a:pt x="123" y="40"/>
                  <a:pt x="122" y="40"/>
                </a:cubicBezTo>
                <a:cubicBezTo>
                  <a:pt x="120" y="40"/>
                  <a:pt x="119" y="40"/>
                  <a:pt x="117" y="40"/>
                </a:cubicBezTo>
                <a:cubicBezTo>
                  <a:pt x="110" y="44"/>
                  <a:pt x="104" y="49"/>
                  <a:pt x="98" y="53"/>
                </a:cubicBezTo>
                <a:cubicBezTo>
                  <a:pt x="95" y="54"/>
                  <a:pt x="95" y="56"/>
                  <a:pt x="96" y="59"/>
                </a:cubicBezTo>
                <a:cubicBezTo>
                  <a:pt x="98" y="62"/>
                  <a:pt x="100" y="64"/>
                  <a:pt x="102" y="67"/>
                </a:cubicBezTo>
                <a:cubicBezTo>
                  <a:pt x="103" y="69"/>
                  <a:pt x="104" y="70"/>
                  <a:pt x="104" y="73"/>
                </a:cubicBezTo>
                <a:cubicBezTo>
                  <a:pt x="101" y="75"/>
                  <a:pt x="98" y="76"/>
                  <a:pt x="95" y="77"/>
                </a:cubicBezTo>
                <a:cubicBezTo>
                  <a:pt x="68" y="90"/>
                  <a:pt x="56" y="120"/>
                  <a:pt x="58" y="147"/>
                </a:cubicBezTo>
                <a:cubicBezTo>
                  <a:pt x="58" y="148"/>
                  <a:pt x="58" y="149"/>
                  <a:pt x="59" y="150"/>
                </a:cubicBezTo>
                <a:cubicBezTo>
                  <a:pt x="63" y="158"/>
                  <a:pt x="59" y="164"/>
                  <a:pt x="55" y="171"/>
                </a:cubicBezTo>
                <a:cubicBezTo>
                  <a:pt x="45" y="186"/>
                  <a:pt x="35" y="201"/>
                  <a:pt x="29" y="218"/>
                </a:cubicBezTo>
                <a:cubicBezTo>
                  <a:pt x="21" y="236"/>
                  <a:pt x="12" y="253"/>
                  <a:pt x="2" y="270"/>
                </a:cubicBezTo>
                <a:cubicBezTo>
                  <a:pt x="2" y="270"/>
                  <a:pt x="1" y="271"/>
                  <a:pt x="1" y="272"/>
                </a:cubicBezTo>
                <a:cubicBezTo>
                  <a:pt x="0" y="270"/>
                  <a:pt x="0" y="269"/>
                  <a:pt x="0" y="2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18"/>
          <p:cNvSpPr>
            <a:spLocks/>
          </p:cNvSpPr>
          <p:nvPr/>
        </p:nvSpPr>
        <p:spPr bwMode="auto">
          <a:xfrm>
            <a:off x="2064760" y="6138862"/>
            <a:ext cx="133350" cy="560388"/>
          </a:xfrm>
          <a:custGeom>
            <a:avLst/>
            <a:gdLst>
              <a:gd name="T0" fmla="*/ 35 w 53"/>
              <a:gd name="T1" fmla="*/ 51 h 221"/>
              <a:gd name="T2" fmla="*/ 47 w 53"/>
              <a:gd name="T3" fmla="*/ 158 h 221"/>
              <a:gd name="T4" fmla="*/ 53 w 53"/>
              <a:gd name="T5" fmla="*/ 208 h 221"/>
              <a:gd name="T6" fmla="*/ 53 w 53"/>
              <a:gd name="T7" fmla="*/ 221 h 221"/>
              <a:gd name="T8" fmla="*/ 40 w 53"/>
              <a:gd name="T9" fmla="*/ 205 h 221"/>
              <a:gd name="T10" fmla="*/ 3 w 53"/>
              <a:gd name="T11" fmla="*/ 164 h 221"/>
              <a:gd name="T12" fmla="*/ 0 w 53"/>
              <a:gd name="T13" fmla="*/ 158 h 221"/>
              <a:gd name="T14" fmla="*/ 3 w 53"/>
              <a:gd name="T15" fmla="*/ 107 h 221"/>
              <a:gd name="T16" fmla="*/ 3 w 53"/>
              <a:gd name="T17" fmla="*/ 104 h 221"/>
              <a:gd name="T18" fmla="*/ 9 w 53"/>
              <a:gd name="T19" fmla="*/ 69 h 221"/>
              <a:gd name="T20" fmla="*/ 9 w 53"/>
              <a:gd name="T21" fmla="*/ 66 h 221"/>
              <a:gd name="T22" fmla="*/ 17 w 53"/>
              <a:gd name="T23" fmla="*/ 61 h 221"/>
              <a:gd name="T24" fmla="*/ 30 w 53"/>
              <a:gd name="T25" fmla="*/ 6 h 221"/>
              <a:gd name="T26" fmla="*/ 32 w 53"/>
              <a:gd name="T27" fmla="*/ 0 h 221"/>
              <a:gd name="T28" fmla="*/ 33 w 53"/>
              <a:gd name="T29" fmla="*/ 7 h 221"/>
              <a:gd name="T30" fmla="*/ 34 w 53"/>
              <a:gd name="T31" fmla="*/ 45 h 221"/>
              <a:gd name="T32" fmla="*/ 35 w 53"/>
              <a:gd name="T33" fmla="*/ 5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" h="221">
                <a:moveTo>
                  <a:pt x="35" y="51"/>
                </a:moveTo>
                <a:cubicBezTo>
                  <a:pt x="37" y="87"/>
                  <a:pt x="40" y="123"/>
                  <a:pt x="47" y="158"/>
                </a:cubicBezTo>
                <a:cubicBezTo>
                  <a:pt x="50" y="174"/>
                  <a:pt x="51" y="191"/>
                  <a:pt x="53" y="208"/>
                </a:cubicBezTo>
                <a:cubicBezTo>
                  <a:pt x="53" y="212"/>
                  <a:pt x="53" y="216"/>
                  <a:pt x="53" y="221"/>
                </a:cubicBezTo>
                <a:cubicBezTo>
                  <a:pt x="47" y="216"/>
                  <a:pt x="44" y="210"/>
                  <a:pt x="40" y="205"/>
                </a:cubicBezTo>
                <a:cubicBezTo>
                  <a:pt x="28" y="191"/>
                  <a:pt x="16" y="177"/>
                  <a:pt x="3" y="164"/>
                </a:cubicBezTo>
                <a:cubicBezTo>
                  <a:pt x="1" y="162"/>
                  <a:pt x="0" y="160"/>
                  <a:pt x="0" y="158"/>
                </a:cubicBezTo>
                <a:cubicBezTo>
                  <a:pt x="1" y="141"/>
                  <a:pt x="2" y="124"/>
                  <a:pt x="3" y="107"/>
                </a:cubicBezTo>
                <a:cubicBezTo>
                  <a:pt x="3" y="106"/>
                  <a:pt x="3" y="105"/>
                  <a:pt x="3" y="104"/>
                </a:cubicBezTo>
                <a:cubicBezTo>
                  <a:pt x="11" y="93"/>
                  <a:pt x="8" y="81"/>
                  <a:pt x="9" y="69"/>
                </a:cubicBezTo>
                <a:cubicBezTo>
                  <a:pt x="9" y="68"/>
                  <a:pt x="9" y="67"/>
                  <a:pt x="9" y="66"/>
                </a:cubicBezTo>
                <a:cubicBezTo>
                  <a:pt x="15" y="69"/>
                  <a:pt x="16" y="65"/>
                  <a:pt x="17" y="61"/>
                </a:cubicBezTo>
                <a:cubicBezTo>
                  <a:pt x="21" y="43"/>
                  <a:pt x="26" y="24"/>
                  <a:pt x="30" y="6"/>
                </a:cubicBezTo>
                <a:cubicBezTo>
                  <a:pt x="31" y="4"/>
                  <a:pt x="31" y="2"/>
                  <a:pt x="32" y="0"/>
                </a:cubicBezTo>
                <a:cubicBezTo>
                  <a:pt x="34" y="3"/>
                  <a:pt x="33" y="5"/>
                  <a:pt x="33" y="7"/>
                </a:cubicBezTo>
                <a:cubicBezTo>
                  <a:pt x="34" y="20"/>
                  <a:pt x="34" y="32"/>
                  <a:pt x="34" y="45"/>
                </a:cubicBezTo>
                <a:cubicBezTo>
                  <a:pt x="35" y="47"/>
                  <a:pt x="35" y="49"/>
                  <a:pt x="35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19"/>
          <p:cNvSpPr>
            <a:spLocks/>
          </p:cNvSpPr>
          <p:nvPr/>
        </p:nvSpPr>
        <p:spPr bwMode="auto">
          <a:xfrm>
            <a:off x="1455160" y="6443662"/>
            <a:ext cx="195263" cy="320675"/>
          </a:xfrm>
          <a:custGeom>
            <a:avLst/>
            <a:gdLst>
              <a:gd name="T0" fmla="*/ 25 w 77"/>
              <a:gd name="T1" fmla="*/ 3 h 127"/>
              <a:gd name="T2" fmla="*/ 28 w 77"/>
              <a:gd name="T3" fmla="*/ 1 h 127"/>
              <a:gd name="T4" fmla="*/ 29 w 77"/>
              <a:gd name="T5" fmla="*/ 4 h 127"/>
              <a:gd name="T6" fmla="*/ 32 w 77"/>
              <a:gd name="T7" fmla="*/ 30 h 127"/>
              <a:gd name="T8" fmla="*/ 69 w 77"/>
              <a:gd name="T9" fmla="*/ 75 h 127"/>
              <a:gd name="T10" fmla="*/ 76 w 77"/>
              <a:gd name="T11" fmla="*/ 89 h 127"/>
              <a:gd name="T12" fmla="*/ 76 w 77"/>
              <a:gd name="T13" fmla="*/ 122 h 127"/>
              <a:gd name="T14" fmla="*/ 71 w 77"/>
              <a:gd name="T15" fmla="*/ 126 h 127"/>
              <a:gd name="T16" fmla="*/ 6 w 77"/>
              <a:gd name="T17" fmla="*/ 127 h 127"/>
              <a:gd name="T18" fmla="*/ 2 w 77"/>
              <a:gd name="T19" fmla="*/ 123 h 127"/>
              <a:gd name="T20" fmla="*/ 2 w 77"/>
              <a:gd name="T21" fmla="*/ 116 h 127"/>
              <a:gd name="T22" fmla="*/ 19 w 77"/>
              <a:gd name="T23" fmla="*/ 24 h 127"/>
              <a:gd name="T24" fmla="*/ 21 w 77"/>
              <a:gd name="T25" fmla="*/ 9 h 127"/>
              <a:gd name="T26" fmla="*/ 25 w 77"/>
              <a:gd name="T27" fmla="*/ 3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7" h="127">
                <a:moveTo>
                  <a:pt x="25" y="3"/>
                </a:moveTo>
                <a:cubicBezTo>
                  <a:pt x="26" y="2"/>
                  <a:pt x="26" y="0"/>
                  <a:pt x="28" y="1"/>
                </a:cubicBezTo>
                <a:cubicBezTo>
                  <a:pt x="29" y="1"/>
                  <a:pt x="29" y="3"/>
                  <a:pt x="29" y="4"/>
                </a:cubicBezTo>
                <a:cubicBezTo>
                  <a:pt x="30" y="13"/>
                  <a:pt x="30" y="22"/>
                  <a:pt x="32" y="30"/>
                </a:cubicBezTo>
                <a:cubicBezTo>
                  <a:pt x="38" y="51"/>
                  <a:pt x="50" y="66"/>
                  <a:pt x="69" y="75"/>
                </a:cubicBezTo>
                <a:cubicBezTo>
                  <a:pt x="76" y="79"/>
                  <a:pt x="77" y="83"/>
                  <a:pt x="76" y="89"/>
                </a:cubicBezTo>
                <a:cubicBezTo>
                  <a:pt x="76" y="100"/>
                  <a:pt x="76" y="111"/>
                  <a:pt x="76" y="122"/>
                </a:cubicBezTo>
                <a:cubicBezTo>
                  <a:pt x="75" y="125"/>
                  <a:pt x="75" y="127"/>
                  <a:pt x="71" y="126"/>
                </a:cubicBezTo>
                <a:cubicBezTo>
                  <a:pt x="49" y="126"/>
                  <a:pt x="28" y="126"/>
                  <a:pt x="6" y="127"/>
                </a:cubicBezTo>
                <a:cubicBezTo>
                  <a:pt x="3" y="127"/>
                  <a:pt x="2" y="126"/>
                  <a:pt x="2" y="123"/>
                </a:cubicBezTo>
                <a:cubicBezTo>
                  <a:pt x="0" y="121"/>
                  <a:pt x="1" y="118"/>
                  <a:pt x="2" y="116"/>
                </a:cubicBezTo>
                <a:cubicBezTo>
                  <a:pt x="7" y="85"/>
                  <a:pt x="13" y="55"/>
                  <a:pt x="19" y="24"/>
                </a:cubicBezTo>
                <a:cubicBezTo>
                  <a:pt x="20" y="19"/>
                  <a:pt x="20" y="14"/>
                  <a:pt x="21" y="9"/>
                </a:cubicBezTo>
                <a:cubicBezTo>
                  <a:pt x="21" y="7"/>
                  <a:pt x="22" y="4"/>
                  <a:pt x="25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20"/>
          <p:cNvSpPr>
            <a:spLocks/>
          </p:cNvSpPr>
          <p:nvPr/>
        </p:nvSpPr>
        <p:spPr bwMode="auto">
          <a:xfrm>
            <a:off x="2059998" y="6577012"/>
            <a:ext cx="144463" cy="185738"/>
          </a:xfrm>
          <a:custGeom>
            <a:avLst/>
            <a:gdLst>
              <a:gd name="T0" fmla="*/ 1 w 57"/>
              <a:gd name="T1" fmla="*/ 36 h 73"/>
              <a:gd name="T2" fmla="*/ 1 w 57"/>
              <a:gd name="T3" fmla="*/ 4 h 73"/>
              <a:gd name="T4" fmla="*/ 2 w 57"/>
              <a:gd name="T5" fmla="*/ 0 h 73"/>
              <a:gd name="T6" fmla="*/ 5 w 57"/>
              <a:gd name="T7" fmla="*/ 2 h 73"/>
              <a:gd name="T8" fmla="*/ 47 w 57"/>
              <a:gd name="T9" fmla="*/ 49 h 73"/>
              <a:gd name="T10" fmla="*/ 54 w 57"/>
              <a:gd name="T11" fmla="*/ 58 h 73"/>
              <a:gd name="T12" fmla="*/ 56 w 57"/>
              <a:gd name="T13" fmla="*/ 70 h 73"/>
              <a:gd name="T14" fmla="*/ 53 w 57"/>
              <a:gd name="T15" fmla="*/ 73 h 73"/>
              <a:gd name="T16" fmla="*/ 4 w 57"/>
              <a:gd name="T17" fmla="*/ 73 h 73"/>
              <a:gd name="T18" fmla="*/ 0 w 57"/>
              <a:gd name="T19" fmla="*/ 68 h 73"/>
              <a:gd name="T20" fmla="*/ 0 w 57"/>
              <a:gd name="T21" fmla="*/ 36 h 73"/>
              <a:gd name="T22" fmla="*/ 1 w 57"/>
              <a:gd name="T23" fmla="*/ 3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" h="73">
                <a:moveTo>
                  <a:pt x="1" y="36"/>
                </a:moveTo>
                <a:cubicBezTo>
                  <a:pt x="1" y="26"/>
                  <a:pt x="1" y="15"/>
                  <a:pt x="1" y="4"/>
                </a:cubicBezTo>
                <a:cubicBezTo>
                  <a:pt x="1" y="3"/>
                  <a:pt x="1" y="1"/>
                  <a:pt x="2" y="0"/>
                </a:cubicBezTo>
                <a:cubicBezTo>
                  <a:pt x="4" y="0"/>
                  <a:pt x="4" y="2"/>
                  <a:pt x="5" y="2"/>
                </a:cubicBezTo>
                <a:cubicBezTo>
                  <a:pt x="21" y="17"/>
                  <a:pt x="34" y="33"/>
                  <a:pt x="47" y="49"/>
                </a:cubicBezTo>
                <a:cubicBezTo>
                  <a:pt x="49" y="52"/>
                  <a:pt x="51" y="56"/>
                  <a:pt x="54" y="58"/>
                </a:cubicBezTo>
                <a:cubicBezTo>
                  <a:pt x="57" y="62"/>
                  <a:pt x="56" y="66"/>
                  <a:pt x="56" y="70"/>
                </a:cubicBezTo>
                <a:cubicBezTo>
                  <a:pt x="56" y="73"/>
                  <a:pt x="54" y="73"/>
                  <a:pt x="53" y="73"/>
                </a:cubicBezTo>
                <a:cubicBezTo>
                  <a:pt x="36" y="73"/>
                  <a:pt x="20" y="73"/>
                  <a:pt x="4" y="73"/>
                </a:cubicBezTo>
                <a:cubicBezTo>
                  <a:pt x="0" y="73"/>
                  <a:pt x="0" y="71"/>
                  <a:pt x="0" y="68"/>
                </a:cubicBezTo>
                <a:cubicBezTo>
                  <a:pt x="0" y="57"/>
                  <a:pt x="0" y="47"/>
                  <a:pt x="0" y="36"/>
                </a:cubicBezTo>
                <a:cubicBezTo>
                  <a:pt x="0" y="36"/>
                  <a:pt x="1" y="36"/>
                  <a:pt x="1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21"/>
          <p:cNvSpPr>
            <a:spLocks/>
          </p:cNvSpPr>
          <p:nvPr/>
        </p:nvSpPr>
        <p:spPr bwMode="auto">
          <a:xfrm>
            <a:off x="1417060" y="6443662"/>
            <a:ext cx="101600" cy="323850"/>
          </a:xfrm>
          <a:custGeom>
            <a:avLst/>
            <a:gdLst>
              <a:gd name="T0" fmla="*/ 40 w 40"/>
              <a:gd name="T1" fmla="*/ 3 h 128"/>
              <a:gd name="T2" fmla="*/ 33 w 40"/>
              <a:gd name="T3" fmla="*/ 37 h 128"/>
              <a:gd name="T4" fmla="*/ 17 w 40"/>
              <a:gd name="T5" fmla="*/ 123 h 128"/>
              <a:gd name="T6" fmla="*/ 1 w 40"/>
              <a:gd name="T7" fmla="*/ 126 h 128"/>
              <a:gd name="T8" fmla="*/ 0 w 40"/>
              <a:gd name="T9" fmla="*/ 124 h 128"/>
              <a:gd name="T10" fmla="*/ 17 w 40"/>
              <a:gd name="T11" fmla="*/ 26 h 128"/>
              <a:gd name="T12" fmla="*/ 31 w 40"/>
              <a:gd name="T13" fmla="*/ 5 h 128"/>
              <a:gd name="T14" fmla="*/ 40 w 40"/>
              <a:gd name="T15" fmla="*/ 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128">
                <a:moveTo>
                  <a:pt x="40" y="3"/>
                </a:moveTo>
                <a:cubicBezTo>
                  <a:pt x="36" y="14"/>
                  <a:pt x="36" y="26"/>
                  <a:pt x="33" y="37"/>
                </a:cubicBezTo>
                <a:cubicBezTo>
                  <a:pt x="27" y="66"/>
                  <a:pt x="22" y="95"/>
                  <a:pt x="17" y="123"/>
                </a:cubicBezTo>
                <a:cubicBezTo>
                  <a:pt x="15" y="126"/>
                  <a:pt x="3" y="128"/>
                  <a:pt x="1" y="126"/>
                </a:cubicBezTo>
                <a:cubicBezTo>
                  <a:pt x="0" y="126"/>
                  <a:pt x="0" y="125"/>
                  <a:pt x="0" y="124"/>
                </a:cubicBezTo>
                <a:cubicBezTo>
                  <a:pt x="2" y="90"/>
                  <a:pt x="4" y="57"/>
                  <a:pt x="17" y="26"/>
                </a:cubicBezTo>
                <a:cubicBezTo>
                  <a:pt x="20" y="18"/>
                  <a:pt x="24" y="10"/>
                  <a:pt x="31" y="5"/>
                </a:cubicBezTo>
                <a:cubicBezTo>
                  <a:pt x="34" y="3"/>
                  <a:pt x="36" y="0"/>
                  <a:pt x="40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22"/>
          <p:cNvSpPr>
            <a:spLocks/>
          </p:cNvSpPr>
          <p:nvPr/>
        </p:nvSpPr>
        <p:spPr bwMode="auto">
          <a:xfrm>
            <a:off x="2340985" y="6462712"/>
            <a:ext cx="73025" cy="300038"/>
          </a:xfrm>
          <a:custGeom>
            <a:avLst/>
            <a:gdLst>
              <a:gd name="T0" fmla="*/ 4 w 29"/>
              <a:gd name="T1" fmla="*/ 0 h 118"/>
              <a:gd name="T2" fmla="*/ 7 w 29"/>
              <a:gd name="T3" fmla="*/ 4 h 118"/>
              <a:gd name="T4" fmla="*/ 23 w 29"/>
              <a:gd name="T5" fmla="*/ 59 h 118"/>
              <a:gd name="T6" fmla="*/ 28 w 29"/>
              <a:gd name="T7" fmla="*/ 67 h 118"/>
              <a:gd name="T8" fmla="*/ 29 w 29"/>
              <a:gd name="T9" fmla="*/ 71 h 118"/>
              <a:gd name="T10" fmla="*/ 23 w 29"/>
              <a:gd name="T11" fmla="*/ 115 h 118"/>
              <a:gd name="T12" fmla="*/ 19 w 29"/>
              <a:gd name="T13" fmla="*/ 118 h 118"/>
              <a:gd name="T14" fmla="*/ 5 w 29"/>
              <a:gd name="T15" fmla="*/ 118 h 118"/>
              <a:gd name="T16" fmla="*/ 0 w 29"/>
              <a:gd name="T17" fmla="*/ 113 h 118"/>
              <a:gd name="T18" fmla="*/ 3 w 29"/>
              <a:gd name="T19" fmla="*/ 23 h 118"/>
              <a:gd name="T20" fmla="*/ 4 w 29"/>
              <a:gd name="T21" fmla="*/ 6 h 118"/>
              <a:gd name="T22" fmla="*/ 4 w 29"/>
              <a:gd name="T23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" h="118">
                <a:moveTo>
                  <a:pt x="4" y="0"/>
                </a:moveTo>
                <a:cubicBezTo>
                  <a:pt x="7" y="1"/>
                  <a:pt x="7" y="3"/>
                  <a:pt x="7" y="4"/>
                </a:cubicBezTo>
                <a:cubicBezTo>
                  <a:pt x="13" y="23"/>
                  <a:pt x="18" y="41"/>
                  <a:pt x="23" y="59"/>
                </a:cubicBezTo>
                <a:cubicBezTo>
                  <a:pt x="24" y="62"/>
                  <a:pt x="25" y="65"/>
                  <a:pt x="28" y="67"/>
                </a:cubicBezTo>
                <a:cubicBezTo>
                  <a:pt x="29" y="68"/>
                  <a:pt x="29" y="70"/>
                  <a:pt x="29" y="71"/>
                </a:cubicBezTo>
                <a:cubicBezTo>
                  <a:pt x="28" y="86"/>
                  <a:pt x="25" y="100"/>
                  <a:pt x="23" y="115"/>
                </a:cubicBezTo>
                <a:cubicBezTo>
                  <a:pt x="23" y="117"/>
                  <a:pt x="21" y="118"/>
                  <a:pt x="19" y="118"/>
                </a:cubicBezTo>
                <a:cubicBezTo>
                  <a:pt x="14" y="118"/>
                  <a:pt x="10" y="118"/>
                  <a:pt x="5" y="118"/>
                </a:cubicBezTo>
                <a:cubicBezTo>
                  <a:pt x="1" y="118"/>
                  <a:pt x="0" y="116"/>
                  <a:pt x="0" y="113"/>
                </a:cubicBezTo>
                <a:cubicBezTo>
                  <a:pt x="1" y="83"/>
                  <a:pt x="2" y="53"/>
                  <a:pt x="3" y="23"/>
                </a:cubicBezTo>
                <a:cubicBezTo>
                  <a:pt x="3" y="18"/>
                  <a:pt x="3" y="12"/>
                  <a:pt x="4" y="6"/>
                </a:cubicBezTo>
                <a:cubicBezTo>
                  <a:pt x="4" y="4"/>
                  <a:pt x="3" y="2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23"/>
          <p:cNvSpPr>
            <a:spLocks/>
          </p:cNvSpPr>
          <p:nvPr/>
        </p:nvSpPr>
        <p:spPr bwMode="auto">
          <a:xfrm>
            <a:off x="1545648" y="6443662"/>
            <a:ext cx="106363" cy="176213"/>
          </a:xfrm>
          <a:custGeom>
            <a:avLst/>
            <a:gdLst>
              <a:gd name="T0" fmla="*/ 41 w 42"/>
              <a:gd name="T1" fmla="*/ 39 h 70"/>
              <a:gd name="T2" fmla="*/ 41 w 42"/>
              <a:gd name="T3" fmla="*/ 66 h 70"/>
              <a:gd name="T4" fmla="*/ 36 w 42"/>
              <a:gd name="T5" fmla="*/ 69 h 70"/>
              <a:gd name="T6" fmla="*/ 1 w 42"/>
              <a:gd name="T7" fmla="*/ 14 h 70"/>
              <a:gd name="T8" fmla="*/ 14 w 42"/>
              <a:gd name="T9" fmla="*/ 3 h 70"/>
              <a:gd name="T10" fmla="*/ 36 w 42"/>
              <a:gd name="T11" fmla="*/ 10 h 70"/>
              <a:gd name="T12" fmla="*/ 42 w 42"/>
              <a:gd name="T13" fmla="*/ 16 h 70"/>
              <a:gd name="T14" fmla="*/ 41 w 42"/>
              <a:gd name="T15" fmla="*/ 39 h 70"/>
              <a:gd name="T16" fmla="*/ 41 w 42"/>
              <a:gd name="T17" fmla="*/ 3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70">
                <a:moveTo>
                  <a:pt x="41" y="39"/>
                </a:moveTo>
                <a:cubicBezTo>
                  <a:pt x="41" y="48"/>
                  <a:pt x="41" y="57"/>
                  <a:pt x="41" y="66"/>
                </a:cubicBezTo>
                <a:cubicBezTo>
                  <a:pt x="41" y="70"/>
                  <a:pt x="39" y="70"/>
                  <a:pt x="36" y="69"/>
                </a:cubicBezTo>
                <a:cubicBezTo>
                  <a:pt x="9" y="60"/>
                  <a:pt x="2" y="39"/>
                  <a:pt x="1" y="14"/>
                </a:cubicBezTo>
                <a:cubicBezTo>
                  <a:pt x="0" y="0"/>
                  <a:pt x="0" y="0"/>
                  <a:pt x="14" y="3"/>
                </a:cubicBezTo>
                <a:cubicBezTo>
                  <a:pt x="21" y="5"/>
                  <a:pt x="29" y="8"/>
                  <a:pt x="36" y="10"/>
                </a:cubicBezTo>
                <a:cubicBezTo>
                  <a:pt x="40" y="10"/>
                  <a:pt x="42" y="12"/>
                  <a:pt x="42" y="16"/>
                </a:cubicBezTo>
                <a:cubicBezTo>
                  <a:pt x="41" y="24"/>
                  <a:pt x="41" y="31"/>
                  <a:pt x="41" y="39"/>
                </a:cubicBezTo>
                <a:cubicBezTo>
                  <a:pt x="41" y="39"/>
                  <a:pt x="41" y="39"/>
                  <a:pt x="41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24"/>
          <p:cNvSpPr>
            <a:spLocks/>
          </p:cNvSpPr>
          <p:nvPr/>
        </p:nvSpPr>
        <p:spPr bwMode="auto">
          <a:xfrm>
            <a:off x="1779010" y="5722937"/>
            <a:ext cx="171450" cy="109538"/>
          </a:xfrm>
          <a:custGeom>
            <a:avLst/>
            <a:gdLst>
              <a:gd name="T0" fmla="*/ 12 w 68"/>
              <a:gd name="T1" fmla="*/ 34 h 43"/>
              <a:gd name="T2" fmla="*/ 2 w 68"/>
              <a:gd name="T3" fmla="*/ 19 h 43"/>
              <a:gd name="T4" fmla="*/ 3 w 68"/>
              <a:gd name="T5" fmla="*/ 13 h 43"/>
              <a:gd name="T6" fmla="*/ 24 w 68"/>
              <a:gd name="T7" fmla="*/ 0 h 43"/>
              <a:gd name="T8" fmla="*/ 41 w 68"/>
              <a:gd name="T9" fmla="*/ 0 h 43"/>
              <a:gd name="T10" fmla="*/ 51 w 68"/>
              <a:gd name="T11" fmla="*/ 0 h 43"/>
              <a:gd name="T12" fmla="*/ 53 w 68"/>
              <a:gd name="T13" fmla="*/ 3 h 43"/>
              <a:gd name="T14" fmla="*/ 66 w 68"/>
              <a:gd name="T15" fmla="*/ 16 h 43"/>
              <a:gd name="T16" fmla="*/ 66 w 68"/>
              <a:gd name="T17" fmla="*/ 23 h 43"/>
              <a:gd name="T18" fmla="*/ 46 w 68"/>
              <a:gd name="T19" fmla="*/ 43 h 43"/>
              <a:gd name="T20" fmla="*/ 33 w 68"/>
              <a:gd name="T21" fmla="*/ 37 h 43"/>
              <a:gd name="T22" fmla="*/ 12 w 68"/>
              <a:gd name="T23" fmla="*/ 34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43">
                <a:moveTo>
                  <a:pt x="12" y="34"/>
                </a:moveTo>
                <a:cubicBezTo>
                  <a:pt x="9" y="29"/>
                  <a:pt x="6" y="24"/>
                  <a:pt x="2" y="19"/>
                </a:cubicBezTo>
                <a:cubicBezTo>
                  <a:pt x="0" y="17"/>
                  <a:pt x="1" y="15"/>
                  <a:pt x="3" y="13"/>
                </a:cubicBezTo>
                <a:cubicBezTo>
                  <a:pt x="10" y="9"/>
                  <a:pt x="17" y="5"/>
                  <a:pt x="24" y="0"/>
                </a:cubicBezTo>
                <a:cubicBezTo>
                  <a:pt x="30" y="0"/>
                  <a:pt x="35" y="2"/>
                  <a:pt x="41" y="0"/>
                </a:cubicBezTo>
                <a:cubicBezTo>
                  <a:pt x="44" y="0"/>
                  <a:pt x="48" y="0"/>
                  <a:pt x="51" y="0"/>
                </a:cubicBezTo>
                <a:cubicBezTo>
                  <a:pt x="51" y="1"/>
                  <a:pt x="51" y="2"/>
                  <a:pt x="53" y="3"/>
                </a:cubicBezTo>
                <a:cubicBezTo>
                  <a:pt x="57" y="8"/>
                  <a:pt x="61" y="12"/>
                  <a:pt x="66" y="16"/>
                </a:cubicBezTo>
                <a:cubicBezTo>
                  <a:pt x="68" y="19"/>
                  <a:pt x="68" y="20"/>
                  <a:pt x="66" y="23"/>
                </a:cubicBezTo>
                <a:cubicBezTo>
                  <a:pt x="59" y="29"/>
                  <a:pt x="52" y="35"/>
                  <a:pt x="46" y="43"/>
                </a:cubicBezTo>
                <a:cubicBezTo>
                  <a:pt x="41" y="43"/>
                  <a:pt x="38" y="38"/>
                  <a:pt x="33" y="37"/>
                </a:cubicBezTo>
                <a:cubicBezTo>
                  <a:pt x="26" y="35"/>
                  <a:pt x="19" y="34"/>
                  <a:pt x="12" y="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25"/>
          <p:cNvSpPr>
            <a:spLocks/>
          </p:cNvSpPr>
          <p:nvPr/>
        </p:nvSpPr>
        <p:spPr bwMode="auto">
          <a:xfrm>
            <a:off x="1548823" y="6303962"/>
            <a:ext cx="114300" cy="144463"/>
          </a:xfrm>
          <a:custGeom>
            <a:avLst/>
            <a:gdLst>
              <a:gd name="T0" fmla="*/ 36 w 45"/>
              <a:gd name="T1" fmla="*/ 6 h 57"/>
              <a:gd name="T2" fmla="*/ 37 w 45"/>
              <a:gd name="T3" fmla="*/ 8 h 57"/>
              <a:gd name="T4" fmla="*/ 38 w 45"/>
              <a:gd name="T5" fmla="*/ 21 h 57"/>
              <a:gd name="T6" fmla="*/ 38 w 45"/>
              <a:gd name="T7" fmla="*/ 26 h 57"/>
              <a:gd name="T8" fmla="*/ 39 w 45"/>
              <a:gd name="T9" fmla="*/ 52 h 57"/>
              <a:gd name="T10" fmla="*/ 35 w 45"/>
              <a:gd name="T11" fmla="*/ 56 h 57"/>
              <a:gd name="T12" fmla="*/ 6 w 45"/>
              <a:gd name="T13" fmla="*/ 49 h 57"/>
              <a:gd name="T14" fmla="*/ 1 w 45"/>
              <a:gd name="T15" fmla="*/ 46 h 57"/>
              <a:gd name="T16" fmla="*/ 3 w 45"/>
              <a:gd name="T17" fmla="*/ 38 h 57"/>
              <a:gd name="T18" fmla="*/ 22 w 45"/>
              <a:gd name="T19" fmla="*/ 16 h 57"/>
              <a:gd name="T20" fmla="*/ 30 w 45"/>
              <a:gd name="T21" fmla="*/ 5 h 57"/>
              <a:gd name="T22" fmla="*/ 36 w 45"/>
              <a:gd name="T23" fmla="*/ 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" h="57">
                <a:moveTo>
                  <a:pt x="36" y="6"/>
                </a:moveTo>
                <a:cubicBezTo>
                  <a:pt x="36" y="7"/>
                  <a:pt x="36" y="8"/>
                  <a:pt x="37" y="8"/>
                </a:cubicBezTo>
                <a:cubicBezTo>
                  <a:pt x="42" y="12"/>
                  <a:pt x="45" y="16"/>
                  <a:pt x="38" y="21"/>
                </a:cubicBezTo>
                <a:cubicBezTo>
                  <a:pt x="37" y="22"/>
                  <a:pt x="38" y="24"/>
                  <a:pt x="38" y="26"/>
                </a:cubicBezTo>
                <a:cubicBezTo>
                  <a:pt x="38" y="34"/>
                  <a:pt x="39" y="43"/>
                  <a:pt x="39" y="52"/>
                </a:cubicBezTo>
                <a:cubicBezTo>
                  <a:pt x="40" y="56"/>
                  <a:pt x="39" y="57"/>
                  <a:pt x="35" y="56"/>
                </a:cubicBezTo>
                <a:cubicBezTo>
                  <a:pt x="25" y="52"/>
                  <a:pt x="15" y="50"/>
                  <a:pt x="6" y="49"/>
                </a:cubicBezTo>
                <a:cubicBezTo>
                  <a:pt x="4" y="48"/>
                  <a:pt x="1" y="49"/>
                  <a:pt x="1" y="46"/>
                </a:cubicBezTo>
                <a:cubicBezTo>
                  <a:pt x="1" y="43"/>
                  <a:pt x="0" y="39"/>
                  <a:pt x="3" y="38"/>
                </a:cubicBezTo>
                <a:cubicBezTo>
                  <a:pt x="14" y="35"/>
                  <a:pt x="16" y="24"/>
                  <a:pt x="22" y="16"/>
                </a:cubicBezTo>
                <a:cubicBezTo>
                  <a:pt x="24" y="12"/>
                  <a:pt x="27" y="9"/>
                  <a:pt x="30" y="5"/>
                </a:cubicBezTo>
                <a:cubicBezTo>
                  <a:pt x="33" y="0"/>
                  <a:pt x="35" y="3"/>
                  <a:pt x="36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26"/>
          <p:cNvSpPr>
            <a:spLocks/>
          </p:cNvSpPr>
          <p:nvPr/>
        </p:nvSpPr>
        <p:spPr bwMode="auto">
          <a:xfrm>
            <a:off x="1705985" y="6354762"/>
            <a:ext cx="47625" cy="407988"/>
          </a:xfrm>
          <a:custGeom>
            <a:avLst/>
            <a:gdLst>
              <a:gd name="T0" fmla="*/ 19 w 19"/>
              <a:gd name="T1" fmla="*/ 0 h 161"/>
              <a:gd name="T2" fmla="*/ 7 w 19"/>
              <a:gd name="T3" fmla="*/ 146 h 161"/>
              <a:gd name="T4" fmla="*/ 7 w 19"/>
              <a:gd name="T5" fmla="*/ 160 h 161"/>
              <a:gd name="T6" fmla="*/ 5 w 19"/>
              <a:gd name="T7" fmla="*/ 161 h 161"/>
              <a:gd name="T8" fmla="*/ 4 w 19"/>
              <a:gd name="T9" fmla="*/ 150 h 161"/>
              <a:gd name="T10" fmla="*/ 7 w 19"/>
              <a:gd name="T11" fmla="*/ 117 h 161"/>
              <a:gd name="T12" fmla="*/ 3 w 19"/>
              <a:gd name="T13" fmla="*/ 107 h 161"/>
              <a:gd name="T14" fmla="*/ 8 w 19"/>
              <a:gd name="T15" fmla="*/ 78 h 161"/>
              <a:gd name="T16" fmla="*/ 1 w 19"/>
              <a:gd name="T17" fmla="*/ 54 h 161"/>
              <a:gd name="T18" fmla="*/ 1 w 19"/>
              <a:gd name="T19" fmla="*/ 48 h 161"/>
              <a:gd name="T20" fmla="*/ 6 w 19"/>
              <a:gd name="T21" fmla="*/ 8 h 161"/>
              <a:gd name="T22" fmla="*/ 15 w 19"/>
              <a:gd name="T23" fmla="*/ 0 h 161"/>
              <a:gd name="T24" fmla="*/ 19 w 19"/>
              <a:gd name="T25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" h="161">
                <a:moveTo>
                  <a:pt x="19" y="0"/>
                </a:moveTo>
                <a:cubicBezTo>
                  <a:pt x="15" y="49"/>
                  <a:pt x="11" y="97"/>
                  <a:pt x="7" y="146"/>
                </a:cubicBezTo>
                <a:cubicBezTo>
                  <a:pt x="7" y="150"/>
                  <a:pt x="6" y="155"/>
                  <a:pt x="7" y="160"/>
                </a:cubicBezTo>
                <a:cubicBezTo>
                  <a:pt x="6" y="160"/>
                  <a:pt x="6" y="160"/>
                  <a:pt x="5" y="161"/>
                </a:cubicBezTo>
                <a:cubicBezTo>
                  <a:pt x="2" y="157"/>
                  <a:pt x="3" y="153"/>
                  <a:pt x="4" y="150"/>
                </a:cubicBezTo>
                <a:cubicBezTo>
                  <a:pt x="5" y="139"/>
                  <a:pt x="5" y="128"/>
                  <a:pt x="7" y="117"/>
                </a:cubicBezTo>
                <a:cubicBezTo>
                  <a:pt x="7" y="113"/>
                  <a:pt x="8" y="109"/>
                  <a:pt x="3" y="107"/>
                </a:cubicBezTo>
                <a:cubicBezTo>
                  <a:pt x="10" y="98"/>
                  <a:pt x="11" y="88"/>
                  <a:pt x="8" y="78"/>
                </a:cubicBezTo>
                <a:cubicBezTo>
                  <a:pt x="6" y="70"/>
                  <a:pt x="6" y="61"/>
                  <a:pt x="1" y="54"/>
                </a:cubicBezTo>
                <a:cubicBezTo>
                  <a:pt x="0" y="52"/>
                  <a:pt x="1" y="50"/>
                  <a:pt x="1" y="48"/>
                </a:cubicBezTo>
                <a:cubicBezTo>
                  <a:pt x="3" y="35"/>
                  <a:pt x="4" y="21"/>
                  <a:pt x="6" y="8"/>
                </a:cubicBezTo>
                <a:cubicBezTo>
                  <a:pt x="7" y="0"/>
                  <a:pt x="8" y="0"/>
                  <a:pt x="15" y="0"/>
                </a:cubicBezTo>
                <a:cubicBezTo>
                  <a:pt x="17" y="0"/>
                  <a:pt x="18" y="0"/>
                  <a:pt x="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27"/>
          <p:cNvSpPr>
            <a:spLocks/>
          </p:cNvSpPr>
          <p:nvPr/>
        </p:nvSpPr>
        <p:spPr bwMode="auto">
          <a:xfrm>
            <a:off x="1161473" y="6597649"/>
            <a:ext cx="50800" cy="169863"/>
          </a:xfrm>
          <a:custGeom>
            <a:avLst/>
            <a:gdLst>
              <a:gd name="T0" fmla="*/ 0 w 20"/>
              <a:gd name="T1" fmla="*/ 60 h 67"/>
              <a:gd name="T2" fmla="*/ 11 w 20"/>
              <a:gd name="T3" fmla="*/ 3 h 67"/>
              <a:gd name="T4" fmla="*/ 14 w 20"/>
              <a:gd name="T5" fmla="*/ 3 h 67"/>
              <a:gd name="T6" fmla="*/ 16 w 20"/>
              <a:gd name="T7" fmla="*/ 63 h 67"/>
              <a:gd name="T8" fmla="*/ 12 w 20"/>
              <a:gd name="T9" fmla="*/ 66 h 67"/>
              <a:gd name="T10" fmla="*/ 7 w 20"/>
              <a:gd name="T11" fmla="*/ 66 h 67"/>
              <a:gd name="T12" fmla="*/ 0 w 20"/>
              <a:gd name="T13" fmla="*/ 6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67">
                <a:moveTo>
                  <a:pt x="0" y="60"/>
                </a:moveTo>
                <a:cubicBezTo>
                  <a:pt x="4" y="41"/>
                  <a:pt x="7" y="22"/>
                  <a:pt x="11" y="3"/>
                </a:cubicBezTo>
                <a:cubicBezTo>
                  <a:pt x="12" y="1"/>
                  <a:pt x="13" y="0"/>
                  <a:pt x="14" y="3"/>
                </a:cubicBezTo>
                <a:cubicBezTo>
                  <a:pt x="20" y="23"/>
                  <a:pt x="18" y="43"/>
                  <a:pt x="16" y="63"/>
                </a:cubicBezTo>
                <a:cubicBezTo>
                  <a:pt x="16" y="65"/>
                  <a:pt x="15" y="66"/>
                  <a:pt x="12" y="66"/>
                </a:cubicBezTo>
                <a:cubicBezTo>
                  <a:pt x="11" y="66"/>
                  <a:pt x="9" y="66"/>
                  <a:pt x="7" y="66"/>
                </a:cubicBezTo>
                <a:cubicBezTo>
                  <a:pt x="2" y="67"/>
                  <a:pt x="0" y="65"/>
                  <a:pt x="0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28"/>
          <p:cNvSpPr>
            <a:spLocks/>
          </p:cNvSpPr>
          <p:nvPr/>
        </p:nvSpPr>
        <p:spPr bwMode="auto">
          <a:xfrm>
            <a:off x="1694873" y="6623049"/>
            <a:ext cx="33338" cy="141288"/>
          </a:xfrm>
          <a:custGeom>
            <a:avLst/>
            <a:gdLst>
              <a:gd name="T0" fmla="*/ 7 w 13"/>
              <a:gd name="T1" fmla="*/ 1 h 56"/>
              <a:gd name="T2" fmla="*/ 12 w 13"/>
              <a:gd name="T3" fmla="*/ 5 h 56"/>
              <a:gd name="T4" fmla="*/ 9 w 13"/>
              <a:gd name="T5" fmla="*/ 43 h 56"/>
              <a:gd name="T6" fmla="*/ 9 w 13"/>
              <a:gd name="T7" fmla="*/ 55 h 56"/>
              <a:gd name="T8" fmla="*/ 0 w 13"/>
              <a:gd name="T9" fmla="*/ 47 h 56"/>
              <a:gd name="T10" fmla="*/ 1 w 13"/>
              <a:gd name="T11" fmla="*/ 10 h 56"/>
              <a:gd name="T12" fmla="*/ 7 w 13"/>
              <a:gd name="T13" fmla="*/ 1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56">
                <a:moveTo>
                  <a:pt x="7" y="1"/>
                </a:moveTo>
                <a:cubicBezTo>
                  <a:pt x="11" y="0"/>
                  <a:pt x="13" y="0"/>
                  <a:pt x="12" y="5"/>
                </a:cubicBezTo>
                <a:cubicBezTo>
                  <a:pt x="12" y="18"/>
                  <a:pt x="11" y="30"/>
                  <a:pt x="9" y="43"/>
                </a:cubicBezTo>
                <a:cubicBezTo>
                  <a:pt x="9" y="47"/>
                  <a:pt x="9" y="51"/>
                  <a:pt x="9" y="55"/>
                </a:cubicBezTo>
                <a:cubicBezTo>
                  <a:pt x="0" y="56"/>
                  <a:pt x="0" y="56"/>
                  <a:pt x="0" y="47"/>
                </a:cubicBezTo>
                <a:cubicBezTo>
                  <a:pt x="0" y="35"/>
                  <a:pt x="1" y="23"/>
                  <a:pt x="1" y="10"/>
                </a:cubicBezTo>
                <a:cubicBezTo>
                  <a:pt x="1" y="6"/>
                  <a:pt x="3" y="3"/>
                  <a:pt x="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29"/>
          <p:cNvSpPr>
            <a:spLocks/>
          </p:cNvSpPr>
          <p:nvPr/>
        </p:nvSpPr>
        <p:spPr bwMode="auto">
          <a:xfrm>
            <a:off x="1740910" y="6134099"/>
            <a:ext cx="30163" cy="96838"/>
          </a:xfrm>
          <a:custGeom>
            <a:avLst/>
            <a:gdLst>
              <a:gd name="T0" fmla="*/ 12 w 12"/>
              <a:gd name="T1" fmla="*/ 0 h 38"/>
              <a:gd name="T2" fmla="*/ 9 w 12"/>
              <a:gd name="T3" fmla="*/ 38 h 38"/>
              <a:gd name="T4" fmla="*/ 0 w 12"/>
              <a:gd name="T5" fmla="*/ 27 h 38"/>
              <a:gd name="T6" fmla="*/ 12 w 12"/>
              <a:gd name="T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38">
                <a:moveTo>
                  <a:pt x="12" y="0"/>
                </a:moveTo>
                <a:cubicBezTo>
                  <a:pt x="11" y="13"/>
                  <a:pt x="10" y="25"/>
                  <a:pt x="9" y="38"/>
                </a:cubicBezTo>
                <a:cubicBezTo>
                  <a:pt x="6" y="37"/>
                  <a:pt x="1" y="32"/>
                  <a:pt x="0" y="27"/>
                </a:cubicBezTo>
                <a:cubicBezTo>
                  <a:pt x="0" y="16"/>
                  <a:pt x="3" y="7"/>
                  <a:pt x="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30"/>
          <p:cNvSpPr>
            <a:spLocks/>
          </p:cNvSpPr>
          <p:nvPr/>
        </p:nvSpPr>
        <p:spPr bwMode="auto">
          <a:xfrm>
            <a:off x="1985385" y="6400799"/>
            <a:ext cx="33338" cy="98425"/>
          </a:xfrm>
          <a:custGeom>
            <a:avLst/>
            <a:gdLst>
              <a:gd name="T0" fmla="*/ 11 w 13"/>
              <a:gd name="T1" fmla="*/ 19 h 39"/>
              <a:gd name="T2" fmla="*/ 11 w 13"/>
              <a:gd name="T3" fmla="*/ 35 h 39"/>
              <a:gd name="T4" fmla="*/ 10 w 13"/>
              <a:gd name="T5" fmla="*/ 39 h 39"/>
              <a:gd name="T6" fmla="*/ 8 w 13"/>
              <a:gd name="T7" fmla="*/ 36 h 39"/>
              <a:gd name="T8" fmla="*/ 9 w 13"/>
              <a:gd name="T9" fmla="*/ 2 h 39"/>
              <a:gd name="T10" fmla="*/ 12 w 13"/>
              <a:gd name="T11" fmla="*/ 1 h 39"/>
              <a:gd name="T12" fmla="*/ 12 w 13"/>
              <a:gd name="T13" fmla="*/ 3 h 39"/>
              <a:gd name="T14" fmla="*/ 12 w 13"/>
              <a:gd name="T15" fmla="*/ 19 h 39"/>
              <a:gd name="T16" fmla="*/ 11 w 13"/>
              <a:gd name="T17" fmla="*/ 1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39">
                <a:moveTo>
                  <a:pt x="11" y="19"/>
                </a:moveTo>
                <a:cubicBezTo>
                  <a:pt x="11" y="25"/>
                  <a:pt x="11" y="30"/>
                  <a:pt x="11" y="35"/>
                </a:cubicBezTo>
                <a:cubicBezTo>
                  <a:pt x="11" y="36"/>
                  <a:pt x="12" y="38"/>
                  <a:pt x="10" y="39"/>
                </a:cubicBezTo>
                <a:cubicBezTo>
                  <a:pt x="9" y="39"/>
                  <a:pt x="8" y="37"/>
                  <a:pt x="8" y="36"/>
                </a:cubicBezTo>
                <a:cubicBezTo>
                  <a:pt x="0" y="25"/>
                  <a:pt x="1" y="11"/>
                  <a:pt x="9" y="2"/>
                </a:cubicBezTo>
                <a:cubicBezTo>
                  <a:pt x="10" y="1"/>
                  <a:pt x="11" y="0"/>
                  <a:pt x="12" y="1"/>
                </a:cubicBezTo>
                <a:cubicBezTo>
                  <a:pt x="13" y="1"/>
                  <a:pt x="12" y="2"/>
                  <a:pt x="12" y="3"/>
                </a:cubicBezTo>
                <a:cubicBezTo>
                  <a:pt x="12" y="9"/>
                  <a:pt x="12" y="14"/>
                  <a:pt x="12" y="19"/>
                </a:cubicBezTo>
                <a:cubicBezTo>
                  <a:pt x="12" y="19"/>
                  <a:pt x="12" y="19"/>
                  <a:pt x="11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31"/>
          <p:cNvSpPr>
            <a:spLocks/>
          </p:cNvSpPr>
          <p:nvPr/>
        </p:nvSpPr>
        <p:spPr bwMode="auto">
          <a:xfrm>
            <a:off x="1698048" y="6524624"/>
            <a:ext cx="22225" cy="82550"/>
          </a:xfrm>
          <a:custGeom>
            <a:avLst/>
            <a:gdLst>
              <a:gd name="T0" fmla="*/ 2 w 9"/>
              <a:gd name="T1" fmla="*/ 33 h 33"/>
              <a:gd name="T2" fmla="*/ 1 w 9"/>
              <a:gd name="T3" fmla="*/ 29 h 33"/>
              <a:gd name="T4" fmla="*/ 2 w 9"/>
              <a:gd name="T5" fmla="*/ 0 h 33"/>
              <a:gd name="T6" fmla="*/ 2 w 9"/>
              <a:gd name="T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33">
                <a:moveTo>
                  <a:pt x="2" y="33"/>
                </a:moveTo>
                <a:cubicBezTo>
                  <a:pt x="0" y="32"/>
                  <a:pt x="1" y="31"/>
                  <a:pt x="1" y="29"/>
                </a:cubicBezTo>
                <a:cubicBezTo>
                  <a:pt x="1" y="20"/>
                  <a:pt x="3" y="10"/>
                  <a:pt x="2" y="0"/>
                </a:cubicBezTo>
                <a:cubicBezTo>
                  <a:pt x="9" y="10"/>
                  <a:pt x="9" y="24"/>
                  <a:pt x="2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Freeform 32"/>
          <p:cNvSpPr>
            <a:spLocks/>
          </p:cNvSpPr>
          <p:nvPr/>
        </p:nvSpPr>
        <p:spPr bwMode="auto">
          <a:xfrm>
            <a:off x="2204460" y="6742112"/>
            <a:ext cx="17463" cy="20638"/>
          </a:xfrm>
          <a:custGeom>
            <a:avLst/>
            <a:gdLst>
              <a:gd name="T0" fmla="*/ 0 w 7"/>
              <a:gd name="T1" fmla="*/ 0 h 8"/>
              <a:gd name="T2" fmla="*/ 5 w 7"/>
              <a:gd name="T3" fmla="*/ 4 h 8"/>
              <a:gd name="T4" fmla="*/ 6 w 7"/>
              <a:gd name="T5" fmla="*/ 7 h 8"/>
              <a:gd name="T6" fmla="*/ 4 w 7"/>
              <a:gd name="T7" fmla="*/ 8 h 8"/>
              <a:gd name="T8" fmla="*/ 0 w 7"/>
              <a:gd name="T9" fmla="*/ 5 h 8"/>
              <a:gd name="T10" fmla="*/ 0 w 7"/>
              <a:gd name="T1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8">
                <a:moveTo>
                  <a:pt x="0" y="0"/>
                </a:moveTo>
                <a:cubicBezTo>
                  <a:pt x="3" y="0"/>
                  <a:pt x="4" y="3"/>
                  <a:pt x="5" y="4"/>
                </a:cubicBezTo>
                <a:cubicBezTo>
                  <a:pt x="6" y="5"/>
                  <a:pt x="7" y="6"/>
                  <a:pt x="6" y="7"/>
                </a:cubicBezTo>
                <a:cubicBezTo>
                  <a:pt x="6" y="8"/>
                  <a:pt x="4" y="8"/>
                  <a:pt x="4" y="8"/>
                </a:cubicBezTo>
                <a:cubicBezTo>
                  <a:pt x="2" y="8"/>
                  <a:pt x="1" y="7"/>
                  <a:pt x="0" y="5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Freeform 33"/>
          <p:cNvSpPr>
            <a:spLocks/>
          </p:cNvSpPr>
          <p:nvPr/>
        </p:nvSpPr>
        <p:spPr bwMode="auto">
          <a:xfrm>
            <a:off x="1520248" y="6392862"/>
            <a:ext cx="15875" cy="31750"/>
          </a:xfrm>
          <a:custGeom>
            <a:avLst/>
            <a:gdLst>
              <a:gd name="T0" fmla="*/ 1 w 6"/>
              <a:gd name="T1" fmla="*/ 10 h 13"/>
              <a:gd name="T2" fmla="*/ 3 w 6"/>
              <a:gd name="T3" fmla="*/ 0 h 13"/>
              <a:gd name="T4" fmla="*/ 5 w 6"/>
              <a:gd name="T5" fmla="*/ 2 h 13"/>
              <a:gd name="T6" fmla="*/ 4 w 6"/>
              <a:gd name="T7" fmla="*/ 10 h 13"/>
              <a:gd name="T8" fmla="*/ 2 w 6"/>
              <a:gd name="T9" fmla="*/ 13 h 13"/>
              <a:gd name="T10" fmla="*/ 1 w 6"/>
              <a:gd name="T11" fmla="*/ 1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13">
                <a:moveTo>
                  <a:pt x="1" y="10"/>
                </a:moveTo>
                <a:cubicBezTo>
                  <a:pt x="2" y="6"/>
                  <a:pt x="2" y="3"/>
                  <a:pt x="3" y="0"/>
                </a:cubicBezTo>
                <a:cubicBezTo>
                  <a:pt x="5" y="0"/>
                  <a:pt x="6" y="0"/>
                  <a:pt x="5" y="2"/>
                </a:cubicBezTo>
                <a:cubicBezTo>
                  <a:pt x="5" y="5"/>
                  <a:pt x="4" y="8"/>
                  <a:pt x="4" y="10"/>
                </a:cubicBezTo>
                <a:cubicBezTo>
                  <a:pt x="3" y="11"/>
                  <a:pt x="4" y="13"/>
                  <a:pt x="2" y="13"/>
                </a:cubicBezTo>
                <a:cubicBezTo>
                  <a:pt x="0" y="13"/>
                  <a:pt x="1" y="11"/>
                  <a:pt x="1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34"/>
          <p:cNvSpPr>
            <a:spLocks/>
          </p:cNvSpPr>
          <p:nvPr/>
        </p:nvSpPr>
        <p:spPr bwMode="auto">
          <a:xfrm>
            <a:off x="1625023" y="6303962"/>
            <a:ext cx="14288" cy="14288"/>
          </a:xfrm>
          <a:custGeom>
            <a:avLst/>
            <a:gdLst>
              <a:gd name="T0" fmla="*/ 6 w 6"/>
              <a:gd name="T1" fmla="*/ 6 h 6"/>
              <a:gd name="T2" fmla="*/ 0 w 6"/>
              <a:gd name="T3" fmla="*/ 5 h 6"/>
              <a:gd name="T4" fmla="*/ 3 w 6"/>
              <a:gd name="T5" fmla="*/ 1 h 6"/>
              <a:gd name="T6" fmla="*/ 6 w 6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6">
                <a:moveTo>
                  <a:pt x="6" y="6"/>
                </a:moveTo>
                <a:cubicBezTo>
                  <a:pt x="4" y="5"/>
                  <a:pt x="3" y="2"/>
                  <a:pt x="0" y="5"/>
                </a:cubicBezTo>
                <a:cubicBezTo>
                  <a:pt x="1" y="3"/>
                  <a:pt x="1" y="0"/>
                  <a:pt x="3" y="1"/>
                </a:cubicBezTo>
                <a:cubicBezTo>
                  <a:pt x="6" y="1"/>
                  <a:pt x="6" y="4"/>
                  <a:pt x="6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Freeform 35"/>
          <p:cNvSpPr>
            <a:spLocks/>
          </p:cNvSpPr>
          <p:nvPr/>
        </p:nvSpPr>
        <p:spPr bwMode="auto">
          <a:xfrm>
            <a:off x="1839335" y="5716587"/>
            <a:ext cx="42863" cy="17463"/>
          </a:xfrm>
          <a:custGeom>
            <a:avLst/>
            <a:gdLst>
              <a:gd name="T0" fmla="*/ 17 w 17"/>
              <a:gd name="T1" fmla="*/ 3 h 7"/>
              <a:gd name="T2" fmla="*/ 9 w 17"/>
              <a:gd name="T3" fmla="*/ 5 h 7"/>
              <a:gd name="T4" fmla="*/ 0 w 17"/>
              <a:gd name="T5" fmla="*/ 3 h 7"/>
              <a:gd name="T6" fmla="*/ 10 w 17"/>
              <a:gd name="T7" fmla="*/ 2 h 7"/>
              <a:gd name="T8" fmla="*/ 17 w 17"/>
              <a:gd name="T9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7">
                <a:moveTo>
                  <a:pt x="17" y="3"/>
                </a:moveTo>
                <a:cubicBezTo>
                  <a:pt x="15" y="7"/>
                  <a:pt x="12" y="5"/>
                  <a:pt x="9" y="5"/>
                </a:cubicBezTo>
                <a:cubicBezTo>
                  <a:pt x="6" y="4"/>
                  <a:pt x="3" y="4"/>
                  <a:pt x="0" y="3"/>
                </a:cubicBezTo>
                <a:cubicBezTo>
                  <a:pt x="3" y="0"/>
                  <a:pt x="7" y="6"/>
                  <a:pt x="10" y="2"/>
                </a:cubicBezTo>
                <a:cubicBezTo>
                  <a:pt x="12" y="2"/>
                  <a:pt x="15" y="3"/>
                  <a:pt x="17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" name="Freeform 36"/>
          <p:cNvSpPr>
            <a:spLocks/>
          </p:cNvSpPr>
          <p:nvPr/>
        </p:nvSpPr>
        <p:spPr bwMode="auto">
          <a:xfrm>
            <a:off x="245485" y="4757737"/>
            <a:ext cx="20638" cy="25400"/>
          </a:xfrm>
          <a:custGeom>
            <a:avLst/>
            <a:gdLst>
              <a:gd name="T0" fmla="*/ 0 w 8"/>
              <a:gd name="T1" fmla="*/ 0 h 10"/>
              <a:gd name="T2" fmla="*/ 7 w 8"/>
              <a:gd name="T3" fmla="*/ 7 h 10"/>
              <a:gd name="T4" fmla="*/ 7 w 8"/>
              <a:gd name="T5" fmla="*/ 10 h 10"/>
              <a:gd name="T6" fmla="*/ 5 w 8"/>
              <a:gd name="T7" fmla="*/ 9 h 10"/>
              <a:gd name="T8" fmla="*/ 0 w 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0" y="0"/>
                </a:moveTo>
                <a:cubicBezTo>
                  <a:pt x="4" y="1"/>
                  <a:pt x="6" y="4"/>
                  <a:pt x="7" y="7"/>
                </a:cubicBezTo>
                <a:cubicBezTo>
                  <a:pt x="8" y="8"/>
                  <a:pt x="8" y="9"/>
                  <a:pt x="7" y="10"/>
                </a:cubicBezTo>
                <a:cubicBezTo>
                  <a:pt x="6" y="10"/>
                  <a:pt x="5" y="10"/>
                  <a:pt x="5" y="9"/>
                </a:cubicBezTo>
                <a:cubicBezTo>
                  <a:pt x="3" y="6"/>
                  <a:pt x="1" y="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Freeform 37"/>
          <p:cNvSpPr>
            <a:spLocks/>
          </p:cNvSpPr>
          <p:nvPr/>
        </p:nvSpPr>
        <p:spPr bwMode="auto">
          <a:xfrm>
            <a:off x="3441123" y="4722812"/>
            <a:ext cx="19050" cy="33338"/>
          </a:xfrm>
          <a:custGeom>
            <a:avLst/>
            <a:gdLst>
              <a:gd name="T0" fmla="*/ 0 w 8"/>
              <a:gd name="T1" fmla="*/ 13 h 13"/>
              <a:gd name="T2" fmla="*/ 8 w 8"/>
              <a:gd name="T3" fmla="*/ 0 h 13"/>
              <a:gd name="T4" fmla="*/ 0 w 8"/>
              <a:gd name="T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3">
                <a:moveTo>
                  <a:pt x="0" y="13"/>
                </a:moveTo>
                <a:cubicBezTo>
                  <a:pt x="0" y="7"/>
                  <a:pt x="3" y="4"/>
                  <a:pt x="8" y="0"/>
                </a:cubicBezTo>
                <a:cubicBezTo>
                  <a:pt x="6" y="6"/>
                  <a:pt x="4" y="9"/>
                  <a:pt x="0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Freeform 38"/>
          <p:cNvSpPr>
            <a:spLocks/>
          </p:cNvSpPr>
          <p:nvPr/>
        </p:nvSpPr>
        <p:spPr bwMode="auto">
          <a:xfrm>
            <a:off x="1199573" y="6491287"/>
            <a:ext cx="4763" cy="28575"/>
          </a:xfrm>
          <a:custGeom>
            <a:avLst/>
            <a:gdLst>
              <a:gd name="T0" fmla="*/ 0 w 2"/>
              <a:gd name="T1" fmla="*/ 11 h 11"/>
              <a:gd name="T2" fmla="*/ 1 w 2"/>
              <a:gd name="T3" fmla="*/ 0 h 11"/>
              <a:gd name="T4" fmla="*/ 0 w 2"/>
              <a:gd name="T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1">
                <a:moveTo>
                  <a:pt x="0" y="11"/>
                </a:moveTo>
                <a:cubicBezTo>
                  <a:pt x="0" y="7"/>
                  <a:pt x="0" y="3"/>
                  <a:pt x="1" y="0"/>
                </a:cubicBezTo>
                <a:cubicBezTo>
                  <a:pt x="1" y="4"/>
                  <a:pt x="2" y="8"/>
                  <a:pt x="0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3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957AFE0-D904-40FF-9599-476046E0FDA4}"/>
              </a:ext>
            </a:extLst>
          </p:cNvPr>
          <p:cNvSpPr txBox="1"/>
          <p:nvPr/>
        </p:nvSpPr>
        <p:spPr>
          <a:xfrm>
            <a:off x="2559500" y="1704024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A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0D723E1-3D83-4E6F-9993-FE6C0FAA3F0C}"/>
              </a:ext>
            </a:extLst>
          </p:cNvPr>
          <p:cNvSpPr txBox="1"/>
          <p:nvPr/>
        </p:nvSpPr>
        <p:spPr>
          <a:xfrm>
            <a:off x="9010230" y="5191554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B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="" xmlns:a16="http://schemas.microsoft.com/office/drawing/2014/main" id="{DC11449E-56E5-4D46-AE19-C5DB1487C5F6}"/>
              </a:ext>
            </a:extLst>
          </p:cNvPr>
          <p:cNvSpPr/>
          <p:nvPr/>
        </p:nvSpPr>
        <p:spPr>
          <a:xfrm rot="9991109">
            <a:off x="1264394" y="4036720"/>
            <a:ext cx="9720769" cy="929663"/>
          </a:xfrm>
          <a:custGeom>
            <a:avLst/>
            <a:gdLst>
              <a:gd name="connsiteX0" fmla="*/ 0 w 7693003"/>
              <a:gd name="connsiteY0" fmla="*/ 0 h 792000"/>
              <a:gd name="connsiteX1" fmla="*/ 7693003 w 7693003"/>
              <a:gd name="connsiteY1" fmla="*/ 0 h 792000"/>
              <a:gd name="connsiteX2" fmla="*/ 7693003 w 7693003"/>
              <a:gd name="connsiteY2" fmla="*/ 792000 h 792000"/>
              <a:gd name="connsiteX3" fmla="*/ 0 w 7693003"/>
              <a:gd name="connsiteY3" fmla="*/ 792000 h 792000"/>
              <a:gd name="connsiteX4" fmla="*/ 0 w 7693003"/>
              <a:gd name="connsiteY4" fmla="*/ 0 h 792000"/>
              <a:gd name="connsiteX0" fmla="*/ 0 w 7704142"/>
              <a:gd name="connsiteY0" fmla="*/ 36436 h 792000"/>
              <a:gd name="connsiteX1" fmla="*/ 7704142 w 7704142"/>
              <a:gd name="connsiteY1" fmla="*/ 0 h 792000"/>
              <a:gd name="connsiteX2" fmla="*/ 7704142 w 7704142"/>
              <a:gd name="connsiteY2" fmla="*/ 792000 h 792000"/>
              <a:gd name="connsiteX3" fmla="*/ 11139 w 7704142"/>
              <a:gd name="connsiteY3" fmla="*/ 792000 h 792000"/>
              <a:gd name="connsiteX4" fmla="*/ 0 w 7704142"/>
              <a:gd name="connsiteY4" fmla="*/ 36436 h 792000"/>
              <a:gd name="connsiteX0" fmla="*/ 0 w 7704142"/>
              <a:gd name="connsiteY0" fmla="*/ 36436 h 858546"/>
              <a:gd name="connsiteX1" fmla="*/ 7704142 w 7704142"/>
              <a:gd name="connsiteY1" fmla="*/ 0 h 858546"/>
              <a:gd name="connsiteX2" fmla="*/ 7704142 w 7704142"/>
              <a:gd name="connsiteY2" fmla="*/ 792000 h 858546"/>
              <a:gd name="connsiteX3" fmla="*/ 754 w 7704142"/>
              <a:gd name="connsiteY3" fmla="*/ 858546 h 858546"/>
              <a:gd name="connsiteX4" fmla="*/ 0 w 7704142"/>
              <a:gd name="connsiteY4" fmla="*/ 36436 h 858546"/>
              <a:gd name="connsiteX0" fmla="*/ 0 w 7715281"/>
              <a:gd name="connsiteY0" fmla="*/ 72871 h 858546"/>
              <a:gd name="connsiteX1" fmla="*/ 7715281 w 7715281"/>
              <a:gd name="connsiteY1" fmla="*/ 0 h 858546"/>
              <a:gd name="connsiteX2" fmla="*/ 7715281 w 7715281"/>
              <a:gd name="connsiteY2" fmla="*/ 792000 h 858546"/>
              <a:gd name="connsiteX3" fmla="*/ 11893 w 7715281"/>
              <a:gd name="connsiteY3" fmla="*/ 858546 h 858546"/>
              <a:gd name="connsiteX4" fmla="*/ 0 w 7715281"/>
              <a:gd name="connsiteY4" fmla="*/ 72871 h 858546"/>
              <a:gd name="connsiteX0" fmla="*/ 0 w 7831077"/>
              <a:gd name="connsiteY0" fmla="*/ 72871 h 858546"/>
              <a:gd name="connsiteX1" fmla="*/ 7715281 w 7831077"/>
              <a:gd name="connsiteY1" fmla="*/ 0 h 858546"/>
              <a:gd name="connsiteX2" fmla="*/ 7831077 w 7831077"/>
              <a:gd name="connsiteY2" fmla="*/ 788371 h 858546"/>
              <a:gd name="connsiteX3" fmla="*/ 11893 w 7831077"/>
              <a:gd name="connsiteY3" fmla="*/ 858546 h 858546"/>
              <a:gd name="connsiteX4" fmla="*/ 0 w 7831077"/>
              <a:gd name="connsiteY4" fmla="*/ 72871 h 858546"/>
              <a:gd name="connsiteX0" fmla="*/ 0 w 7809309"/>
              <a:gd name="connsiteY0" fmla="*/ 72871 h 858546"/>
              <a:gd name="connsiteX1" fmla="*/ 7715281 w 7809309"/>
              <a:gd name="connsiteY1" fmla="*/ 0 h 858546"/>
              <a:gd name="connsiteX2" fmla="*/ 7809309 w 7809309"/>
              <a:gd name="connsiteY2" fmla="*/ 781911 h 858546"/>
              <a:gd name="connsiteX3" fmla="*/ 11893 w 7809309"/>
              <a:gd name="connsiteY3" fmla="*/ 858546 h 858546"/>
              <a:gd name="connsiteX4" fmla="*/ 0 w 7809309"/>
              <a:gd name="connsiteY4" fmla="*/ 72871 h 858546"/>
              <a:gd name="connsiteX0" fmla="*/ 0 w 7809309"/>
              <a:gd name="connsiteY0" fmla="*/ 130700 h 916375"/>
              <a:gd name="connsiteX1" fmla="*/ 7680444 w 7809309"/>
              <a:gd name="connsiteY1" fmla="*/ 0 h 916375"/>
              <a:gd name="connsiteX2" fmla="*/ 7809309 w 7809309"/>
              <a:gd name="connsiteY2" fmla="*/ 839740 h 916375"/>
              <a:gd name="connsiteX3" fmla="*/ 11893 w 7809309"/>
              <a:gd name="connsiteY3" fmla="*/ 916375 h 916375"/>
              <a:gd name="connsiteX4" fmla="*/ 0 w 7809309"/>
              <a:gd name="connsiteY4" fmla="*/ 130700 h 916375"/>
              <a:gd name="connsiteX0" fmla="*/ 0 w 7796536"/>
              <a:gd name="connsiteY0" fmla="*/ 130700 h 916375"/>
              <a:gd name="connsiteX1" fmla="*/ 7680444 w 7796536"/>
              <a:gd name="connsiteY1" fmla="*/ 0 h 916375"/>
              <a:gd name="connsiteX2" fmla="*/ 7796536 w 7796536"/>
              <a:gd name="connsiteY2" fmla="*/ 826451 h 916375"/>
              <a:gd name="connsiteX3" fmla="*/ 11893 w 7796536"/>
              <a:gd name="connsiteY3" fmla="*/ 916375 h 916375"/>
              <a:gd name="connsiteX4" fmla="*/ 0 w 7796536"/>
              <a:gd name="connsiteY4" fmla="*/ 130700 h 916375"/>
              <a:gd name="connsiteX0" fmla="*/ 0 w 7802350"/>
              <a:gd name="connsiteY0" fmla="*/ 130700 h 916375"/>
              <a:gd name="connsiteX1" fmla="*/ 7680444 w 7802350"/>
              <a:gd name="connsiteY1" fmla="*/ 0 h 916375"/>
              <a:gd name="connsiteX2" fmla="*/ 7802350 w 7802350"/>
              <a:gd name="connsiteY2" fmla="*/ 875666 h 916375"/>
              <a:gd name="connsiteX3" fmla="*/ 11893 w 7802350"/>
              <a:gd name="connsiteY3" fmla="*/ 916375 h 916375"/>
              <a:gd name="connsiteX4" fmla="*/ 0 w 7802350"/>
              <a:gd name="connsiteY4" fmla="*/ 130700 h 916375"/>
              <a:gd name="connsiteX0" fmla="*/ 0 w 7802350"/>
              <a:gd name="connsiteY0" fmla="*/ 130700 h 952302"/>
              <a:gd name="connsiteX1" fmla="*/ 7680444 w 7802350"/>
              <a:gd name="connsiteY1" fmla="*/ 0 h 952302"/>
              <a:gd name="connsiteX2" fmla="*/ 7802350 w 7802350"/>
              <a:gd name="connsiteY2" fmla="*/ 875666 h 952302"/>
              <a:gd name="connsiteX3" fmla="*/ 4935 w 7802350"/>
              <a:gd name="connsiteY3" fmla="*/ 952302 h 952302"/>
              <a:gd name="connsiteX4" fmla="*/ 0 w 7802350"/>
              <a:gd name="connsiteY4" fmla="*/ 130700 h 952302"/>
              <a:gd name="connsiteX0" fmla="*/ 0 w 7882165"/>
              <a:gd name="connsiteY0" fmla="*/ 107014 h 952302"/>
              <a:gd name="connsiteX1" fmla="*/ 7760259 w 7882165"/>
              <a:gd name="connsiteY1" fmla="*/ 0 h 952302"/>
              <a:gd name="connsiteX2" fmla="*/ 7882165 w 7882165"/>
              <a:gd name="connsiteY2" fmla="*/ 875666 h 952302"/>
              <a:gd name="connsiteX3" fmla="*/ 84750 w 7882165"/>
              <a:gd name="connsiteY3" fmla="*/ 952302 h 952302"/>
              <a:gd name="connsiteX4" fmla="*/ 0 w 7882165"/>
              <a:gd name="connsiteY4" fmla="*/ 107014 h 952302"/>
              <a:gd name="connsiteX0" fmla="*/ 0 w 7871132"/>
              <a:gd name="connsiteY0" fmla="*/ 129285 h 952302"/>
              <a:gd name="connsiteX1" fmla="*/ 7749226 w 7871132"/>
              <a:gd name="connsiteY1" fmla="*/ 0 h 952302"/>
              <a:gd name="connsiteX2" fmla="*/ 7871132 w 7871132"/>
              <a:gd name="connsiteY2" fmla="*/ 875666 h 952302"/>
              <a:gd name="connsiteX3" fmla="*/ 73717 w 7871132"/>
              <a:gd name="connsiteY3" fmla="*/ 952302 h 952302"/>
              <a:gd name="connsiteX4" fmla="*/ 0 w 7871132"/>
              <a:gd name="connsiteY4" fmla="*/ 129285 h 952302"/>
              <a:gd name="connsiteX0" fmla="*/ 0 w 7871132"/>
              <a:gd name="connsiteY0" fmla="*/ 129285 h 952302"/>
              <a:gd name="connsiteX1" fmla="*/ 7749226 w 7871132"/>
              <a:gd name="connsiteY1" fmla="*/ 0 h 952302"/>
              <a:gd name="connsiteX2" fmla="*/ 7871132 w 7871132"/>
              <a:gd name="connsiteY2" fmla="*/ 875666 h 952302"/>
              <a:gd name="connsiteX3" fmla="*/ 73717 w 7871132"/>
              <a:gd name="connsiteY3" fmla="*/ 952302 h 952302"/>
              <a:gd name="connsiteX4" fmla="*/ 0 w 7871132"/>
              <a:gd name="connsiteY4" fmla="*/ 129285 h 952302"/>
              <a:gd name="connsiteX0" fmla="*/ 0 w 7871132"/>
              <a:gd name="connsiteY0" fmla="*/ 129285 h 947627"/>
              <a:gd name="connsiteX1" fmla="*/ 7749226 w 7871132"/>
              <a:gd name="connsiteY1" fmla="*/ 0 h 947627"/>
              <a:gd name="connsiteX2" fmla="*/ 7871132 w 7871132"/>
              <a:gd name="connsiteY2" fmla="*/ 875666 h 947627"/>
              <a:gd name="connsiteX3" fmla="*/ 89968 w 7871132"/>
              <a:gd name="connsiteY3" fmla="*/ 947627 h 947627"/>
              <a:gd name="connsiteX4" fmla="*/ 0 w 7871132"/>
              <a:gd name="connsiteY4" fmla="*/ 129285 h 947627"/>
              <a:gd name="connsiteX0" fmla="*/ 0 w 7871132"/>
              <a:gd name="connsiteY0" fmla="*/ 129285 h 947627"/>
              <a:gd name="connsiteX1" fmla="*/ 7749226 w 7871132"/>
              <a:gd name="connsiteY1" fmla="*/ 0 h 947627"/>
              <a:gd name="connsiteX2" fmla="*/ 7871132 w 7871132"/>
              <a:gd name="connsiteY2" fmla="*/ 875666 h 947627"/>
              <a:gd name="connsiteX3" fmla="*/ 89968 w 7871132"/>
              <a:gd name="connsiteY3" fmla="*/ 947627 h 947627"/>
              <a:gd name="connsiteX4" fmla="*/ 0 w 7871132"/>
              <a:gd name="connsiteY4" fmla="*/ 129285 h 947627"/>
              <a:gd name="connsiteX0" fmla="*/ 0 w 7852843"/>
              <a:gd name="connsiteY0" fmla="*/ 129285 h 947627"/>
              <a:gd name="connsiteX1" fmla="*/ 7749226 w 7852843"/>
              <a:gd name="connsiteY1" fmla="*/ 0 h 947627"/>
              <a:gd name="connsiteX2" fmla="*/ 7852843 w 7852843"/>
              <a:gd name="connsiteY2" fmla="*/ 851242 h 947627"/>
              <a:gd name="connsiteX3" fmla="*/ 89968 w 7852843"/>
              <a:gd name="connsiteY3" fmla="*/ 947627 h 947627"/>
              <a:gd name="connsiteX4" fmla="*/ 0 w 7852843"/>
              <a:gd name="connsiteY4" fmla="*/ 129285 h 947627"/>
              <a:gd name="connsiteX0" fmla="*/ 0 w 7852843"/>
              <a:gd name="connsiteY0" fmla="*/ 129285 h 929663"/>
              <a:gd name="connsiteX1" fmla="*/ 7749226 w 7852843"/>
              <a:gd name="connsiteY1" fmla="*/ 0 h 929663"/>
              <a:gd name="connsiteX2" fmla="*/ 7852843 w 7852843"/>
              <a:gd name="connsiteY2" fmla="*/ 851242 h 929663"/>
              <a:gd name="connsiteX3" fmla="*/ 93447 w 7852843"/>
              <a:gd name="connsiteY3" fmla="*/ 929663 h 929663"/>
              <a:gd name="connsiteX4" fmla="*/ 0 w 7852843"/>
              <a:gd name="connsiteY4" fmla="*/ 129285 h 92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2843" h="929663">
                <a:moveTo>
                  <a:pt x="0" y="129285"/>
                </a:moveTo>
                <a:lnTo>
                  <a:pt x="7749226" y="0"/>
                </a:lnTo>
                <a:lnTo>
                  <a:pt x="7852843" y="851242"/>
                </a:lnTo>
                <a:lnTo>
                  <a:pt x="93447" y="929663"/>
                </a:lnTo>
                <a:cubicBezTo>
                  <a:pt x="51400" y="633724"/>
                  <a:pt x="25498" y="391817"/>
                  <a:pt x="0" y="129285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="" xmlns:a16="http://schemas.microsoft.com/office/drawing/2014/main" id="{E142124E-D0F0-40BB-BE34-6170BDA688B9}"/>
              </a:ext>
            </a:extLst>
          </p:cNvPr>
          <p:cNvSpPr/>
          <p:nvPr/>
        </p:nvSpPr>
        <p:spPr>
          <a:xfrm rot="20783557">
            <a:off x="1230164" y="2871143"/>
            <a:ext cx="9712847" cy="910129"/>
          </a:xfrm>
          <a:custGeom>
            <a:avLst/>
            <a:gdLst>
              <a:gd name="connsiteX0" fmla="*/ 0 w 7693003"/>
              <a:gd name="connsiteY0" fmla="*/ 0 h 792000"/>
              <a:gd name="connsiteX1" fmla="*/ 7693003 w 7693003"/>
              <a:gd name="connsiteY1" fmla="*/ 0 h 792000"/>
              <a:gd name="connsiteX2" fmla="*/ 7693003 w 7693003"/>
              <a:gd name="connsiteY2" fmla="*/ 792000 h 792000"/>
              <a:gd name="connsiteX3" fmla="*/ 0 w 7693003"/>
              <a:gd name="connsiteY3" fmla="*/ 792000 h 792000"/>
              <a:gd name="connsiteX4" fmla="*/ 0 w 7693003"/>
              <a:gd name="connsiteY4" fmla="*/ 0 h 792000"/>
              <a:gd name="connsiteX0" fmla="*/ 0 w 7704142"/>
              <a:gd name="connsiteY0" fmla="*/ 36436 h 792000"/>
              <a:gd name="connsiteX1" fmla="*/ 7704142 w 7704142"/>
              <a:gd name="connsiteY1" fmla="*/ 0 h 792000"/>
              <a:gd name="connsiteX2" fmla="*/ 7704142 w 7704142"/>
              <a:gd name="connsiteY2" fmla="*/ 792000 h 792000"/>
              <a:gd name="connsiteX3" fmla="*/ 11139 w 7704142"/>
              <a:gd name="connsiteY3" fmla="*/ 792000 h 792000"/>
              <a:gd name="connsiteX4" fmla="*/ 0 w 7704142"/>
              <a:gd name="connsiteY4" fmla="*/ 36436 h 792000"/>
              <a:gd name="connsiteX0" fmla="*/ 0 w 7704142"/>
              <a:gd name="connsiteY0" fmla="*/ 36436 h 858546"/>
              <a:gd name="connsiteX1" fmla="*/ 7704142 w 7704142"/>
              <a:gd name="connsiteY1" fmla="*/ 0 h 858546"/>
              <a:gd name="connsiteX2" fmla="*/ 7704142 w 7704142"/>
              <a:gd name="connsiteY2" fmla="*/ 792000 h 858546"/>
              <a:gd name="connsiteX3" fmla="*/ 754 w 7704142"/>
              <a:gd name="connsiteY3" fmla="*/ 858546 h 858546"/>
              <a:gd name="connsiteX4" fmla="*/ 0 w 7704142"/>
              <a:gd name="connsiteY4" fmla="*/ 36436 h 858546"/>
              <a:gd name="connsiteX0" fmla="*/ 0 w 7715281"/>
              <a:gd name="connsiteY0" fmla="*/ 72871 h 858546"/>
              <a:gd name="connsiteX1" fmla="*/ 7715281 w 7715281"/>
              <a:gd name="connsiteY1" fmla="*/ 0 h 858546"/>
              <a:gd name="connsiteX2" fmla="*/ 7715281 w 7715281"/>
              <a:gd name="connsiteY2" fmla="*/ 792000 h 858546"/>
              <a:gd name="connsiteX3" fmla="*/ 11893 w 7715281"/>
              <a:gd name="connsiteY3" fmla="*/ 858546 h 858546"/>
              <a:gd name="connsiteX4" fmla="*/ 0 w 7715281"/>
              <a:gd name="connsiteY4" fmla="*/ 72871 h 858546"/>
              <a:gd name="connsiteX0" fmla="*/ 0 w 7715281"/>
              <a:gd name="connsiteY0" fmla="*/ 105468 h 891143"/>
              <a:gd name="connsiteX1" fmla="*/ 7609272 w 7715281"/>
              <a:gd name="connsiteY1" fmla="*/ 0 h 891143"/>
              <a:gd name="connsiteX2" fmla="*/ 7715281 w 7715281"/>
              <a:gd name="connsiteY2" fmla="*/ 824597 h 891143"/>
              <a:gd name="connsiteX3" fmla="*/ 11893 w 7715281"/>
              <a:gd name="connsiteY3" fmla="*/ 891143 h 891143"/>
              <a:gd name="connsiteX4" fmla="*/ 0 w 7715281"/>
              <a:gd name="connsiteY4" fmla="*/ 105468 h 891143"/>
              <a:gd name="connsiteX0" fmla="*/ 0 w 7708213"/>
              <a:gd name="connsiteY0" fmla="*/ 105468 h 891143"/>
              <a:gd name="connsiteX1" fmla="*/ 7609272 w 7708213"/>
              <a:gd name="connsiteY1" fmla="*/ 0 h 891143"/>
              <a:gd name="connsiteX2" fmla="*/ 7708213 w 7708213"/>
              <a:gd name="connsiteY2" fmla="*/ 822425 h 891143"/>
              <a:gd name="connsiteX3" fmla="*/ 11893 w 7708213"/>
              <a:gd name="connsiteY3" fmla="*/ 891143 h 891143"/>
              <a:gd name="connsiteX4" fmla="*/ 0 w 7708213"/>
              <a:gd name="connsiteY4" fmla="*/ 105468 h 891143"/>
              <a:gd name="connsiteX0" fmla="*/ 0 w 7708213"/>
              <a:gd name="connsiteY0" fmla="*/ 105468 h 921850"/>
              <a:gd name="connsiteX1" fmla="*/ 7609272 w 7708213"/>
              <a:gd name="connsiteY1" fmla="*/ 0 h 921850"/>
              <a:gd name="connsiteX2" fmla="*/ 7708213 w 7708213"/>
              <a:gd name="connsiteY2" fmla="*/ 822425 h 921850"/>
              <a:gd name="connsiteX3" fmla="*/ 80857 w 7708213"/>
              <a:gd name="connsiteY3" fmla="*/ 921850 h 921850"/>
              <a:gd name="connsiteX4" fmla="*/ 0 w 7708213"/>
              <a:gd name="connsiteY4" fmla="*/ 105468 h 921850"/>
              <a:gd name="connsiteX0" fmla="*/ 0 w 7694078"/>
              <a:gd name="connsiteY0" fmla="*/ 109814 h 921850"/>
              <a:gd name="connsiteX1" fmla="*/ 7595137 w 7694078"/>
              <a:gd name="connsiteY1" fmla="*/ 0 h 921850"/>
              <a:gd name="connsiteX2" fmla="*/ 7694078 w 7694078"/>
              <a:gd name="connsiteY2" fmla="*/ 822425 h 921850"/>
              <a:gd name="connsiteX3" fmla="*/ 66722 w 7694078"/>
              <a:gd name="connsiteY3" fmla="*/ 921850 h 921850"/>
              <a:gd name="connsiteX4" fmla="*/ 0 w 7694078"/>
              <a:gd name="connsiteY4" fmla="*/ 109814 h 921850"/>
              <a:gd name="connsiteX0" fmla="*/ 0 w 7694078"/>
              <a:gd name="connsiteY0" fmla="*/ 109814 h 908241"/>
              <a:gd name="connsiteX1" fmla="*/ 7595137 w 7694078"/>
              <a:gd name="connsiteY1" fmla="*/ 0 h 908241"/>
              <a:gd name="connsiteX2" fmla="*/ 7694078 w 7694078"/>
              <a:gd name="connsiteY2" fmla="*/ 822425 h 908241"/>
              <a:gd name="connsiteX3" fmla="*/ 84278 w 7694078"/>
              <a:gd name="connsiteY3" fmla="*/ 908241 h 908241"/>
              <a:gd name="connsiteX4" fmla="*/ 0 w 7694078"/>
              <a:gd name="connsiteY4" fmla="*/ 109814 h 908241"/>
              <a:gd name="connsiteX0" fmla="*/ 0 w 7694078"/>
              <a:gd name="connsiteY0" fmla="*/ 109814 h 908241"/>
              <a:gd name="connsiteX1" fmla="*/ 7595137 w 7694078"/>
              <a:gd name="connsiteY1" fmla="*/ 0 h 908241"/>
              <a:gd name="connsiteX2" fmla="*/ 7694078 w 7694078"/>
              <a:gd name="connsiteY2" fmla="*/ 822425 h 908241"/>
              <a:gd name="connsiteX3" fmla="*/ 84278 w 7694078"/>
              <a:gd name="connsiteY3" fmla="*/ 908241 h 908241"/>
              <a:gd name="connsiteX4" fmla="*/ 0 w 7694078"/>
              <a:gd name="connsiteY4" fmla="*/ 109814 h 908241"/>
              <a:gd name="connsiteX0" fmla="*/ 0 w 7694078"/>
              <a:gd name="connsiteY0" fmla="*/ 109814 h 908241"/>
              <a:gd name="connsiteX1" fmla="*/ 7595137 w 7694078"/>
              <a:gd name="connsiteY1" fmla="*/ 0 h 908241"/>
              <a:gd name="connsiteX2" fmla="*/ 7694078 w 7694078"/>
              <a:gd name="connsiteY2" fmla="*/ 822425 h 908241"/>
              <a:gd name="connsiteX3" fmla="*/ 84278 w 7694078"/>
              <a:gd name="connsiteY3" fmla="*/ 908241 h 908241"/>
              <a:gd name="connsiteX4" fmla="*/ 0 w 7694078"/>
              <a:gd name="connsiteY4" fmla="*/ 109814 h 908241"/>
              <a:gd name="connsiteX0" fmla="*/ 0 w 7690432"/>
              <a:gd name="connsiteY0" fmla="*/ 129940 h 908241"/>
              <a:gd name="connsiteX1" fmla="*/ 7591491 w 7690432"/>
              <a:gd name="connsiteY1" fmla="*/ 0 h 908241"/>
              <a:gd name="connsiteX2" fmla="*/ 7690432 w 7690432"/>
              <a:gd name="connsiteY2" fmla="*/ 822425 h 908241"/>
              <a:gd name="connsiteX3" fmla="*/ 80632 w 7690432"/>
              <a:gd name="connsiteY3" fmla="*/ 908241 h 908241"/>
              <a:gd name="connsiteX4" fmla="*/ 0 w 7690432"/>
              <a:gd name="connsiteY4" fmla="*/ 129940 h 908241"/>
              <a:gd name="connsiteX0" fmla="*/ 0 w 7690657"/>
              <a:gd name="connsiteY0" fmla="*/ 91859 h 908241"/>
              <a:gd name="connsiteX1" fmla="*/ 7591716 w 7690657"/>
              <a:gd name="connsiteY1" fmla="*/ 0 h 908241"/>
              <a:gd name="connsiteX2" fmla="*/ 7690657 w 7690657"/>
              <a:gd name="connsiteY2" fmla="*/ 822425 h 908241"/>
              <a:gd name="connsiteX3" fmla="*/ 80857 w 7690657"/>
              <a:gd name="connsiteY3" fmla="*/ 908241 h 908241"/>
              <a:gd name="connsiteX4" fmla="*/ 0 w 7690657"/>
              <a:gd name="connsiteY4" fmla="*/ 91859 h 908241"/>
              <a:gd name="connsiteX0" fmla="*/ 0 w 7690657"/>
              <a:gd name="connsiteY0" fmla="*/ 96205 h 912587"/>
              <a:gd name="connsiteX1" fmla="*/ 7577581 w 7690657"/>
              <a:gd name="connsiteY1" fmla="*/ 0 h 912587"/>
              <a:gd name="connsiteX2" fmla="*/ 7690657 w 7690657"/>
              <a:gd name="connsiteY2" fmla="*/ 826771 h 912587"/>
              <a:gd name="connsiteX3" fmla="*/ 80857 w 7690657"/>
              <a:gd name="connsiteY3" fmla="*/ 912587 h 912587"/>
              <a:gd name="connsiteX4" fmla="*/ 0 w 7690657"/>
              <a:gd name="connsiteY4" fmla="*/ 96205 h 912587"/>
              <a:gd name="connsiteX0" fmla="*/ 0 w 7669454"/>
              <a:gd name="connsiteY0" fmla="*/ 102724 h 912587"/>
              <a:gd name="connsiteX1" fmla="*/ 7556378 w 7669454"/>
              <a:gd name="connsiteY1" fmla="*/ 0 h 912587"/>
              <a:gd name="connsiteX2" fmla="*/ 7669454 w 7669454"/>
              <a:gd name="connsiteY2" fmla="*/ 826771 h 912587"/>
              <a:gd name="connsiteX3" fmla="*/ 59654 w 7669454"/>
              <a:gd name="connsiteY3" fmla="*/ 912587 h 912587"/>
              <a:gd name="connsiteX4" fmla="*/ 0 w 7669454"/>
              <a:gd name="connsiteY4" fmla="*/ 102724 h 912587"/>
              <a:gd name="connsiteX0" fmla="*/ 0 w 7669454"/>
              <a:gd name="connsiteY0" fmla="*/ 102724 h 912587"/>
              <a:gd name="connsiteX1" fmla="*/ 7556378 w 7669454"/>
              <a:gd name="connsiteY1" fmla="*/ 0 h 912587"/>
              <a:gd name="connsiteX2" fmla="*/ 7669454 w 7669454"/>
              <a:gd name="connsiteY2" fmla="*/ 826771 h 912587"/>
              <a:gd name="connsiteX3" fmla="*/ 59654 w 7669454"/>
              <a:gd name="connsiteY3" fmla="*/ 912587 h 912587"/>
              <a:gd name="connsiteX4" fmla="*/ 0 w 7669454"/>
              <a:gd name="connsiteY4" fmla="*/ 102724 h 912587"/>
              <a:gd name="connsiteX0" fmla="*/ 0 w 7669454"/>
              <a:gd name="connsiteY0" fmla="*/ 102724 h 910129"/>
              <a:gd name="connsiteX1" fmla="*/ 7556378 w 7669454"/>
              <a:gd name="connsiteY1" fmla="*/ 0 h 910129"/>
              <a:gd name="connsiteX2" fmla="*/ 7669454 w 7669454"/>
              <a:gd name="connsiteY2" fmla="*/ 826771 h 910129"/>
              <a:gd name="connsiteX3" fmla="*/ 82567 w 7669454"/>
              <a:gd name="connsiteY3" fmla="*/ 910129 h 910129"/>
              <a:gd name="connsiteX4" fmla="*/ 0 w 7669454"/>
              <a:gd name="connsiteY4" fmla="*/ 102724 h 910129"/>
              <a:gd name="connsiteX0" fmla="*/ 0 w 7646542"/>
              <a:gd name="connsiteY0" fmla="*/ 102724 h 910129"/>
              <a:gd name="connsiteX1" fmla="*/ 7556378 w 7646542"/>
              <a:gd name="connsiteY1" fmla="*/ 0 h 910129"/>
              <a:gd name="connsiteX2" fmla="*/ 7646542 w 7646542"/>
              <a:gd name="connsiteY2" fmla="*/ 829229 h 910129"/>
              <a:gd name="connsiteX3" fmla="*/ 82567 w 7646542"/>
              <a:gd name="connsiteY3" fmla="*/ 910129 h 910129"/>
              <a:gd name="connsiteX4" fmla="*/ 0 w 7646542"/>
              <a:gd name="connsiteY4" fmla="*/ 102724 h 9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6542" h="910129">
                <a:moveTo>
                  <a:pt x="0" y="102724"/>
                </a:moveTo>
                <a:lnTo>
                  <a:pt x="7556378" y="0"/>
                </a:lnTo>
                <a:lnTo>
                  <a:pt x="7646542" y="829229"/>
                </a:lnTo>
                <a:lnTo>
                  <a:pt x="82567" y="910129"/>
                </a:lnTo>
                <a:cubicBezTo>
                  <a:pt x="61114" y="629573"/>
                  <a:pt x="19967" y="430339"/>
                  <a:pt x="0" y="102724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AB4574C2-91FB-4E48-8E5D-7A627A43F731}"/>
              </a:ext>
            </a:extLst>
          </p:cNvPr>
          <p:cNvSpPr/>
          <p:nvPr/>
        </p:nvSpPr>
        <p:spPr>
          <a:xfrm>
            <a:off x="1263244" y="4128802"/>
            <a:ext cx="9611246" cy="792000"/>
          </a:xfrm>
          <a:custGeom>
            <a:avLst/>
            <a:gdLst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0 w 7717018"/>
              <a:gd name="connsiteY3" fmla="*/ 792000 h 792000"/>
              <a:gd name="connsiteX4" fmla="*/ 0 w 7717018"/>
              <a:gd name="connsiteY4" fmla="*/ 0 h 792000"/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342900 w 7717018"/>
              <a:gd name="connsiteY3" fmla="*/ 763425 h 792000"/>
              <a:gd name="connsiteX4" fmla="*/ 0 w 7717018"/>
              <a:gd name="connsiteY4" fmla="*/ 0 h 792000"/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238125 w 7717018"/>
              <a:gd name="connsiteY3" fmla="*/ 763425 h 792000"/>
              <a:gd name="connsiteX4" fmla="*/ 0 w 7717018"/>
              <a:gd name="connsiteY4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7018" h="792000">
                <a:moveTo>
                  <a:pt x="0" y="0"/>
                </a:moveTo>
                <a:lnTo>
                  <a:pt x="7717018" y="0"/>
                </a:lnTo>
                <a:lnTo>
                  <a:pt x="7717018" y="792000"/>
                </a:lnTo>
                <a:lnTo>
                  <a:pt x="238125" y="7634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Pentagon 1">
            <a:extLst>
              <a:ext uri="{FF2B5EF4-FFF2-40B4-BE49-F238E27FC236}">
                <a16:creationId xmlns="" xmlns:a16="http://schemas.microsoft.com/office/drawing/2014/main" id="{4B767F83-D70C-4734-A5CC-61837B65C3BF}"/>
              </a:ext>
            </a:extLst>
          </p:cNvPr>
          <p:cNvSpPr/>
          <p:nvPr/>
        </p:nvSpPr>
        <p:spPr>
          <a:xfrm rot="10800000">
            <a:off x="1099128" y="1769688"/>
            <a:ext cx="9811609" cy="792000"/>
          </a:xfrm>
          <a:custGeom>
            <a:avLst/>
            <a:gdLst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0 w 7687474"/>
              <a:gd name="connsiteY4" fmla="*/ 792000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352425 w 7687474"/>
              <a:gd name="connsiteY4" fmla="*/ 782475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266700 w 7687474"/>
              <a:gd name="connsiteY4" fmla="*/ 782475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238125 w 7687474"/>
              <a:gd name="connsiteY4" fmla="*/ 792000 h 792000"/>
              <a:gd name="connsiteX5" fmla="*/ 0 w 7687474"/>
              <a:gd name="connsiteY5" fmla="*/ 0 h 792000"/>
              <a:gd name="connsiteX0" fmla="*/ 0 w 7735099"/>
              <a:gd name="connsiteY0" fmla="*/ 9525 h 792000"/>
              <a:gd name="connsiteX1" fmla="*/ 7339099 w 7735099"/>
              <a:gd name="connsiteY1" fmla="*/ 0 h 792000"/>
              <a:gd name="connsiteX2" fmla="*/ 7735099 w 7735099"/>
              <a:gd name="connsiteY2" fmla="*/ 396000 h 792000"/>
              <a:gd name="connsiteX3" fmla="*/ 7339099 w 7735099"/>
              <a:gd name="connsiteY3" fmla="*/ 792000 h 792000"/>
              <a:gd name="connsiteX4" fmla="*/ 285750 w 7735099"/>
              <a:gd name="connsiteY4" fmla="*/ 792000 h 792000"/>
              <a:gd name="connsiteX5" fmla="*/ 0 w 7735099"/>
              <a:gd name="connsiteY5" fmla="*/ 9525 h 792000"/>
              <a:gd name="connsiteX0" fmla="*/ 0 w 7735099"/>
              <a:gd name="connsiteY0" fmla="*/ 9525 h 792000"/>
              <a:gd name="connsiteX1" fmla="*/ 7339099 w 7735099"/>
              <a:gd name="connsiteY1" fmla="*/ 0 h 792000"/>
              <a:gd name="connsiteX2" fmla="*/ 7735099 w 7735099"/>
              <a:gd name="connsiteY2" fmla="*/ 396000 h 792000"/>
              <a:gd name="connsiteX3" fmla="*/ 7339099 w 7735099"/>
              <a:gd name="connsiteY3" fmla="*/ 792000 h 792000"/>
              <a:gd name="connsiteX4" fmla="*/ 257175 w 7735099"/>
              <a:gd name="connsiteY4" fmla="*/ 792000 h 792000"/>
              <a:gd name="connsiteX5" fmla="*/ 0 w 7735099"/>
              <a:gd name="connsiteY5" fmla="*/ 9525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35099" h="792000">
                <a:moveTo>
                  <a:pt x="0" y="9525"/>
                </a:moveTo>
                <a:lnTo>
                  <a:pt x="7339099" y="0"/>
                </a:lnTo>
                <a:lnTo>
                  <a:pt x="7735099" y="396000"/>
                </a:lnTo>
                <a:lnTo>
                  <a:pt x="7339099" y="792000"/>
                </a:lnTo>
                <a:lnTo>
                  <a:pt x="257175" y="792000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B362B03E-C4CE-4EF9-A384-260C2397D3BE}"/>
              </a:ext>
            </a:extLst>
          </p:cNvPr>
          <p:cNvSpPr/>
          <p:nvPr/>
        </p:nvSpPr>
        <p:spPr>
          <a:xfrm rot="10800000">
            <a:off x="1326746" y="2898104"/>
            <a:ext cx="9611246" cy="792000"/>
          </a:xfrm>
          <a:custGeom>
            <a:avLst/>
            <a:gdLst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0 w 7717018"/>
              <a:gd name="connsiteY3" fmla="*/ 792000 h 792000"/>
              <a:gd name="connsiteX4" fmla="*/ 0 w 7717018"/>
              <a:gd name="connsiteY4" fmla="*/ 0 h 792000"/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342900 w 7717018"/>
              <a:gd name="connsiteY3" fmla="*/ 763425 h 792000"/>
              <a:gd name="connsiteX4" fmla="*/ 0 w 7717018"/>
              <a:gd name="connsiteY4" fmla="*/ 0 h 792000"/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238125 w 7717018"/>
              <a:gd name="connsiteY3" fmla="*/ 763425 h 792000"/>
              <a:gd name="connsiteX4" fmla="*/ 0 w 7717018"/>
              <a:gd name="connsiteY4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7018" h="792000">
                <a:moveTo>
                  <a:pt x="0" y="0"/>
                </a:moveTo>
                <a:lnTo>
                  <a:pt x="7717018" y="0"/>
                </a:lnTo>
                <a:lnTo>
                  <a:pt x="7717018" y="792000"/>
                </a:lnTo>
                <a:lnTo>
                  <a:pt x="238125" y="7634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Pentagon 1">
            <a:extLst>
              <a:ext uri="{FF2B5EF4-FFF2-40B4-BE49-F238E27FC236}">
                <a16:creationId xmlns="" xmlns:a16="http://schemas.microsoft.com/office/drawing/2014/main" id="{299243B6-190D-465C-A269-20B8FA57C9EC}"/>
              </a:ext>
            </a:extLst>
          </p:cNvPr>
          <p:cNvSpPr/>
          <p:nvPr/>
        </p:nvSpPr>
        <p:spPr>
          <a:xfrm>
            <a:off x="1290501" y="5257218"/>
            <a:ext cx="9811609" cy="792000"/>
          </a:xfrm>
          <a:custGeom>
            <a:avLst/>
            <a:gdLst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0 w 7687474"/>
              <a:gd name="connsiteY4" fmla="*/ 792000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352425 w 7687474"/>
              <a:gd name="connsiteY4" fmla="*/ 782475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266700 w 7687474"/>
              <a:gd name="connsiteY4" fmla="*/ 782475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238125 w 7687474"/>
              <a:gd name="connsiteY4" fmla="*/ 792000 h 792000"/>
              <a:gd name="connsiteX5" fmla="*/ 0 w 7687474"/>
              <a:gd name="connsiteY5" fmla="*/ 0 h 792000"/>
              <a:gd name="connsiteX0" fmla="*/ 0 w 7735099"/>
              <a:gd name="connsiteY0" fmla="*/ 9525 h 792000"/>
              <a:gd name="connsiteX1" fmla="*/ 7339099 w 7735099"/>
              <a:gd name="connsiteY1" fmla="*/ 0 h 792000"/>
              <a:gd name="connsiteX2" fmla="*/ 7735099 w 7735099"/>
              <a:gd name="connsiteY2" fmla="*/ 396000 h 792000"/>
              <a:gd name="connsiteX3" fmla="*/ 7339099 w 7735099"/>
              <a:gd name="connsiteY3" fmla="*/ 792000 h 792000"/>
              <a:gd name="connsiteX4" fmla="*/ 285750 w 7735099"/>
              <a:gd name="connsiteY4" fmla="*/ 792000 h 792000"/>
              <a:gd name="connsiteX5" fmla="*/ 0 w 7735099"/>
              <a:gd name="connsiteY5" fmla="*/ 9525 h 792000"/>
              <a:gd name="connsiteX0" fmla="*/ 0 w 7735099"/>
              <a:gd name="connsiteY0" fmla="*/ 9525 h 792000"/>
              <a:gd name="connsiteX1" fmla="*/ 7339099 w 7735099"/>
              <a:gd name="connsiteY1" fmla="*/ 0 h 792000"/>
              <a:gd name="connsiteX2" fmla="*/ 7735099 w 7735099"/>
              <a:gd name="connsiteY2" fmla="*/ 396000 h 792000"/>
              <a:gd name="connsiteX3" fmla="*/ 7339099 w 7735099"/>
              <a:gd name="connsiteY3" fmla="*/ 792000 h 792000"/>
              <a:gd name="connsiteX4" fmla="*/ 257175 w 7735099"/>
              <a:gd name="connsiteY4" fmla="*/ 792000 h 792000"/>
              <a:gd name="connsiteX5" fmla="*/ 0 w 7735099"/>
              <a:gd name="connsiteY5" fmla="*/ 9525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35099" h="792000">
                <a:moveTo>
                  <a:pt x="0" y="9525"/>
                </a:moveTo>
                <a:lnTo>
                  <a:pt x="7339099" y="0"/>
                </a:lnTo>
                <a:lnTo>
                  <a:pt x="7735099" y="396000"/>
                </a:lnTo>
                <a:lnTo>
                  <a:pt x="7339099" y="792000"/>
                </a:lnTo>
                <a:lnTo>
                  <a:pt x="257175" y="792000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FAEDE0A-BB90-4CF8-A86F-AC3A7EB2CC25}"/>
              </a:ext>
            </a:extLst>
          </p:cNvPr>
          <p:cNvGrpSpPr/>
          <p:nvPr/>
        </p:nvGrpSpPr>
        <p:grpSpPr>
          <a:xfrm>
            <a:off x="2598911" y="1830337"/>
            <a:ext cx="7489777" cy="666656"/>
            <a:chOff x="3017859" y="4283314"/>
            <a:chExt cx="4891430" cy="666656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09EA85A-EEFC-4487-B997-D5FCF8682FA0}"/>
                </a:ext>
              </a:extLst>
            </p:cNvPr>
            <p:cNvSpPr txBox="1"/>
            <p:nvPr/>
          </p:nvSpPr>
          <p:spPr>
            <a:xfrm>
              <a:off x="3021855" y="4488305"/>
              <a:ext cx="4887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53C9553-18A6-48D7-B408-4084A37829F3}"/>
                </a:ext>
              </a:extLst>
            </p:cNvPr>
            <p:cNvSpPr txBox="1"/>
            <p:nvPr/>
          </p:nvSpPr>
          <p:spPr>
            <a:xfrm>
              <a:off x="3017859" y="4283314"/>
              <a:ext cx="48458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E6EA55C5-C77C-4A31-B155-5B75283EA6B9}"/>
              </a:ext>
            </a:extLst>
          </p:cNvPr>
          <p:cNvGrpSpPr/>
          <p:nvPr/>
        </p:nvGrpSpPr>
        <p:grpSpPr>
          <a:xfrm>
            <a:off x="2239674" y="5311855"/>
            <a:ext cx="7483658" cy="666656"/>
            <a:chOff x="3021855" y="4283314"/>
            <a:chExt cx="4887434" cy="666656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EA181E4-9675-405B-B0A0-EF7CA9517045}"/>
                </a:ext>
              </a:extLst>
            </p:cNvPr>
            <p:cNvSpPr txBox="1"/>
            <p:nvPr/>
          </p:nvSpPr>
          <p:spPr>
            <a:xfrm>
              <a:off x="3021855" y="4488305"/>
              <a:ext cx="4887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B881FB0-0F06-4AE6-86E7-7ABFC299FFB4}"/>
                </a:ext>
              </a:extLst>
            </p:cNvPr>
            <p:cNvSpPr txBox="1"/>
            <p:nvPr/>
          </p:nvSpPr>
          <p:spPr>
            <a:xfrm>
              <a:off x="3063404" y="4283314"/>
              <a:ext cx="48458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9241B017-59B5-450A-AF60-662D414D65ED}"/>
              </a:ext>
            </a:extLst>
          </p:cNvPr>
          <p:cNvGrpSpPr/>
          <p:nvPr/>
        </p:nvGrpSpPr>
        <p:grpSpPr>
          <a:xfrm>
            <a:off x="2239674" y="2940170"/>
            <a:ext cx="7483658" cy="666656"/>
            <a:chOff x="3021855" y="4283314"/>
            <a:chExt cx="4887434" cy="666656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5F3B3BF-5E92-41EE-8B73-EE7DB43729F5}"/>
                </a:ext>
              </a:extLst>
            </p:cNvPr>
            <p:cNvSpPr txBox="1"/>
            <p:nvPr/>
          </p:nvSpPr>
          <p:spPr>
            <a:xfrm>
              <a:off x="3021855" y="4488305"/>
              <a:ext cx="4887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97767D7C-2577-49C6-A1C9-61359174EEA1}"/>
                </a:ext>
              </a:extLst>
            </p:cNvPr>
            <p:cNvSpPr txBox="1"/>
            <p:nvPr/>
          </p:nvSpPr>
          <p:spPr>
            <a:xfrm>
              <a:off x="3063404" y="4283314"/>
              <a:ext cx="48458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01469A99-E057-4A3C-981B-F480F3FEA9E9}"/>
              </a:ext>
            </a:extLst>
          </p:cNvPr>
          <p:cNvGrpSpPr/>
          <p:nvPr/>
        </p:nvGrpSpPr>
        <p:grpSpPr>
          <a:xfrm>
            <a:off x="2598911" y="4191478"/>
            <a:ext cx="7489777" cy="666656"/>
            <a:chOff x="3017859" y="4283314"/>
            <a:chExt cx="4891430" cy="666656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9A5B7F4-36D8-4E61-9D23-E79FBC44C558}"/>
                </a:ext>
              </a:extLst>
            </p:cNvPr>
            <p:cNvSpPr txBox="1"/>
            <p:nvPr/>
          </p:nvSpPr>
          <p:spPr>
            <a:xfrm>
              <a:off x="3021855" y="4488305"/>
              <a:ext cx="4887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D57CA7F-BC58-40C7-8F58-AAFEAFF607D7}"/>
                </a:ext>
              </a:extLst>
            </p:cNvPr>
            <p:cNvSpPr txBox="1"/>
            <p:nvPr/>
          </p:nvSpPr>
          <p:spPr>
            <a:xfrm>
              <a:off x="3017859" y="4283314"/>
              <a:ext cx="48458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4A2CCBE-E059-4ACF-80D9-8FB6DBFF4BAF}"/>
              </a:ext>
            </a:extLst>
          </p:cNvPr>
          <p:cNvGrpSpPr/>
          <p:nvPr/>
        </p:nvGrpSpPr>
        <p:grpSpPr>
          <a:xfrm>
            <a:off x="4242613" y="2324499"/>
            <a:ext cx="3953917" cy="3953917"/>
            <a:chOff x="3018304" y="1378094"/>
            <a:chExt cx="3096667" cy="3096667"/>
          </a:xfrm>
        </p:grpSpPr>
        <p:sp>
          <p:nvSpPr>
            <p:cNvPr id="4" name="Block Arc 3">
              <a:extLst>
                <a:ext uri="{FF2B5EF4-FFF2-40B4-BE49-F238E27FC236}">
                  <a16:creationId xmlns="" xmlns:a16="http://schemas.microsoft.com/office/drawing/2014/main" id="{703FA1CB-4EDD-4A80-B0A8-1886DDC363F4}"/>
                </a:ext>
              </a:extLst>
            </p:cNvPr>
            <p:cNvSpPr/>
            <p:nvPr/>
          </p:nvSpPr>
          <p:spPr>
            <a:xfrm rot="826105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5919102"/>
                <a:gd name="adj3" fmla="val 690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="" xmlns:a16="http://schemas.microsoft.com/office/drawing/2014/main" id="{A460E49E-CB5D-43AD-B79D-FFFF59C0B764}"/>
                </a:ext>
              </a:extLst>
            </p:cNvPr>
            <p:cNvSpPr/>
            <p:nvPr/>
          </p:nvSpPr>
          <p:spPr>
            <a:xfrm rot="19032052">
              <a:off x="3018304" y="1378094"/>
              <a:ext cx="3096667" cy="3096667"/>
            </a:xfrm>
            <a:prstGeom prst="blockArc">
              <a:avLst>
                <a:gd name="adj1" fmla="val 10899473"/>
                <a:gd name="adj2" fmla="val 13310838"/>
                <a:gd name="adj3" fmla="val 704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4BA97CE2-0A81-4544-ACE1-43984C62CA31}"/>
                </a:ext>
              </a:extLst>
            </p:cNvPr>
            <p:cNvGrpSpPr/>
            <p:nvPr/>
          </p:nvGrpSpPr>
          <p:grpSpPr>
            <a:xfrm>
              <a:off x="3018304" y="1378094"/>
              <a:ext cx="3096667" cy="3096667"/>
              <a:chOff x="3018304" y="1378094"/>
              <a:chExt cx="3096667" cy="3096667"/>
            </a:xfrm>
          </p:grpSpPr>
          <p:sp>
            <p:nvSpPr>
              <p:cNvPr id="9" name="Block Arc 8">
                <a:extLst>
                  <a:ext uri="{FF2B5EF4-FFF2-40B4-BE49-F238E27FC236}">
                    <a16:creationId xmlns="" xmlns:a16="http://schemas.microsoft.com/office/drawing/2014/main" id="{7014A0EE-1536-4511-B7CD-395320FC9597}"/>
                  </a:ext>
                </a:extLst>
              </p:cNvPr>
              <p:cNvSpPr/>
              <p:nvPr/>
            </p:nvSpPr>
            <p:spPr>
              <a:xfrm>
                <a:off x="3018304" y="1378094"/>
                <a:ext cx="3096667" cy="3096667"/>
              </a:xfrm>
              <a:prstGeom prst="blockArc">
                <a:avLst>
                  <a:gd name="adj1" fmla="val 10849205"/>
                  <a:gd name="adj2" fmla="val 13299261"/>
                  <a:gd name="adj3" fmla="val 705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Block Arc 9">
                <a:extLst>
                  <a:ext uri="{FF2B5EF4-FFF2-40B4-BE49-F238E27FC236}">
                    <a16:creationId xmlns="" xmlns:a16="http://schemas.microsoft.com/office/drawing/2014/main" id="{3E53B548-3E69-4C03-84D5-433DF94FDC7D}"/>
                  </a:ext>
                </a:extLst>
              </p:cNvPr>
              <p:cNvSpPr/>
              <p:nvPr/>
            </p:nvSpPr>
            <p:spPr>
              <a:xfrm rot="5400000">
                <a:off x="3018304" y="1378094"/>
                <a:ext cx="3096667" cy="3096667"/>
              </a:xfrm>
              <a:prstGeom prst="blockArc">
                <a:avLst>
                  <a:gd name="adj1" fmla="val 13650321"/>
                  <a:gd name="adj2" fmla="val 16152490"/>
                  <a:gd name="adj3" fmla="val 717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" name="Block Arc 6">
              <a:extLst>
                <a:ext uri="{FF2B5EF4-FFF2-40B4-BE49-F238E27FC236}">
                  <a16:creationId xmlns="" xmlns:a16="http://schemas.microsoft.com/office/drawing/2014/main" id="{AAF490CB-78DF-4526-91DA-87801617AF44}"/>
                </a:ext>
              </a:extLst>
            </p:cNvPr>
            <p:cNvSpPr/>
            <p:nvPr/>
          </p:nvSpPr>
          <p:spPr>
            <a:xfrm rot="2854073">
              <a:off x="3018304" y="1378094"/>
              <a:ext cx="3096667" cy="3096667"/>
            </a:xfrm>
            <a:prstGeom prst="blockArc">
              <a:avLst>
                <a:gd name="adj1" fmla="val 10553048"/>
                <a:gd name="adj2" fmla="val 13271468"/>
                <a:gd name="adj3" fmla="val 70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="" xmlns:a16="http://schemas.microsoft.com/office/drawing/2014/main" id="{3AA386ED-76E9-45C7-8C7D-0AEAB566E6FD}"/>
                </a:ext>
              </a:extLst>
            </p:cNvPr>
            <p:cNvSpPr/>
            <p:nvPr/>
          </p:nvSpPr>
          <p:spPr>
            <a:xfrm rot="285446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6068669"/>
                <a:gd name="adj3" fmla="val 71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3F0402C-CBEE-478E-8C29-689C920EC9A8}"/>
              </a:ext>
            </a:extLst>
          </p:cNvPr>
          <p:cNvGrpSpPr/>
          <p:nvPr/>
        </p:nvGrpSpPr>
        <p:grpSpPr>
          <a:xfrm>
            <a:off x="8104788" y="1820444"/>
            <a:ext cx="2827389" cy="918329"/>
            <a:chOff x="6457218" y="1772816"/>
            <a:chExt cx="2291246" cy="918329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8E38463-5F7C-4D8A-BA0F-812F885D318A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2B8A787B-EB63-49F4-9A5A-C9D29B488C90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166B5685-BD2E-487A-889B-7E1C1F9D94D8}"/>
              </a:ext>
            </a:extLst>
          </p:cNvPr>
          <p:cNvGrpSpPr/>
          <p:nvPr/>
        </p:nvGrpSpPr>
        <p:grpSpPr>
          <a:xfrm>
            <a:off x="8702213" y="3332612"/>
            <a:ext cx="2827389" cy="918329"/>
            <a:chOff x="6889266" y="3284984"/>
            <a:chExt cx="1998238" cy="918329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DB98BC8-677A-4AA0-95CE-7C1D51678151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D9DD615-9F10-426A-9555-F31636355BA1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1C4072-BC75-4536-94F1-EA1A3BD33448}"/>
              </a:ext>
            </a:extLst>
          </p:cNvPr>
          <p:cNvGrpSpPr/>
          <p:nvPr/>
        </p:nvGrpSpPr>
        <p:grpSpPr>
          <a:xfrm>
            <a:off x="8320812" y="5174656"/>
            <a:ext cx="2827389" cy="918329"/>
            <a:chOff x="6673242" y="5020022"/>
            <a:chExt cx="2291246" cy="918329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60DC267B-D2A9-4F77-9C9E-B0A2C15CD420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3F6E211-3039-4A62-AEF7-C9CE0B54692C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9362FFBB-3E77-4C0E-A67E-173A403BA769}"/>
              </a:ext>
            </a:extLst>
          </p:cNvPr>
          <p:cNvGrpSpPr/>
          <p:nvPr/>
        </p:nvGrpSpPr>
        <p:grpSpPr>
          <a:xfrm>
            <a:off x="1616414" y="1797569"/>
            <a:ext cx="2789947" cy="918329"/>
            <a:chOff x="467544" y="1749941"/>
            <a:chExt cx="2291246" cy="918329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9D5DD00-FBDB-48AF-9238-4E06963EB8D8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CF7B94A4-C6C8-40E4-A495-EEFF341907DF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CD49FD6F-D92E-4CC4-82E4-AD316A32389B}"/>
              </a:ext>
            </a:extLst>
          </p:cNvPr>
          <p:cNvGrpSpPr/>
          <p:nvPr/>
        </p:nvGrpSpPr>
        <p:grpSpPr>
          <a:xfrm>
            <a:off x="944486" y="3332612"/>
            <a:ext cx="2802170" cy="918329"/>
            <a:chOff x="242744" y="3314387"/>
            <a:chExt cx="2011990" cy="918329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1BFAF3BC-E03A-47CD-86EA-E02CB609EC24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886A98E5-7CD4-4050-B6F0-61C7AB09C054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600ABBE7-466B-4125-9E42-E15D813E86BE}"/>
              </a:ext>
            </a:extLst>
          </p:cNvPr>
          <p:cNvGrpSpPr/>
          <p:nvPr/>
        </p:nvGrpSpPr>
        <p:grpSpPr>
          <a:xfrm>
            <a:off x="1388166" y="5174656"/>
            <a:ext cx="2802170" cy="918329"/>
            <a:chOff x="251520" y="4998238"/>
            <a:chExt cx="2291246" cy="918329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3C3C77D8-971E-4C10-A17E-9CE5E550733D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C0CB2368-ADDE-4271-8CE7-7D054BC06957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1B793F5D-A661-4CE9-A589-74F1E2C5257A}"/>
              </a:ext>
            </a:extLst>
          </p:cNvPr>
          <p:cNvGrpSpPr/>
          <p:nvPr/>
        </p:nvGrpSpPr>
        <p:grpSpPr>
          <a:xfrm>
            <a:off x="5168026" y="4356725"/>
            <a:ext cx="2082154" cy="1496164"/>
            <a:chOff x="3520455" y="4309100"/>
            <a:chExt cx="2082154" cy="1496164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25F70CE1-72AF-4EF9-818A-821FCA865A89}"/>
                </a:ext>
              </a:extLst>
            </p:cNvPr>
            <p:cNvSpPr txBox="1"/>
            <p:nvPr/>
          </p:nvSpPr>
          <p:spPr>
            <a:xfrm>
              <a:off x="3520455" y="4309100"/>
              <a:ext cx="2082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21BCF646-AE8A-4B2B-953B-77CBF7727493}"/>
                </a:ext>
              </a:extLst>
            </p:cNvPr>
            <p:cNvSpPr txBox="1"/>
            <p:nvPr/>
          </p:nvSpPr>
          <p:spPr>
            <a:xfrm>
              <a:off x="3520455" y="4604935"/>
              <a:ext cx="20821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7F6CC412-5A54-4E77-ACFD-4C7DA8D1114B}"/>
              </a:ext>
            </a:extLst>
          </p:cNvPr>
          <p:cNvSpPr/>
          <p:nvPr/>
        </p:nvSpPr>
        <p:spPr>
          <a:xfrm>
            <a:off x="5734564" y="3105739"/>
            <a:ext cx="949248" cy="949248"/>
          </a:xfrm>
          <a:prstGeom prst="ellipse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Freeform 98">
            <a:extLst>
              <a:ext uri="{FF2B5EF4-FFF2-40B4-BE49-F238E27FC236}">
                <a16:creationId xmlns="" xmlns:a16="http://schemas.microsoft.com/office/drawing/2014/main" id="{531AEE34-FEFB-4B03-9941-B1C08596957A}"/>
              </a:ext>
            </a:extLst>
          </p:cNvPr>
          <p:cNvSpPr/>
          <p:nvPr/>
        </p:nvSpPr>
        <p:spPr>
          <a:xfrm>
            <a:off x="7110346" y="1941597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Freeform 99">
            <a:extLst>
              <a:ext uri="{FF2B5EF4-FFF2-40B4-BE49-F238E27FC236}">
                <a16:creationId xmlns="" xmlns:a16="http://schemas.microsoft.com/office/drawing/2014/main" id="{AD1138F1-3D1D-46CD-97E1-AE6DCF2A49EA}"/>
              </a:ext>
            </a:extLst>
          </p:cNvPr>
          <p:cNvSpPr/>
          <p:nvPr/>
        </p:nvSpPr>
        <p:spPr>
          <a:xfrm flipH="1">
            <a:off x="4406360" y="1941597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3F66135E-F678-4B8D-B791-36BE7CACC41F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8120296" y="3480640"/>
            <a:ext cx="581917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103">
            <a:extLst>
              <a:ext uri="{FF2B5EF4-FFF2-40B4-BE49-F238E27FC236}">
                <a16:creationId xmlns="" xmlns:a16="http://schemas.microsoft.com/office/drawing/2014/main" id="{FC16D9A6-63C4-48C5-A7ED-62DFBC185473}"/>
              </a:ext>
            </a:extLst>
          </p:cNvPr>
          <p:cNvSpPr/>
          <p:nvPr/>
        </p:nvSpPr>
        <p:spPr>
          <a:xfrm flipH="1">
            <a:off x="3490200" y="4949606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A5007E1E-60F1-44FA-BA16-108C0686F577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3649424" y="3480640"/>
            <a:ext cx="593190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103">
            <a:extLst>
              <a:ext uri="{FF2B5EF4-FFF2-40B4-BE49-F238E27FC236}">
                <a16:creationId xmlns="" xmlns:a16="http://schemas.microsoft.com/office/drawing/2014/main" id="{7DCC11B3-588B-4ADA-A91E-46AD63CDB31B}"/>
              </a:ext>
            </a:extLst>
          </p:cNvPr>
          <p:cNvSpPr/>
          <p:nvPr/>
        </p:nvSpPr>
        <p:spPr>
          <a:xfrm>
            <a:off x="8253524" y="4949606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="" xmlns:a16="http://schemas.microsoft.com/office/drawing/2014/main" id="{8780DD58-693E-4D03-A7BE-E1BEDCC4897D}"/>
              </a:ext>
            </a:extLst>
          </p:cNvPr>
          <p:cNvSpPr/>
          <p:nvPr/>
        </p:nvSpPr>
        <p:spPr>
          <a:xfrm>
            <a:off x="5993774" y="3350195"/>
            <a:ext cx="450561" cy="449829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973" y="418098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5" name="Text Placeholder 14"/>
          <p:cNvSpPr txBox="1">
            <a:spLocks/>
          </p:cNvSpPr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0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9144000" y="418098"/>
            <a:ext cx="2384907" cy="13321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6CB3543-5F58-4EC0-8361-BEAE9CFBAF6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125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64A1EFDD-0A71-4288-99CF-A0AC1BBCA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640499"/>
              </p:ext>
            </p:extLst>
          </p:nvPr>
        </p:nvGraphicFramePr>
        <p:xfrm>
          <a:off x="783361" y="1705130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708282B2-51FC-4996-8FA3-8F4E4507C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943040"/>
              </p:ext>
            </p:extLst>
          </p:nvPr>
        </p:nvGraphicFramePr>
        <p:xfrm>
          <a:off x="4463185" y="1705130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2317EA37-2366-482B-9994-2CDF6A837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71420"/>
              </p:ext>
            </p:extLst>
          </p:nvPr>
        </p:nvGraphicFramePr>
        <p:xfrm>
          <a:off x="8143009" y="1705130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CDBB73B6-424A-4C33-AD2D-BF7112F40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149490"/>
              </p:ext>
            </p:extLst>
          </p:nvPr>
        </p:nvGraphicFramePr>
        <p:xfrm>
          <a:off x="783361" y="4128458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93E97C1D-6B70-4AEF-BC82-7969F4C4A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258627"/>
              </p:ext>
            </p:extLst>
          </p:nvPr>
        </p:nvGraphicFramePr>
        <p:xfrm>
          <a:off x="4463185" y="4128458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9CF38DCF-CCE8-4980-AF60-8E32E121E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603913"/>
              </p:ext>
            </p:extLst>
          </p:nvPr>
        </p:nvGraphicFramePr>
        <p:xfrm>
          <a:off x="8143009" y="4128458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9846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6963134E-DB17-4701-91EA-6DBF0BDC427A}"/>
              </a:ext>
            </a:extLst>
          </p:cNvPr>
          <p:cNvGrpSpPr/>
          <p:nvPr/>
        </p:nvGrpSpPr>
        <p:grpSpPr>
          <a:xfrm>
            <a:off x="1582022" y="2303707"/>
            <a:ext cx="7836110" cy="3271537"/>
            <a:chOff x="1238253" y="2341501"/>
            <a:chExt cx="7836110" cy="2995618"/>
          </a:xfrm>
        </p:grpSpPr>
        <p:sp>
          <p:nvSpPr>
            <p:cNvPr id="43" name="사각형: 둥근 위쪽 모서리 34">
              <a:extLst>
                <a:ext uri="{FF2B5EF4-FFF2-40B4-BE49-F238E27FC236}">
                  <a16:creationId xmlns="" xmlns:a16="http://schemas.microsoft.com/office/drawing/2014/main" id="{E89874CE-4A05-47F1-8E5F-F106D0A58A54}"/>
                </a:ext>
              </a:extLst>
            </p:cNvPr>
            <p:cNvSpPr/>
            <p:nvPr/>
          </p:nvSpPr>
          <p:spPr>
            <a:xfrm rot="16200000">
              <a:off x="5582005" y="-402054"/>
              <a:ext cx="748800" cy="6235910"/>
            </a:xfrm>
            <a:prstGeom prst="round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사각형: 둥근 위쪽 모서리 35">
              <a:extLst>
                <a:ext uri="{FF2B5EF4-FFF2-40B4-BE49-F238E27FC236}">
                  <a16:creationId xmlns="" xmlns:a16="http://schemas.microsoft.com/office/drawing/2014/main" id="{6F62D19C-BCBA-4783-8763-9C26B25D4305}"/>
                </a:ext>
              </a:extLst>
            </p:cNvPr>
            <p:cNvSpPr/>
            <p:nvPr/>
          </p:nvSpPr>
          <p:spPr>
            <a:xfrm rot="16200000">
              <a:off x="6424970" y="1189849"/>
              <a:ext cx="748800" cy="454998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사각형: 둥근 위쪽 모서리 36">
              <a:extLst>
                <a:ext uri="{FF2B5EF4-FFF2-40B4-BE49-F238E27FC236}">
                  <a16:creationId xmlns="" xmlns:a16="http://schemas.microsoft.com/office/drawing/2014/main" id="{9738AA12-403E-43F2-AF92-638ADCE13E8D}"/>
                </a:ext>
              </a:extLst>
            </p:cNvPr>
            <p:cNvSpPr/>
            <p:nvPr/>
          </p:nvSpPr>
          <p:spPr>
            <a:xfrm rot="16200000">
              <a:off x="5929671" y="1443488"/>
              <a:ext cx="748800" cy="5540584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사각형: 둥근 위쪽 모서리 37">
              <a:extLst>
                <a:ext uri="{FF2B5EF4-FFF2-40B4-BE49-F238E27FC236}">
                  <a16:creationId xmlns="" xmlns:a16="http://schemas.microsoft.com/office/drawing/2014/main" id="{C5E7298D-EF37-4743-827E-7D0147902FEE}"/>
                </a:ext>
              </a:extLst>
            </p:cNvPr>
            <p:cNvSpPr/>
            <p:nvPr/>
          </p:nvSpPr>
          <p:spPr>
            <a:xfrm rot="16200000">
              <a:off x="4781908" y="1044664"/>
              <a:ext cx="748800" cy="783610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4EE93218-C247-4092-8249-520749C161E2}"/>
              </a:ext>
            </a:extLst>
          </p:cNvPr>
          <p:cNvGrpSpPr/>
          <p:nvPr/>
        </p:nvGrpSpPr>
        <p:grpSpPr>
          <a:xfrm>
            <a:off x="3577939" y="2353408"/>
            <a:ext cx="5371767" cy="691505"/>
            <a:chOff x="2551705" y="4319146"/>
            <a:chExt cx="3683695" cy="691505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9898640A-EB6F-489D-A82D-97BE8C047C90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D0B5283F-1572-4A2D-9338-53C26673A002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Group 19">
            <a:extLst>
              <a:ext uri="{FF2B5EF4-FFF2-40B4-BE49-F238E27FC236}">
                <a16:creationId xmlns="" xmlns:a16="http://schemas.microsoft.com/office/drawing/2014/main" id="{FF2068AF-14AD-46BD-9E9A-60F18E95260B}"/>
              </a:ext>
            </a:extLst>
          </p:cNvPr>
          <p:cNvGrpSpPr/>
          <p:nvPr/>
        </p:nvGrpSpPr>
        <p:grpSpPr>
          <a:xfrm>
            <a:off x="1969205" y="4820525"/>
            <a:ext cx="6949740" cy="691505"/>
            <a:chOff x="2551705" y="4319146"/>
            <a:chExt cx="3683695" cy="691505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258D65AB-1EDC-4B2C-AA20-F9CE5C7D66DF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3890962D-F6C2-450A-89AF-54BC819CD0FF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19">
            <a:extLst>
              <a:ext uri="{FF2B5EF4-FFF2-40B4-BE49-F238E27FC236}">
                <a16:creationId xmlns="" xmlns:a16="http://schemas.microsoft.com/office/drawing/2014/main" id="{EC5FE084-6A85-462B-AEB2-863FD971AB65}"/>
              </a:ext>
            </a:extLst>
          </p:cNvPr>
          <p:cNvGrpSpPr/>
          <p:nvPr/>
        </p:nvGrpSpPr>
        <p:grpSpPr>
          <a:xfrm>
            <a:off x="4278888" y="3998152"/>
            <a:ext cx="4640057" cy="691505"/>
            <a:chOff x="2551705" y="4319146"/>
            <a:chExt cx="3683695" cy="691505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5FFEB71C-E4FC-4FED-AFA2-2AA5090E8963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C2B32866-DFF1-44CF-A426-1E83D00ADDFC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19">
            <a:extLst>
              <a:ext uri="{FF2B5EF4-FFF2-40B4-BE49-F238E27FC236}">
                <a16:creationId xmlns="" xmlns:a16="http://schemas.microsoft.com/office/drawing/2014/main" id="{FDA56DDD-D22F-4113-B957-01053D866B88}"/>
              </a:ext>
            </a:extLst>
          </p:cNvPr>
          <p:cNvGrpSpPr/>
          <p:nvPr/>
        </p:nvGrpSpPr>
        <p:grpSpPr>
          <a:xfrm>
            <a:off x="5261442" y="3175780"/>
            <a:ext cx="3657503" cy="691505"/>
            <a:chOff x="2551705" y="4319146"/>
            <a:chExt cx="3683695" cy="691505"/>
          </a:xfrm>
        </p:grpSpPr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D1E3E2AC-CD2B-4ED5-A854-7769A3AE2170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8CE5D1DF-6C85-41E6-933C-DDAE73E0845E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9" name="타원 38">
            <a:extLst>
              <a:ext uri="{FF2B5EF4-FFF2-40B4-BE49-F238E27FC236}">
                <a16:creationId xmlns="" xmlns:a16="http://schemas.microsoft.com/office/drawing/2014/main" id="{563CB07C-24DB-4B2E-8E83-574E2F4E183E}"/>
              </a:ext>
            </a:extLst>
          </p:cNvPr>
          <p:cNvSpPr/>
          <p:nvPr/>
        </p:nvSpPr>
        <p:spPr>
          <a:xfrm>
            <a:off x="2760688" y="2301099"/>
            <a:ext cx="824363" cy="82436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타원 39">
            <a:extLst>
              <a:ext uri="{FF2B5EF4-FFF2-40B4-BE49-F238E27FC236}">
                <a16:creationId xmlns="" xmlns:a16="http://schemas.microsoft.com/office/drawing/2014/main" id="{DEF613D1-858F-4398-94D8-43BE1818DC53}"/>
              </a:ext>
            </a:extLst>
          </p:cNvPr>
          <p:cNvSpPr/>
          <p:nvPr/>
        </p:nvSpPr>
        <p:spPr>
          <a:xfrm>
            <a:off x="4444296" y="3125465"/>
            <a:ext cx="824362" cy="824364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타원 40">
            <a:extLst>
              <a:ext uri="{FF2B5EF4-FFF2-40B4-BE49-F238E27FC236}">
                <a16:creationId xmlns="" xmlns:a16="http://schemas.microsoft.com/office/drawing/2014/main" id="{B0AF13C9-372B-471D-9952-A88629E0897F}"/>
              </a:ext>
            </a:extLst>
          </p:cNvPr>
          <p:cNvSpPr/>
          <p:nvPr/>
        </p:nvSpPr>
        <p:spPr>
          <a:xfrm>
            <a:off x="3467644" y="3949829"/>
            <a:ext cx="819808" cy="81981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타원 41">
            <a:extLst>
              <a:ext uri="{FF2B5EF4-FFF2-40B4-BE49-F238E27FC236}">
                <a16:creationId xmlns="" xmlns:a16="http://schemas.microsoft.com/office/drawing/2014/main" id="{7BFF8A2F-7ED6-4FA3-87F2-4B12318FE046}"/>
              </a:ext>
            </a:extLst>
          </p:cNvPr>
          <p:cNvSpPr/>
          <p:nvPr/>
        </p:nvSpPr>
        <p:spPr>
          <a:xfrm>
            <a:off x="1158922" y="4755478"/>
            <a:ext cx="819808" cy="819810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Donut 39">
            <a:extLst>
              <a:ext uri="{FF2B5EF4-FFF2-40B4-BE49-F238E27FC236}">
                <a16:creationId xmlns="" xmlns:a16="http://schemas.microsoft.com/office/drawing/2014/main" id="{597A0D5A-8A61-4AE8-88B2-B9114D6AA7BE}"/>
              </a:ext>
            </a:extLst>
          </p:cNvPr>
          <p:cNvSpPr/>
          <p:nvPr/>
        </p:nvSpPr>
        <p:spPr>
          <a:xfrm>
            <a:off x="3022983" y="2503173"/>
            <a:ext cx="396256" cy="39625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Rectangle 36">
            <a:extLst>
              <a:ext uri="{FF2B5EF4-FFF2-40B4-BE49-F238E27FC236}">
                <a16:creationId xmlns="" xmlns:a16="http://schemas.microsoft.com/office/drawing/2014/main" id="{2BE36D7D-1AB0-4DF2-B85B-42CD91B971EC}"/>
              </a:ext>
            </a:extLst>
          </p:cNvPr>
          <p:cNvSpPr/>
          <p:nvPr/>
        </p:nvSpPr>
        <p:spPr>
          <a:xfrm>
            <a:off x="4747187" y="3362614"/>
            <a:ext cx="370656" cy="30983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5" name="Rectangle 16">
            <a:extLst>
              <a:ext uri="{FF2B5EF4-FFF2-40B4-BE49-F238E27FC236}">
                <a16:creationId xmlns="" xmlns:a16="http://schemas.microsoft.com/office/drawing/2014/main" id="{3B976FD3-CAF9-4365-ACE4-D415644ADD47}"/>
              </a:ext>
            </a:extLst>
          </p:cNvPr>
          <p:cNvSpPr/>
          <p:nvPr/>
        </p:nvSpPr>
        <p:spPr>
          <a:xfrm>
            <a:off x="3787359" y="4220796"/>
            <a:ext cx="389172" cy="25577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Oval 21">
            <a:extLst>
              <a:ext uri="{FF2B5EF4-FFF2-40B4-BE49-F238E27FC236}">
                <a16:creationId xmlns="" xmlns:a16="http://schemas.microsoft.com/office/drawing/2014/main" id="{5F66B4AB-E6E1-4CEC-92E3-B9A5342E7048}"/>
              </a:ext>
            </a:extLst>
          </p:cNvPr>
          <p:cNvSpPr>
            <a:spLocks noChangeAspect="1"/>
          </p:cNvSpPr>
          <p:nvPr/>
        </p:nvSpPr>
        <p:spPr>
          <a:xfrm>
            <a:off x="1459824" y="4994016"/>
            <a:ext cx="370656" cy="37375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73" name="그룹 51">
            <a:extLst>
              <a:ext uri="{FF2B5EF4-FFF2-40B4-BE49-F238E27FC236}">
                <a16:creationId xmlns="" xmlns:a16="http://schemas.microsoft.com/office/drawing/2014/main" id="{E0C1C959-957A-4B12-87C8-5B8C0CE6EFD3}"/>
              </a:ext>
            </a:extLst>
          </p:cNvPr>
          <p:cNvGrpSpPr/>
          <p:nvPr/>
        </p:nvGrpSpPr>
        <p:grpSpPr>
          <a:xfrm>
            <a:off x="9529505" y="2303707"/>
            <a:ext cx="2059604" cy="3271537"/>
            <a:chOff x="9185736" y="2341500"/>
            <a:chExt cx="2059604" cy="2995618"/>
          </a:xfrm>
        </p:grpSpPr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FF96C69D-0CC3-4277-8FA1-A65B07D505F5}"/>
                </a:ext>
              </a:extLst>
            </p:cNvPr>
            <p:cNvSpPr/>
            <p:nvPr/>
          </p:nvSpPr>
          <p:spPr>
            <a:xfrm>
              <a:off x="9185736" y="2341500"/>
              <a:ext cx="2059604" cy="7489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83BBF0DE-4142-41BB-8C0A-7492BF2E0987}"/>
                </a:ext>
              </a:extLst>
            </p:cNvPr>
            <p:cNvSpPr/>
            <p:nvPr/>
          </p:nvSpPr>
          <p:spPr>
            <a:xfrm>
              <a:off x="9185736" y="3090447"/>
              <a:ext cx="2059604" cy="74894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DC2DF6E0-983E-46A9-A3EE-1FEA13CE8D1B}"/>
                </a:ext>
              </a:extLst>
            </p:cNvPr>
            <p:cNvSpPr/>
            <p:nvPr/>
          </p:nvSpPr>
          <p:spPr>
            <a:xfrm>
              <a:off x="9185736" y="3839240"/>
              <a:ext cx="2059604" cy="7489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56345E54-7423-4C00-A9AA-7523BAFE053A}"/>
                </a:ext>
              </a:extLst>
            </p:cNvPr>
            <p:cNvSpPr/>
            <p:nvPr/>
          </p:nvSpPr>
          <p:spPr>
            <a:xfrm>
              <a:off x="9185736" y="4588171"/>
              <a:ext cx="2059604" cy="74894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A5E3AB42-240F-4B77-8C8A-7F69CEB15B71}"/>
                </a:ext>
              </a:extLst>
            </p:cNvPr>
            <p:cNvSpPr txBox="1"/>
            <p:nvPr/>
          </p:nvSpPr>
          <p:spPr>
            <a:xfrm>
              <a:off x="9587067" y="2539891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438C4996-07D1-4F28-BDCF-7B2454FF2A97}"/>
                </a:ext>
              </a:extLst>
            </p:cNvPr>
            <p:cNvSpPr txBox="1"/>
            <p:nvPr/>
          </p:nvSpPr>
          <p:spPr>
            <a:xfrm>
              <a:off x="9587067" y="4782497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D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BC8B2121-9801-4C59-BED1-35D63C17B87F}"/>
                </a:ext>
              </a:extLst>
            </p:cNvPr>
            <p:cNvSpPr txBox="1"/>
            <p:nvPr/>
          </p:nvSpPr>
          <p:spPr>
            <a:xfrm>
              <a:off x="9587067" y="3288838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B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892AD7A3-93DE-493E-8264-760CCCFC268D}"/>
                </a:ext>
              </a:extLst>
            </p:cNvPr>
            <p:cNvSpPr txBox="1"/>
            <p:nvPr/>
          </p:nvSpPr>
          <p:spPr>
            <a:xfrm>
              <a:off x="9587067" y="4037631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C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480250" y="2520371"/>
            <a:ext cx="1144430" cy="2179313"/>
            <a:chOff x="6645858" y="7068458"/>
            <a:chExt cx="1558925" cy="2968625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806195" y="7652658"/>
              <a:ext cx="1262062" cy="2384425"/>
            </a:xfrm>
            <a:custGeom>
              <a:avLst/>
              <a:gdLst>
                <a:gd name="T0" fmla="*/ 26 w 55"/>
                <a:gd name="T1" fmla="*/ 68 h 106"/>
                <a:gd name="T2" fmla="*/ 26 w 55"/>
                <a:gd name="T3" fmla="*/ 100 h 106"/>
                <a:gd name="T4" fmla="*/ 25 w 55"/>
                <a:gd name="T5" fmla="*/ 104 h 106"/>
                <a:gd name="T6" fmla="*/ 21 w 55"/>
                <a:gd name="T7" fmla="*/ 106 h 106"/>
                <a:gd name="T8" fmla="*/ 17 w 55"/>
                <a:gd name="T9" fmla="*/ 103 h 106"/>
                <a:gd name="T10" fmla="*/ 16 w 55"/>
                <a:gd name="T11" fmla="*/ 99 h 106"/>
                <a:gd name="T12" fmla="*/ 15 w 55"/>
                <a:gd name="T13" fmla="*/ 41 h 106"/>
                <a:gd name="T14" fmla="*/ 9 w 55"/>
                <a:gd name="T15" fmla="*/ 25 h 106"/>
                <a:gd name="T16" fmla="*/ 0 w 55"/>
                <a:gd name="T17" fmla="*/ 5 h 106"/>
                <a:gd name="T18" fmla="*/ 0 w 55"/>
                <a:gd name="T19" fmla="*/ 2 h 106"/>
                <a:gd name="T20" fmla="*/ 8 w 55"/>
                <a:gd name="T21" fmla="*/ 5 h 106"/>
                <a:gd name="T22" fmla="*/ 17 w 55"/>
                <a:gd name="T23" fmla="*/ 24 h 106"/>
                <a:gd name="T24" fmla="*/ 21 w 55"/>
                <a:gd name="T25" fmla="*/ 27 h 106"/>
                <a:gd name="T26" fmla="*/ 34 w 55"/>
                <a:gd name="T27" fmla="*/ 27 h 106"/>
                <a:gd name="T28" fmla="*/ 37 w 55"/>
                <a:gd name="T29" fmla="*/ 25 h 106"/>
                <a:gd name="T30" fmla="*/ 47 w 55"/>
                <a:gd name="T31" fmla="*/ 3 h 106"/>
                <a:gd name="T32" fmla="*/ 54 w 55"/>
                <a:gd name="T33" fmla="*/ 2 h 106"/>
                <a:gd name="T34" fmla="*/ 54 w 55"/>
                <a:gd name="T35" fmla="*/ 5 h 106"/>
                <a:gd name="T36" fmla="*/ 42 w 55"/>
                <a:gd name="T37" fmla="*/ 32 h 106"/>
                <a:gd name="T38" fmla="*/ 39 w 55"/>
                <a:gd name="T39" fmla="*/ 46 h 106"/>
                <a:gd name="T40" fmla="*/ 38 w 55"/>
                <a:gd name="T41" fmla="*/ 101 h 106"/>
                <a:gd name="T42" fmla="*/ 35 w 55"/>
                <a:gd name="T43" fmla="*/ 106 h 106"/>
                <a:gd name="T44" fmla="*/ 30 w 55"/>
                <a:gd name="T45" fmla="*/ 105 h 106"/>
                <a:gd name="T46" fmla="*/ 28 w 55"/>
                <a:gd name="T47" fmla="*/ 100 h 106"/>
                <a:gd name="T48" fmla="*/ 28 w 55"/>
                <a:gd name="T49" fmla="*/ 70 h 106"/>
                <a:gd name="T50" fmla="*/ 27 w 55"/>
                <a:gd name="T51" fmla="*/ 67 h 106"/>
                <a:gd name="T52" fmla="*/ 26 w 55"/>
                <a:gd name="T53" fmla="*/ 6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06">
                  <a:moveTo>
                    <a:pt x="26" y="68"/>
                  </a:moveTo>
                  <a:cubicBezTo>
                    <a:pt x="26" y="79"/>
                    <a:pt x="26" y="89"/>
                    <a:pt x="26" y="100"/>
                  </a:cubicBezTo>
                  <a:cubicBezTo>
                    <a:pt x="26" y="101"/>
                    <a:pt x="26" y="103"/>
                    <a:pt x="25" y="104"/>
                  </a:cubicBezTo>
                  <a:cubicBezTo>
                    <a:pt x="24" y="105"/>
                    <a:pt x="22" y="106"/>
                    <a:pt x="21" y="106"/>
                  </a:cubicBezTo>
                  <a:cubicBezTo>
                    <a:pt x="19" y="106"/>
                    <a:pt x="18" y="104"/>
                    <a:pt x="17" y="103"/>
                  </a:cubicBezTo>
                  <a:cubicBezTo>
                    <a:pt x="16" y="102"/>
                    <a:pt x="16" y="101"/>
                    <a:pt x="16" y="99"/>
                  </a:cubicBezTo>
                  <a:cubicBezTo>
                    <a:pt x="16" y="80"/>
                    <a:pt x="15" y="60"/>
                    <a:pt x="15" y="41"/>
                  </a:cubicBezTo>
                  <a:cubicBezTo>
                    <a:pt x="15" y="35"/>
                    <a:pt x="12" y="30"/>
                    <a:pt x="9" y="25"/>
                  </a:cubicBezTo>
                  <a:cubicBezTo>
                    <a:pt x="7" y="18"/>
                    <a:pt x="3" y="12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5" y="0"/>
                    <a:pt x="6" y="1"/>
                    <a:pt x="8" y="5"/>
                  </a:cubicBezTo>
                  <a:cubicBezTo>
                    <a:pt x="11" y="11"/>
                    <a:pt x="14" y="18"/>
                    <a:pt x="17" y="24"/>
                  </a:cubicBezTo>
                  <a:cubicBezTo>
                    <a:pt x="18" y="26"/>
                    <a:pt x="19" y="27"/>
                    <a:pt x="21" y="27"/>
                  </a:cubicBezTo>
                  <a:cubicBezTo>
                    <a:pt x="25" y="27"/>
                    <a:pt x="30" y="27"/>
                    <a:pt x="34" y="27"/>
                  </a:cubicBezTo>
                  <a:cubicBezTo>
                    <a:pt x="35" y="27"/>
                    <a:pt x="36" y="26"/>
                    <a:pt x="37" y="25"/>
                  </a:cubicBezTo>
                  <a:cubicBezTo>
                    <a:pt x="40" y="18"/>
                    <a:pt x="44" y="10"/>
                    <a:pt x="47" y="3"/>
                  </a:cubicBezTo>
                  <a:cubicBezTo>
                    <a:pt x="48" y="1"/>
                    <a:pt x="54" y="0"/>
                    <a:pt x="54" y="2"/>
                  </a:cubicBezTo>
                  <a:cubicBezTo>
                    <a:pt x="55" y="3"/>
                    <a:pt x="55" y="4"/>
                    <a:pt x="54" y="5"/>
                  </a:cubicBezTo>
                  <a:cubicBezTo>
                    <a:pt x="50" y="14"/>
                    <a:pt x="46" y="23"/>
                    <a:pt x="42" y="32"/>
                  </a:cubicBezTo>
                  <a:cubicBezTo>
                    <a:pt x="39" y="36"/>
                    <a:pt x="40" y="41"/>
                    <a:pt x="39" y="46"/>
                  </a:cubicBezTo>
                  <a:cubicBezTo>
                    <a:pt x="39" y="64"/>
                    <a:pt x="39" y="83"/>
                    <a:pt x="38" y="101"/>
                  </a:cubicBezTo>
                  <a:cubicBezTo>
                    <a:pt x="38" y="103"/>
                    <a:pt x="38" y="105"/>
                    <a:pt x="35" y="106"/>
                  </a:cubicBezTo>
                  <a:cubicBezTo>
                    <a:pt x="34" y="106"/>
                    <a:pt x="31" y="106"/>
                    <a:pt x="30" y="105"/>
                  </a:cubicBezTo>
                  <a:cubicBezTo>
                    <a:pt x="29" y="104"/>
                    <a:pt x="28" y="102"/>
                    <a:pt x="28" y="100"/>
                  </a:cubicBezTo>
                  <a:cubicBezTo>
                    <a:pt x="28" y="90"/>
                    <a:pt x="28" y="80"/>
                    <a:pt x="28" y="70"/>
                  </a:cubicBezTo>
                  <a:cubicBezTo>
                    <a:pt x="28" y="69"/>
                    <a:pt x="28" y="68"/>
                    <a:pt x="27" y="67"/>
                  </a:cubicBezTo>
                  <a:cubicBezTo>
                    <a:pt x="27" y="68"/>
                    <a:pt x="27" y="68"/>
                    <a:pt x="26" y="6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6645858" y="7068458"/>
              <a:ext cx="1558925" cy="539750"/>
            </a:xfrm>
            <a:custGeom>
              <a:avLst/>
              <a:gdLst>
                <a:gd name="T0" fmla="*/ 68 w 68"/>
                <a:gd name="T1" fmla="*/ 0 h 24"/>
                <a:gd name="T2" fmla="*/ 68 w 68"/>
                <a:gd name="T3" fmla="*/ 24 h 24"/>
                <a:gd name="T4" fmla="*/ 0 w 68"/>
                <a:gd name="T5" fmla="*/ 24 h 24"/>
                <a:gd name="T6" fmla="*/ 0 w 68"/>
                <a:gd name="T7" fmla="*/ 0 h 24"/>
                <a:gd name="T8" fmla="*/ 68 w 68"/>
                <a:gd name="T9" fmla="*/ 0 h 24"/>
                <a:gd name="T10" fmla="*/ 27 w 68"/>
                <a:gd name="T11" fmla="*/ 12 h 24"/>
                <a:gd name="T12" fmla="*/ 27 w 68"/>
                <a:gd name="T13" fmla="*/ 12 h 24"/>
                <a:gd name="T14" fmla="*/ 27 w 68"/>
                <a:gd name="T15" fmla="*/ 17 h 24"/>
                <a:gd name="T16" fmla="*/ 31 w 68"/>
                <a:gd name="T17" fmla="*/ 20 h 24"/>
                <a:gd name="T18" fmla="*/ 34 w 68"/>
                <a:gd name="T19" fmla="*/ 17 h 24"/>
                <a:gd name="T20" fmla="*/ 34 w 68"/>
                <a:gd name="T21" fmla="*/ 7 h 24"/>
                <a:gd name="T22" fmla="*/ 30 w 68"/>
                <a:gd name="T23" fmla="*/ 3 h 24"/>
                <a:gd name="T24" fmla="*/ 27 w 68"/>
                <a:gd name="T25" fmla="*/ 7 h 24"/>
                <a:gd name="T26" fmla="*/ 27 w 68"/>
                <a:gd name="T27" fmla="*/ 12 h 24"/>
                <a:gd name="T28" fmla="*/ 21 w 68"/>
                <a:gd name="T29" fmla="*/ 17 h 24"/>
                <a:gd name="T30" fmla="*/ 19 w 68"/>
                <a:gd name="T31" fmla="*/ 6 h 24"/>
                <a:gd name="T32" fmla="*/ 16 w 68"/>
                <a:gd name="T33" fmla="*/ 4 h 24"/>
                <a:gd name="T34" fmla="*/ 19 w 68"/>
                <a:gd name="T35" fmla="*/ 20 h 24"/>
                <a:gd name="T36" fmla="*/ 23 w 68"/>
                <a:gd name="T37" fmla="*/ 20 h 24"/>
                <a:gd name="T38" fmla="*/ 25 w 68"/>
                <a:gd name="T39" fmla="*/ 4 h 24"/>
                <a:gd name="T40" fmla="*/ 24 w 68"/>
                <a:gd name="T41" fmla="*/ 4 h 24"/>
                <a:gd name="T42" fmla="*/ 21 w 68"/>
                <a:gd name="T43" fmla="*/ 17 h 24"/>
                <a:gd name="T44" fmla="*/ 45 w 68"/>
                <a:gd name="T45" fmla="*/ 20 h 24"/>
                <a:gd name="T46" fmla="*/ 51 w 68"/>
                <a:gd name="T47" fmla="*/ 20 h 24"/>
                <a:gd name="T48" fmla="*/ 52 w 68"/>
                <a:gd name="T49" fmla="*/ 19 h 24"/>
                <a:gd name="T50" fmla="*/ 51 w 68"/>
                <a:gd name="T51" fmla="*/ 18 h 24"/>
                <a:gd name="T52" fmla="*/ 48 w 68"/>
                <a:gd name="T53" fmla="*/ 18 h 24"/>
                <a:gd name="T54" fmla="*/ 48 w 68"/>
                <a:gd name="T55" fmla="*/ 14 h 24"/>
                <a:gd name="T56" fmla="*/ 51 w 68"/>
                <a:gd name="T57" fmla="*/ 12 h 24"/>
                <a:gd name="T58" fmla="*/ 48 w 68"/>
                <a:gd name="T59" fmla="*/ 10 h 24"/>
                <a:gd name="T60" fmla="*/ 48 w 68"/>
                <a:gd name="T61" fmla="*/ 6 h 24"/>
                <a:gd name="T62" fmla="*/ 52 w 68"/>
                <a:gd name="T63" fmla="*/ 6 h 24"/>
                <a:gd name="T64" fmla="*/ 52 w 68"/>
                <a:gd name="T65" fmla="*/ 5 h 24"/>
                <a:gd name="T66" fmla="*/ 45 w 68"/>
                <a:gd name="T67" fmla="*/ 4 h 24"/>
                <a:gd name="T68" fmla="*/ 45 w 68"/>
                <a:gd name="T69" fmla="*/ 20 h 24"/>
                <a:gd name="T70" fmla="*/ 36 w 68"/>
                <a:gd name="T71" fmla="*/ 4 h 24"/>
                <a:gd name="T72" fmla="*/ 35 w 68"/>
                <a:gd name="T73" fmla="*/ 4 h 24"/>
                <a:gd name="T74" fmla="*/ 38 w 68"/>
                <a:gd name="T75" fmla="*/ 6 h 24"/>
                <a:gd name="T76" fmla="*/ 38 w 68"/>
                <a:gd name="T77" fmla="*/ 18 h 24"/>
                <a:gd name="T78" fmla="*/ 41 w 68"/>
                <a:gd name="T79" fmla="*/ 20 h 24"/>
                <a:gd name="T80" fmla="*/ 41 w 68"/>
                <a:gd name="T81" fmla="*/ 7 h 24"/>
                <a:gd name="T82" fmla="*/ 43 w 68"/>
                <a:gd name="T83" fmla="*/ 4 h 24"/>
                <a:gd name="T84" fmla="*/ 41 w 68"/>
                <a:gd name="T85" fmla="*/ 4 h 24"/>
                <a:gd name="T86" fmla="*/ 36 w 68"/>
                <a:gd name="T87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" h="24">
                  <a:moveTo>
                    <a:pt x="68" y="0"/>
                  </a:moveTo>
                  <a:cubicBezTo>
                    <a:pt x="68" y="8"/>
                    <a:pt x="68" y="16"/>
                    <a:pt x="68" y="24"/>
                  </a:cubicBezTo>
                  <a:cubicBezTo>
                    <a:pt x="46" y="24"/>
                    <a:pt x="23" y="24"/>
                    <a:pt x="0" y="24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23" y="0"/>
                    <a:pt x="45" y="0"/>
                    <a:pt x="68" y="0"/>
                  </a:cubicBezTo>
                  <a:close/>
                  <a:moveTo>
                    <a:pt x="27" y="12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27" y="14"/>
                    <a:pt x="26" y="15"/>
                    <a:pt x="27" y="17"/>
                  </a:cubicBezTo>
                  <a:cubicBezTo>
                    <a:pt x="27" y="19"/>
                    <a:pt x="28" y="20"/>
                    <a:pt x="31" y="20"/>
                  </a:cubicBezTo>
                  <a:cubicBezTo>
                    <a:pt x="33" y="20"/>
                    <a:pt x="34" y="19"/>
                    <a:pt x="34" y="17"/>
                  </a:cubicBezTo>
                  <a:cubicBezTo>
                    <a:pt x="34" y="14"/>
                    <a:pt x="34" y="10"/>
                    <a:pt x="34" y="7"/>
                  </a:cubicBezTo>
                  <a:cubicBezTo>
                    <a:pt x="34" y="4"/>
                    <a:pt x="33" y="3"/>
                    <a:pt x="30" y="3"/>
                  </a:cubicBezTo>
                  <a:cubicBezTo>
                    <a:pt x="28" y="3"/>
                    <a:pt x="27" y="5"/>
                    <a:pt x="27" y="7"/>
                  </a:cubicBezTo>
                  <a:cubicBezTo>
                    <a:pt x="27" y="9"/>
                    <a:pt x="27" y="10"/>
                    <a:pt x="27" y="12"/>
                  </a:cubicBezTo>
                  <a:close/>
                  <a:moveTo>
                    <a:pt x="21" y="17"/>
                  </a:moveTo>
                  <a:cubicBezTo>
                    <a:pt x="20" y="13"/>
                    <a:pt x="20" y="9"/>
                    <a:pt x="19" y="6"/>
                  </a:cubicBezTo>
                  <a:cubicBezTo>
                    <a:pt x="19" y="4"/>
                    <a:pt x="19" y="3"/>
                    <a:pt x="16" y="4"/>
                  </a:cubicBezTo>
                  <a:cubicBezTo>
                    <a:pt x="17" y="9"/>
                    <a:pt x="18" y="15"/>
                    <a:pt x="19" y="20"/>
                  </a:cubicBezTo>
                  <a:cubicBezTo>
                    <a:pt x="20" y="20"/>
                    <a:pt x="22" y="20"/>
                    <a:pt x="23" y="20"/>
                  </a:cubicBezTo>
                  <a:cubicBezTo>
                    <a:pt x="24" y="14"/>
                    <a:pt x="25" y="9"/>
                    <a:pt x="25" y="4"/>
                  </a:cubicBezTo>
                  <a:cubicBezTo>
                    <a:pt x="25" y="4"/>
                    <a:pt x="24" y="4"/>
                    <a:pt x="24" y="4"/>
                  </a:cubicBezTo>
                  <a:cubicBezTo>
                    <a:pt x="23" y="8"/>
                    <a:pt x="22" y="12"/>
                    <a:pt x="21" y="17"/>
                  </a:cubicBezTo>
                  <a:close/>
                  <a:moveTo>
                    <a:pt x="45" y="20"/>
                  </a:moveTo>
                  <a:cubicBezTo>
                    <a:pt x="47" y="20"/>
                    <a:pt x="49" y="20"/>
                    <a:pt x="51" y="20"/>
                  </a:cubicBezTo>
                  <a:cubicBezTo>
                    <a:pt x="51" y="20"/>
                    <a:pt x="52" y="19"/>
                    <a:pt x="52" y="19"/>
                  </a:cubicBezTo>
                  <a:cubicBezTo>
                    <a:pt x="52" y="19"/>
                    <a:pt x="51" y="18"/>
                    <a:pt x="51" y="18"/>
                  </a:cubicBezTo>
                  <a:cubicBezTo>
                    <a:pt x="50" y="18"/>
                    <a:pt x="49" y="18"/>
                    <a:pt x="48" y="18"/>
                  </a:cubicBezTo>
                  <a:cubicBezTo>
                    <a:pt x="48" y="16"/>
                    <a:pt x="48" y="15"/>
                    <a:pt x="48" y="14"/>
                  </a:cubicBezTo>
                  <a:cubicBezTo>
                    <a:pt x="49" y="13"/>
                    <a:pt x="50" y="12"/>
                    <a:pt x="51" y="12"/>
                  </a:cubicBezTo>
                  <a:cubicBezTo>
                    <a:pt x="50" y="11"/>
                    <a:pt x="49" y="11"/>
                    <a:pt x="48" y="10"/>
                  </a:cubicBezTo>
                  <a:cubicBezTo>
                    <a:pt x="48" y="9"/>
                    <a:pt x="48" y="7"/>
                    <a:pt x="48" y="6"/>
                  </a:cubicBezTo>
                  <a:cubicBezTo>
                    <a:pt x="49" y="6"/>
                    <a:pt x="50" y="6"/>
                    <a:pt x="52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0" y="3"/>
                    <a:pt x="47" y="4"/>
                    <a:pt x="45" y="4"/>
                  </a:cubicBezTo>
                  <a:cubicBezTo>
                    <a:pt x="45" y="9"/>
                    <a:pt x="45" y="14"/>
                    <a:pt x="45" y="20"/>
                  </a:cubicBezTo>
                  <a:close/>
                  <a:moveTo>
                    <a:pt x="36" y="4"/>
                  </a:moveTo>
                  <a:cubicBezTo>
                    <a:pt x="36" y="4"/>
                    <a:pt x="36" y="4"/>
                    <a:pt x="35" y="4"/>
                  </a:cubicBezTo>
                  <a:cubicBezTo>
                    <a:pt x="36" y="5"/>
                    <a:pt x="37" y="6"/>
                    <a:pt x="38" y="6"/>
                  </a:cubicBezTo>
                  <a:cubicBezTo>
                    <a:pt x="38" y="10"/>
                    <a:pt x="38" y="14"/>
                    <a:pt x="38" y="18"/>
                  </a:cubicBezTo>
                  <a:cubicBezTo>
                    <a:pt x="38" y="20"/>
                    <a:pt x="39" y="21"/>
                    <a:pt x="41" y="20"/>
                  </a:cubicBezTo>
                  <a:cubicBezTo>
                    <a:pt x="41" y="15"/>
                    <a:pt x="41" y="11"/>
                    <a:pt x="41" y="7"/>
                  </a:cubicBezTo>
                  <a:cubicBezTo>
                    <a:pt x="42" y="6"/>
                    <a:pt x="43" y="5"/>
                    <a:pt x="43" y="4"/>
                  </a:cubicBezTo>
                  <a:cubicBezTo>
                    <a:pt x="42" y="4"/>
                    <a:pt x="42" y="4"/>
                    <a:pt x="41" y="4"/>
                  </a:cubicBezTo>
                  <a:cubicBezTo>
                    <a:pt x="39" y="3"/>
                    <a:pt x="38" y="4"/>
                    <a:pt x="36" y="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7218945" y="7811408"/>
              <a:ext cx="412750" cy="404813"/>
            </a:xfrm>
            <a:custGeom>
              <a:avLst/>
              <a:gdLst>
                <a:gd name="T0" fmla="*/ 18 w 18"/>
                <a:gd name="T1" fmla="*/ 9 h 18"/>
                <a:gd name="T2" fmla="*/ 9 w 18"/>
                <a:gd name="T3" fmla="*/ 18 h 18"/>
                <a:gd name="T4" fmla="*/ 0 w 18"/>
                <a:gd name="T5" fmla="*/ 10 h 18"/>
                <a:gd name="T6" fmla="*/ 9 w 18"/>
                <a:gd name="T7" fmla="*/ 0 h 18"/>
                <a:gd name="T8" fmla="*/ 18 w 18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cubicBezTo>
                    <a:pt x="18" y="15"/>
                    <a:pt x="15" y="18"/>
                    <a:pt x="9" y="18"/>
                  </a:cubicBezTo>
                  <a:cubicBezTo>
                    <a:pt x="4" y="18"/>
                    <a:pt x="0" y="15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5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7311020" y="7203396"/>
              <a:ext cx="68262" cy="269875"/>
            </a:xfrm>
            <a:custGeom>
              <a:avLst/>
              <a:gdLst>
                <a:gd name="T0" fmla="*/ 3 w 3"/>
                <a:gd name="T1" fmla="*/ 6 h 12"/>
                <a:gd name="T2" fmla="*/ 3 w 3"/>
                <a:gd name="T3" fmla="*/ 10 h 12"/>
                <a:gd name="T4" fmla="*/ 2 w 3"/>
                <a:gd name="T5" fmla="*/ 12 h 12"/>
                <a:gd name="T6" fmla="*/ 0 w 3"/>
                <a:gd name="T7" fmla="*/ 10 h 12"/>
                <a:gd name="T8" fmla="*/ 0 w 3"/>
                <a:gd name="T9" fmla="*/ 2 h 12"/>
                <a:gd name="T10" fmla="*/ 1 w 3"/>
                <a:gd name="T11" fmla="*/ 0 h 12"/>
                <a:gd name="T12" fmla="*/ 3 w 3"/>
                <a:gd name="T13" fmla="*/ 2 h 12"/>
                <a:gd name="T14" fmla="*/ 3 w 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12">
                  <a:moveTo>
                    <a:pt x="3" y="6"/>
                  </a:moveTo>
                  <a:cubicBezTo>
                    <a:pt x="3" y="7"/>
                    <a:pt x="3" y="9"/>
                    <a:pt x="3" y="10"/>
                  </a:cubicBezTo>
                  <a:cubicBezTo>
                    <a:pt x="3" y="11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7"/>
                    <a:pt x="0" y="5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3" y="4"/>
                    <a:pt x="3" y="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FE53A42-AE0C-4B26-A2B6-2CF9BC1768F1}"/>
              </a:ext>
            </a:extLst>
          </p:cNvPr>
          <p:cNvSpPr txBox="1"/>
          <p:nvPr/>
        </p:nvSpPr>
        <p:spPr>
          <a:xfrm>
            <a:off x="7162216" y="315575"/>
            <a:ext cx="4719811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4400" b="1" dirty="0">
                <a:solidFill>
                  <a:srgbClr val="0070C0"/>
                </a:solidFill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rgbClr val="0070C0"/>
                </a:solidFill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rgbClr val="0070C0"/>
                </a:solidFill>
                <a:cs typeface="Arial" pitchFamily="34" charset="0"/>
              </a:rPr>
              <a:t>resentation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="" xmlns:a16="http://schemas.microsoft.com/office/drawing/2014/main" id="{B2CC3834-7B15-4E04-9C9C-AD6993CFDC9B}"/>
              </a:ext>
            </a:extLst>
          </p:cNvPr>
          <p:cNvSpPr txBox="1">
            <a:spLocks/>
          </p:cNvSpPr>
          <p:nvPr/>
        </p:nvSpPr>
        <p:spPr>
          <a:xfrm>
            <a:off x="725558" y="4636900"/>
            <a:ext cx="4719811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/>
              <a:t>Allppt.com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A018CB9-FAB9-4F32-AA4D-1550676F4D69}"/>
              </a:ext>
            </a:extLst>
          </p:cNvPr>
          <p:cNvSpPr txBox="1"/>
          <p:nvPr/>
        </p:nvSpPr>
        <p:spPr>
          <a:xfrm>
            <a:off x="725558" y="5169636"/>
            <a:ext cx="4719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0A6093E-9FE9-4009-921A-3574234C9A1D}"/>
              </a:ext>
            </a:extLst>
          </p:cNvPr>
          <p:cNvSpPr/>
          <p:nvPr/>
        </p:nvSpPr>
        <p:spPr>
          <a:xfrm>
            <a:off x="864576" y="3061366"/>
            <a:ext cx="13716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27B0719-7F87-4086-879B-E383D4FFDBC2}"/>
              </a:ext>
            </a:extLst>
          </p:cNvPr>
          <p:cNvSpPr/>
          <p:nvPr/>
        </p:nvSpPr>
        <p:spPr>
          <a:xfrm>
            <a:off x="7816825" y="1814324"/>
            <a:ext cx="1980000" cy="79200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624C5D7-5818-43F6-B31A-C6FE42C990D0}"/>
              </a:ext>
            </a:extLst>
          </p:cNvPr>
          <p:cNvSpPr/>
          <p:nvPr/>
        </p:nvSpPr>
        <p:spPr>
          <a:xfrm>
            <a:off x="926810" y="5185704"/>
            <a:ext cx="1980000" cy="792000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Bent-Up Arrow 128">
            <a:extLst>
              <a:ext uri="{FF2B5EF4-FFF2-40B4-BE49-F238E27FC236}">
                <a16:creationId xmlns="" xmlns:a16="http://schemas.microsoft.com/office/drawing/2014/main" id="{0E1F364D-6EEB-43D0-B351-B8342A8B1C17}"/>
              </a:ext>
            </a:extLst>
          </p:cNvPr>
          <p:cNvSpPr/>
          <p:nvPr/>
        </p:nvSpPr>
        <p:spPr>
          <a:xfrm rot="16200000" flipV="1">
            <a:off x="1932726" y="4480394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7431743-BC94-4219-BB90-219A64583D85}"/>
              </a:ext>
            </a:extLst>
          </p:cNvPr>
          <p:cNvSpPr/>
          <p:nvPr/>
        </p:nvSpPr>
        <p:spPr>
          <a:xfrm>
            <a:off x="2649314" y="4342859"/>
            <a:ext cx="1980000" cy="792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7" name="Bent-Up Arrow 129">
            <a:extLst>
              <a:ext uri="{FF2B5EF4-FFF2-40B4-BE49-F238E27FC236}">
                <a16:creationId xmlns="" xmlns:a16="http://schemas.microsoft.com/office/drawing/2014/main" id="{DB92B7A6-1913-4D7F-BB53-A4BD6664BD99}"/>
              </a:ext>
            </a:extLst>
          </p:cNvPr>
          <p:cNvSpPr/>
          <p:nvPr/>
        </p:nvSpPr>
        <p:spPr>
          <a:xfrm rot="16200000" flipV="1">
            <a:off x="3662422" y="3637184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D3371E2-843F-4282-9231-95ECBFB31571}"/>
              </a:ext>
            </a:extLst>
          </p:cNvPr>
          <p:cNvSpPr/>
          <p:nvPr/>
        </p:nvSpPr>
        <p:spPr>
          <a:xfrm>
            <a:off x="4371818" y="3500014"/>
            <a:ext cx="1980000" cy="792000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Bent-Up Arrow 130">
            <a:extLst>
              <a:ext uri="{FF2B5EF4-FFF2-40B4-BE49-F238E27FC236}">
                <a16:creationId xmlns="" xmlns:a16="http://schemas.microsoft.com/office/drawing/2014/main" id="{129A1F32-B3F5-4513-A9B3-8085BF1D7120}"/>
              </a:ext>
            </a:extLst>
          </p:cNvPr>
          <p:cNvSpPr/>
          <p:nvPr/>
        </p:nvSpPr>
        <p:spPr>
          <a:xfrm rot="16200000" flipV="1">
            <a:off x="5365750" y="2794704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766D6AE-3203-4C89-830F-87CC4C7F7935}"/>
              </a:ext>
            </a:extLst>
          </p:cNvPr>
          <p:cNvSpPr/>
          <p:nvPr/>
        </p:nvSpPr>
        <p:spPr>
          <a:xfrm>
            <a:off x="6094322" y="2657169"/>
            <a:ext cx="1980000" cy="79200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" name="Bent-Up Arrow 131">
            <a:extLst>
              <a:ext uri="{FF2B5EF4-FFF2-40B4-BE49-F238E27FC236}">
                <a16:creationId xmlns="" xmlns:a16="http://schemas.microsoft.com/office/drawing/2014/main" id="{0B76EE97-6C07-4492-833F-2532DFB5A1AD}"/>
              </a:ext>
            </a:extLst>
          </p:cNvPr>
          <p:cNvSpPr/>
          <p:nvPr/>
        </p:nvSpPr>
        <p:spPr>
          <a:xfrm rot="16200000" flipV="1">
            <a:off x="7086657" y="1952956"/>
            <a:ext cx="597209" cy="813415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B127651-6080-495C-A8A8-FE4CA4EE48FA}"/>
              </a:ext>
            </a:extLst>
          </p:cNvPr>
          <p:cNvGrpSpPr/>
          <p:nvPr/>
        </p:nvGrpSpPr>
        <p:grpSpPr>
          <a:xfrm>
            <a:off x="1122304" y="5246577"/>
            <a:ext cx="1592588" cy="688604"/>
            <a:chOff x="3233964" y="1964138"/>
            <a:chExt cx="1410044" cy="563404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7FC61AA-EA5C-41E9-9B0F-7932CB4AFC3F}"/>
                </a:ext>
              </a:extLst>
            </p:cNvPr>
            <p:cNvSpPr txBox="1"/>
            <p:nvPr/>
          </p:nvSpPr>
          <p:spPr>
            <a:xfrm>
              <a:off x="3233964" y="1964138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9FB6DD0-3DF1-4A60-92CD-5C36492F2354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A859A8EA-B192-4F19-A7B5-AD929F64E69B}"/>
              </a:ext>
            </a:extLst>
          </p:cNvPr>
          <p:cNvGrpSpPr/>
          <p:nvPr/>
        </p:nvGrpSpPr>
        <p:grpSpPr>
          <a:xfrm>
            <a:off x="2993536" y="5155732"/>
            <a:ext cx="3067503" cy="906974"/>
            <a:chOff x="852873" y="3067505"/>
            <a:chExt cx="2342902" cy="906974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CA2B009-EEF9-4460-B1A4-0FB76B80B74D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EE6D6DD-7D38-4873-9D0A-8E2AB849A0E6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26D766BC-3CD3-4F95-9B51-38DA8786B52E}"/>
              </a:ext>
            </a:extLst>
          </p:cNvPr>
          <p:cNvGrpSpPr/>
          <p:nvPr/>
        </p:nvGrpSpPr>
        <p:grpSpPr>
          <a:xfrm>
            <a:off x="4712851" y="4312818"/>
            <a:ext cx="3067503" cy="906974"/>
            <a:chOff x="852873" y="3067505"/>
            <a:chExt cx="2342902" cy="906974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292FD04-3020-4B47-9238-D9DCBC9ED00A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4A04F65A-218E-4CB1-9436-D0F8BCED1A64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FA9A5353-705C-4B3F-B472-6159A463F5A1}"/>
              </a:ext>
            </a:extLst>
          </p:cNvPr>
          <p:cNvGrpSpPr/>
          <p:nvPr/>
        </p:nvGrpSpPr>
        <p:grpSpPr>
          <a:xfrm>
            <a:off x="6432166" y="3469905"/>
            <a:ext cx="3067503" cy="906974"/>
            <a:chOff x="852873" y="3067505"/>
            <a:chExt cx="2342902" cy="906974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30340A25-E8B2-40E7-A97C-1483616BEAF3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8AD28C74-D5DF-4110-8880-8AB48D85ED39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3D335C71-41FF-4F1F-944A-E761C26F22B7}"/>
              </a:ext>
            </a:extLst>
          </p:cNvPr>
          <p:cNvGrpSpPr/>
          <p:nvPr/>
        </p:nvGrpSpPr>
        <p:grpSpPr>
          <a:xfrm>
            <a:off x="8151482" y="2626992"/>
            <a:ext cx="3067503" cy="906974"/>
            <a:chOff x="852873" y="3067505"/>
            <a:chExt cx="2342902" cy="906974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FC301CA-A3A9-486C-9074-0BB371134DDF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16F0CF5C-1C92-4BA7-8F5F-05F112A44D28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109">
            <a:extLst>
              <a:ext uri="{FF2B5EF4-FFF2-40B4-BE49-F238E27FC236}">
                <a16:creationId xmlns="" xmlns:a16="http://schemas.microsoft.com/office/drawing/2014/main" id="{580B7CBF-B957-4BCB-9C46-B043493059AF}"/>
              </a:ext>
            </a:extLst>
          </p:cNvPr>
          <p:cNvGrpSpPr/>
          <p:nvPr/>
        </p:nvGrpSpPr>
        <p:grpSpPr>
          <a:xfrm>
            <a:off x="2846543" y="4402651"/>
            <a:ext cx="1592588" cy="688604"/>
            <a:chOff x="3233964" y="1964138"/>
            <a:chExt cx="1410044" cy="563404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3B0A663C-59ED-4758-B1F9-D6E098D08C70}"/>
                </a:ext>
              </a:extLst>
            </p:cNvPr>
            <p:cNvSpPr txBox="1"/>
            <p:nvPr/>
          </p:nvSpPr>
          <p:spPr>
            <a:xfrm>
              <a:off x="3233964" y="1964138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999B294D-1CD6-446D-8C93-EFC97487BE02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30" name="Group 109">
            <a:extLst>
              <a:ext uri="{FF2B5EF4-FFF2-40B4-BE49-F238E27FC236}">
                <a16:creationId xmlns="" xmlns:a16="http://schemas.microsoft.com/office/drawing/2014/main" id="{B765FA36-A8FC-49EF-8736-1FA1833A24C5}"/>
              </a:ext>
            </a:extLst>
          </p:cNvPr>
          <p:cNvGrpSpPr/>
          <p:nvPr/>
        </p:nvGrpSpPr>
        <p:grpSpPr>
          <a:xfrm>
            <a:off x="4570782" y="3558727"/>
            <a:ext cx="1592588" cy="688604"/>
            <a:chOff x="3233964" y="1964138"/>
            <a:chExt cx="1410044" cy="563404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66085979-DCF4-4D20-846D-B3736C1529E1}"/>
                </a:ext>
              </a:extLst>
            </p:cNvPr>
            <p:cNvSpPr txBox="1"/>
            <p:nvPr/>
          </p:nvSpPr>
          <p:spPr>
            <a:xfrm>
              <a:off x="3233964" y="1964138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83EBE9FD-7946-4F95-B945-26FF6B6F4B30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33" name="Group 109">
            <a:extLst>
              <a:ext uri="{FF2B5EF4-FFF2-40B4-BE49-F238E27FC236}">
                <a16:creationId xmlns="" xmlns:a16="http://schemas.microsoft.com/office/drawing/2014/main" id="{A4CC06B3-1164-4955-B421-E2B65F267879}"/>
              </a:ext>
            </a:extLst>
          </p:cNvPr>
          <p:cNvGrpSpPr/>
          <p:nvPr/>
        </p:nvGrpSpPr>
        <p:grpSpPr>
          <a:xfrm>
            <a:off x="6295021" y="2714801"/>
            <a:ext cx="1592588" cy="688604"/>
            <a:chOff x="3233964" y="1964138"/>
            <a:chExt cx="1410044" cy="563404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D2BDF5BA-7085-46CE-8161-40F1AC451278}"/>
                </a:ext>
              </a:extLst>
            </p:cNvPr>
            <p:cNvSpPr txBox="1"/>
            <p:nvPr/>
          </p:nvSpPr>
          <p:spPr>
            <a:xfrm>
              <a:off x="3233964" y="1964138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8C6EACD8-813A-4EDD-9C42-CA383BEE4A3D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36" name="Group 109">
            <a:extLst>
              <a:ext uri="{FF2B5EF4-FFF2-40B4-BE49-F238E27FC236}">
                <a16:creationId xmlns="" xmlns:a16="http://schemas.microsoft.com/office/drawing/2014/main" id="{3FBAF798-9F29-4E79-A1B5-72E957E48C57}"/>
              </a:ext>
            </a:extLst>
          </p:cNvPr>
          <p:cNvGrpSpPr/>
          <p:nvPr/>
        </p:nvGrpSpPr>
        <p:grpSpPr>
          <a:xfrm>
            <a:off x="8019260" y="1870877"/>
            <a:ext cx="1592588" cy="688604"/>
            <a:chOff x="3233964" y="1964138"/>
            <a:chExt cx="1410044" cy="563404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66B07118-B056-4286-88A1-D023BECD9146}"/>
                </a:ext>
              </a:extLst>
            </p:cNvPr>
            <p:cNvSpPr txBox="1"/>
            <p:nvPr/>
          </p:nvSpPr>
          <p:spPr>
            <a:xfrm>
              <a:off x="3233964" y="1964138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106959FC-F98D-4A86-B57B-A4633E26DAAA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sp>
        <p:nvSpPr>
          <p:cNvPr id="39" name="Rectangle 30">
            <a:extLst>
              <a:ext uri="{FF2B5EF4-FFF2-40B4-BE49-F238E27FC236}">
                <a16:creationId xmlns="" xmlns:a16="http://schemas.microsoft.com/office/drawing/2014/main" id="{731E1F85-9BF8-48CB-B805-E8742F95AC5D}"/>
              </a:ext>
            </a:extLst>
          </p:cNvPr>
          <p:cNvSpPr/>
          <p:nvPr/>
        </p:nvSpPr>
        <p:spPr>
          <a:xfrm>
            <a:off x="4655816" y="304170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ame 17">
            <a:extLst>
              <a:ext uri="{FF2B5EF4-FFF2-40B4-BE49-F238E27FC236}">
                <a16:creationId xmlns="" xmlns:a16="http://schemas.microsoft.com/office/drawing/2014/main" id="{65D02E6B-FE05-4A0A-9B9C-E90712FA7E98}"/>
              </a:ext>
            </a:extLst>
          </p:cNvPr>
          <p:cNvSpPr/>
          <p:nvPr/>
        </p:nvSpPr>
        <p:spPr>
          <a:xfrm>
            <a:off x="2906810" y="389410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ectangle 130">
            <a:extLst>
              <a:ext uri="{FF2B5EF4-FFF2-40B4-BE49-F238E27FC236}">
                <a16:creationId xmlns="" xmlns:a16="http://schemas.microsoft.com/office/drawing/2014/main" id="{544D112B-6D24-4CE2-99EE-F90152B937EC}"/>
              </a:ext>
            </a:extLst>
          </p:cNvPr>
          <p:cNvSpPr/>
          <p:nvPr/>
        </p:nvSpPr>
        <p:spPr>
          <a:xfrm>
            <a:off x="1273511" y="4698547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Isosceles Triangle 8">
            <a:extLst>
              <a:ext uri="{FF2B5EF4-FFF2-40B4-BE49-F238E27FC236}">
                <a16:creationId xmlns="" xmlns:a16="http://schemas.microsoft.com/office/drawing/2014/main" id="{94FF5E1E-8024-4E6D-8448-50F5E3049A4C}"/>
              </a:ext>
            </a:extLst>
          </p:cNvPr>
          <p:cNvSpPr/>
          <p:nvPr/>
        </p:nvSpPr>
        <p:spPr>
          <a:xfrm rot="16200000">
            <a:off x="10054040" y="1960593"/>
            <a:ext cx="457922" cy="54596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Donut 39">
            <a:extLst>
              <a:ext uri="{FF2B5EF4-FFF2-40B4-BE49-F238E27FC236}">
                <a16:creationId xmlns="" xmlns:a16="http://schemas.microsoft.com/office/drawing/2014/main" id="{79208AE4-5507-44A2-9A35-1E16880F53F3}"/>
              </a:ext>
            </a:extLst>
          </p:cNvPr>
          <p:cNvSpPr/>
          <p:nvPr/>
        </p:nvSpPr>
        <p:spPr>
          <a:xfrm>
            <a:off x="6334372" y="2122716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5E5FC3B-D8BA-40F6-884A-C319F74DFEBD}"/>
              </a:ext>
            </a:extLst>
          </p:cNvPr>
          <p:cNvGrpSpPr/>
          <p:nvPr/>
        </p:nvGrpSpPr>
        <p:grpSpPr>
          <a:xfrm>
            <a:off x="4277230" y="2078846"/>
            <a:ext cx="3637542" cy="3646797"/>
            <a:chOff x="2154980" y="1739196"/>
            <a:chExt cx="4343991" cy="4355043"/>
          </a:xfrm>
        </p:grpSpPr>
        <p:sp>
          <p:nvSpPr>
            <p:cNvPr id="4" name="Left Arrow 2">
              <a:extLst>
                <a:ext uri="{FF2B5EF4-FFF2-40B4-BE49-F238E27FC236}">
                  <a16:creationId xmlns="" xmlns:a16="http://schemas.microsoft.com/office/drawing/2014/main" id="{3A92FCA0-FEC6-4329-B613-AB0D92521F2B}"/>
                </a:ext>
              </a:extLst>
            </p:cNvPr>
            <p:cNvSpPr/>
            <p:nvPr/>
          </p:nvSpPr>
          <p:spPr>
            <a:xfrm rot="13500000">
              <a:off x="4179319" y="2144315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Left Arrow 2">
              <a:extLst>
                <a:ext uri="{FF2B5EF4-FFF2-40B4-BE49-F238E27FC236}">
                  <a16:creationId xmlns="" xmlns:a16="http://schemas.microsoft.com/office/drawing/2014/main" id="{5AE733CB-F9C0-4668-AC32-1D1F26705013}"/>
                </a:ext>
              </a:extLst>
            </p:cNvPr>
            <p:cNvSpPr/>
            <p:nvPr/>
          </p:nvSpPr>
          <p:spPr>
            <a:xfrm rot="18900000">
              <a:off x="3948389" y="412821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Left Arrow 2">
              <a:extLst>
                <a:ext uri="{FF2B5EF4-FFF2-40B4-BE49-F238E27FC236}">
                  <a16:creationId xmlns="" xmlns:a16="http://schemas.microsoft.com/office/drawing/2014/main" id="{EF6C8689-0D08-4824-90D5-B13BFF914D1D}"/>
                </a:ext>
              </a:extLst>
            </p:cNvPr>
            <p:cNvSpPr/>
            <p:nvPr/>
          </p:nvSpPr>
          <p:spPr>
            <a:xfrm rot="2700000">
              <a:off x="1933461" y="3948776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Left Arrow 2">
              <a:extLst>
                <a:ext uri="{FF2B5EF4-FFF2-40B4-BE49-F238E27FC236}">
                  <a16:creationId xmlns="" xmlns:a16="http://schemas.microsoft.com/office/drawing/2014/main" id="{C613F7E6-8430-4F79-B83C-3BA2C5753029}"/>
                </a:ext>
              </a:extLst>
            </p:cNvPr>
            <p:cNvSpPr/>
            <p:nvPr/>
          </p:nvSpPr>
          <p:spPr>
            <a:xfrm rot="8100000">
              <a:off x="2154980" y="198748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3F572E1-410E-4DB1-A9A1-BF50779E202D}"/>
              </a:ext>
            </a:extLst>
          </p:cNvPr>
          <p:cNvGrpSpPr/>
          <p:nvPr/>
        </p:nvGrpSpPr>
        <p:grpSpPr>
          <a:xfrm>
            <a:off x="8130274" y="1821659"/>
            <a:ext cx="3192723" cy="1292662"/>
            <a:chOff x="6210998" y="1433695"/>
            <a:chExt cx="2229890" cy="919631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4C5126F2-4695-4DA4-B114-437314E3459E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185B2DD8-8A74-4D0B-891A-3FEFFAAB3072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2C1A6E15-6506-4E4D-801F-FCA5C156EF4C}"/>
              </a:ext>
            </a:extLst>
          </p:cNvPr>
          <p:cNvGrpSpPr/>
          <p:nvPr/>
        </p:nvGrpSpPr>
        <p:grpSpPr>
          <a:xfrm>
            <a:off x="8130274" y="4793061"/>
            <a:ext cx="3192723" cy="1292662"/>
            <a:chOff x="6210998" y="1433695"/>
            <a:chExt cx="2229890" cy="919631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FAC8140C-D181-480D-B8EB-44E03104FD13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93DEA45-6BBF-48AA-856B-7951328A7FE6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345C3B1-8124-47F4-A2E4-5BEB4886F450}"/>
              </a:ext>
            </a:extLst>
          </p:cNvPr>
          <p:cNvGrpSpPr/>
          <p:nvPr/>
        </p:nvGrpSpPr>
        <p:grpSpPr>
          <a:xfrm>
            <a:off x="911293" y="1821659"/>
            <a:ext cx="3151047" cy="1292662"/>
            <a:chOff x="6210998" y="1433695"/>
            <a:chExt cx="2229890" cy="919631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67034102-133A-4881-BBD2-BDA5A44AF1D9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399E22A-8A7D-4670-AF5F-6BCA79714F29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D427F8BC-44B9-4132-BC08-0B572FF6897D}"/>
              </a:ext>
            </a:extLst>
          </p:cNvPr>
          <p:cNvGrpSpPr/>
          <p:nvPr/>
        </p:nvGrpSpPr>
        <p:grpSpPr>
          <a:xfrm>
            <a:off x="898189" y="4793061"/>
            <a:ext cx="3192724" cy="1292662"/>
            <a:chOff x="6210999" y="1433695"/>
            <a:chExt cx="2259383" cy="919631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1515BA51-0CF8-4D17-A5A6-A359CBC15888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34026565-3A7F-42CA-B268-254B2AB2E08A}"/>
                </a:ext>
              </a:extLst>
            </p:cNvPr>
            <p:cNvSpPr txBox="1"/>
            <p:nvPr/>
          </p:nvSpPr>
          <p:spPr>
            <a:xfrm>
              <a:off x="6240493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5519862" y="3208781"/>
            <a:ext cx="1281112" cy="1550989"/>
            <a:chOff x="14116051" y="3135312"/>
            <a:chExt cx="1281112" cy="1550989"/>
          </a:xfrm>
          <a:solidFill>
            <a:srgbClr val="0070C0"/>
          </a:solidFill>
        </p:grpSpPr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14149388" y="3201988"/>
              <a:ext cx="1214437" cy="769938"/>
            </a:xfrm>
            <a:custGeom>
              <a:avLst/>
              <a:gdLst>
                <a:gd name="T0" fmla="*/ 110 w 110"/>
                <a:gd name="T1" fmla="*/ 70 h 70"/>
                <a:gd name="T2" fmla="*/ 0 w 110"/>
                <a:gd name="T3" fmla="*/ 70 h 70"/>
                <a:gd name="T4" fmla="*/ 0 w 110"/>
                <a:gd name="T5" fmla="*/ 0 h 70"/>
                <a:gd name="T6" fmla="*/ 110 w 110"/>
                <a:gd name="T7" fmla="*/ 0 h 70"/>
                <a:gd name="T8" fmla="*/ 110 w 110"/>
                <a:gd name="T9" fmla="*/ 70 h 70"/>
                <a:gd name="T10" fmla="*/ 105 w 110"/>
                <a:gd name="T11" fmla="*/ 66 h 70"/>
                <a:gd name="T12" fmla="*/ 105 w 110"/>
                <a:gd name="T13" fmla="*/ 5 h 70"/>
                <a:gd name="T14" fmla="*/ 5 w 110"/>
                <a:gd name="T15" fmla="*/ 5 h 70"/>
                <a:gd name="T16" fmla="*/ 5 w 110"/>
                <a:gd name="T17" fmla="*/ 66 h 70"/>
                <a:gd name="T18" fmla="*/ 105 w 110"/>
                <a:gd name="T19" fmla="*/ 6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70">
                  <a:moveTo>
                    <a:pt x="110" y="70"/>
                  </a:moveTo>
                  <a:cubicBezTo>
                    <a:pt x="73" y="70"/>
                    <a:pt x="37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37" y="0"/>
                    <a:pt x="73" y="0"/>
                    <a:pt x="110" y="0"/>
                  </a:cubicBezTo>
                  <a:cubicBezTo>
                    <a:pt x="110" y="24"/>
                    <a:pt x="110" y="47"/>
                    <a:pt x="110" y="70"/>
                  </a:cubicBezTo>
                  <a:close/>
                  <a:moveTo>
                    <a:pt x="105" y="66"/>
                  </a:moveTo>
                  <a:cubicBezTo>
                    <a:pt x="105" y="45"/>
                    <a:pt x="105" y="25"/>
                    <a:pt x="105" y="5"/>
                  </a:cubicBezTo>
                  <a:cubicBezTo>
                    <a:pt x="71" y="5"/>
                    <a:pt x="38" y="5"/>
                    <a:pt x="5" y="5"/>
                  </a:cubicBezTo>
                  <a:cubicBezTo>
                    <a:pt x="5" y="25"/>
                    <a:pt x="5" y="45"/>
                    <a:pt x="5" y="66"/>
                  </a:cubicBezTo>
                  <a:cubicBezTo>
                    <a:pt x="38" y="66"/>
                    <a:pt x="72" y="66"/>
                    <a:pt x="105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14558963" y="4081463"/>
              <a:ext cx="396875" cy="604838"/>
            </a:xfrm>
            <a:custGeom>
              <a:avLst/>
              <a:gdLst>
                <a:gd name="T0" fmla="*/ 27 w 36"/>
                <a:gd name="T1" fmla="*/ 24 h 55"/>
                <a:gd name="T2" fmla="*/ 20 w 36"/>
                <a:gd name="T3" fmla="*/ 24 h 55"/>
                <a:gd name="T4" fmla="*/ 20 w 36"/>
                <a:gd name="T5" fmla="*/ 55 h 55"/>
                <a:gd name="T6" fmla="*/ 16 w 36"/>
                <a:gd name="T7" fmla="*/ 55 h 55"/>
                <a:gd name="T8" fmla="*/ 16 w 36"/>
                <a:gd name="T9" fmla="*/ 25 h 55"/>
                <a:gd name="T10" fmla="*/ 15 w 36"/>
                <a:gd name="T11" fmla="*/ 24 h 55"/>
                <a:gd name="T12" fmla="*/ 7 w 36"/>
                <a:gd name="T13" fmla="*/ 30 h 55"/>
                <a:gd name="T14" fmla="*/ 5 w 36"/>
                <a:gd name="T15" fmla="*/ 52 h 55"/>
                <a:gd name="T16" fmla="*/ 4 w 36"/>
                <a:gd name="T17" fmla="*/ 55 h 55"/>
                <a:gd name="T18" fmla="*/ 0 w 36"/>
                <a:gd name="T19" fmla="*/ 55 h 55"/>
                <a:gd name="T20" fmla="*/ 6 w 36"/>
                <a:gd name="T21" fmla="*/ 0 h 55"/>
                <a:gd name="T22" fmla="*/ 11 w 36"/>
                <a:gd name="T23" fmla="*/ 0 h 55"/>
                <a:gd name="T24" fmla="*/ 9 w 36"/>
                <a:gd name="T25" fmla="*/ 20 h 55"/>
                <a:gd name="T26" fmla="*/ 15 w 36"/>
                <a:gd name="T27" fmla="*/ 20 h 55"/>
                <a:gd name="T28" fmla="*/ 15 w 36"/>
                <a:gd name="T29" fmla="*/ 0 h 55"/>
                <a:gd name="T30" fmla="*/ 20 w 36"/>
                <a:gd name="T31" fmla="*/ 0 h 55"/>
                <a:gd name="T32" fmla="*/ 20 w 36"/>
                <a:gd name="T33" fmla="*/ 20 h 55"/>
                <a:gd name="T34" fmla="*/ 27 w 36"/>
                <a:gd name="T35" fmla="*/ 20 h 55"/>
                <a:gd name="T36" fmla="*/ 25 w 36"/>
                <a:gd name="T37" fmla="*/ 0 h 55"/>
                <a:gd name="T38" fmla="*/ 29 w 36"/>
                <a:gd name="T39" fmla="*/ 0 h 55"/>
                <a:gd name="T40" fmla="*/ 36 w 36"/>
                <a:gd name="T41" fmla="*/ 55 h 55"/>
                <a:gd name="T42" fmla="*/ 31 w 36"/>
                <a:gd name="T43" fmla="*/ 55 h 55"/>
                <a:gd name="T44" fmla="*/ 27 w 36"/>
                <a:gd name="T45" fmla="*/ 2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55">
                  <a:moveTo>
                    <a:pt x="27" y="24"/>
                  </a:moveTo>
                  <a:cubicBezTo>
                    <a:pt x="25" y="24"/>
                    <a:pt x="23" y="24"/>
                    <a:pt x="20" y="24"/>
                  </a:cubicBezTo>
                  <a:cubicBezTo>
                    <a:pt x="20" y="35"/>
                    <a:pt x="20" y="45"/>
                    <a:pt x="20" y="55"/>
                  </a:cubicBezTo>
                  <a:cubicBezTo>
                    <a:pt x="19" y="55"/>
                    <a:pt x="17" y="55"/>
                    <a:pt x="16" y="55"/>
                  </a:cubicBezTo>
                  <a:cubicBezTo>
                    <a:pt x="16" y="45"/>
                    <a:pt x="16" y="35"/>
                    <a:pt x="16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8" y="24"/>
                    <a:pt x="8" y="24"/>
                    <a:pt x="7" y="30"/>
                  </a:cubicBezTo>
                  <a:cubicBezTo>
                    <a:pt x="7" y="38"/>
                    <a:pt x="6" y="45"/>
                    <a:pt x="5" y="52"/>
                  </a:cubicBezTo>
                  <a:cubicBezTo>
                    <a:pt x="5" y="53"/>
                    <a:pt x="5" y="54"/>
                    <a:pt x="4" y="55"/>
                  </a:cubicBezTo>
                  <a:cubicBezTo>
                    <a:pt x="3" y="55"/>
                    <a:pt x="2" y="55"/>
                    <a:pt x="0" y="55"/>
                  </a:cubicBezTo>
                  <a:cubicBezTo>
                    <a:pt x="2" y="37"/>
                    <a:pt x="4" y="18"/>
                    <a:pt x="6" y="0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10" y="6"/>
                    <a:pt x="10" y="13"/>
                    <a:pt x="9" y="20"/>
                  </a:cubicBezTo>
                  <a:cubicBezTo>
                    <a:pt x="11" y="20"/>
                    <a:pt x="13" y="20"/>
                    <a:pt x="15" y="20"/>
                  </a:cubicBezTo>
                  <a:cubicBezTo>
                    <a:pt x="15" y="13"/>
                    <a:pt x="15" y="6"/>
                    <a:pt x="15" y="0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0" y="6"/>
                    <a:pt x="20" y="13"/>
                    <a:pt x="20" y="20"/>
                  </a:cubicBezTo>
                  <a:cubicBezTo>
                    <a:pt x="22" y="20"/>
                    <a:pt x="25" y="20"/>
                    <a:pt x="27" y="20"/>
                  </a:cubicBezTo>
                  <a:cubicBezTo>
                    <a:pt x="26" y="13"/>
                    <a:pt x="26" y="6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18"/>
                    <a:pt x="34" y="36"/>
                    <a:pt x="36" y="55"/>
                  </a:cubicBezTo>
                  <a:cubicBezTo>
                    <a:pt x="34" y="55"/>
                    <a:pt x="33" y="55"/>
                    <a:pt x="31" y="55"/>
                  </a:cubicBezTo>
                  <a:cubicBezTo>
                    <a:pt x="30" y="45"/>
                    <a:pt x="29" y="35"/>
                    <a:pt x="2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14116051" y="4005263"/>
              <a:ext cx="1281112" cy="42863"/>
            </a:xfrm>
            <a:custGeom>
              <a:avLst/>
              <a:gdLst>
                <a:gd name="T0" fmla="*/ 0 w 116"/>
                <a:gd name="T1" fmla="*/ 4 h 4"/>
                <a:gd name="T2" fmla="*/ 0 w 116"/>
                <a:gd name="T3" fmla="*/ 0 h 4"/>
                <a:gd name="T4" fmla="*/ 116 w 116"/>
                <a:gd name="T5" fmla="*/ 0 h 4"/>
                <a:gd name="T6" fmla="*/ 116 w 116"/>
                <a:gd name="T7" fmla="*/ 4 h 4"/>
                <a:gd name="T8" fmla="*/ 0 w 11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4">
                  <a:moveTo>
                    <a:pt x="0" y="4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39" y="0"/>
                    <a:pt x="77" y="0"/>
                    <a:pt x="116" y="0"/>
                  </a:cubicBezTo>
                  <a:cubicBezTo>
                    <a:pt x="116" y="1"/>
                    <a:pt x="116" y="2"/>
                    <a:pt x="116" y="4"/>
                  </a:cubicBezTo>
                  <a:cubicBezTo>
                    <a:pt x="77" y="4"/>
                    <a:pt x="39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14116051" y="3135312"/>
              <a:ext cx="1281112" cy="44450"/>
            </a:xfrm>
            <a:custGeom>
              <a:avLst/>
              <a:gdLst>
                <a:gd name="T0" fmla="*/ 0 w 116"/>
                <a:gd name="T1" fmla="*/ 4 h 4"/>
                <a:gd name="T2" fmla="*/ 0 w 116"/>
                <a:gd name="T3" fmla="*/ 0 h 4"/>
                <a:gd name="T4" fmla="*/ 116 w 116"/>
                <a:gd name="T5" fmla="*/ 0 h 4"/>
                <a:gd name="T6" fmla="*/ 116 w 116"/>
                <a:gd name="T7" fmla="*/ 4 h 4"/>
                <a:gd name="T8" fmla="*/ 0 w 11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4">
                  <a:moveTo>
                    <a:pt x="0" y="4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39" y="0"/>
                    <a:pt x="77" y="0"/>
                    <a:pt x="116" y="0"/>
                  </a:cubicBezTo>
                  <a:cubicBezTo>
                    <a:pt x="116" y="1"/>
                    <a:pt x="116" y="2"/>
                    <a:pt x="116" y="4"/>
                  </a:cubicBezTo>
                  <a:cubicBezTo>
                    <a:pt x="77" y="4"/>
                    <a:pt x="39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14249400" y="3509963"/>
              <a:ext cx="341312" cy="153988"/>
            </a:xfrm>
            <a:custGeom>
              <a:avLst/>
              <a:gdLst>
                <a:gd name="T0" fmla="*/ 19 w 31"/>
                <a:gd name="T1" fmla="*/ 0 h 14"/>
                <a:gd name="T2" fmla="*/ 28 w 31"/>
                <a:gd name="T3" fmla="*/ 3 h 14"/>
                <a:gd name="T4" fmla="*/ 30 w 31"/>
                <a:gd name="T5" fmla="*/ 7 h 14"/>
                <a:gd name="T6" fmla="*/ 30 w 31"/>
                <a:gd name="T7" fmla="*/ 14 h 14"/>
                <a:gd name="T8" fmla="*/ 0 w 31"/>
                <a:gd name="T9" fmla="*/ 14 h 14"/>
                <a:gd name="T10" fmla="*/ 0 w 31"/>
                <a:gd name="T11" fmla="*/ 6 h 14"/>
                <a:gd name="T12" fmla="*/ 2 w 31"/>
                <a:gd name="T13" fmla="*/ 3 h 14"/>
                <a:gd name="T14" fmla="*/ 11 w 31"/>
                <a:gd name="T15" fmla="*/ 0 h 14"/>
                <a:gd name="T16" fmla="*/ 11 w 31"/>
                <a:gd name="T17" fmla="*/ 0 h 14"/>
                <a:gd name="T18" fmla="*/ 14 w 31"/>
                <a:gd name="T19" fmla="*/ 12 h 14"/>
                <a:gd name="T20" fmla="*/ 14 w 31"/>
                <a:gd name="T21" fmla="*/ 5 h 14"/>
                <a:gd name="T22" fmla="*/ 15 w 31"/>
                <a:gd name="T23" fmla="*/ 4 h 14"/>
                <a:gd name="T24" fmla="*/ 16 w 31"/>
                <a:gd name="T25" fmla="*/ 5 h 14"/>
                <a:gd name="T26" fmla="*/ 17 w 31"/>
                <a:gd name="T27" fmla="*/ 12 h 14"/>
                <a:gd name="T28" fmla="*/ 19 w 31"/>
                <a:gd name="T2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4">
                  <a:moveTo>
                    <a:pt x="19" y="0"/>
                  </a:moveTo>
                  <a:cubicBezTo>
                    <a:pt x="22" y="1"/>
                    <a:pt x="25" y="2"/>
                    <a:pt x="28" y="3"/>
                  </a:cubicBezTo>
                  <a:cubicBezTo>
                    <a:pt x="29" y="4"/>
                    <a:pt x="30" y="5"/>
                    <a:pt x="30" y="7"/>
                  </a:cubicBezTo>
                  <a:cubicBezTo>
                    <a:pt x="31" y="9"/>
                    <a:pt x="30" y="11"/>
                    <a:pt x="30" y="14"/>
                  </a:cubicBezTo>
                  <a:cubicBezTo>
                    <a:pt x="20" y="14"/>
                    <a:pt x="10" y="14"/>
                    <a:pt x="0" y="14"/>
                  </a:cubicBezTo>
                  <a:cubicBezTo>
                    <a:pt x="0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5" y="2"/>
                    <a:pt x="8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4"/>
                    <a:pt x="11" y="8"/>
                    <a:pt x="14" y="12"/>
                  </a:cubicBezTo>
                  <a:cubicBezTo>
                    <a:pt x="14" y="10"/>
                    <a:pt x="14" y="7"/>
                    <a:pt x="14" y="5"/>
                  </a:cubicBezTo>
                  <a:cubicBezTo>
                    <a:pt x="14" y="5"/>
                    <a:pt x="15" y="4"/>
                    <a:pt x="15" y="4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6" y="8"/>
                    <a:pt x="17" y="10"/>
                    <a:pt x="17" y="12"/>
                  </a:cubicBezTo>
                  <a:cubicBezTo>
                    <a:pt x="19" y="8"/>
                    <a:pt x="20" y="4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14646275" y="3311525"/>
              <a:ext cx="55562" cy="506413"/>
            </a:xfrm>
            <a:custGeom>
              <a:avLst/>
              <a:gdLst>
                <a:gd name="T0" fmla="*/ 0 w 5"/>
                <a:gd name="T1" fmla="*/ 0 h 46"/>
                <a:gd name="T2" fmla="*/ 5 w 5"/>
                <a:gd name="T3" fmla="*/ 0 h 46"/>
                <a:gd name="T4" fmla="*/ 5 w 5"/>
                <a:gd name="T5" fmla="*/ 46 h 46"/>
                <a:gd name="T6" fmla="*/ 0 w 5"/>
                <a:gd name="T7" fmla="*/ 46 h 46"/>
                <a:gd name="T8" fmla="*/ 0 w 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6">
                  <a:moveTo>
                    <a:pt x="0" y="0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5" y="15"/>
                    <a:pt x="5" y="30"/>
                    <a:pt x="5" y="46"/>
                  </a:cubicBezTo>
                  <a:cubicBezTo>
                    <a:pt x="3" y="46"/>
                    <a:pt x="2" y="46"/>
                    <a:pt x="0" y="46"/>
                  </a:cubicBezTo>
                  <a:cubicBezTo>
                    <a:pt x="0" y="31"/>
                    <a:pt x="0" y="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15087600" y="3311525"/>
              <a:ext cx="55562" cy="506413"/>
            </a:xfrm>
            <a:custGeom>
              <a:avLst/>
              <a:gdLst>
                <a:gd name="T0" fmla="*/ 0 w 5"/>
                <a:gd name="T1" fmla="*/ 46 h 46"/>
                <a:gd name="T2" fmla="*/ 0 w 5"/>
                <a:gd name="T3" fmla="*/ 0 h 46"/>
                <a:gd name="T4" fmla="*/ 5 w 5"/>
                <a:gd name="T5" fmla="*/ 0 h 46"/>
                <a:gd name="T6" fmla="*/ 5 w 5"/>
                <a:gd name="T7" fmla="*/ 46 h 46"/>
                <a:gd name="T8" fmla="*/ 0 w 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6">
                  <a:moveTo>
                    <a:pt x="0" y="46"/>
                  </a:moveTo>
                  <a:cubicBezTo>
                    <a:pt x="0" y="30"/>
                    <a:pt x="0" y="15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5" y="15"/>
                    <a:pt x="5" y="30"/>
                    <a:pt x="5" y="46"/>
                  </a:cubicBezTo>
                  <a:cubicBezTo>
                    <a:pt x="3" y="46"/>
                    <a:pt x="2" y="46"/>
                    <a:pt x="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14966950" y="3398838"/>
              <a:ext cx="66675" cy="419100"/>
            </a:xfrm>
            <a:custGeom>
              <a:avLst/>
              <a:gdLst>
                <a:gd name="T0" fmla="*/ 0 w 6"/>
                <a:gd name="T1" fmla="*/ 0 h 38"/>
                <a:gd name="T2" fmla="*/ 6 w 6"/>
                <a:gd name="T3" fmla="*/ 0 h 38"/>
                <a:gd name="T4" fmla="*/ 6 w 6"/>
                <a:gd name="T5" fmla="*/ 3 h 38"/>
                <a:gd name="T6" fmla="*/ 6 w 6"/>
                <a:gd name="T7" fmla="*/ 35 h 38"/>
                <a:gd name="T8" fmla="*/ 3 w 6"/>
                <a:gd name="T9" fmla="*/ 38 h 38"/>
                <a:gd name="T10" fmla="*/ 0 w 6"/>
                <a:gd name="T11" fmla="*/ 35 h 38"/>
                <a:gd name="T12" fmla="*/ 0 w 6"/>
                <a:gd name="T13" fmla="*/ 3 h 38"/>
                <a:gd name="T14" fmla="*/ 0 w 6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8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14"/>
                    <a:pt x="6" y="24"/>
                    <a:pt x="6" y="35"/>
                  </a:cubicBezTo>
                  <a:cubicBezTo>
                    <a:pt x="6" y="37"/>
                    <a:pt x="6" y="38"/>
                    <a:pt x="3" y="38"/>
                  </a:cubicBezTo>
                  <a:cubicBezTo>
                    <a:pt x="1" y="38"/>
                    <a:pt x="0" y="37"/>
                    <a:pt x="0" y="35"/>
                  </a:cubicBezTo>
                  <a:cubicBezTo>
                    <a:pt x="0" y="24"/>
                    <a:pt x="0" y="14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14757400" y="3409950"/>
              <a:ext cx="53975" cy="407988"/>
            </a:xfrm>
            <a:custGeom>
              <a:avLst/>
              <a:gdLst>
                <a:gd name="T0" fmla="*/ 0 w 5"/>
                <a:gd name="T1" fmla="*/ 0 h 37"/>
                <a:gd name="T2" fmla="*/ 5 w 5"/>
                <a:gd name="T3" fmla="*/ 0 h 37"/>
                <a:gd name="T4" fmla="*/ 5 w 5"/>
                <a:gd name="T5" fmla="*/ 37 h 37"/>
                <a:gd name="T6" fmla="*/ 0 w 5"/>
                <a:gd name="T7" fmla="*/ 37 h 37"/>
                <a:gd name="T8" fmla="*/ 0 w 5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7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12"/>
                    <a:pt x="5" y="24"/>
                    <a:pt x="5" y="37"/>
                  </a:cubicBezTo>
                  <a:cubicBezTo>
                    <a:pt x="3" y="37"/>
                    <a:pt x="2" y="37"/>
                    <a:pt x="0" y="37"/>
                  </a:cubicBezTo>
                  <a:cubicBezTo>
                    <a:pt x="0" y="25"/>
                    <a:pt x="0" y="1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15198725" y="3421063"/>
              <a:ext cx="55562" cy="396875"/>
            </a:xfrm>
            <a:custGeom>
              <a:avLst/>
              <a:gdLst>
                <a:gd name="T0" fmla="*/ 0 w 5"/>
                <a:gd name="T1" fmla="*/ 0 h 36"/>
                <a:gd name="T2" fmla="*/ 5 w 5"/>
                <a:gd name="T3" fmla="*/ 0 h 36"/>
                <a:gd name="T4" fmla="*/ 5 w 5"/>
                <a:gd name="T5" fmla="*/ 36 h 36"/>
                <a:gd name="T6" fmla="*/ 0 w 5"/>
                <a:gd name="T7" fmla="*/ 36 h 36"/>
                <a:gd name="T8" fmla="*/ 0 w 5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6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12"/>
                    <a:pt x="5" y="24"/>
                    <a:pt x="5" y="36"/>
                  </a:cubicBezTo>
                  <a:cubicBezTo>
                    <a:pt x="4" y="36"/>
                    <a:pt x="2" y="36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5"/>
            <p:cNvSpPr>
              <a:spLocks/>
            </p:cNvSpPr>
            <p:nvPr/>
          </p:nvSpPr>
          <p:spPr bwMode="auto">
            <a:xfrm>
              <a:off x="14336713" y="3311525"/>
              <a:ext cx="166687" cy="230188"/>
            </a:xfrm>
            <a:custGeom>
              <a:avLst/>
              <a:gdLst>
                <a:gd name="T0" fmla="*/ 3 w 15"/>
                <a:gd name="T1" fmla="*/ 18 h 21"/>
                <a:gd name="T2" fmla="*/ 2 w 15"/>
                <a:gd name="T3" fmla="*/ 13 h 21"/>
                <a:gd name="T4" fmla="*/ 0 w 15"/>
                <a:gd name="T5" fmla="*/ 6 h 21"/>
                <a:gd name="T6" fmla="*/ 6 w 15"/>
                <a:gd name="T7" fmla="*/ 0 h 21"/>
                <a:gd name="T8" fmla="*/ 14 w 15"/>
                <a:gd name="T9" fmla="*/ 5 h 21"/>
                <a:gd name="T10" fmla="*/ 12 w 15"/>
                <a:gd name="T11" fmla="*/ 15 h 21"/>
                <a:gd name="T12" fmla="*/ 11 w 15"/>
                <a:gd name="T13" fmla="*/ 18 h 21"/>
                <a:gd name="T14" fmla="*/ 11 w 15"/>
                <a:gd name="T15" fmla="*/ 18 h 21"/>
                <a:gd name="T16" fmla="*/ 3 w 15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1">
                  <a:moveTo>
                    <a:pt x="3" y="18"/>
                  </a:moveTo>
                  <a:cubicBezTo>
                    <a:pt x="3" y="16"/>
                    <a:pt x="2" y="15"/>
                    <a:pt x="2" y="13"/>
                  </a:cubicBezTo>
                  <a:cubicBezTo>
                    <a:pt x="1" y="11"/>
                    <a:pt x="1" y="8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2"/>
                    <a:pt x="14" y="5"/>
                  </a:cubicBezTo>
                  <a:cubicBezTo>
                    <a:pt x="15" y="9"/>
                    <a:pt x="13" y="12"/>
                    <a:pt x="12" y="15"/>
                  </a:cubicBezTo>
                  <a:cubicBezTo>
                    <a:pt x="11" y="16"/>
                    <a:pt x="11" y="17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7" y="21"/>
                    <a:pt x="7" y="21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auto">
            <a:xfrm>
              <a:off x="14855825" y="3563938"/>
              <a:ext cx="66675" cy="254000"/>
            </a:xfrm>
            <a:custGeom>
              <a:avLst/>
              <a:gdLst>
                <a:gd name="T0" fmla="*/ 0 w 6"/>
                <a:gd name="T1" fmla="*/ 0 h 23"/>
                <a:gd name="T2" fmla="*/ 6 w 6"/>
                <a:gd name="T3" fmla="*/ 0 h 23"/>
                <a:gd name="T4" fmla="*/ 6 w 6"/>
                <a:gd name="T5" fmla="*/ 23 h 23"/>
                <a:gd name="T6" fmla="*/ 6 w 6"/>
                <a:gd name="T7" fmla="*/ 23 h 23"/>
                <a:gd name="T8" fmla="*/ 0 w 6"/>
                <a:gd name="T9" fmla="*/ 18 h 23"/>
                <a:gd name="T10" fmla="*/ 0 w 6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6" y="8"/>
                    <a:pt x="6" y="15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18"/>
                  </a:cubicBezTo>
                  <a:cubicBezTo>
                    <a:pt x="0" y="12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14635163" y="3860800"/>
              <a:ext cx="630237" cy="22225"/>
            </a:xfrm>
            <a:custGeom>
              <a:avLst/>
              <a:gdLst>
                <a:gd name="T0" fmla="*/ 1 w 57"/>
                <a:gd name="T1" fmla="*/ 0 h 2"/>
                <a:gd name="T2" fmla="*/ 56 w 57"/>
                <a:gd name="T3" fmla="*/ 0 h 2"/>
                <a:gd name="T4" fmla="*/ 54 w 57"/>
                <a:gd name="T5" fmla="*/ 2 h 2"/>
                <a:gd name="T6" fmla="*/ 26 w 57"/>
                <a:gd name="T7" fmla="*/ 2 h 2"/>
                <a:gd name="T8" fmla="*/ 3 w 57"/>
                <a:gd name="T9" fmla="*/ 2 h 2"/>
                <a:gd name="T10" fmla="*/ 1 w 57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">
                  <a:moveTo>
                    <a:pt x="1" y="0"/>
                  </a:moveTo>
                  <a:cubicBezTo>
                    <a:pt x="19" y="0"/>
                    <a:pt x="38" y="0"/>
                    <a:pt x="56" y="0"/>
                  </a:cubicBezTo>
                  <a:cubicBezTo>
                    <a:pt x="57" y="2"/>
                    <a:pt x="56" y="2"/>
                    <a:pt x="54" y="2"/>
                  </a:cubicBezTo>
                  <a:cubicBezTo>
                    <a:pt x="45" y="2"/>
                    <a:pt x="35" y="2"/>
                    <a:pt x="26" y="2"/>
                  </a:cubicBezTo>
                  <a:cubicBezTo>
                    <a:pt x="18" y="2"/>
                    <a:pt x="10" y="2"/>
                    <a:pt x="3" y="2"/>
                  </a:cubicBezTo>
                  <a:cubicBezTo>
                    <a:pt x="1" y="2"/>
                    <a:pt x="0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auto">
            <a:xfrm>
              <a:off x="14249400" y="3784600"/>
              <a:ext cx="330200" cy="22225"/>
            </a:xfrm>
            <a:custGeom>
              <a:avLst/>
              <a:gdLst>
                <a:gd name="T0" fmla="*/ 30 w 30"/>
                <a:gd name="T1" fmla="*/ 0 h 2"/>
                <a:gd name="T2" fmla="*/ 28 w 30"/>
                <a:gd name="T3" fmla="*/ 2 h 2"/>
                <a:gd name="T4" fmla="*/ 2 w 30"/>
                <a:gd name="T5" fmla="*/ 2 h 2"/>
                <a:gd name="T6" fmla="*/ 0 w 30"/>
                <a:gd name="T7" fmla="*/ 0 h 2"/>
                <a:gd name="T8" fmla="*/ 0 w 30"/>
                <a:gd name="T9" fmla="*/ 0 h 2"/>
                <a:gd name="T10" fmla="*/ 29 w 30"/>
                <a:gd name="T11" fmla="*/ 0 h 2"/>
                <a:gd name="T12" fmla="*/ 30 w 30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cubicBezTo>
                    <a:pt x="29" y="1"/>
                    <a:pt x="29" y="2"/>
                    <a:pt x="28" y="2"/>
                  </a:cubicBezTo>
                  <a:cubicBezTo>
                    <a:pt x="19" y="2"/>
                    <a:pt x="10" y="2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20" y="0"/>
                    <a:pt x="29" y="0"/>
                  </a:cubicBezTo>
                  <a:cubicBezTo>
                    <a:pt x="30" y="0"/>
                    <a:pt x="30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0E1FA20-7970-4CCE-BECE-8D1B84FA0675}"/>
              </a:ext>
            </a:extLst>
          </p:cNvPr>
          <p:cNvSpPr txBox="1"/>
          <p:nvPr/>
        </p:nvSpPr>
        <p:spPr>
          <a:xfrm>
            <a:off x="4792851" y="2924944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905BFAF-0C1C-4610-8B09-F5B6CED3C321}"/>
              </a:ext>
            </a:extLst>
          </p:cNvPr>
          <p:cNvSpPr txBox="1"/>
          <p:nvPr/>
        </p:nvSpPr>
        <p:spPr>
          <a:xfrm>
            <a:off x="8536894" y="2924944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F1744B0-77C1-4DC0-A427-587C3EA5E84D}"/>
              </a:ext>
            </a:extLst>
          </p:cNvPr>
          <p:cNvSpPr txBox="1"/>
          <p:nvPr/>
        </p:nvSpPr>
        <p:spPr>
          <a:xfrm>
            <a:off x="4792851" y="6018106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4B7B2A8-C117-4632-9BDA-0234B27D5013}"/>
              </a:ext>
            </a:extLst>
          </p:cNvPr>
          <p:cNvSpPr txBox="1"/>
          <p:nvPr/>
        </p:nvSpPr>
        <p:spPr>
          <a:xfrm>
            <a:off x="8536894" y="6018106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2989BB9-BF03-4437-96F6-9417521A299C}"/>
              </a:ext>
            </a:extLst>
          </p:cNvPr>
          <p:cNvSpPr txBox="1"/>
          <p:nvPr/>
        </p:nvSpPr>
        <p:spPr>
          <a:xfrm>
            <a:off x="731879" y="2577396"/>
            <a:ext cx="2836836" cy="1938992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with our Templates.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473C0A4-A8FB-47FC-B010-4BA030B1B39A}"/>
              </a:ext>
            </a:extLst>
          </p:cNvPr>
          <p:cNvSpPr txBox="1"/>
          <p:nvPr/>
        </p:nvSpPr>
        <p:spPr>
          <a:xfrm>
            <a:off x="731879" y="754442"/>
            <a:ext cx="2837209" cy="166199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08AD77E-B8C2-4796-ACDD-946CAE2836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DDAB8A58-A673-41FD-AAF9-ED8BFF0586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BD1CA89B-368D-42D3-A753-A9A40B935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BDB6A547-958A-4D9D-AD44-CA28F8F1F0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Forma libre 12"/>
          <p:cNvSpPr/>
          <p:nvPr/>
        </p:nvSpPr>
        <p:spPr>
          <a:xfrm rot="5400000" flipV="1">
            <a:off x="8125381" y="2768231"/>
            <a:ext cx="6887190" cy="1292351"/>
          </a:xfrm>
          <a:custGeom>
            <a:avLst/>
            <a:gdLst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0 w 12225130"/>
              <a:gd name="connsiteY4" fmla="*/ 1928192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44970 w 12225130"/>
              <a:gd name="connsiteY4" fmla="*/ 1958173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14990 w 12225130"/>
              <a:gd name="connsiteY4" fmla="*/ 1958173 h 1967948"/>
              <a:gd name="connsiteX5" fmla="*/ 0 w 12225130"/>
              <a:gd name="connsiteY5" fmla="*/ 0 h 1967948"/>
              <a:gd name="connsiteX0" fmla="*/ 0 w 12240120"/>
              <a:gd name="connsiteY0" fmla="*/ 0 h 1967948"/>
              <a:gd name="connsiteX1" fmla="*/ 914400 w 12240120"/>
              <a:gd name="connsiteY1" fmla="*/ 1272209 h 1967948"/>
              <a:gd name="connsiteX2" fmla="*/ 12240120 w 12240120"/>
              <a:gd name="connsiteY2" fmla="*/ 1730387 h 1967948"/>
              <a:gd name="connsiteX3" fmla="*/ 12225130 w 12240120"/>
              <a:gd name="connsiteY3" fmla="*/ 1967948 h 1967948"/>
              <a:gd name="connsiteX4" fmla="*/ 14990 w 12240120"/>
              <a:gd name="connsiteY4" fmla="*/ 1958173 h 1967948"/>
              <a:gd name="connsiteX5" fmla="*/ 0 w 12240120"/>
              <a:gd name="connsiteY5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0120" h="1967948">
                <a:moveTo>
                  <a:pt x="0" y="0"/>
                </a:moveTo>
                <a:lnTo>
                  <a:pt x="914400" y="1272209"/>
                </a:lnTo>
                <a:lnTo>
                  <a:pt x="12240120" y="1730387"/>
                </a:lnTo>
                <a:lnTo>
                  <a:pt x="12225130" y="1967948"/>
                </a:lnTo>
                <a:lnTo>
                  <a:pt x="14990" y="1958173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9" name="Grupo 18"/>
          <p:cNvGrpSpPr/>
          <p:nvPr/>
        </p:nvGrpSpPr>
        <p:grpSpPr>
          <a:xfrm>
            <a:off x="1647426" y="4677349"/>
            <a:ext cx="997820" cy="1303459"/>
            <a:chOff x="1454435" y="4677349"/>
            <a:chExt cx="1233487" cy="1611313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454435" y="4677349"/>
              <a:ext cx="1233487" cy="1611313"/>
            </a:xfrm>
            <a:custGeom>
              <a:avLst/>
              <a:gdLst>
                <a:gd name="T0" fmla="*/ 102 w 102"/>
                <a:gd name="T1" fmla="*/ 134 h 134"/>
                <a:gd name="T2" fmla="*/ 0 w 102"/>
                <a:gd name="T3" fmla="*/ 134 h 134"/>
                <a:gd name="T4" fmla="*/ 0 w 102"/>
                <a:gd name="T5" fmla="*/ 0 h 134"/>
                <a:gd name="T6" fmla="*/ 102 w 102"/>
                <a:gd name="T7" fmla="*/ 0 h 134"/>
                <a:gd name="T8" fmla="*/ 102 w 102"/>
                <a:gd name="T9" fmla="*/ 134 h 134"/>
                <a:gd name="T10" fmla="*/ 99 w 102"/>
                <a:gd name="T11" fmla="*/ 3 h 134"/>
                <a:gd name="T12" fmla="*/ 3 w 102"/>
                <a:gd name="T13" fmla="*/ 3 h 134"/>
                <a:gd name="T14" fmla="*/ 3 w 102"/>
                <a:gd name="T15" fmla="*/ 131 h 134"/>
                <a:gd name="T16" fmla="*/ 99 w 102"/>
                <a:gd name="T17" fmla="*/ 131 h 134"/>
                <a:gd name="T18" fmla="*/ 99 w 102"/>
                <a:gd name="T19" fmla="*/ 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34">
                  <a:moveTo>
                    <a:pt x="102" y="134"/>
                  </a:moveTo>
                  <a:cubicBezTo>
                    <a:pt x="68" y="134"/>
                    <a:pt x="34" y="134"/>
                    <a:pt x="0" y="134"/>
                  </a:cubicBezTo>
                  <a:cubicBezTo>
                    <a:pt x="0" y="89"/>
                    <a:pt x="0" y="45"/>
                    <a:pt x="0" y="0"/>
                  </a:cubicBezTo>
                  <a:cubicBezTo>
                    <a:pt x="34" y="0"/>
                    <a:pt x="68" y="0"/>
                    <a:pt x="102" y="0"/>
                  </a:cubicBezTo>
                  <a:cubicBezTo>
                    <a:pt x="102" y="45"/>
                    <a:pt x="102" y="89"/>
                    <a:pt x="102" y="134"/>
                  </a:cubicBezTo>
                  <a:close/>
                  <a:moveTo>
                    <a:pt x="99" y="3"/>
                  </a:moveTo>
                  <a:cubicBezTo>
                    <a:pt x="67" y="3"/>
                    <a:pt x="35" y="3"/>
                    <a:pt x="3" y="3"/>
                  </a:cubicBezTo>
                  <a:cubicBezTo>
                    <a:pt x="3" y="46"/>
                    <a:pt x="3" y="88"/>
                    <a:pt x="3" y="131"/>
                  </a:cubicBezTo>
                  <a:cubicBezTo>
                    <a:pt x="35" y="131"/>
                    <a:pt x="67" y="131"/>
                    <a:pt x="99" y="131"/>
                  </a:cubicBezTo>
                  <a:cubicBezTo>
                    <a:pt x="99" y="88"/>
                    <a:pt x="99" y="45"/>
                    <a:pt x="9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1708435" y="4774187"/>
              <a:ext cx="725487" cy="768350"/>
            </a:xfrm>
            <a:custGeom>
              <a:avLst/>
              <a:gdLst>
                <a:gd name="T0" fmla="*/ 59 w 60"/>
                <a:gd name="T1" fmla="*/ 64 h 64"/>
                <a:gd name="T2" fmla="*/ 48 w 60"/>
                <a:gd name="T3" fmla="*/ 64 h 64"/>
                <a:gd name="T4" fmla="*/ 3 w 60"/>
                <a:gd name="T5" fmla="*/ 64 h 64"/>
                <a:gd name="T6" fmla="*/ 0 w 60"/>
                <a:gd name="T7" fmla="*/ 61 h 64"/>
                <a:gd name="T8" fmla="*/ 0 w 60"/>
                <a:gd name="T9" fmla="*/ 51 h 64"/>
                <a:gd name="T10" fmla="*/ 6 w 60"/>
                <a:gd name="T11" fmla="*/ 42 h 64"/>
                <a:gd name="T12" fmla="*/ 20 w 60"/>
                <a:gd name="T13" fmla="*/ 37 h 64"/>
                <a:gd name="T14" fmla="*/ 23 w 60"/>
                <a:gd name="T15" fmla="*/ 36 h 64"/>
                <a:gd name="T16" fmla="*/ 18 w 60"/>
                <a:gd name="T17" fmla="*/ 25 h 64"/>
                <a:gd name="T18" fmla="*/ 19 w 60"/>
                <a:gd name="T19" fmla="*/ 6 h 64"/>
                <a:gd name="T20" fmla="*/ 36 w 60"/>
                <a:gd name="T21" fmla="*/ 3 h 64"/>
                <a:gd name="T22" fmla="*/ 43 w 60"/>
                <a:gd name="T23" fmla="*/ 11 h 64"/>
                <a:gd name="T24" fmla="*/ 41 w 60"/>
                <a:gd name="T25" fmla="*/ 26 h 64"/>
                <a:gd name="T26" fmla="*/ 37 w 60"/>
                <a:gd name="T27" fmla="*/ 36 h 64"/>
                <a:gd name="T28" fmla="*/ 47 w 60"/>
                <a:gd name="T29" fmla="*/ 40 h 64"/>
                <a:gd name="T30" fmla="*/ 50 w 60"/>
                <a:gd name="T31" fmla="*/ 41 h 64"/>
                <a:gd name="T32" fmla="*/ 60 w 60"/>
                <a:gd name="T33" fmla="*/ 55 h 64"/>
                <a:gd name="T34" fmla="*/ 59 w 60"/>
                <a:gd name="T35" fmla="*/ 64 h 64"/>
                <a:gd name="T36" fmla="*/ 26 w 60"/>
                <a:gd name="T37" fmla="*/ 61 h 64"/>
                <a:gd name="T38" fmla="*/ 27 w 60"/>
                <a:gd name="T39" fmla="*/ 61 h 64"/>
                <a:gd name="T40" fmla="*/ 27 w 60"/>
                <a:gd name="T41" fmla="*/ 58 h 64"/>
                <a:gd name="T42" fmla="*/ 27 w 60"/>
                <a:gd name="T43" fmla="*/ 46 h 64"/>
                <a:gd name="T44" fmla="*/ 29 w 60"/>
                <a:gd name="T45" fmla="*/ 44 h 64"/>
                <a:gd name="T46" fmla="*/ 32 w 60"/>
                <a:gd name="T47" fmla="*/ 44 h 64"/>
                <a:gd name="T48" fmla="*/ 32 w 60"/>
                <a:gd name="T49" fmla="*/ 47 h 64"/>
                <a:gd name="T50" fmla="*/ 33 w 60"/>
                <a:gd name="T51" fmla="*/ 61 h 64"/>
                <a:gd name="T52" fmla="*/ 38 w 60"/>
                <a:gd name="T53" fmla="*/ 39 h 64"/>
                <a:gd name="T54" fmla="*/ 37 w 60"/>
                <a:gd name="T55" fmla="*/ 37 h 64"/>
                <a:gd name="T56" fmla="*/ 35 w 60"/>
                <a:gd name="T57" fmla="*/ 38 h 64"/>
                <a:gd name="T58" fmla="*/ 24 w 60"/>
                <a:gd name="T59" fmla="*/ 38 h 64"/>
                <a:gd name="T60" fmla="*/ 23 w 60"/>
                <a:gd name="T61" fmla="*/ 37 h 64"/>
                <a:gd name="T62" fmla="*/ 22 w 60"/>
                <a:gd name="T63" fmla="*/ 39 h 64"/>
                <a:gd name="T64" fmla="*/ 23 w 60"/>
                <a:gd name="T65" fmla="*/ 52 h 64"/>
                <a:gd name="T66" fmla="*/ 26 w 60"/>
                <a:gd name="T67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64">
                  <a:moveTo>
                    <a:pt x="59" y="64"/>
                  </a:moveTo>
                  <a:cubicBezTo>
                    <a:pt x="55" y="64"/>
                    <a:pt x="51" y="64"/>
                    <a:pt x="48" y="64"/>
                  </a:cubicBezTo>
                  <a:cubicBezTo>
                    <a:pt x="33" y="64"/>
                    <a:pt x="18" y="64"/>
                    <a:pt x="3" y="64"/>
                  </a:cubicBezTo>
                  <a:cubicBezTo>
                    <a:pt x="1" y="64"/>
                    <a:pt x="0" y="63"/>
                    <a:pt x="0" y="61"/>
                  </a:cubicBezTo>
                  <a:cubicBezTo>
                    <a:pt x="0" y="58"/>
                    <a:pt x="0" y="54"/>
                    <a:pt x="0" y="51"/>
                  </a:cubicBezTo>
                  <a:cubicBezTo>
                    <a:pt x="0" y="47"/>
                    <a:pt x="2" y="44"/>
                    <a:pt x="6" y="42"/>
                  </a:cubicBezTo>
                  <a:cubicBezTo>
                    <a:pt x="11" y="41"/>
                    <a:pt x="15" y="39"/>
                    <a:pt x="20" y="37"/>
                  </a:cubicBezTo>
                  <a:cubicBezTo>
                    <a:pt x="21" y="37"/>
                    <a:pt x="22" y="36"/>
                    <a:pt x="23" y="36"/>
                  </a:cubicBezTo>
                  <a:cubicBezTo>
                    <a:pt x="21" y="32"/>
                    <a:pt x="20" y="28"/>
                    <a:pt x="18" y="25"/>
                  </a:cubicBezTo>
                  <a:cubicBezTo>
                    <a:pt x="15" y="20"/>
                    <a:pt x="15" y="10"/>
                    <a:pt x="19" y="6"/>
                  </a:cubicBezTo>
                  <a:cubicBezTo>
                    <a:pt x="22" y="2"/>
                    <a:pt x="31" y="0"/>
                    <a:pt x="36" y="3"/>
                  </a:cubicBezTo>
                  <a:cubicBezTo>
                    <a:pt x="40" y="5"/>
                    <a:pt x="43" y="7"/>
                    <a:pt x="43" y="11"/>
                  </a:cubicBezTo>
                  <a:cubicBezTo>
                    <a:pt x="44" y="16"/>
                    <a:pt x="44" y="21"/>
                    <a:pt x="41" y="26"/>
                  </a:cubicBezTo>
                  <a:cubicBezTo>
                    <a:pt x="39" y="29"/>
                    <a:pt x="38" y="32"/>
                    <a:pt x="37" y="36"/>
                  </a:cubicBezTo>
                  <a:cubicBezTo>
                    <a:pt x="40" y="37"/>
                    <a:pt x="43" y="39"/>
                    <a:pt x="47" y="40"/>
                  </a:cubicBezTo>
                  <a:cubicBezTo>
                    <a:pt x="48" y="40"/>
                    <a:pt x="49" y="40"/>
                    <a:pt x="50" y="41"/>
                  </a:cubicBezTo>
                  <a:cubicBezTo>
                    <a:pt x="59" y="44"/>
                    <a:pt x="60" y="46"/>
                    <a:pt x="60" y="55"/>
                  </a:cubicBezTo>
                  <a:cubicBezTo>
                    <a:pt x="59" y="58"/>
                    <a:pt x="59" y="61"/>
                    <a:pt x="59" y="64"/>
                  </a:cubicBezTo>
                  <a:close/>
                  <a:moveTo>
                    <a:pt x="26" y="61"/>
                  </a:moveTo>
                  <a:cubicBezTo>
                    <a:pt x="26" y="61"/>
                    <a:pt x="26" y="61"/>
                    <a:pt x="27" y="61"/>
                  </a:cubicBezTo>
                  <a:cubicBezTo>
                    <a:pt x="27" y="60"/>
                    <a:pt x="27" y="59"/>
                    <a:pt x="27" y="58"/>
                  </a:cubicBezTo>
                  <a:cubicBezTo>
                    <a:pt x="27" y="54"/>
                    <a:pt x="29" y="50"/>
                    <a:pt x="27" y="46"/>
                  </a:cubicBezTo>
                  <a:cubicBezTo>
                    <a:pt x="27" y="45"/>
                    <a:pt x="28" y="44"/>
                    <a:pt x="29" y="44"/>
                  </a:cubicBezTo>
                  <a:cubicBezTo>
                    <a:pt x="30" y="44"/>
                    <a:pt x="31" y="44"/>
                    <a:pt x="32" y="44"/>
                  </a:cubicBezTo>
                  <a:cubicBezTo>
                    <a:pt x="32" y="45"/>
                    <a:pt x="32" y="46"/>
                    <a:pt x="32" y="47"/>
                  </a:cubicBezTo>
                  <a:cubicBezTo>
                    <a:pt x="31" y="52"/>
                    <a:pt x="33" y="56"/>
                    <a:pt x="33" y="61"/>
                  </a:cubicBezTo>
                  <a:cubicBezTo>
                    <a:pt x="37" y="54"/>
                    <a:pt x="39" y="47"/>
                    <a:pt x="38" y="39"/>
                  </a:cubicBezTo>
                  <a:cubicBezTo>
                    <a:pt x="38" y="39"/>
                    <a:pt x="37" y="38"/>
                    <a:pt x="37" y="37"/>
                  </a:cubicBezTo>
                  <a:cubicBezTo>
                    <a:pt x="36" y="38"/>
                    <a:pt x="36" y="38"/>
                    <a:pt x="35" y="38"/>
                  </a:cubicBezTo>
                  <a:cubicBezTo>
                    <a:pt x="32" y="42"/>
                    <a:pt x="27" y="42"/>
                    <a:pt x="24" y="38"/>
                  </a:cubicBezTo>
                  <a:cubicBezTo>
                    <a:pt x="24" y="38"/>
                    <a:pt x="23" y="37"/>
                    <a:pt x="23" y="37"/>
                  </a:cubicBezTo>
                  <a:cubicBezTo>
                    <a:pt x="22" y="38"/>
                    <a:pt x="21" y="39"/>
                    <a:pt x="22" y="39"/>
                  </a:cubicBezTo>
                  <a:cubicBezTo>
                    <a:pt x="22" y="44"/>
                    <a:pt x="22" y="48"/>
                    <a:pt x="23" y="52"/>
                  </a:cubicBezTo>
                  <a:cubicBezTo>
                    <a:pt x="23" y="55"/>
                    <a:pt x="25" y="58"/>
                    <a:pt x="26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1913222" y="5615562"/>
              <a:ext cx="169862" cy="323850"/>
            </a:xfrm>
            <a:custGeom>
              <a:avLst/>
              <a:gdLst>
                <a:gd name="T0" fmla="*/ 0 w 14"/>
                <a:gd name="T1" fmla="*/ 13 h 27"/>
                <a:gd name="T2" fmla="*/ 0 w 14"/>
                <a:gd name="T3" fmla="*/ 6 h 27"/>
                <a:gd name="T4" fmla="*/ 7 w 14"/>
                <a:gd name="T5" fmla="*/ 0 h 27"/>
                <a:gd name="T6" fmla="*/ 13 w 14"/>
                <a:gd name="T7" fmla="*/ 6 h 27"/>
                <a:gd name="T8" fmla="*/ 13 w 14"/>
                <a:gd name="T9" fmla="*/ 21 h 27"/>
                <a:gd name="T10" fmla="*/ 7 w 14"/>
                <a:gd name="T11" fmla="*/ 27 h 27"/>
                <a:gd name="T12" fmla="*/ 0 w 14"/>
                <a:gd name="T13" fmla="*/ 21 h 27"/>
                <a:gd name="T14" fmla="*/ 0 w 14"/>
                <a:gd name="T15" fmla="*/ 13 h 27"/>
                <a:gd name="T16" fmla="*/ 0 w 14"/>
                <a:gd name="T17" fmla="*/ 13 h 27"/>
                <a:gd name="T18" fmla="*/ 5 w 14"/>
                <a:gd name="T19" fmla="*/ 14 h 27"/>
                <a:gd name="T20" fmla="*/ 5 w 14"/>
                <a:gd name="T21" fmla="*/ 14 h 27"/>
                <a:gd name="T22" fmla="*/ 5 w 14"/>
                <a:gd name="T23" fmla="*/ 21 h 27"/>
                <a:gd name="T24" fmla="*/ 7 w 14"/>
                <a:gd name="T25" fmla="*/ 23 h 27"/>
                <a:gd name="T26" fmla="*/ 9 w 14"/>
                <a:gd name="T27" fmla="*/ 21 h 27"/>
                <a:gd name="T28" fmla="*/ 9 w 14"/>
                <a:gd name="T29" fmla="*/ 6 h 27"/>
                <a:gd name="T30" fmla="*/ 7 w 14"/>
                <a:gd name="T31" fmla="*/ 4 h 27"/>
                <a:gd name="T32" fmla="*/ 5 w 14"/>
                <a:gd name="T33" fmla="*/ 6 h 27"/>
                <a:gd name="T34" fmla="*/ 5 w 14"/>
                <a:gd name="T35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27">
                  <a:moveTo>
                    <a:pt x="0" y="13"/>
                  </a:moveTo>
                  <a:cubicBezTo>
                    <a:pt x="0" y="11"/>
                    <a:pt x="0" y="8"/>
                    <a:pt x="0" y="6"/>
                  </a:cubicBezTo>
                  <a:cubicBezTo>
                    <a:pt x="1" y="2"/>
                    <a:pt x="3" y="0"/>
                    <a:pt x="7" y="0"/>
                  </a:cubicBezTo>
                  <a:cubicBezTo>
                    <a:pt x="11" y="0"/>
                    <a:pt x="13" y="2"/>
                    <a:pt x="13" y="6"/>
                  </a:cubicBezTo>
                  <a:cubicBezTo>
                    <a:pt x="14" y="11"/>
                    <a:pt x="14" y="16"/>
                    <a:pt x="13" y="21"/>
                  </a:cubicBezTo>
                  <a:cubicBezTo>
                    <a:pt x="13" y="25"/>
                    <a:pt x="11" y="27"/>
                    <a:pt x="7" y="27"/>
                  </a:cubicBezTo>
                  <a:cubicBezTo>
                    <a:pt x="3" y="27"/>
                    <a:pt x="1" y="25"/>
                    <a:pt x="0" y="21"/>
                  </a:cubicBezTo>
                  <a:cubicBezTo>
                    <a:pt x="0" y="18"/>
                    <a:pt x="0" y="1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6"/>
                    <a:pt x="5" y="18"/>
                    <a:pt x="5" y="21"/>
                  </a:cubicBezTo>
                  <a:cubicBezTo>
                    <a:pt x="5" y="22"/>
                    <a:pt x="6" y="22"/>
                    <a:pt x="7" y="23"/>
                  </a:cubicBezTo>
                  <a:cubicBezTo>
                    <a:pt x="7" y="22"/>
                    <a:pt x="9" y="22"/>
                    <a:pt x="9" y="21"/>
                  </a:cubicBezTo>
                  <a:cubicBezTo>
                    <a:pt x="9" y="16"/>
                    <a:pt x="9" y="11"/>
                    <a:pt x="9" y="6"/>
                  </a:cubicBezTo>
                  <a:cubicBezTo>
                    <a:pt x="9" y="5"/>
                    <a:pt x="8" y="4"/>
                    <a:pt x="7" y="4"/>
                  </a:cubicBezTo>
                  <a:cubicBezTo>
                    <a:pt x="6" y="4"/>
                    <a:pt x="5" y="5"/>
                    <a:pt x="5" y="6"/>
                  </a:cubicBezTo>
                  <a:cubicBezTo>
                    <a:pt x="5" y="9"/>
                    <a:pt x="5" y="11"/>
                    <a:pt x="5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1719547" y="5615562"/>
              <a:ext cx="182562" cy="323850"/>
            </a:xfrm>
            <a:custGeom>
              <a:avLst/>
              <a:gdLst>
                <a:gd name="T0" fmla="*/ 11 w 15"/>
                <a:gd name="T1" fmla="*/ 0 h 27"/>
                <a:gd name="T2" fmla="*/ 15 w 15"/>
                <a:gd name="T3" fmla="*/ 0 h 27"/>
                <a:gd name="T4" fmla="*/ 11 w 15"/>
                <a:gd name="T5" fmla="*/ 27 h 27"/>
                <a:gd name="T6" fmla="*/ 4 w 15"/>
                <a:gd name="T7" fmla="*/ 27 h 27"/>
                <a:gd name="T8" fmla="*/ 0 w 15"/>
                <a:gd name="T9" fmla="*/ 0 h 27"/>
                <a:gd name="T10" fmla="*/ 5 w 15"/>
                <a:gd name="T11" fmla="*/ 0 h 27"/>
                <a:gd name="T12" fmla="*/ 7 w 15"/>
                <a:gd name="T13" fmla="*/ 20 h 27"/>
                <a:gd name="T14" fmla="*/ 8 w 15"/>
                <a:gd name="T15" fmla="*/ 20 h 27"/>
                <a:gd name="T16" fmla="*/ 11 w 15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7">
                  <a:moveTo>
                    <a:pt x="11" y="0"/>
                  </a:moveTo>
                  <a:cubicBezTo>
                    <a:pt x="12" y="0"/>
                    <a:pt x="13" y="0"/>
                    <a:pt x="15" y="0"/>
                  </a:cubicBezTo>
                  <a:cubicBezTo>
                    <a:pt x="13" y="9"/>
                    <a:pt x="12" y="18"/>
                    <a:pt x="11" y="27"/>
                  </a:cubicBezTo>
                  <a:cubicBezTo>
                    <a:pt x="9" y="27"/>
                    <a:pt x="7" y="27"/>
                    <a:pt x="4" y="27"/>
                  </a:cubicBezTo>
                  <a:cubicBezTo>
                    <a:pt x="3" y="18"/>
                    <a:pt x="2" y="9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6" y="7"/>
                    <a:pt x="6" y="13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3"/>
                    <a:pt x="10" y="7"/>
                    <a:pt x="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276760" y="5615562"/>
              <a:ext cx="133350" cy="323850"/>
            </a:xfrm>
            <a:custGeom>
              <a:avLst/>
              <a:gdLst>
                <a:gd name="T0" fmla="*/ 0 w 11"/>
                <a:gd name="T1" fmla="*/ 0 h 27"/>
                <a:gd name="T2" fmla="*/ 11 w 11"/>
                <a:gd name="T3" fmla="*/ 0 h 27"/>
                <a:gd name="T4" fmla="*/ 11 w 11"/>
                <a:gd name="T5" fmla="*/ 4 h 27"/>
                <a:gd name="T6" fmla="*/ 4 w 11"/>
                <a:gd name="T7" fmla="*/ 4 h 27"/>
                <a:gd name="T8" fmla="*/ 4 w 11"/>
                <a:gd name="T9" fmla="*/ 11 h 27"/>
                <a:gd name="T10" fmla="*/ 10 w 11"/>
                <a:gd name="T11" fmla="*/ 11 h 27"/>
                <a:gd name="T12" fmla="*/ 10 w 11"/>
                <a:gd name="T13" fmla="*/ 15 h 27"/>
                <a:gd name="T14" fmla="*/ 4 w 11"/>
                <a:gd name="T15" fmla="*/ 15 h 27"/>
                <a:gd name="T16" fmla="*/ 4 w 11"/>
                <a:gd name="T17" fmla="*/ 23 h 27"/>
                <a:gd name="T18" fmla="*/ 11 w 11"/>
                <a:gd name="T19" fmla="*/ 23 h 27"/>
                <a:gd name="T20" fmla="*/ 11 w 11"/>
                <a:gd name="T21" fmla="*/ 27 h 27"/>
                <a:gd name="T22" fmla="*/ 0 w 11"/>
                <a:gd name="T23" fmla="*/ 27 h 27"/>
                <a:gd name="T24" fmla="*/ 0 w 11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7">
                  <a:moveTo>
                    <a:pt x="0" y="0"/>
                  </a:moveTo>
                  <a:cubicBezTo>
                    <a:pt x="4" y="0"/>
                    <a:pt x="7" y="0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9" y="4"/>
                    <a:pt x="7" y="4"/>
                    <a:pt x="4" y="4"/>
                  </a:cubicBezTo>
                  <a:cubicBezTo>
                    <a:pt x="4" y="6"/>
                    <a:pt x="4" y="9"/>
                    <a:pt x="4" y="11"/>
                  </a:cubicBezTo>
                  <a:cubicBezTo>
                    <a:pt x="6" y="11"/>
                    <a:pt x="8" y="11"/>
                    <a:pt x="10" y="11"/>
                  </a:cubicBezTo>
                  <a:cubicBezTo>
                    <a:pt x="10" y="13"/>
                    <a:pt x="10" y="14"/>
                    <a:pt x="10" y="15"/>
                  </a:cubicBezTo>
                  <a:cubicBezTo>
                    <a:pt x="8" y="15"/>
                    <a:pt x="6" y="15"/>
                    <a:pt x="4" y="15"/>
                  </a:cubicBezTo>
                  <a:cubicBezTo>
                    <a:pt x="4" y="18"/>
                    <a:pt x="4" y="20"/>
                    <a:pt x="4" y="23"/>
                  </a:cubicBezTo>
                  <a:cubicBezTo>
                    <a:pt x="7" y="23"/>
                    <a:pt x="9" y="23"/>
                    <a:pt x="11" y="23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7" y="27"/>
                    <a:pt x="4" y="27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1732247" y="6012437"/>
              <a:ext cx="677862" cy="34925"/>
            </a:xfrm>
            <a:custGeom>
              <a:avLst/>
              <a:gdLst>
                <a:gd name="T0" fmla="*/ 1 w 56"/>
                <a:gd name="T1" fmla="*/ 3 h 3"/>
                <a:gd name="T2" fmla="*/ 3 w 56"/>
                <a:gd name="T3" fmla="*/ 0 h 3"/>
                <a:gd name="T4" fmla="*/ 53 w 56"/>
                <a:gd name="T5" fmla="*/ 0 h 3"/>
                <a:gd name="T6" fmla="*/ 55 w 56"/>
                <a:gd name="T7" fmla="*/ 3 h 3"/>
                <a:gd name="T8" fmla="*/ 1 w 5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">
                  <a:moveTo>
                    <a:pt x="1" y="3"/>
                  </a:moveTo>
                  <a:cubicBezTo>
                    <a:pt x="0" y="1"/>
                    <a:pt x="0" y="0"/>
                    <a:pt x="3" y="0"/>
                  </a:cubicBezTo>
                  <a:cubicBezTo>
                    <a:pt x="19" y="0"/>
                    <a:pt x="36" y="0"/>
                    <a:pt x="53" y="0"/>
                  </a:cubicBezTo>
                  <a:cubicBezTo>
                    <a:pt x="55" y="0"/>
                    <a:pt x="56" y="1"/>
                    <a:pt x="55" y="3"/>
                  </a:cubicBezTo>
                  <a:cubicBezTo>
                    <a:pt x="37" y="3"/>
                    <a:pt x="19" y="3"/>
                    <a:pt x="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732247" y="6120387"/>
              <a:ext cx="677862" cy="34925"/>
            </a:xfrm>
            <a:custGeom>
              <a:avLst/>
              <a:gdLst>
                <a:gd name="T0" fmla="*/ 1 w 56"/>
                <a:gd name="T1" fmla="*/ 3 h 3"/>
                <a:gd name="T2" fmla="*/ 3 w 56"/>
                <a:gd name="T3" fmla="*/ 0 h 3"/>
                <a:gd name="T4" fmla="*/ 53 w 56"/>
                <a:gd name="T5" fmla="*/ 0 h 3"/>
                <a:gd name="T6" fmla="*/ 55 w 56"/>
                <a:gd name="T7" fmla="*/ 3 h 3"/>
                <a:gd name="T8" fmla="*/ 1 w 5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">
                  <a:moveTo>
                    <a:pt x="1" y="3"/>
                  </a:moveTo>
                  <a:cubicBezTo>
                    <a:pt x="0" y="0"/>
                    <a:pt x="1" y="0"/>
                    <a:pt x="3" y="0"/>
                  </a:cubicBezTo>
                  <a:cubicBezTo>
                    <a:pt x="19" y="0"/>
                    <a:pt x="36" y="0"/>
                    <a:pt x="53" y="0"/>
                  </a:cubicBezTo>
                  <a:cubicBezTo>
                    <a:pt x="55" y="0"/>
                    <a:pt x="56" y="0"/>
                    <a:pt x="55" y="3"/>
                  </a:cubicBezTo>
                  <a:cubicBezTo>
                    <a:pt x="37" y="3"/>
                    <a:pt x="19" y="3"/>
                    <a:pt x="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2094197" y="5615562"/>
              <a:ext cx="158750" cy="323850"/>
            </a:xfrm>
            <a:custGeom>
              <a:avLst/>
              <a:gdLst>
                <a:gd name="T0" fmla="*/ 4 w 13"/>
                <a:gd name="T1" fmla="*/ 4 h 27"/>
                <a:gd name="T2" fmla="*/ 0 w 13"/>
                <a:gd name="T3" fmla="*/ 4 h 27"/>
                <a:gd name="T4" fmla="*/ 0 w 13"/>
                <a:gd name="T5" fmla="*/ 0 h 27"/>
                <a:gd name="T6" fmla="*/ 13 w 13"/>
                <a:gd name="T7" fmla="*/ 0 h 27"/>
                <a:gd name="T8" fmla="*/ 13 w 13"/>
                <a:gd name="T9" fmla="*/ 4 h 27"/>
                <a:gd name="T10" fmla="*/ 9 w 13"/>
                <a:gd name="T11" fmla="*/ 4 h 27"/>
                <a:gd name="T12" fmla="*/ 9 w 13"/>
                <a:gd name="T13" fmla="*/ 27 h 27"/>
                <a:gd name="T14" fmla="*/ 4 w 13"/>
                <a:gd name="T15" fmla="*/ 27 h 27"/>
                <a:gd name="T16" fmla="*/ 4 w 13"/>
                <a:gd name="T17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7">
                  <a:moveTo>
                    <a:pt x="4" y="4"/>
                  </a:moveTo>
                  <a:cubicBezTo>
                    <a:pt x="3" y="4"/>
                    <a:pt x="1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4" y="0"/>
                    <a:pt x="8" y="0"/>
                    <a:pt x="13" y="0"/>
                  </a:cubicBezTo>
                  <a:cubicBezTo>
                    <a:pt x="13" y="1"/>
                    <a:pt x="13" y="2"/>
                    <a:pt x="13" y="4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9" y="12"/>
                    <a:pt x="9" y="19"/>
                    <a:pt x="9" y="27"/>
                  </a:cubicBezTo>
                  <a:cubicBezTo>
                    <a:pt x="7" y="27"/>
                    <a:pt x="6" y="27"/>
                    <a:pt x="4" y="27"/>
                  </a:cubicBezTo>
                  <a:cubicBezTo>
                    <a:pt x="4" y="19"/>
                    <a:pt x="4" y="12"/>
                    <a:pt x="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3363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">
            <a:extLst>
              <a:ext uri="{FF2B5EF4-FFF2-40B4-BE49-F238E27FC236}">
                <a16:creationId xmlns="" xmlns:a16="http://schemas.microsoft.com/office/drawing/2014/main" id="{916CD76C-2EC5-487C-9880-9A4373336155}"/>
              </a:ext>
            </a:extLst>
          </p:cNvPr>
          <p:cNvSpPr/>
          <p:nvPr/>
        </p:nvSpPr>
        <p:spPr>
          <a:xfrm>
            <a:off x="931530" y="3802969"/>
            <a:ext cx="11282629" cy="2113011"/>
          </a:xfrm>
          <a:custGeom>
            <a:avLst/>
            <a:gdLst>
              <a:gd name="connsiteX0" fmla="*/ 0 w 8704053"/>
              <a:gd name="connsiteY0" fmla="*/ 3183147 h 3183147"/>
              <a:gd name="connsiteX1" fmla="*/ 1802921 w 8704053"/>
              <a:gd name="connsiteY1" fmla="*/ 3174521 h 3183147"/>
              <a:gd name="connsiteX2" fmla="*/ 8704053 w 8704053"/>
              <a:gd name="connsiteY2" fmla="*/ 1587260 h 3183147"/>
              <a:gd name="connsiteX3" fmla="*/ 8643668 w 8704053"/>
              <a:gd name="connsiteY3" fmla="*/ 0 h 3183147"/>
              <a:gd name="connsiteX4" fmla="*/ 0 w 8704053"/>
              <a:gd name="connsiteY4" fmla="*/ 3183147 h 3183147"/>
              <a:gd name="connsiteX0" fmla="*/ 0 w 8704053"/>
              <a:gd name="connsiteY0" fmla="*/ 2027207 h 2027207"/>
              <a:gd name="connsiteX1" fmla="*/ 1802921 w 8704053"/>
              <a:gd name="connsiteY1" fmla="*/ 2018581 h 2027207"/>
              <a:gd name="connsiteX2" fmla="*/ 8704053 w 8704053"/>
              <a:gd name="connsiteY2" fmla="*/ 431320 h 2027207"/>
              <a:gd name="connsiteX3" fmla="*/ 8669547 w 8704053"/>
              <a:gd name="connsiteY3" fmla="*/ 0 h 2027207"/>
              <a:gd name="connsiteX4" fmla="*/ 0 w 8704053"/>
              <a:gd name="connsiteY4" fmla="*/ 2027207 h 2027207"/>
              <a:gd name="connsiteX0" fmla="*/ 0 w 8669547"/>
              <a:gd name="connsiteY0" fmla="*/ 2027207 h 2027207"/>
              <a:gd name="connsiteX1" fmla="*/ 1802921 w 8669547"/>
              <a:gd name="connsiteY1" fmla="*/ 2018581 h 2027207"/>
              <a:gd name="connsiteX2" fmla="*/ 8652295 w 8669547"/>
              <a:gd name="connsiteY2" fmla="*/ 448573 h 2027207"/>
              <a:gd name="connsiteX3" fmla="*/ 8669547 w 8669547"/>
              <a:gd name="connsiteY3" fmla="*/ 0 h 2027207"/>
              <a:gd name="connsiteX4" fmla="*/ 0 w 8669547"/>
              <a:gd name="connsiteY4" fmla="*/ 2027207 h 2027207"/>
              <a:gd name="connsiteX0" fmla="*/ 0 w 8669547"/>
              <a:gd name="connsiteY0" fmla="*/ 2027207 h 2035834"/>
              <a:gd name="connsiteX1" fmla="*/ 1759789 w 8669547"/>
              <a:gd name="connsiteY1" fmla="*/ 2035834 h 2035834"/>
              <a:gd name="connsiteX2" fmla="*/ 8652295 w 8669547"/>
              <a:gd name="connsiteY2" fmla="*/ 448573 h 2035834"/>
              <a:gd name="connsiteX3" fmla="*/ 8669547 w 8669547"/>
              <a:gd name="connsiteY3" fmla="*/ 0 h 2035834"/>
              <a:gd name="connsiteX4" fmla="*/ 0 w 8669547"/>
              <a:gd name="connsiteY4" fmla="*/ 2027207 h 2035834"/>
              <a:gd name="connsiteX0" fmla="*/ 0 w 8669547"/>
              <a:gd name="connsiteY0" fmla="*/ 2027207 h 2027208"/>
              <a:gd name="connsiteX1" fmla="*/ 1802921 w 8669547"/>
              <a:gd name="connsiteY1" fmla="*/ 2027208 h 2027208"/>
              <a:gd name="connsiteX2" fmla="*/ 8652295 w 8669547"/>
              <a:gd name="connsiteY2" fmla="*/ 448573 h 2027208"/>
              <a:gd name="connsiteX3" fmla="*/ 8669547 w 8669547"/>
              <a:gd name="connsiteY3" fmla="*/ 0 h 2027208"/>
              <a:gd name="connsiteX4" fmla="*/ 0 w 8669547"/>
              <a:gd name="connsiteY4" fmla="*/ 2027207 h 2027208"/>
              <a:gd name="connsiteX0" fmla="*/ 0 w 8695426"/>
              <a:gd name="connsiteY0" fmla="*/ 2044460 h 2044460"/>
              <a:gd name="connsiteX1" fmla="*/ 1828800 w 8695426"/>
              <a:gd name="connsiteY1" fmla="*/ 2027208 h 2044460"/>
              <a:gd name="connsiteX2" fmla="*/ 8678174 w 8695426"/>
              <a:gd name="connsiteY2" fmla="*/ 448573 h 2044460"/>
              <a:gd name="connsiteX3" fmla="*/ 8695426 w 8695426"/>
              <a:gd name="connsiteY3" fmla="*/ 0 h 2044460"/>
              <a:gd name="connsiteX4" fmla="*/ 0 w 8695426"/>
              <a:gd name="connsiteY4" fmla="*/ 2044460 h 2044460"/>
              <a:gd name="connsiteX0" fmla="*/ 0 w 8709822"/>
              <a:gd name="connsiteY0" fmla="*/ 2044460 h 2044460"/>
              <a:gd name="connsiteX1" fmla="*/ 1828800 w 8709822"/>
              <a:gd name="connsiteY1" fmla="*/ 2027208 h 2044460"/>
              <a:gd name="connsiteX2" fmla="*/ 8709822 w 8709822"/>
              <a:gd name="connsiteY2" fmla="*/ 438668 h 2044460"/>
              <a:gd name="connsiteX3" fmla="*/ 8695426 w 8709822"/>
              <a:gd name="connsiteY3" fmla="*/ 0 h 2044460"/>
              <a:gd name="connsiteX4" fmla="*/ 0 w 8709822"/>
              <a:gd name="connsiteY4" fmla="*/ 2044460 h 2044460"/>
              <a:gd name="connsiteX0" fmla="*/ 0 w 8709822"/>
              <a:gd name="connsiteY0" fmla="*/ 2044460 h 2044460"/>
              <a:gd name="connsiteX1" fmla="*/ 1828800 w 8709822"/>
              <a:gd name="connsiteY1" fmla="*/ 2027208 h 2044460"/>
              <a:gd name="connsiteX2" fmla="*/ 8709822 w 8709822"/>
              <a:gd name="connsiteY2" fmla="*/ 438668 h 2044460"/>
              <a:gd name="connsiteX3" fmla="*/ 8695426 w 8709822"/>
              <a:gd name="connsiteY3" fmla="*/ 0 h 2044460"/>
              <a:gd name="connsiteX4" fmla="*/ 0 w 8709822"/>
              <a:gd name="connsiteY4" fmla="*/ 2044460 h 2044460"/>
              <a:gd name="connsiteX0" fmla="*/ 0 w 8712489"/>
              <a:gd name="connsiteY0" fmla="*/ 2054365 h 2054365"/>
              <a:gd name="connsiteX1" fmla="*/ 1828800 w 8712489"/>
              <a:gd name="connsiteY1" fmla="*/ 2037113 h 2054365"/>
              <a:gd name="connsiteX2" fmla="*/ 8709822 w 8712489"/>
              <a:gd name="connsiteY2" fmla="*/ 448573 h 2054365"/>
              <a:gd name="connsiteX3" fmla="*/ 8711250 w 8712489"/>
              <a:gd name="connsiteY3" fmla="*/ 0 h 2054365"/>
              <a:gd name="connsiteX4" fmla="*/ 0 w 8712489"/>
              <a:gd name="connsiteY4" fmla="*/ 2054365 h 2054365"/>
              <a:gd name="connsiteX0" fmla="*/ 0 w 8688752"/>
              <a:gd name="connsiteY0" fmla="*/ 2024650 h 2037113"/>
              <a:gd name="connsiteX1" fmla="*/ 1805063 w 8688752"/>
              <a:gd name="connsiteY1" fmla="*/ 2037113 h 2037113"/>
              <a:gd name="connsiteX2" fmla="*/ 8686085 w 8688752"/>
              <a:gd name="connsiteY2" fmla="*/ 448573 h 2037113"/>
              <a:gd name="connsiteX3" fmla="*/ 8687513 w 8688752"/>
              <a:gd name="connsiteY3" fmla="*/ 0 h 2037113"/>
              <a:gd name="connsiteX4" fmla="*/ 0 w 8688752"/>
              <a:gd name="connsiteY4" fmla="*/ 2024650 h 2037113"/>
              <a:gd name="connsiteX0" fmla="*/ 0 w 8688752"/>
              <a:gd name="connsiteY0" fmla="*/ 2024650 h 2027208"/>
              <a:gd name="connsiteX1" fmla="*/ 1710118 w 8688752"/>
              <a:gd name="connsiteY1" fmla="*/ 2027208 h 2027208"/>
              <a:gd name="connsiteX2" fmla="*/ 8686085 w 8688752"/>
              <a:gd name="connsiteY2" fmla="*/ 448573 h 2027208"/>
              <a:gd name="connsiteX3" fmla="*/ 8687513 w 8688752"/>
              <a:gd name="connsiteY3" fmla="*/ 0 h 2027208"/>
              <a:gd name="connsiteX4" fmla="*/ 0 w 8688752"/>
              <a:gd name="connsiteY4" fmla="*/ 2024650 h 2027208"/>
              <a:gd name="connsiteX0" fmla="*/ 0 w 8688752"/>
              <a:gd name="connsiteY0" fmla="*/ 2024650 h 2037114"/>
              <a:gd name="connsiteX1" fmla="*/ 1733854 w 8688752"/>
              <a:gd name="connsiteY1" fmla="*/ 2037114 h 2037114"/>
              <a:gd name="connsiteX2" fmla="*/ 8686085 w 8688752"/>
              <a:gd name="connsiteY2" fmla="*/ 448573 h 2037114"/>
              <a:gd name="connsiteX3" fmla="*/ 8687513 w 8688752"/>
              <a:gd name="connsiteY3" fmla="*/ 0 h 2037114"/>
              <a:gd name="connsiteX4" fmla="*/ 0 w 8688752"/>
              <a:gd name="connsiteY4" fmla="*/ 2024650 h 203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8752" h="2037114">
                <a:moveTo>
                  <a:pt x="0" y="2024650"/>
                </a:moveTo>
                <a:lnTo>
                  <a:pt x="1733854" y="2037114"/>
                </a:lnTo>
                <a:lnTo>
                  <a:pt x="8686085" y="448573"/>
                </a:lnTo>
                <a:cubicBezTo>
                  <a:pt x="8681286" y="252824"/>
                  <a:pt x="8692312" y="146223"/>
                  <a:pt x="8687513" y="0"/>
                </a:cubicBezTo>
                <a:lnTo>
                  <a:pt x="0" y="20246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C24529D-11DB-49D8-B0FB-A4CA20D05ED8}"/>
              </a:ext>
            </a:extLst>
          </p:cNvPr>
          <p:cNvGrpSpPr/>
          <p:nvPr/>
        </p:nvGrpSpPr>
        <p:grpSpPr>
          <a:xfrm>
            <a:off x="911166" y="3366982"/>
            <a:ext cx="2268794" cy="2565623"/>
            <a:chOff x="467544" y="3167633"/>
            <a:chExt cx="1834083" cy="2565623"/>
          </a:xfrm>
          <a:solidFill>
            <a:srgbClr val="87BCE6"/>
          </a:solidFill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171F643-BA90-4C52-8C42-FDB28D8B6F90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5FBB98E8-E8DF-485F-9218-1CCF34FF1F51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Down Arrow 6">
              <a:extLst>
                <a:ext uri="{FF2B5EF4-FFF2-40B4-BE49-F238E27FC236}">
                  <a16:creationId xmlns="" xmlns:a16="http://schemas.microsoft.com/office/drawing/2014/main" id="{1F70E762-6BD2-4652-9FAD-B85829BB645D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444CF7D-6711-4EE1-9FA5-99C4C5D5057C}"/>
              </a:ext>
            </a:extLst>
          </p:cNvPr>
          <p:cNvGrpSpPr/>
          <p:nvPr/>
        </p:nvGrpSpPr>
        <p:grpSpPr>
          <a:xfrm>
            <a:off x="3614944" y="2872226"/>
            <a:ext cx="2268794" cy="2565623"/>
            <a:chOff x="467544" y="3167633"/>
            <a:chExt cx="1834083" cy="2565623"/>
          </a:xfrm>
          <a:solidFill>
            <a:srgbClr val="2681AD"/>
          </a:solidFill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269A751D-FE88-4868-94F9-953022864DE6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A360E9F0-405B-4125-B2E2-ABA0DD85C2E5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Down Arrow 10">
              <a:extLst>
                <a:ext uri="{FF2B5EF4-FFF2-40B4-BE49-F238E27FC236}">
                  <a16:creationId xmlns="" xmlns:a16="http://schemas.microsoft.com/office/drawing/2014/main" id="{EDDF30BD-455C-4E71-96BA-5AA64DC37DBF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14C67E8-A5CD-4500-A760-AAAE5D5A83DE}"/>
              </a:ext>
            </a:extLst>
          </p:cNvPr>
          <p:cNvGrpSpPr/>
          <p:nvPr/>
        </p:nvGrpSpPr>
        <p:grpSpPr>
          <a:xfrm>
            <a:off x="6318722" y="2377471"/>
            <a:ext cx="2268794" cy="2565623"/>
            <a:chOff x="467544" y="3167633"/>
            <a:chExt cx="1834083" cy="2565623"/>
          </a:xfrm>
          <a:solidFill>
            <a:srgbClr val="87BCE6"/>
          </a:solidFill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5C4DF2BE-C5B4-442F-B3DD-143D187C483F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C4404FB1-14B3-4303-8A75-9EEB292A2BC8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Down Arrow 14">
              <a:extLst>
                <a:ext uri="{FF2B5EF4-FFF2-40B4-BE49-F238E27FC236}">
                  <a16:creationId xmlns="" xmlns:a16="http://schemas.microsoft.com/office/drawing/2014/main" id="{A3A12EF6-940A-4283-B684-5C8477832FDC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EC9F797-458A-42B0-8F8F-150BC84BA40C}"/>
              </a:ext>
            </a:extLst>
          </p:cNvPr>
          <p:cNvGrpSpPr/>
          <p:nvPr/>
        </p:nvGrpSpPr>
        <p:grpSpPr>
          <a:xfrm>
            <a:off x="9022502" y="1882716"/>
            <a:ext cx="2268794" cy="2565623"/>
            <a:chOff x="467544" y="3167633"/>
            <a:chExt cx="1834083" cy="2565623"/>
          </a:xfrm>
          <a:solidFill>
            <a:srgbClr val="2681AD"/>
          </a:solidFill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AE09775A-C2DB-4D5C-A40F-3DE4A94D227E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36FF8583-6D9D-460C-BB09-ADFD056292A8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Down Arrow 18">
              <a:extLst>
                <a:ext uri="{FF2B5EF4-FFF2-40B4-BE49-F238E27FC236}">
                  <a16:creationId xmlns="" xmlns:a16="http://schemas.microsoft.com/office/drawing/2014/main" id="{3B9A70CA-E1DD-4F48-B1CD-58269653AE41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017C270-607F-4B5F-9AAD-353A79DC9B25}"/>
              </a:ext>
            </a:extLst>
          </p:cNvPr>
          <p:cNvSpPr txBox="1"/>
          <p:nvPr/>
        </p:nvSpPr>
        <p:spPr>
          <a:xfrm>
            <a:off x="1317046" y="3436554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37F885F-1A23-4051-BDD7-5FBEBB7DB531}"/>
              </a:ext>
            </a:extLst>
          </p:cNvPr>
          <p:cNvSpPr txBox="1"/>
          <p:nvPr/>
        </p:nvSpPr>
        <p:spPr>
          <a:xfrm>
            <a:off x="1183535" y="4444244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71F9B4B-FDC0-458C-A35F-87E6F2DBD717}"/>
              </a:ext>
            </a:extLst>
          </p:cNvPr>
          <p:cNvSpPr txBox="1"/>
          <p:nvPr/>
        </p:nvSpPr>
        <p:spPr>
          <a:xfrm>
            <a:off x="4020826" y="2946140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571644F-657F-444A-9DFD-5ACA700F15E3}"/>
              </a:ext>
            </a:extLst>
          </p:cNvPr>
          <p:cNvSpPr txBox="1"/>
          <p:nvPr/>
        </p:nvSpPr>
        <p:spPr>
          <a:xfrm>
            <a:off x="3887314" y="3953830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2C3C41E-C9A1-44DD-AE68-6E620BDDAD9C}"/>
              </a:ext>
            </a:extLst>
          </p:cNvPr>
          <p:cNvSpPr txBox="1"/>
          <p:nvPr/>
        </p:nvSpPr>
        <p:spPr>
          <a:xfrm>
            <a:off x="6724604" y="2455726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F07A8E3-7C25-407B-8B52-5874126E4A4A}"/>
              </a:ext>
            </a:extLst>
          </p:cNvPr>
          <p:cNvSpPr txBox="1"/>
          <p:nvPr/>
        </p:nvSpPr>
        <p:spPr>
          <a:xfrm>
            <a:off x="6591093" y="3463416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BAECD59-9ACE-46E6-80A7-DFEB0DD740B3}"/>
              </a:ext>
            </a:extLst>
          </p:cNvPr>
          <p:cNvSpPr txBox="1"/>
          <p:nvPr/>
        </p:nvSpPr>
        <p:spPr>
          <a:xfrm>
            <a:off x="9428382" y="1965312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6233CB3-6839-48DB-972A-4E11C0EC1A5B}"/>
              </a:ext>
            </a:extLst>
          </p:cNvPr>
          <p:cNvSpPr txBox="1"/>
          <p:nvPr/>
        </p:nvSpPr>
        <p:spPr>
          <a:xfrm>
            <a:off x="9294871" y="2973002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10040112" y="474280"/>
            <a:ext cx="923479" cy="1361899"/>
            <a:chOff x="1741823" y="1321422"/>
            <a:chExt cx="1100137" cy="1622425"/>
          </a:xfrm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1741823" y="1457947"/>
              <a:ext cx="836613" cy="1485900"/>
            </a:xfrm>
            <a:custGeom>
              <a:avLst/>
              <a:gdLst>
                <a:gd name="T0" fmla="*/ 9 w 67"/>
                <a:gd name="T1" fmla="*/ 40 h 120"/>
                <a:gd name="T2" fmla="*/ 9 w 67"/>
                <a:gd name="T3" fmla="*/ 50 h 120"/>
                <a:gd name="T4" fmla="*/ 9 w 67"/>
                <a:gd name="T5" fmla="*/ 64 h 120"/>
                <a:gd name="T6" fmla="*/ 5 w 67"/>
                <a:gd name="T7" fmla="*/ 69 h 120"/>
                <a:gd name="T8" fmla="*/ 0 w 67"/>
                <a:gd name="T9" fmla="*/ 64 h 120"/>
                <a:gd name="T10" fmla="*/ 0 w 67"/>
                <a:gd name="T11" fmla="*/ 42 h 120"/>
                <a:gd name="T12" fmla="*/ 0 w 67"/>
                <a:gd name="T13" fmla="*/ 30 h 120"/>
                <a:gd name="T14" fmla="*/ 7 w 67"/>
                <a:gd name="T15" fmla="*/ 24 h 120"/>
                <a:gd name="T16" fmla="*/ 36 w 67"/>
                <a:gd name="T17" fmla="*/ 24 h 120"/>
                <a:gd name="T18" fmla="*/ 47 w 67"/>
                <a:gd name="T19" fmla="*/ 29 h 120"/>
                <a:gd name="T20" fmla="*/ 50 w 67"/>
                <a:gd name="T21" fmla="*/ 30 h 120"/>
                <a:gd name="T22" fmla="*/ 57 w 67"/>
                <a:gd name="T23" fmla="*/ 19 h 120"/>
                <a:gd name="T24" fmla="*/ 54 w 67"/>
                <a:gd name="T25" fmla="*/ 14 h 120"/>
                <a:gd name="T26" fmla="*/ 49 w 67"/>
                <a:gd name="T27" fmla="*/ 9 h 120"/>
                <a:gd name="T28" fmla="*/ 53 w 67"/>
                <a:gd name="T29" fmla="*/ 2 h 120"/>
                <a:gd name="T30" fmla="*/ 59 w 67"/>
                <a:gd name="T31" fmla="*/ 0 h 120"/>
                <a:gd name="T32" fmla="*/ 60 w 67"/>
                <a:gd name="T33" fmla="*/ 14 h 120"/>
                <a:gd name="T34" fmla="*/ 62 w 67"/>
                <a:gd name="T35" fmla="*/ 16 h 120"/>
                <a:gd name="T36" fmla="*/ 65 w 67"/>
                <a:gd name="T37" fmla="*/ 24 h 120"/>
                <a:gd name="T38" fmla="*/ 66 w 67"/>
                <a:gd name="T39" fmla="*/ 29 h 120"/>
                <a:gd name="T40" fmla="*/ 59 w 67"/>
                <a:gd name="T41" fmla="*/ 34 h 120"/>
                <a:gd name="T42" fmla="*/ 56 w 67"/>
                <a:gd name="T43" fmla="*/ 39 h 120"/>
                <a:gd name="T44" fmla="*/ 49 w 67"/>
                <a:gd name="T45" fmla="*/ 41 h 120"/>
                <a:gd name="T46" fmla="*/ 37 w 67"/>
                <a:gd name="T47" fmla="*/ 35 h 120"/>
                <a:gd name="T48" fmla="*/ 37 w 67"/>
                <a:gd name="T49" fmla="*/ 39 h 120"/>
                <a:gd name="T50" fmla="*/ 37 w 67"/>
                <a:gd name="T51" fmla="*/ 113 h 120"/>
                <a:gd name="T52" fmla="*/ 32 w 67"/>
                <a:gd name="T53" fmla="*/ 120 h 120"/>
                <a:gd name="T54" fmla="*/ 25 w 67"/>
                <a:gd name="T55" fmla="*/ 113 h 120"/>
                <a:gd name="T56" fmla="*/ 25 w 67"/>
                <a:gd name="T57" fmla="*/ 76 h 120"/>
                <a:gd name="T58" fmla="*/ 25 w 67"/>
                <a:gd name="T59" fmla="*/ 73 h 120"/>
                <a:gd name="T60" fmla="*/ 22 w 67"/>
                <a:gd name="T61" fmla="*/ 76 h 120"/>
                <a:gd name="T62" fmla="*/ 22 w 67"/>
                <a:gd name="T63" fmla="*/ 113 h 120"/>
                <a:gd name="T64" fmla="*/ 16 w 67"/>
                <a:gd name="T65" fmla="*/ 120 h 120"/>
                <a:gd name="T66" fmla="*/ 11 w 67"/>
                <a:gd name="T67" fmla="*/ 114 h 120"/>
                <a:gd name="T68" fmla="*/ 11 w 67"/>
                <a:gd name="T69" fmla="*/ 66 h 120"/>
                <a:gd name="T70" fmla="*/ 11 w 67"/>
                <a:gd name="T71" fmla="*/ 42 h 120"/>
                <a:gd name="T72" fmla="*/ 10 w 67"/>
                <a:gd name="T73" fmla="*/ 40 h 120"/>
                <a:gd name="T74" fmla="*/ 9 w 67"/>
                <a:gd name="T75" fmla="*/ 4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120">
                  <a:moveTo>
                    <a:pt x="9" y="40"/>
                  </a:moveTo>
                  <a:cubicBezTo>
                    <a:pt x="9" y="43"/>
                    <a:pt x="9" y="46"/>
                    <a:pt x="9" y="50"/>
                  </a:cubicBezTo>
                  <a:cubicBezTo>
                    <a:pt x="9" y="54"/>
                    <a:pt x="9" y="59"/>
                    <a:pt x="9" y="64"/>
                  </a:cubicBezTo>
                  <a:cubicBezTo>
                    <a:pt x="9" y="67"/>
                    <a:pt x="7" y="69"/>
                    <a:pt x="5" y="69"/>
                  </a:cubicBezTo>
                  <a:cubicBezTo>
                    <a:pt x="2" y="69"/>
                    <a:pt x="0" y="67"/>
                    <a:pt x="0" y="64"/>
                  </a:cubicBezTo>
                  <a:cubicBezTo>
                    <a:pt x="0" y="57"/>
                    <a:pt x="0" y="50"/>
                    <a:pt x="0" y="42"/>
                  </a:cubicBezTo>
                  <a:cubicBezTo>
                    <a:pt x="0" y="38"/>
                    <a:pt x="0" y="34"/>
                    <a:pt x="0" y="30"/>
                  </a:cubicBezTo>
                  <a:cubicBezTo>
                    <a:pt x="0" y="26"/>
                    <a:pt x="3" y="24"/>
                    <a:pt x="7" y="24"/>
                  </a:cubicBezTo>
                  <a:cubicBezTo>
                    <a:pt x="16" y="24"/>
                    <a:pt x="26" y="24"/>
                    <a:pt x="36" y="24"/>
                  </a:cubicBezTo>
                  <a:cubicBezTo>
                    <a:pt x="39" y="24"/>
                    <a:pt x="43" y="27"/>
                    <a:pt x="47" y="29"/>
                  </a:cubicBezTo>
                  <a:cubicBezTo>
                    <a:pt x="48" y="29"/>
                    <a:pt x="49" y="30"/>
                    <a:pt x="50" y="30"/>
                  </a:cubicBezTo>
                  <a:cubicBezTo>
                    <a:pt x="52" y="26"/>
                    <a:pt x="55" y="23"/>
                    <a:pt x="57" y="19"/>
                  </a:cubicBezTo>
                  <a:cubicBezTo>
                    <a:pt x="58" y="17"/>
                    <a:pt x="57" y="15"/>
                    <a:pt x="54" y="14"/>
                  </a:cubicBezTo>
                  <a:cubicBezTo>
                    <a:pt x="51" y="14"/>
                    <a:pt x="49" y="11"/>
                    <a:pt x="49" y="9"/>
                  </a:cubicBezTo>
                  <a:cubicBezTo>
                    <a:pt x="48" y="6"/>
                    <a:pt x="50" y="3"/>
                    <a:pt x="53" y="2"/>
                  </a:cubicBezTo>
                  <a:cubicBezTo>
                    <a:pt x="55" y="1"/>
                    <a:pt x="57" y="1"/>
                    <a:pt x="59" y="0"/>
                  </a:cubicBezTo>
                  <a:cubicBezTo>
                    <a:pt x="59" y="5"/>
                    <a:pt x="62" y="9"/>
                    <a:pt x="60" y="14"/>
                  </a:cubicBezTo>
                  <a:cubicBezTo>
                    <a:pt x="60" y="14"/>
                    <a:pt x="61" y="16"/>
                    <a:pt x="62" y="16"/>
                  </a:cubicBezTo>
                  <a:cubicBezTo>
                    <a:pt x="66" y="18"/>
                    <a:pt x="67" y="19"/>
                    <a:pt x="65" y="24"/>
                  </a:cubicBezTo>
                  <a:cubicBezTo>
                    <a:pt x="65" y="25"/>
                    <a:pt x="66" y="27"/>
                    <a:pt x="66" y="29"/>
                  </a:cubicBezTo>
                  <a:cubicBezTo>
                    <a:pt x="62" y="28"/>
                    <a:pt x="61" y="31"/>
                    <a:pt x="59" y="34"/>
                  </a:cubicBezTo>
                  <a:cubicBezTo>
                    <a:pt x="58" y="36"/>
                    <a:pt x="57" y="37"/>
                    <a:pt x="56" y="39"/>
                  </a:cubicBezTo>
                  <a:cubicBezTo>
                    <a:pt x="54" y="42"/>
                    <a:pt x="52" y="42"/>
                    <a:pt x="49" y="41"/>
                  </a:cubicBezTo>
                  <a:cubicBezTo>
                    <a:pt x="45" y="39"/>
                    <a:pt x="41" y="37"/>
                    <a:pt x="37" y="35"/>
                  </a:cubicBezTo>
                  <a:cubicBezTo>
                    <a:pt x="37" y="36"/>
                    <a:pt x="37" y="38"/>
                    <a:pt x="37" y="39"/>
                  </a:cubicBezTo>
                  <a:cubicBezTo>
                    <a:pt x="37" y="63"/>
                    <a:pt x="37" y="88"/>
                    <a:pt x="37" y="113"/>
                  </a:cubicBezTo>
                  <a:cubicBezTo>
                    <a:pt x="37" y="117"/>
                    <a:pt x="35" y="119"/>
                    <a:pt x="32" y="120"/>
                  </a:cubicBezTo>
                  <a:cubicBezTo>
                    <a:pt x="28" y="120"/>
                    <a:pt x="25" y="118"/>
                    <a:pt x="25" y="113"/>
                  </a:cubicBezTo>
                  <a:cubicBezTo>
                    <a:pt x="25" y="101"/>
                    <a:pt x="25" y="89"/>
                    <a:pt x="25" y="76"/>
                  </a:cubicBezTo>
                  <a:cubicBezTo>
                    <a:pt x="25" y="75"/>
                    <a:pt x="25" y="74"/>
                    <a:pt x="25" y="73"/>
                  </a:cubicBezTo>
                  <a:cubicBezTo>
                    <a:pt x="22" y="72"/>
                    <a:pt x="22" y="74"/>
                    <a:pt x="22" y="76"/>
                  </a:cubicBezTo>
                  <a:cubicBezTo>
                    <a:pt x="22" y="88"/>
                    <a:pt x="23" y="101"/>
                    <a:pt x="22" y="113"/>
                  </a:cubicBezTo>
                  <a:cubicBezTo>
                    <a:pt x="22" y="117"/>
                    <a:pt x="20" y="120"/>
                    <a:pt x="16" y="120"/>
                  </a:cubicBezTo>
                  <a:cubicBezTo>
                    <a:pt x="13" y="120"/>
                    <a:pt x="11" y="118"/>
                    <a:pt x="11" y="114"/>
                  </a:cubicBezTo>
                  <a:cubicBezTo>
                    <a:pt x="11" y="98"/>
                    <a:pt x="11" y="82"/>
                    <a:pt x="11" y="66"/>
                  </a:cubicBezTo>
                  <a:cubicBezTo>
                    <a:pt x="11" y="58"/>
                    <a:pt x="11" y="50"/>
                    <a:pt x="11" y="42"/>
                  </a:cubicBezTo>
                  <a:cubicBezTo>
                    <a:pt x="11" y="41"/>
                    <a:pt x="10" y="40"/>
                    <a:pt x="10" y="40"/>
                  </a:cubicBezTo>
                  <a:cubicBezTo>
                    <a:pt x="10" y="40"/>
                    <a:pt x="9" y="40"/>
                    <a:pt x="9" y="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6"/>
            <p:cNvSpPr>
              <a:spLocks noEditPoints="1"/>
            </p:cNvSpPr>
            <p:nvPr/>
          </p:nvSpPr>
          <p:spPr bwMode="auto">
            <a:xfrm>
              <a:off x="2503823" y="1321422"/>
              <a:ext cx="312738" cy="322263"/>
            </a:xfrm>
            <a:custGeom>
              <a:avLst/>
              <a:gdLst>
                <a:gd name="T0" fmla="*/ 0 w 25"/>
                <a:gd name="T1" fmla="*/ 11 h 26"/>
                <a:gd name="T2" fmla="*/ 20 w 25"/>
                <a:gd name="T3" fmla="*/ 0 h 26"/>
                <a:gd name="T4" fmla="*/ 25 w 25"/>
                <a:gd name="T5" fmla="*/ 26 h 26"/>
                <a:gd name="T6" fmla="*/ 7 w 25"/>
                <a:gd name="T7" fmla="*/ 25 h 26"/>
                <a:gd name="T8" fmla="*/ 1 w 25"/>
                <a:gd name="T9" fmla="*/ 19 h 26"/>
                <a:gd name="T10" fmla="*/ 0 w 25"/>
                <a:gd name="T11" fmla="*/ 11 h 26"/>
                <a:gd name="T12" fmla="*/ 2 w 25"/>
                <a:gd name="T13" fmla="*/ 12 h 26"/>
                <a:gd name="T14" fmla="*/ 2 w 25"/>
                <a:gd name="T15" fmla="*/ 12 h 26"/>
                <a:gd name="T16" fmla="*/ 13 w 25"/>
                <a:gd name="T17" fmla="*/ 9 h 26"/>
                <a:gd name="T18" fmla="*/ 18 w 25"/>
                <a:gd name="T19" fmla="*/ 7 h 26"/>
                <a:gd name="T20" fmla="*/ 19 w 25"/>
                <a:gd name="T21" fmla="*/ 5 h 26"/>
                <a:gd name="T22" fmla="*/ 17 w 25"/>
                <a:gd name="T23" fmla="*/ 4 h 26"/>
                <a:gd name="T24" fmla="*/ 2 w 25"/>
                <a:gd name="T25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6">
                  <a:moveTo>
                    <a:pt x="0" y="11"/>
                  </a:moveTo>
                  <a:cubicBezTo>
                    <a:pt x="6" y="7"/>
                    <a:pt x="13" y="4"/>
                    <a:pt x="20" y="0"/>
                  </a:cubicBezTo>
                  <a:cubicBezTo>
                    <a:pt x="21" y="9"/>
                    <a:pt x="23" y="17"/>
                    <a:pt x="25" y="26"/>
                  </a:cubicBezTo>
                  <a:cubicBezTo>
                    <a:pt x="18" y="26"/>
                    <a:pt x="13" y="25"/>
                    <a:pt x="7" y="25"/>
                  </a:cubicBezTo>
                  <a:cubicBezTo>
                    <a:pt x="3" y="24"/>
                    <a:pt x="1" y="23"/>
                    <a:pt x="1" y="19"/>
                  </a:cubicBezTo>
                  <a:cubicBezTo>
                    <a:pt x="1" y="17"/>
                    <a:pt x="0" y="14"/>
                    <a:pt x="0" y="11"/>
                  </a:cubicBezTo>
                  <a:close/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5" y="11"/>
                    <a:pt x="9" y="10"/>
                    <a:pt x="13" y="9"/>
                  </a:cubicBezTo>
                  <a:cubicBezTo>
                    <a:pt x="14" y="8"/>
                    <a:pt x="16" y="8"/>
                    <a:pt x="18" y="7"/>
                  </a:cubicBezTo>
                  <a:cubicBezTo>
                    <a:pt x="18" y="7"/>
                    <a:pt x="18" y="6"/>
                    <a:pt x="19" y="5"/>
                  </a:cubicBezTo>
                  <a:cubicBezTo>
                    <a:pt x="18" y="5"/>
                    <a:pt x="17" y="4"/>
                    <a:pt x="17" y="4"/>
                  </a:cubicBezTo>
                  <a:cubicBezTo>
                    <a:pt x="12" y="7"/>
                    <a:pt x="7" y="9"/>
                    <a:pt x="2" y="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1903748" y="1470647"/>
              <a:ext cx="274638" cy="273050"/>
            </a:xfrm>
            <a:custGeom>
              <a:avLst/>
              <a:gdLst>
                <a:gd name="T0" fmla="*/ 22 w 22"/>
                <a:gd name="T1" fmla="*/ 11 h 22"/>
                <a:gd name="T2" fmla="*/ 11 w 22"/>
                <a:gd name="T3" fmla="*/ 22 h 22"/>
                <a:gd name="T4" fmla="*/ 0 w 22"/>
                <a:gd name="T5" fmla="*/ 10 h 22"/>
                <a:gd name="T6" fmla="*/ 11 w 22"/>
                <a:gd name="T7" fmla="*/ 0 h 22"/>
                <a:gd name="T8" fmla="*/ 22 w 2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2" y="11"/>
                  </a:moveTo>
                  <a:cubicBezTo>
                    <a:pt x="22" y="17"/>
                    <a:pt x="17" y="22"/>
                    <a:pt x="11" y="22"/>
                  </a:cubicBezTo>
                  <a:cubicBezTo>
                    <a:pt x="5" y="22"/>
                    <a:pt x="0" y="17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2791160" y="1445247"/>
              <a:ext cx="50800" cy="74613"/>
            </a:xfrm>
            <a:custGeom>
              <a:avLst/>
              <a:gdLst>
                <a:gd name="T0" fmla="*/ 0 w 4"/>
                <a:gd name="T1" fmla="*/ 0 h 6"/>
                <a:gd name="T2" fmla="*/ 4 w 4"/>
                <a:gd name="T3" fmla="*/ 2 h 6"/>
                <a:gd name="T4" fmla="*/ 3 w 4"/>
                <a:gd name="T5" fmla="*/ 6 h 6"/>
                <a:gd name="T6" fmla="*/ 2 w 4"/>
                <a:gd name="T7" fmla="*/ 6 h 6"/>
                <a:gd name="T8" fmla="*/ 0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3" y="0"/>
                    <a:pt x="4" y="0"/>
                    <a:pt x="4" y="2"/>
                  </a:cubicBezTo>
                  <a:cubicBezTo>
                    <a:pt x="4" y="3"/>
                    <a:pt x="3" y="5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7258155" y="1004920"/>
            <a:ext cx="923479" cy="1361899"/>
            <a:chOff x="1741823" y="1321422"/>
            <a:chExt cx="1100137" cy="1622425"/>
          </a:xfrm>
        </p:grpSpPr>
        <p:sp>
          <p:nvSpPr>
            <p:cNvPr id="42" name="Freeform 5"/>
            <p:cNvSpPr>
              <a:spLocks/>
            </p:cNvSpPr>
            <p:nvPr/>
          </p:nvSpPr>
          <p:spPr bwMode="auto">
            <a:xfrm>
              <a:off x="1741823" y="1457947"/>
              <a:ext cx="836613" cy="1485900"/>
            </a:xfrm>
            <a:custGeom>
              <a:avLst/>
              <a:gdLst>
                <a:gd name="T0" fmla="*/ 9 w 67"/>
                <a:gd name="T1" fmla="*/ 40 h 120"/>
                <a:gd name="T2" fmla="*/ 9 w 67"/>
                <a:gd name="T3" fmla="*/ 50 h 120"/>
                <a:gd name="T4" fmla="*/ 9 w 67"/>
                <a:gd name="T5" fmla="*/ 64 h 120"/>
                <a:gd name="T6" fmla="*/ 5 w 67"/>
                <a:gd name="T7" fmla="*/ 69 h 120"/>
                <a:gd name="T8" fmla="*/ 0 w 67"/>
                <a:gd name="T9" fmla="*/ 64 h 120"/>
                <a:gd name="T10" fmla="*/ 0 w 67"/>
                <a:gd name="T11" fmla="*/ 42 h 120"/>
                <a:gd name="T12" fmla="*/ 0 w 67"/>
                <a:gd name="T13" fmla="*/ 30 h 120"/>
                <a:gd name="T14" fmla="*/ 7 w 67"/>
                <a:gd name="T15" fmla="*/ 24 h 120"/>
                <a:gd name="T16" fmla="*/ 36 w 67"/>
                <a:gd name="T17" fmla="*/ 24 h 120"/>
                <a:gd name="T18" fmla="*/ 47 w 67"/>
                <a:gd name="T19" fmla="*/ 29 h 120"/>
                <a:gd name="T20" fmla="*/ 50 w 67"/>
                <a:gd name="T21" fmla="*/ 30 h 120"/>
                <a:gd name="T22" fmla="*/ 57 w 67"/>
                <a:gd name="T23" fmla="*/ 19 h 120"/>
                <a:gd name="T24" fmla="*/ 54 w 67"/>
                <a:gd name="T25" fmla="*/ 14 h 120"/>
                <a:gd name="T26" fmla="*/ 49 w 67"/>
                <a:gd name="T27" fmla="*/ 9 h 120"/>
                <a:gd name="T28" fmla="*/ 53 w 67"/>
                <a:gd name="T29" fmla="*/ 2 h 120"/>
                <a:gd name="T30" fmla="*/ 59 w 67"/>
                <a:gd name="T31" fmla="*/ 0 h 120"/>
                <a:gd name="T32" fmla="*/ 60 w 67"/>
                <a:gd name="T33" fmla="*/ 14 h 120"/>
                <a:gd name="T34" fmla="*/ 62 w 67"/>
                <a:gd name="T35" fmla="*/ 16 h 120"/>
                <a:gd name="T36" fmla="*/ 65 w 67"/>
                <a:gd name="T37" fmla="*/ 24 h 120"/>
                <a:gd name="T38" fmla="*/ 66 w 67"/>
                <a:gd name="T39" fmla="*/ 29 h 120"/>
                <a:gd name="T40" fmla="*/ 59 w 67"/>
                <a:gd name="T41" fmla="*/ 34 h 120"/>
                <a:gd name="T42" fmla="*/ 56 w 67"/>
                <a:gd name="T43" fmla="*/ 39 h 120"/>
                <a:gd name="T44" fmla="*/ 49 w 67"/>
                <a:gd name="T45" fmla="*/ 41 h 120"/>
                <a:gd name="T46" fmla="*/ 37 w 67"/>
                <a:gd name="T47" fmla="*/ 35 h 120"/>
                <a:gd name="T48" fmla="*/ 37 w 67"/>
                <a:gd name="T49" fmla="*/ 39 h 120"/>
                <a:gd name="T50" fmla="*/ 37 w 67"/>
                <a:gd name="T51" fmla="*/ 113 h 120"/>
                <a:gd name="T52" fmla="*/ 32 w 67"/>
                <a:gd name="T53" fmla="*/ 120 h 120"/>
                <a:gd name="T54" fmla="*/ 25 w 67"/>
                <a:gd name="T55" fmla="*/ 113 h 120"/>
                <a:gd name="T56" fmla="*/ 25 w 67"/>
                <a:gd name="T57" fmla="*/ 76 h 120"/>
                <a:gd name="T58" fmla="*/ 25 w 67"/>
                <a:gd name="T59" fmla="*/ 73 h 120"/>
                <a:gd name="T60" fmla="*/ 22 w 67"/>
                <a:gd name="T61" fmla="*/ 76 h 120"/>
                <a:gd name="T62" fmla="*/ 22 w 67"/>
                <a:gd name="T63" fmla="*/ 113 h 120"/>
                <a:gd name="T64" fmla="*/ 16 w 67"/>
                <a:gd name="T65" fmla="*/ 120 h 120"/>
                <a:gd name="T66" fmla="*/ 11 w 67"/>
                <a:gd name="T67" fmla="*/ 114 h 120"/>
                <a:gd name="T68" fmla="*/ 11 w 67"/>
                <a:gd name="T69" fmla="*/ 66 h 120"/>
                <a:gd name="T70" fmla="*/ 11 w 67"/>
                <a:gd name="T71" fmla="*/ 42 h 120"/>
                <a:gd name="T72" fmla="*/ 10 w 67"/>
                <a:gd name="T73" fmla="*/ 40 h 120"/>
                <a:gd name="T74" fmla="*/ 9 w 67"/>
                <a:gd name="T75" fmla="*/ 4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120">
                  <a:moveTo>
                    <a:pt x="9" y="40"/>
                  </a:moveTo>
                  <a:cubicBezTo>
                    <a:pt x="9" y="43"/>
                    <a:pt x="9" y="46"/>
                    <a:pt x="9" y="50"/>
                  </a:cubicBezTo>
                  <a:cubicBezTo>
                    <a:pt x="9" y="54"/>
                    <a:pt x="9" y="59"/>
                    <a:pt x="9" y="64"/>
                  </a:cubicBezTo>
                  <a:cubicBezTo>
                    <a:pt x="9" y="67"/>
                    <a:pt x="7" y="69"/>
                    <a:pt x="5" y="69"/>
                  </a:cubicBezTo>
                  <a:cubicBezTo>
                    <a:pt x="2" y="69"/>
                    <a:pt x="0" y="67"/>
                    <a:pt x="0" y="64"/>
                  </a:cubicBezTo>
                  <a:cubicBezTo>
                    <a:pt x="0" y="57"/>
                    <a:pt x="0" y="50"/>
                    <a:pt x="0" y="42"/>
                  </a:cubicBezTo>
                  <a:cubicBezTo>
                    <a:pt x="0" y="38"/>
                    <a:pt x="0" y="34"/>
                    <a:pt x="0" y="30"/>
                  </a:cubicBezTo>
                  <a:cubicBezTo>
                    <a:pt x="0" y="26"/>
                    <a:pt x="3" y="24"/>
                    <a:pt x="7" y="24"/>
                  </a:cubicBezTo>
                  <a:cubicBezTo>
                    <a:pt x="16" y="24"/>
                    <a:pt x="26" y="24"/>
                    <a:pt x="36" y="24"/>
                  </a:cubicBezTo>
                  <a:cubicBezTo>
                    <a:pt x="39" y="24"/>
                    <a:pt x="43" y="27"/>
                    <a:pt x="47" y="29"/>
                  </a:cubicBezTo>
                  <a:cubicBezTo>
                    <a:pt x="48" y="29"/>
                    <a:pt x="49" y="30"/>
                    <a:pt x="50" y="30"/>
                  </a:cubicBezTo>
                  <a:cubicBezTo>
                    <a:pt x="52" y="26"/>
                    <a:pt x="55" y="23"/>
                    <a:pt x="57" y="19"/>
                  </a:cubicBezTo>
                  <a:cubicBezTo>
                    <a:pt x="58" y="17"/>
                    <a:pt x="57" y="15"/>
                    <a:pt x="54" y="14"/>
                  </a:cubicBezTo>
                  <a:cubicBezTo>
                    <a:pt x="51" y="14"/>
                    <a:pt x="49" y="11"/>
                    <a:pt x="49" y="9"/>
                  </a:cubicBezTo>
                  <a:cubicBezTo>
                    <a:pt x="48" y="6"/>
                    <a:pt x="50" y="3"/>
                    <a:pt x="53" y="2"/>
                  </a:cubicBezTo>
                  <a:cubicBezTo>
                    <a:pt x="55" y="1"/>
                    <a:pt x="57" y="1"/>
                    <a:pt x="59" y="0"/>
                  </a:cubicBezTo>
                  <a:cubicBezTo>
                    <a:pt x="59" y="5"/>
                    <a:pt x="62" y="9"/>
                    <a:pt x="60" y="14"/>
                  </a:cubicBezTo>
                  <a:cubicBezTo>
                    <a:pt x="60" y="14"/>
                    <a:pt x="61" y="16"/>
                    <a:pt x="62" y="16"/>
                  </a:cubicBezTo>
                  <a:cubicBezTo>
                    <a:pt x="66" y="18"/>
                    <a:pt x="67" y="19"/>
                    <a:pt x="65" y="24"/>
                  </a:cubicBezTo>
                  <a:cubicBezTo>
                    <a:pt x="65" y="25"/>
                    <a:pt x="66" y="27"/>
                    <a:pt x="66" y="29"/>
                  </a:cubicBezTo>
                  <a:cubicBezTo>
                    <a:pt x="62" y="28"/>
                    <a:pt x="61" y="31"/>
                    <a:pt x="59" y="34"/>
                  </a:cubicBezTo>
                  <a:cubicBezTo>
                    <a:pt x="58" y="36"/>
                    <a:pt x="57" y="37"/>
                    <a:pt x="56" y="39"/>
                  </a:cubicBezTo>
                  <a:cubicBezTo>
                    <a:pt x="54" y="42"/>
                    <a:pt x="52" y="42"/>
                    <a:pt x="49" y="41"/>
                  </a:cubicBezTo>
                  <a:cubicBezTo>
                    <a:pt x="45" y="39"/>
                    <a:pt x="41" y="37"/>
                    <a:pt x="37" y="35"/>
                  </a:cubicBezTo>
                  <a:cubicBezTo>
                    <a:pt x="37" y="36"/>
                    <a:pt x="37" y="38"/>
                    <a:pt x="37" y="39"/>
                  </a:cubicBezTo>
                  <a:cubicBezTo>
                    <a:pt x="37" y="63"/>
                    <a:pt x="37" y="88"/>
                    <a:pt x="37" y="113"/>
                  </a:cubicBezTo>
                  <a:cubicBezTo>
                    <a:pt x="37" y="117"/>
                    <a:pt x="35" y="119"/>
                    <a:pt x="32" y="120"/>
                  </a:cubicBezTo>
                  <a:cubicBezTo>
                    <a:pt x="28" y="120"/>
                    <a:pt x="25" y="118"/>
                    <a:pt x="25" y="113"/>
                  </a:cubicBezTo>
                  <a:cubicBezTo>
                    <a:pt x="25" y="101"/>
                    <a:pt x="25" y="89"/>
                    <a:pt x="25" y="76"/>
                  </a:cubicBezTo>
                  <a:cubicBezTo>
                    <a:pt x="25" y="75"/>
                    <a:pt x="25" y="74"/>
                    <a:pt x="25" y="73"/>
                  </a:cubicBezTo>
                  <a:cubicBezTo>
                    <a:pt x="22" y="72"/>
                    <a:pt x="22" y="74"/>
                    <a:pt x="22" y="76"/>
                  </a:cubicBezTo>
                  <a:cubicBezTo>
                    <a:pt x="22" y="88"/>
                    <a:pt x="23" y="101"/>
                    <a:pt x="22" y="113"/>
                  </a:cubicBezTo>
                  <a:cubicBezTo>
                    <a:pt x="22" y="117"/>
                    <a:pt x="20" y="120"/>
                    <a:pt x="16" y="120"/>
                  </a:cubicBezTo>
                  <a:cubicBezTo>
                    <a:pt x="13" y="120"/>
                    <a:pt x="11" y="118"/>
                    <a:pt x="11" y="114"/>
                  </a:cubicBezTo>
                  <a:cubicBezTo>
                    <a:pt x="11" y="98"/>
                    <a:pt x="11" y="82"/>
                    <a:pt x="11" y="66"/>
                  </a:cubicBezTo>
                  <a:cubicBezTo>
                    <a:pt x="11" y="58"/>
                    <a:pt x="11" y="50"/>
                    <a:pt x="11" y="42"/>
                  </a:cubicBezTo>
                  <a:cubicBezTo>
                    <a:pt x="11" y="41"/>
                    <a:pt x="10" y="40"/>
                    <a:pt x="10" y="40"/>
                  </a:cubicBezTo>
                  <a:cubicBezTo>
                    <a:pt x="10" y="40"/>
                    <a:pt x="9" y="40"/>
                    <a:pt x="9" y="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2503823" y="1321422"/>
              <a:ext cx="312738" cy="322263"/>
            </a:xfrm>
            <a:custGeom>
              <a:avLst/>
              <a:gdLst>
                <a:gd name="T0" fmla="*/ 0 w 25"/>
                <a:gd name="T1" fmla="*/ 11 h 26"/>
                <a:gd name="T2" fmla="*/ 20 w 25"/>
                <a:gd name="T3" fmla="*/ 0 h 26"/>
                <a:gd name="T4" fmla="*/ 25 w 25"/>
                <a:gd name="T5" fmla="*/ 26 h 26"/>
                <a:gd name="T6" fmla="*/ 7 w 25"/>
                <a:gd name="T7" fmla="*/ 25 h 26"/>
                <a:gd name="T8" fmla="*/ 1 w 25"/>
                <a:gd name="T9" fmla="*/ 19 h 26"/>
                <a:gd name="T10" fmla="*/ 0 w 25"/>
                <a:gd name="T11" fmla="*/ 11 h 26"/>
                <a:gd name="T12" fmla="*/ 2 w 25"/>
                <a:gd name="T13" fmla="*/ 12 h 26"/>
                <a:gd name="T14" fmla="*/ 2 w 25"/>
                <a:gd name="T15" fmla="*/ 12 h 26"/>
                <a:gd name="T16" fmla="*/ 13 w 25"/>
                <a:gd name="T17" fmla="*/ 9 h 26"/>
                <a:gd name="T18" fmla="*/ 18 w 25"/>
                <a:gd name="T19" fmla="*/ 7 h 26"/>
                <a:gd name="T20" fmla="*/ 19 w 25"/>
                <a:gd name="T21" fmla="*/ 5 h 26"/>
                <a:gd name="T22" fmla="*/ 17 w 25"/>
                <a:gd name="T23" fmla="*/ 4 h 26"/>
                <a:gd name="T24" fmla="*/ 2 w 25"/>
                <a:gd name="T25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6">
                  <a:moveTo>
                    <a:pt x="0" y="11"/>
                  </a:moveTo>
                  <a:cubicBezTo>
                    <a:pt x="6" y="7"/>
                    <a:pt x="13" y="4"/>
                    <a:pt x="20" y="0"/>
                  </a:cubicBezTo>
                  <a:cubicBezTo>
                    <a:pt x="21" y="9"/>
                    <a:pt x="23" y="17"/>
                    <a:pt x="25" y="26"/>
                  </a:cubicBezTo>
                  <a:cubicBezTo>
                    <a:pt x="18" y="26"/>
                    <a:pt x="13" y="25"/>
                    <a:pt x="7" y="25"/>
                  </a:cubicBezTo>
                  <a:cubicBezTo>
                    <a:pt x="3" y="24"/>
                    <a:pt x="1" y="23"/>
                    <a:pt x="1" y="19"/>
                  </a:cubicBezTo>
                  <a:cubicBezTo>
                    <a:pt x="1" y="17"/>
                    <a:pt x="0" y="14"/>
                    <a:pt x="0" y="11"/>
                  </a:cubicBezTo>
                  <a:close/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5" y="11"/>
                    <a:pt x="9" y="10"/>
                    <a:pt x="13" y="9"/>
                  </a:cubicBezTo>
                  <a:cubicBezTo>
                    <a:pt x="14" y="8"/>
                    <a:pt x="16" y="8"/>
                    <a:pt x="18" y="7"/>
                  </a:cubicBezTo>
                  <a:cubicBezTo>
                    <a:pt x="18" y="7"/>
                    <a:pt x="18" y="6"/>
                    <a:pt x="19" y="5"/>
                  </a:cubicBezTo>
                  <a:cubicBezTo>
                    <a:pt x="18" y="5"/>
                    <a:pt x="17" y="4"/>
                    <a:pt x="17" y="4"/>
                  </a:cubicBezTo>
                  <a:cubicBezTo>
                    <a:pt x="12" y="7"/>
                    <a:pt x="7" y="9"/>
                    <a:pt x="2" y="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1903748" y="1470647"/>
              <a:ext cx="274638" cy="273050"/>
            </a:xfrm>
            <a:custGeom>
              <a:avLst/>
              <a:gdLst>
                <a:gd name="T0" fmla="*/ 22 w 22"/>
                <a:gd name="T1" fmla="*/ 11 h 22"/>
                <a:gd name="T2" fmla="*/ 11 w 22"/>
                <a:gd name="T3" fmla="*/ 22 h 22"/>
                <a:gd name="T4" fmla="*/ 0 w 22"/>
                <a:gd name="T5" fmla="*/ 10 h 22"/>
                <a:gd name="T6" fmla="*/ 11 w 22"/>
                <a:gd name="T7" fmla="*/ 0 h 22"/>
                <a:gd name="T8" fmla="*/ 22 w 2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2" y="11"/>
                  </a:moveTo>
                  <a:cubicBezTo>
                    <a:pt x="22" y="17"/>
                    <a:pt x="17" y="22"/>
                    <a:pt x="11" y="22"/>
                  </a:cubicBezTo>
                  <a:cubicBezTo>
                    <a:pt x="5" y="22"/>
                    <a:pt x="0" y="17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2791160" y="1445247"/>
              <a:ext cx="50800" cy="74613"/>
            </a:xfrm>
            <a:custGeom>
              <a:avLst/>
              <a:gdLst>
                <a:gd name="T0" fmla="*/ 0 w 4"/>
                <a:gd name="T1" fmla="*/ 0 h 6"/>
                <a:gd name="T2" fmla="*/ 4 w 4"/>
                <a:gd name="T3" fmla="*/ 2 h 6"/>
                <a:gd name="T4" fmla="*/ 3 w 4"/>
                <a:gd name="T5" fmla="*/ 6 h 6"/>
                <a:gd name="T6" fmla="*/ 2 w 4"/>
                <a:gd name="T7" fmla="*/ 6 h 6"/>
                <a:gd name="T8" fmla="*/ 0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3" y="0"/>
                    <a:pt x="4" y="0"/>
                    <a:pt x="4" y="2"/>
                  </a:cubicBezTo>
                  <a:cubicBezTo>
                    <a:pt x="4" y="3"/>
                    <a:pt x="3" y="5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4573711" y="1494318"/>
            <a:ext cx="923479" cy="1361899"/>
            <a:chOff x="1741823" y="1321422"/>
            <a:chExt cx="1100137" cy="1622425"/>
          </a:xfrm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1741823" y="1457947"/>
              <a:ext cx="836613" cy="1485900"/>
            </a:xfrm>
            <a:custGeom>
              <a:avLst/>
              <a:gdLst>
                <a:gd name="T0" fmla="*/ 9 w 67"/>
                <a:gd name="T1" fmla="*/ 40 h 120"/>
                <a:gd name="T2" fmla="*/ 9 w 67"/>
                <a:gd name="T3" fmla="*/ 50 h 120"/>
                <a:gd name="T4" fmla="*/ 9 w 67"/>
                <a:gd name="T5" fmla="*/ 64 h 120"/>
                <a:gd name="T6" fmla="*/ 5 w 67"/>
                <a:gd name="T7" fmla="*/ 69 h 120"/>
                <a:gd name="T8" fmla="*/ 0 w 67"/>
                <a:gd name="T9" fmla="*/ 64 h 120"/>
                <a:gd name="T10" fmla="*/ 0 w 67"/>
                <a:gd name="T11" fmla="*/ 42 h 120"/>
                <a:gd name="T12" fmla="*/ 0 w 67"/>
                <a:gd name="T13" fmla="*/ 30 h 120"/>
                <a:gd name="T14" fmla="*/ 7 w 67"/>
                <a:gd name="T15" fmla="*/ 24 h 120"/>
                <a:gd name="T16" fmla="*/ 36 w 67"/>
                <a:gd name="T17" fmla="*/ 24 h 120"/>
                <a:gd name="T18" fmla="*/ 47 w 67"/>
                <a:gd name="T19" fmla="*/ 29 h 120"/>
                <a:gd name="T20" fmla="*/ 50 w 67"/>
                <a:gd name="T21" fmla="*/ 30 h 120"/>
                <a:gd name="T22" fmla="*/ 57 w 67"/>
                <a:gd name="T23" fmla="*/ 19 h 120"/>
                <a:gd name="T24" fmla="*/ 54 w 67"/>
                <a:gd name="T25" fmla="*/ 14 h 120"/>
                <a:gd name="T26" fmla="*/ 49 w 67"/>
                <a:gd name="T27" fmla="*/ 9 h 120"/>
                <a:gd name="T28" fmla="*/ 53 w 67"/>
                <a:gd name="T29" fmla="*/ 2 h 120"/>
                <a:gd name="T30" fmla="*/ 59 w 67"/>
                <a:gd name="T31" fmla="*/ 0 h 120"/>
                <a:gd name="T32" fmla="*/ 60 w 67"/>
                <a:gd name="T33" fmla="*/ 14 h 120"/>
                <a:gd name="T34" fmla="*/ 62 w 67"/>
                <a:gd name="T35" fmla="*/ 16 h 120"/>
                <a:gd name="T36" fmla="*/ 65 w 67"/>
                <a:gd name="T37" fmla="*/ 24 h 120"/>
                <a:gd name="T38" fmla="*/ 66 w 67"/>
                <a:gd name="T39" fmla="*/ 29 h 120"/>
                <a:gd name="T40" fmla="*/ 59 w 67"/>
                <a:gd name="T41" fmla="*/ 34 h 120"/>
                <a:gd name="T42" fmla="*/ 56 w 67"/>
                <a:gd name="T43" fmla="*/ 39 h 120"/>
                <a:gd name="T44" fmla="*/ 49 w 67"/>
                <a:gd name="T45" fmla="*/ 41 h 120"/>
                <a:gd name="T46" fmla="*/ 37 w 67"/>
                <a:gd name="T47" fmla="*/ 35 h 120"/>
                <a:gd name="T48" fmla="*/ 37 w 67"/>
                <a:gd name="T49" fmla="*/ 39 h 120"/>
                <a:gd name="T50" fmla="*/ 37 w 67"/>
                <a:gd name="T51" fmla="*/ 113 h 120"/>
                <a:gd name="T52" fmla="*/ 32 w 67"/>
                <a:gd name="T53" fmla="*/ 120 h 120"/>
                <a:gd name="T54" fmla="*/ 25 w 67"/>
                <a:gd name="T55" fmla="*/ 113 h 120"/>
                <a:gd name="T56" fmla="*/ 25 w 67"/>
                <a:gd name="T57" fmla="*/ 76 h 120"/>
                <a:gd name="T58" fmla="*/ 25 w 67"/>
                <a:gd name="T59" fmla="*/ 73 h 120"/>
                <a:gd name="T60" fmla="*/ 22 w 67"/>
                <a:gd name="T61" fmla="*/ 76 h 120"/>
                <a:gd name="T62" fmla="*/ 22 w 67"/>
                <a:gd name="T63" fmla="*/ 113 h 120"/>
                <a:gd name="T64" fmla="*/ 16 w 67"/>
                <a:gd name="T65" fmla="*/ 120 h 120"/>
                <a:gd name="T66" fmla="*/ 11 w 67"/>
                <a:gd name="T67" fmla="*/ 114 h 120"/>
                <a:gd name="T68" fmla="*/ 11 w 67"/>
                <a:gd name="T69" fmla="*/ 66 h 120"/>
                <a:gd name="T70" fmla="*/ 11 w 67"/>
                <a:gd name="T71" fmla="*/ 42 h 120"/>
                <a:gd name="T72" fmla="*/ 10 w 67"/>
                <a:gd name="T73" fmla="*/ 40 h 120"/>
                <a:gd name="T74" fmla="*/ 9 w 67"/>
                <a:gd name="T75" fmla="*/ 4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120">
                  <a:moveTo>
                    <a:pt x="9" y="40"/>
                  </a:moveTo>
                  <a:cubicBezTo>
                    <a:pt x="9" y="43"/>
                    <a:pt x="9" y="46"/>
                    <a:pt x="9" y="50"/>
                  </a:cubicBezTo>
                  <a:cubicBezTo>
                    <a:pt x="9" y="54"/>
                    <a:pt x="9" y="59"/>
                    <a:pt x="9" y="64"/>
                  </a:cubicBezTo>
                  <a:cubicBezTo>
                    <a:pt x="9" y="67"/>
                    <a:pt x="7" y="69"/>
                    <a:pt x="5" y="69"/>
                  </a:cubicBezTo>
                  <a:cubicBezTo>
                    <a:pt x="2" y="69"/>
                    <a:pt x="0" y="67"/>
                    <a:pt x="0" y="64"/>
                  </a:cubicBezTo>
                  <a:cubicBezTo>
                    <a:pt x="0" y="57"/>
                    <a:pt x="0" y="50"/>
                    <a:pt x="0" y="42"/>
                  </a:cubicBezTo>
                  <a:cubicBezTo>
                    <a:pt x="0" y="38"/>
                    <a:pt x="0" y="34"/>
                    <a:pt x="0" y="30"/>
                  </a:cubicBezTo>
                  <a:cubicBezTo>
                    <a:pt x="0" y="26"/>
                    <a:pt x="3" y="24"/>
                    <a:pt x="7" y="24"/>
                  </a:cubicBezTo>
                  <a:cubicBezTo>
                    <a:pt x="16" y="24"/>
                    <a:pt x="26" y="24"/>
                    <a:pt x="36" y="24"/>
                  </a:cubicBezTo>
                  <a:cubicBezTo>
                    <a:pt x="39" y="24"/>
                    <a:pt x="43" y="27"/>
                    <a:pt x="47" y="29"/>
                  </a:cubicBezTo>
                  <a:cubicBezTo>
                    <a:pt x="48" y="29"/>
                    <a:pt x="49" y="30"/>
                    <a:pt x="50" y="30"/>
                  </a:cubicBezTo>
                  <a:cubicBezTo>
                    <a:pt x="52" y="26"/>
                    <a:pt x="55" y="23"/>
                    <a:pt x="57" y="19"/>
                  </a:cubicBezTo>
                  <a:cubicBezTo>
                    <a:pt x="58" y="17"/>
                    <a:pt x="57" y="15"/>
                    <a:pt x="54" y="14"/>
                  </a:cubicBezTo>
                  <a:cubicBezTo>
                    <a:pt x="51" y="14"/>
                    <a:pt x="49" y="11"/>
                    <a:pt x="49" y="9"/>
                  </a:cubicBezTo>
                  <a:cubicBezTo>
                    <a:pt x="48" y="6"/>
                    <a:pt x="50" y="3"/>
                    <a:pt x="53" y="2"/>
                  </a:cubicBezTo>
                  <a:cubicBezTo>
                    <a:pt x="55" y="1"/>
                    <a:pt x="57" y="1"/>
                    <a:pt x="59" y="0"/>
                  </a:cubicBezTo>
                  <a:cubicBezTo>
                    <a:pt x="59" y="5"/>
                    <a:pt x="62" y="9"/>
                    <a:pt x="60" y="14"/>
                  </a:cubicBezTo>
                  <a:cubicBezTo>
                    <a:pt x="60" y="14"/>
                    <a:pt x="61" y="16"/>
                    <a:pt x="62" y="16"/>
                  </a:cubicBezTo>
                  <a:cubicBezTo>
                    <a:pt x="66" y="18"/>
                    <a:pt x="67" y="19"/>
                    <a:pt x="65" y="24"/>
                  </a:cubicBezTo>
                  <a:cubicBezTo>
                    <a:pt x="65" y="25"/>
                    <a:pt x="66" y="27"/>
                    <a:pt x="66" y="29"/>
                  </a:cubicBezTo>
                  <a:cubicBezTo>
                    <a:pt x="62" y="28"/>
                    <a:pt x="61" y="31"/>
                    <a:pt x="59" y="34"/>
                  </a:cubicBezTo>
                  <a:cubicBezTo>
                    <a:pt x="58" y="36"/>
                    <a:pt x="57" y="37"/>
                    <a:pt x="56" y="39"/>
                  </a:cubicBezTo>
                  <a:cubicBezTo>
                    <a:pt x="54" y="42"/>
                    <a:pt x="52" y="42"/>
                    <a:pt x="49" y="41"/>
                  </a:cubicBezTo>
                  <a:cubicBezTo>
                    <a:pt x="45" y="39"/>
                    <a:pt x="41" y="37"/>
                    <a:pt x="37" y="35"/>
                  </a:cubicBezTo>
                  <a:cubicBezTo>
                    <a:pt x="37" y="36"/>
                    <a:pt x="37" y="38"/>
                    <a:pt x="37" y="39"/>
                  </a:cubicBezTo>
                  <a:cubicBezTo>
                    <a:pt x="37" y="63"/>
                    <a:pt x="37" y="88"/>
                    <a:pt x="37" y="113"/>
                  </a:cubicBezTo>
                  <a:cubicBezTo>
                    <a:pt x="37" y="117"/>
                    <a:pt x="35" y="119"/>
                    <a:pt x="32" y="120"/>
                  </a:cubicBezTo>
                  <a:cubicBezTo>
                    <a:pt x="28" y="120"/>
                    <a:pt x="25" y="118"/>
                    <a:pt x="25" y="113"/>
                  </a:cubicBezTo>
                  <a:cubicBezTo>
                    <a:pt x="25" y="101"/>
                    <a:pt x="25" y="89"/>
                    <a:pt x="25" y="76"/>
                  </a:cubicBezTo>
                  <a:cubicBezTo>
                    <a:pt x="25" y="75"/>
                    <a:pt x="25" y="74"/>
                    <a:pt x="25" y="73"/>
                  </a:cubicBezTo>
                  <a:cubicBezTo>
                    <a:pt x="22" y="72"/>
                    <a:pt x="22" y="74"/>
                    <a:pt x="22" y="76"/>
                  </a:cubicBezTo>
                  <a:cubicBezTo>
                    <a:pt x="22" y="88"/>
                    <a:pt x="23" y="101"/>
                    <a:pt x="22" y="113"/>
                  </a:cubicBezTo>
                  <a:cubicBezTo>
                    <a:pt x="22" y="117"/>
                    <a:pt x="20" y="120"/>
                    <a:pt x="16" y="120"/>
                  </a:cubicBezTo>
                  <a:cubicBezTo>
                    <a:pt x="13" y="120"/>
                    <a:pt x="11" y="118"/>
                    <a:pt x="11" y="114"/>
                  </a:cubicBezTo>
                  <a:cubicBezTo>
                    <a:pt x="11" y="98"/>
                    <a:pt x="11" y="82"/>
                    <a:pt x="11" y="66"/>
                  </a:cubicBezTo>
                  <a:cubicBezTo>
                    <a:pt x="11" y="58"/>
                    <a:pt x="11" y="50"/>
                    <a:pt x="11" y="42"/>
                  </a:cubicBezTo>
                  <a:cubicBezTo>
                    <a:pt x="11" y="41"/>
                    <a:pt x="10" y="40"/>
                    <a:pt x="10" y="40"/>
                  </a:cubicBezTo>
                  <a:cubicBezTo>
                    <a:pt x="10" y="40"/>
                    <a:pt x="9" y="40"/>
                    <a:pt x="9" y="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6"/>
            <p:cNvSpPr>
              <a:spLocks noEditPoints="1"/>
            </p:cNvSpPr>
            <p:nvPr/>
          </p:nvSpPr>
          <p:spPr bwMode="auto">
            <a:xfrm>
              <a:off x="2503823" y="1321422"/>
              <a:ext cx="312738" cy="322263"/>
            </a:xfrm>
            <a:custGeom>
              <a:avLst/>
              <a:gdLst>
                <a:gd name="T0" fmla="*/ 0 w 25"/>
                <a:gd name="T1" fmla="*/ 11 h 26"/>
                <a:gd name="T2" fmla="*/ 20 w 25"/>
                <a:gd name="T3" fmla="*/ 0 h 26"/>
                <a:gd name="T4" fmla="*/ 25 w 25"/>
                <a:gd name="T5" fmla="*/ 26 h 26"/>
                <a:gd name="T6" fmla="*/ 7 w 25"/>
                <a:gd name="T7" fmla="*/ 25 h 26"/>
                <a:gd name="T8" fmla="*/ 1 w 25"/>
                <a:gd name="T9" fmla="*/ 19 h 26"/>
                <a:gd name="T10" fmla="*/ 0 w 25"/>
                <a:gd name="T11" fmla="*/ 11 h 26"/>
                <a:gd name="T12" fmla="*/ 2 w 25"/>
                <a:gd name="T13" fmla="*/ 12 h 26"/>
                <a:gd name="T14" fmla="*/ 2 w 25"/>
                <a:gd name="T15" fmla="*/ 12 h 26"/>
                <a:gd name="T16" fmla="*/ 13 w 25"/>
                <a:gd name="T17" fmla="*/ 9 h 26"/>
                <a:gd name="T18" fmla="*/ 18 w 25"/>
                <a:gd name="T19" fmla="*/ 7 h 26"/>
                <a:gd name="T20" fmla="*/ 19 w 25"/>
                <a:gd name="T21" fmla="*/ 5 h 26"/>
                <a:gd name="T22" fmla="*/ 17 w 25"/>
                <a:gd name="T23" fmla="*/ 4 h 26"/>
                <a:gd name="T24" fmla="*/ 2 w 25"/>
                <a:gd name="T25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6">
                  <a:moveTo>
                    <a:pt x="0" y="11"/>
                  </a:moveTo>
                  <a:cubicBezTo>
                    <a:pt x="6" y="7"/>
                    <a:pt x="13" y="4"/>
                    <a:pt x="20" y="0"/>
                  </a:cubicBezTo>
                  <a:cubicBezTo>
                    <a:pt x="21" y="9"/>
                    <a:pt x="23" y="17"/>
                    <a:pt x="25" y="26"/>
                  </a:cubicBezTo>
                  <a:cubicBezTo>
                    <a:pt x="18" y="26"/>
                    <a:pt x="13" y="25"/>
                    <a:pt x="7" y="25"/>
                  </a:cubicBezTo>
                  <a:cubicBezTo>
                    <a:pt x="3" y="24"/>
                    <a:pt x="1" y="23"/>
                    <a:pt x="1" y="19"/>
                  </a:cubicBezTo>
                  <a:cubicBezTo>
                    <a:pt x="1" y="17"/>
                    <a:pt x="0" y="14"/>
                    <a:pt x="0" y="11"/>
                  </a:cubicBezTo>
                  <a:close/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5" y="11"/>
                    <a:pt x="9" y="10"/>
                    <a:pt x="13" y="9"/>
                  </a:cubicBezTo>
                  <a:cubicBezTo>
                    <a:pt x="14" y="8"/>
                    <a:pt x="16" y="8"/>
                    <a:pt x="18" y="7"/>
                  </a:cubicBezTo>
                  <a:cubicBezTo>
                    <a:pt x="18" y="7"/>
                    <a:pt x="18" y="6"/>
                    <a:pt x="19" y="5"/>
                  </a:cubicBezTo>
                  <a:cubicBezTo>
                    <a:pt x="18" y="5"/>
                    <a:pt x="17" y="4"/>
                    <a:pt x="17" y="4"/>
                  </a:cubicBezTo>
                  <a:cubicBezTo>
                    <a:pt x="12" y="7"/>
                    <a:pt x="7" y="9"/>
                    <a:pt x="2" y="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1903748" y="1470647"/>
              <a:ext cx="274638" cy="273050"/>
            </a:xfrm>
            <a:custGeom>
              <a:avLst/>
              <a:gdLst>
                <a:gd name="T0" fmla="*/ 22 w 22"/>
                <a:gd name="T1" fmla="*/ 11 h 22"/>
                <a:gd name="T2" fmla="*/ 11 w 22"/>
                <a:gd name="T3" fmla="*/ 22 h 22"/>
                <a:gd name="T4" fmla="*/ 0 w 22"/>
                <a:gd name="T5" fmla="*/ 10 h 22"/>
                <a:gd name="T6" fmla="*/ 11 w 22"/>
                <a:gd name="T7" fmla="*/ 0 h 22"/>
                <a:gd name="T8" fmla="*/ 22 w 2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2" y="11"/>
                  </a:moveTo>
                  <a:cubicBezTo>
                    <a:pt x="22" y="17"/>
                    <a:pt x="17" y="22"/>
                    <a:pt x="11" y="22"/>
                  </a:cubicBezTo>
                  <a:cubicBezTo>
                    <a:pt x="5" y="22"/>
                    <a:pt x="0" y="17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2791160" y="1445247"/>
              <a:ext cx="50800" cy="74613"/>
            </a:xfrm>
            <a:custGeom>
              <a:avLst/>
              <a:gdLst>
                <a:gd name="T0" fmla="*/ 0 w 4"/>
                <a:gd name="T1" fmla="*/ 0 h 6"/>
                <a:gd name="T2" fmla="*/ 4 w 4"/>
                <a:gd name="T3" fmla="*/ 2 h 6"/>
                <a:gd name="T4" fmla="*/ 3 w 4"/>
                <a:gd name="T5" fmla="*/ 6 h 6"/>
                <a:gd name="T6" fmla="*/ 2 w 4"/>
                <a:gd name="T7" fmla="*/ 6 h 6"/>
                <a:gd name="T8" fmla="*/ 0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3" y="0"/>
                    <a:pt x="4" y="0"/>
                    <a:pt x="4" y="2"/>
                  </a:cubicBezTo>
                  <a:cubicBezTo>
                    <a:pt x="4" y="3"/>
                    <a:pt x="3" y="5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1850597" y="1966398"/>
            <a:ext cx="923479" cy="1361899"/>
            <a:chOff x="1741823" y="1321422"/>
            <a:chExt cx="1100137" cy="1622425"/>
          </a:xfrm>
        </p:grpSpPr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1741823" y="1457947"/>
              <a:ext cx="836613" cy="1485900"/>
            </a:xfrm>
            <a:custGeom>
              <a:avLst/>
              <a:gdLst>
                <a:gd name="T0" fmla="*/ 9 w 67"/>
                <a:gd name="T1" fmla="*/ 40 h 120"/>
                <a:gd name="T2" fmla="*/ 9 w 67"/>
                <a:gd name="T3" fmla="*/ 50 h 120"/>
                <a:gd name="T4" fmla="*/ 9 w 67"/>
                <a:gd name="T5" fmla="*/ 64 h 120"/>
                <a:gd name="T6" fmla="*/ 5 w 67"/>
                <a:gd name="T7" fmla="*/ 69 h 120"/>
                <a:gd name="T8" fmla="*/ 0 w 67"/>
                <a:gd name="T9" fmla="*/ 64 h 120"/>
                <a:gd name="T10" fmla="*/ 0 w 67"/>
                <a:gd name="T11" fmla="*/ 42 h 120"/>
                <a:gd name="T12" fmla="*/ 0 w 67"/>
                <a:gd name="T13" fmla="*/ 30 h 120"/>
                <a:gd name="T14" fmla="*/ 7 w 67"/>
                <a:gd name="T15" fmla="*/ 24 h 120"/>
                <a:gd name="T16" fmla="*/ 36 w 67"/>
                <a:gd name="T17" fmla="*/ 24 h 120"/>
                <a:gd name="T18" fmla="*/ 47 w 67"/>
                <a:gd name="T19" fmla="*/ 29 h 120"/>
                <a:gd name="T20" fmla="*/ 50 w 67"/>
                <a:gd name="T21" fmla="*/ 30 h 120"/>
                <a:gd name="T22" fmla="*/ 57 w 67"/>
                <a:gd name="T23" fmla="*/ 19 h 120"/>
                <a:gd name="T24" fmla="*/ 54 w 67"/>
                <a:gd name="T25" fmla="*/ 14 h 120"/>
                <a:gd name="T26" fmla="*/ 49 w 67"/>
                <a:gd name="T27" fmla="*/ 9 h 120"/>
                <a:gd name="T28" fmla="*/ 53 w 67"/>
                <a:gd name="T29" fmla="*/ 2 h 120"/>
                <a:gd name="T30" fmla="*/ 59 w 67"/>
                <a:gd name="T31" fmla="*/ 0 h 120"/>
                <a:gd name="T32" fmla="*/ 60 w 67"/>
                <a:gd name="T33" fmla="*/ 14 h 120"/>
                <a:gd name="T34" fmla="*/ 62 w 67"/>
                <a:gd name="T35" fmla="*/ 16 h 120"/>
                <a:gd name="T36" fmla="*/ 65 w 67"/>
                <a:gd name="T37" fmla="*/ 24 h 120"/>
                <a:gd name="T38" fmla="*/ 66 w 67"/>
                <a:gd name="T39" fmla="*/ 29 h 120"/>
                <a:gd name="T40" fmla="*/ 59 w 67"/>
                <a:gd name="T41" fmla="*/ 34 h 120"/>
                <a:gd name="T42" fmla="*/ 56 w 67"/>
                <a:gd name="T43" fmla="*/ 39 h 120"/>
                <a:gd name="T44" fmla="*/ 49 w 67"/>
                <a:gd name="T45" fmla="*/ 41 h 120"/>
                <a:gd name="T46" fmla="*/ 37 w 67"/>
                <a:gd name="T47" fmla="*/ 35 h 120"/>
                <a:gd name="T48" fmla="*/ 37 w 67"/>
                <a:gd name="T49" fmla="*/ 39 h 120"/>
                <a:gd name="T50" fmla="*/ 37 w 67"/>
                <a:gd name="T51" fmla="*/ 113 h 120"/>
                <a:gd name="T52" fmla="*/ 32 w 67"/>
                <a:gd name="T53" fmla="*/ 120 h 120"/>
                <a:gd name="T54" fmla="*/ 25 w 67"/>
                <a:gd name="T55" fmla="*/ 113 h 120"/>
                <a:gd name="T56" fmla="*/ 25 w 67"/>
                <a:gd name="T57" fmla="*/ 76 h 120"/>
                <a:gd name="T58" fmla="*/ 25 w 67"/>
                <a:gd name="T59" fmla="*/ 73 h 120"/>
                <a:gd name="T60" fmla="*/ 22 w 67"/>
                <a:gd name="T61" fmla="*/ 76 h 120"/>
                <a:gd name="T62" fmla="*/ 22 w 67"/>
                <a:gd name="T63" fmla="*/ 113 h 120"/>
                <a:gd name="T64" fmla="*/ 16 w 67"/>
                <a:gd name="T65" fmla="*/ 120 h 120"/>
                <a:gd name="T66" fmla="*/ 11 w 67"/>
                <a:gd name="T67" fmla="*/ 114 h 120"/>
                <a:gd name="T68" fmla="*/ 11 w 67"/>
                <a:gd name="T69" fmla="*/ 66 h 120"/>
                <a:gd name="T70" fmla="*/ 11 w 67"/>
                <a:gd name="T71" fmla="*/ 42 h 120"/>
                <a:gd name="T72" fmla="*/ 10 w 67"/>
                <a:gd name="T73" fmla="*/ 40 h 120"/>
                <a:gd name="T74" fmla="*/ 9 w 67"/>
                <a:gd name="T75" fmla="*/ 4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120">
                  <a:moveTo>
                    <a:pt x="9" y="40"/>
                  </a:moveTo>
                  <a:cubicBezTo>
                    <a:pt x="9" y="43"/>
                    <a:pt x="9" y="46"/>
                    <a:pt x="9" y="50"/>
                  </a:cubicBezTo>
                  <a:cubicBezTo>
                    <a:pt x="9" y="54"/>
                    <a:pt x="9" y="59"/>
                    <a:pt x="9" y="64"/>
                  </a:cubicBezTo>
                  <a:cubicBezTo>
                    <a:pt x="9" y="67"/>
                    <a:pt x="7" y="69"/>
                    <a:pt x="5" y="69"/>
                  </a:cubicBezTo>
                  <a:cubicBezTo>
                    <a:pt x="2" y="69"/>
                    <a:pt x="0" y="67"/>
                    <a:pt x="0" y="64"/>
                  </a:cubicBezTo>
                  <a:cubicBezTo>
                    <a:pt x="0" y="57"/>
                    <a:pt x="0" y="50"/>
                    <a:pt x="0" y="42"/>
                  </a:cubicBezTo>
                  <a:cubicBezTo>
                    <a:pt x="0" y="38"/>
                    <a:pt x="0" y="34"/>
                    <a:pt x="0" y="30"/>
                  </a:cubicBezTo>
                  <a:cubicBezTo>
                    <a:pt x="0" y="26"/>
                    <a:pt x="3" y="24"/>
                    <a:pt x="7" y="24"/>
                  </a:cubicBezTo>
                  <a:cubicBezTo>
                    <a:pt x="16" y="24"/>
                    <a:pt x="26" y="24"/>
                    <a:pt x="36" y="24"/>
                  </a:cubicBezTo>
                  <a:cubicBezTo>
                    <a:pt x="39" y="24"/>
                    <a:pt x="43" y="27"/>
                    <a:pt x="47" y="29"/>
                  </a:cubicBezTo>
                  <a:cubicBezTo>
                    <a:pt x="48" y="29"/>
                    <a:pt x="49" y="30"/>
                    <a:pt x="50" y="30"/>
                  </a:cubicBezTo>
                  <a:cubicBezTo>
                    <a:pt x="52" y="26"/>
                    <a:pt x="55" y="23"/>
                    <a:pt x="57" y="19"/>
                  </a:cubicBezTo>
                  <a:cubicBezTo>
                    <a:pt x="58" y="17"/>
                    <a:pt x="57" y="15"/>
                    <a:pt x="54" y="14"/>
                  </a:cubicBezTo>
                  <a:cubicBezTo>
                    <a:pt x="51" y="14"/>
                    <a:pt x="49" y="11"/>
                    <a:pt x="49" y="9"/>
                  </a:cubicBezTo>
                  <a:cubicBezTo>
                    <a:pt x="48" y="6"/>
                    <a:pt x="50" y="3"/>
                    <a:pt x="53" y="2"/>
                  </a:cubicBezTo>
                  <a:cubicBezTo>
                    <a:pt x="55" y="1"/>
                    <a:pt x="57" y="1"/>
                    <a:pt x="59" y="0"/>
                  </a:cubicBezTo>
                  <a:cubicBezTo>
                    <a:pt x="59" y="5"/>
                    <a:pt x="62" y="9"/>
                    <a:pt x="60" y="14"/>
                  </a:cubicBezTo>
                  <a:cubicBezTo>
                    <a:pt x="60" y="14"/>
                    <a:pt x="61" y="16"/>
                    <a:pt x="62" y="16"/>
                  </a:cubicBezTo>
                  <a:cubicBezTo>
                    <a:pt x="66" y="18"/>
                    <a:pt x="67" y="19"/>
                    <a:pt x="65" y="24"/>
                  </a:cubicBezTo>
                  <a:cubicBezTo>
                    <a:pt x="65" y="25"/>
                    <a:pt x="66" y="27"/>
                    <a:pt x="66" y="29"/>
                  </a:cubicBezTo>
                  <a:cubicBezTo>
                    <a:pt x="62" y="28"/>
                    <a:pt x="61" y="31"/>
                    <a:pt x="59" y="34"/>
                  </a:cubicBezTo>
                  <a:cubicBezTo>
                    <a:pt x="58" y="36"/>
                    <a:pt x="57" y="37"/>
                    <a:pt x="56" y="39"/>
                  </a:cubicBezTo>
                  <a:cubicBezTo>
                    <a:pt x="54" y="42"/>
                    <a:pt x="52" y="42"/>
                    <a:pt x="49" y="41"/>
                  </a:cubicBezTo>
                  <a:cubicBezTo>
                    <a:pt x="45" y="39"/>
                    <a:pt x="41" y="37"/>
                    <a:pt x="37" y="35"/>
                  </a:cubicBezTo>
                  <a:cubicBezTo>
                    <a:pt x="37" y="36"/>
                    <a:pt x="37" y="38"/>
                    <a:pt x="37" y="39"/>
                  </a:cubicBezTo>
                  <a:cubicBezTo>
                    <a:pt x="37" y="63"/>
                    <a:pt x="37" y="88"/>
                    <a:pt x="37" y="113"/>
                  </a:cubicBezTo>
                  <a:cubicBezTo>
                    <a:pt x="37" y="117"/>
                    <a:pt x="35" y="119"/>
                    <a:pt x="32" y="120"/>
                  </a:cubicBezTo>
                  <a:cubicBezTo>
                    <a:pt x="28" y="120"/>
                    <a:pt x="25" y="118"/>
                    <a:pt x="25" y="113"/>
                  </a:cubicBezTo>
                  <a:cubicBezTo>
                    <a:pt x="25" y="101"/>
                    <a:pt x="25" y="89"/>
                    <a:pt x="25" y="76"/>
                  </a:cubicBezTo>
                  <a:cubicBezTo>
                    <a:pt x="25" y="75"/>
                    <a:pt x="25" y="74"/>
                    <a:pt x="25" y="73"/>
                  </a:cubicBezTo>
                  <a:cubicBezTo>
                    <a:pt x="22" y="72"/>
                    <a:pt x="22" y="74"/>
                    <a:pt x="22" y="76"/>
                  </a:cubicBezTo>
                  <a:cubicBezTo>
                    <a:pt x="22" y="88"/>
                    <a:pt x="23" y="101"/>
                    <a:pt x="22" y="113"/>
                  </a:cubicBezTo>
                  <a:cubicBezTo>
                    <a:pt x="22" y="117"/>
                    <a:pt x="20" y="120"/>
                    <a:pt x="16" y="120"/>
                  </a:cubicBezTo>
                  <a:cubicBezTo>
                    <a:pt x="13" y="120"/>
                    <a:pt x="11" y="118"/>
                    <a:pt x="11" y="114"/>
                  </a:cubicBezTo>
                  <a:cubicBezTo>
                    <a:pt x="11" y="98"/>
                    <a:pt x="11" y="82"/>
                    <a:pt x="11" y="66"/>
                  </a:cubicBezTo>
                  <a:cubicBezTo>
                    <a:pt x="11" y="58"/>
                    <a:pt x="11" y="50"/>
                    <a:pt x="11" y="42"/>
                  </a:cubicBezTo>
                  <a:cubicBezTo>
                    <a:pt x="11" y="41"/>
                    <a:pt x="10" y="40"/>
                    <a:pt x="10" y="40"/>
                  </a:cubicBezTo>
                  <a:cubicBezTo>
                    <a:pt x="10" y="40"/>
                    <a:pt x="9" y="40"/>
                    <a:pt x="9" y="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6"/>
            <p:cNvSpPr>
              <a:spLocks noEditPoints="1"/>
            </p:cNvSpPr>
            <p:nvPr/>
          </p:nvSpPr>
          <p:spPr bwMode="auto">
            <a:xfrm>
              <a:off x="2503823" y="1321422"/>
              <a:ext cx="312738" cy="322263"/>
            </a:xfrm>
            <a:custGeom>
              <a:avLst/>
              <a:gdLst>
                <a:gd name="T0" fmla="*/ 0 w 25"/>
                <a:gd name="T1" fmla="*/ 11 h 26"/>
                <a:gd name="T2" fmla="*/ 20 w 25"/>
                <a:gd name="T3" fmla="*/ 0 h 26"/>
                <a:gd name="T4" fmla="*/ 25 w 25"/>
                <a:gd name="T5" fmla="*/ 26 h 26"/>
                <a:gd name="T6" fmla="*/ 7 w 25"/>
                <a:gd name="T7" fmla="*/ 25 h 26"/>
                <a:gd name="T8" fmla="*/ 1 w 25"/>
                <a:gd name="T9" fmla="*/ 19 h 26"/>
                <a:gd name="T10" fmla="*/ 0 w 25"/>
                <a:gd name="T11" fmla="*/ 11 h 26"/>
                <a:gd name="T12" fmla="*/ 2 w 25"/>
                <a:gd name="T13" fmla="*/ 12 h 26"/>
                <a:gd name="T14" fmla="*/ 2 w 25"/>
                <a:gd name="T15" fmla="*/ 12 h 26"/>
                <a:gd name="T16" fmla="*/ 13 w 25"/>
                <a:gd name="T17" fmla="*/ 9 h 26"/>
                <a:gd name="T18" fmla="*/ 18 w 25"/>
                <a:gd name="T19" fmla="*/ 7 h 26"/>
                <a:gd name="T20" fmla="*/ 19 w 25"/>
                <a:gd name="T21" fmla="*/ 5 h 26"/>
                <a:gd name="T22" fmla="*/ 17 w 25"/>
                <a:gd name="T23" fmla="*/ 4 h 26"/>
                <a:gd name="T24" fmla="*/ 2 w 25"/>
                <a:gd name="T25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6">
                  <a:moveTo>
                    <a:pt x="0" y="11"/>
                  </a:moveTo>
                  <a:cubicBezTo>
                    <a:pt x="6" y="7"/>
                    <a:pt x="13" y="4"/>
                    <a:pt x="20" y="0"/>
                  </a:cubicBezTo>
                  <a:cubicBezTo>
                    <a:pt x="21" y="9"/>
                    <a:pt x="23" y="17"/>
                    <a:pt x="25" y="26"/>
                  </a:cubicBezTo>
                  <a:cubicBezTo>
                    <a:pt x="18" y="26"/>
                    <a:pt x="13" y="25"/>
                    <a:pt x="7" y="25"/>
                  </a:cubicBezTo>
                  <a:cubicBezTo>
                    <a:pt x="3" y="24"/>
                    <a:pt x="1" y="23"/>
                    <a:pt x="1" y="19"/>
                  </a:cubicBezTo>
                  <a:cubicBezTo>
                    <a:pt x="1" y="17"/>
                    <a:pt x="0" y="14"/>
                    <a:pt x="0" y="11"/>
                  </a:cubicBezTo>
                  <a:close/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5" y="11"/>
                    <a:pt x="9" y="10"/>
                    <a:pt x="13" y="9"/>
                  </a:cubicBezTo>
                  <a:cubicBezTo>
                    <a:pt x="14" y="8"/>
                    <a:pt x="16" y="8"/>
                    <a:pt x="18" y="7"/>
                  </a:cubicBezTo>
                  <a:cubicBezTo>
                    <a:pt x="18" y="7"/>
                    <a:pt x="18" y="6"/>
                    <a:pt x="19" y="5"/>
                  </a:cubicBezTo>
                  <a:cubicBezTo>
                    <a:pt x="18" y="5"/>
                    <a:pt x="17" y="4"/>
                    <a:pt x="17" y="4"/>
                  </a:cubicBezTo>
                  <a:cubicBezTo>
                    <a:pt x="12" y="7"/>
                    <a:pt x="7" y="9"/>
                    <a:pt x="2" y="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1903748" y="1470647"/>
              <a:ext cx="274638" cy="273050"/>
            </a:xfrm>
            <a:custGeom>
              <a:avLst/>
              <a:gdLst>
                <a:gd name="T0" fmla="*/ 22 w 22"/>
                <a:gd name="T1" fmla="*/ 11 h 22"/>
                <a:gd name="T2" fmla="*/ 11 w 22"/>
                <a:gd name="T3" fmla="*/ 22 h 22"/>
                <a:gd name="T4" fmla="*/ 0 w 22"/>
                <a:gd name="T5" fmla="*/ 10 h 22"/>
                <a:gd name="T6" fmla="*/ 11 w 22"/>
                <a:gd name="T7" fmla="*/ 0 h 22"/>
                <a:gd name="T8" fmla="*/ 22 w 2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2" y="11"/>
                  </a:moveTo>
                  <a:cubicBezTo>
                    <a:pt x="22" y="17"/>
                    <a:pt x="17" y="22"/>
                    <a:pt x="11" y="22"/>
                  </a:cubicBezTo>
                  <a:cubicBezTo>
                    <a:pt x="5" y="22"/>
                    <a:pt x="0" y="17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2791160" y="1445247"/>
              <a:ext cx="50800" cy="74613"/>
            </a:xfrm>
            <a:custGeom>
              <a:avLst/>
              <a:gdLst>
                <a:gd name="T0" fmla="*/ 0 w 4"/>
                <a:gd name="T1" fmla="*/ 0 h 6"/>
                <a:gd name="T2" fmla="*/ 4 w 4"/>
                <a:gd name="T3" fmla="*/ 2 h 6"/>
                <a:gd name="T4" fmla="*/ 3 w 4"/>
                <a:gd name="T5" fmla="*/ 6 h 6"/>
                <a:gd name="T6" fmla="*/ 2 w 4"/>
                <a:gd name="T7" fmla="*/ 6 h 6"/>
                <a:gd name="T8" fmla="*/ 0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3" y="0"/>
                    <a:pt x="4" y="0"/>
                    <a:pt x="4" y="2"/>
                  </a:cubicBezTo>
                  <a:cubicBezTo>
                    <a:pt x="4" y="3"/>
                    <a:pt x="3" y="5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6036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AABCF87-C159-4286-A5B8-E9DB7280BC58}"/>
              </a:ext>
            </a:extLst>
          </p:cNvPr>
          <p:cNvGrpSpPr/>
          <p:nvPr/>
        </p:nvGrpSpPr>
        <p:grpSpPr>
          <a:xfrm>
            <a:off x="983135" y="1718847"/>
            <a:ext cx="2377440" cy="1702731"/>
            <a:chOff x="1038695" y="1612974"/>
            <a:chExt cx="2377440" cy="1702731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FDFBAAF3-C98B-457B-82F4-A700DD24EB7F}"/>
                </a:ext>
              </a:extLst>
            </p:cNvPr>
            <p:cNvSpPr/>
            <p:nvPr/>
          </p:nvSpPr>
          <p:spPr>
            <a:xfrm>
              <a:off x="1038695" y="2228527"/>
              <a:ext cx="237744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  <p:sp>
          <p:nvSpPr>
            <p:cNvPr id="34" name="TextBox 3">
              <a:extLst>
                <a:ext uri="{FF2B5EF4-FFF2-40B4-BE49-F238E27FC236}">
                  <a16:creationId xmlns="" xmlns:a16="http://schemas.microsoft.com/office/drawing/2014/main" id="{199412AF-B628-44C1-AB9A-05B16F9F5EA3}"/>
                </a:ext>
              </a:extLst>
            </p:cNvPr>
            <p:cNvSpPr txBox="1"/>
            <p:nvPr/>
          </p:nvSpPr>
          <p:spPr>
            <a:xfrm>
              <a:off x="1038695" y="1612974"/>
              <a:ext cx="1556348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4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2018</a:t>
              </a:r>
              <a:endPara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35" name="그룹 12">
              <a:extLst>
                <a:ext uri="{FF2B5EF4-FFF2-40B4-BE49-F238E27FC236}">
                  <a16:creationId xmlns="" xmlns:a16="http://schemas.microsoft.com/office/drawing/2014/main" id="{FF690541-3453-4401-B4F3-BF1138AFD49C}"/>
                </a:ext>
              </a:extLst>
            </p:cNvPr>
            <p:cNvGrpSpPr/>
            <p:nvPr/>
          </p:nvGrpSpPr>
          <p:grpSpPr>
            <a:xfrm>
              <a:off x="1038695" y="2414424"/>
              <a:ext cx="2377440" cy="901281"/>
              <a:chOff x="3420659" y="2292502"/>
              <a:chExt cx="1416581" cy="901281"/>
            </a:xfrm>
          </p:grpSpPr>
          <p:sp>
            <p:nvSpPr>
              <p:cNvPr id="36" name="TextBox 5">
                <a:extLst>
                  <a:ext uri="{FF2B5EF4-FFF2-40B4-BE49-F238E27FC236}">
                    <a16:creationId xmlns="" xmlns:a16="http://schemas.microsoft.com/office/drawing/2014/main" id="{3C0EA07F-EF65-41F6-813C-DD3185473225}"/>
                  </a:ext>
                </a:extLst>
              </p:cNvPr>
              <p:cNvSpPr txBox="1"/>
              <p:nvPr/>
            </p:nvSpPr>
            <p:spPr>
              <a:xfrm>
                <a:off x="3420659" y="2292502"/>
                <a:ext cx="1416581" cy="276999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6">
                <a:extLst>
                  <a:ext uri="{FF2B5EF4-FFF2-40B4-BE49-F238E27FC236}">
                    <a16:creationId xmlns="" xmlns:a16="http://schemas.microsoft.com/office/drawing/2014/main" id="{3E09F6A6-642C-4560-8C97-00425654CC24}"/>
                  </a:ext>
                </a:extLst>
              </p:cNvPr>
              <p:cNvSpPr txBox="1"/>
              <p:nvPr/>
            </p:nvSpPr>
            <p:spPr>
              <a:xfrm>
                <a:off x="3420659" y="2547452"/>
                <a:ext cx="1416581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1489D86-732D-4153-B2EE-5730DFCBD887}"/>
              </a:ext>
            </a:extLst>
          </p:cNvPr>
          <p:cNvGrpSpPr/>
          <p:nvPr/>
        </p:nvGrpSpPr>
        <p:grpSpPr>
          <a:xfrm>
            <a:off x="4915989" y="1718847"/>
            <a:ext cx="2377440" cy="1702731"/>
            <a:chOff x="1038695" y="1612974"/>
            <a:chExt cx="2377440" cy="1702731"/>
          </a:xfrm>
        </p:grpSpPr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918CC30B-811A-48C3-9F97-C67401C70ACB}"/>
                </a:ext>
              </a:extLst>
            </p:cNvPr>
            <p:cNvSpPr/>
            <p:nvPr/>
          </p:nvSpPr>
          <p:spPr>
            <a:xfrm>
              <a:off x="1038695" y="2228527"/>
              <a:ext cx="2377440" cy="9144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  <p:sp>
          <p:nvSpPr>
            <p:cNvPr id="29" name="TextBox 10">
              <a:extLst>
                <a:ext uri="{FF2B5EF4-FFF2-40B4-BE49-F238E27FC236}">
                  <a16:creationId xmlns="" xmlns:a16="http://schemas.microsoft.com/office/drawing/2014/main" id="{D878B7E9-EB33-4625-A4C7-F37E370E3282}"/>
                </a:ext>
              </a:extLst>
            </p:cNvPr>
            <p:cNvSpPr txBox="1"/>
            <p:nvPr/>
          </p:nvSpPr>
          <p:spPr>
            <a:xfrm>
              <a:off x="1038695" y="1612974"/>
              <a:ext cx="1556348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4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2019</a:t>
              </a:r>
              <a:endPara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30" name="그룹 12">
              <a:extLst>
                <a:ext uri="{FF2B5EF4-FFF2-40B4-BE49-F238E27FC236}">
                  <a16:creationId xmlns="" xmlns:a16="http://schemas.microsoft.com/office/drawing/2014/main" id="{485CED3D-271B-4816-A861-2FDE9A8FA708}"/>
                </a:ext>
              </a:extLst>
            </p:cNvPr>
            <p:cNvGrpSpPr/>
            <p:nvPr/>
          </p:nvGrpSpPr>
          <p:grpSpPr>
            <a:xfrm>
              <a:off x="1038695" y="2414424"/>
              <a:ext cx="2377440" cy="901281"/>
              <a:chOff x="3420659" y="2292502"/>
              <a:chExt cx="1416581" cy="901281"/>
            </a:xfrm>
          </p:grpSpPr>
          <p:sp>
            <p:nvSpPr>
              <p:cNvPr id="31" name="TextBox 12">
                <a:extLst>
                  <a:ext uri="{FF2B5EF4-FFF2-40B4-BE49-F238E27FC236}">
                    <a16:creationId xmlns="" xmlns:a16="http://schemas.microsoft.com/office/drawing/2014/main" id="{C3DA9B8E-2D6E-4C70-920A-365B3ECB217C}"/>
                  </a:ext>
                </a:extLst>
              </p:cNvPr>
              <p:cNvSpPr txBox="1"/>
              <p:nvPr/>
            </p:nvSpPr>
            <p:spPr>
              <a:xfrm>
                <a:off x="3420659" y="2292502"/>
                <a:ext cx="1416581" cy="276999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13">
                <a:extLst>
                  <a:ext uri="{FF2B5EF4-FFF2-40B4-BE49-F238E27FC236}">
                    <a16:creationId xmlns="" xmlns:a16="http://schemas.microsoft.com/office/drawing/2014/main" id="{32A5F973-CAAE-4F70-AAA2-E6DF207F8213}"/>
                  </a:ext>
                </a:extLst>
              </p:cNvPr>
              <p:cNvSpPr txBox="1"/>
              <p:nvPr/>
            </p:nvSpPr>
            <p:spPr>
              <a:xfrm>
                <a:off x="3420659" y="2547452"/>
                <a:ext cx="1416581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355F0A3-F026-477E-A778-4BA4211689A9}"/>
              </a:ext>
            </a:extLst>
          </p:cNvPr>
          <p:cNvGrpSpPr/>
          <p:nvPr/>
        </p:nvGrpSpPr>
        <p:grpSpPr>
          <a:xfrm>
            <a:off x="8848843" y="1718847"/>
            <a:ext cx="2377440" cy="1702731"/>
            <a:chOff x="1038695" y="1612974"/>
            <a:chExt cx="2377440" cy="1702731"/>
          </a:xfrm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557727D5-9461-4115-9FA2-4632652FDBD7}"/>
                </a:ext>
              </a:extLst>
            </p:cNvPr>
            <p:cNvSpPr/>
            <p:nvPr/>
          </p:nvSpPr>
          <p:spPr>
            <a:xfrm>
              <a:off x="1038695" y="2228527"/>
              <a:ext cx="237744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  <p:sp>
          <p:nvSpPr>
            <p:cNvPr id="24" name="TextBox 16">
              <a:extLst>
                <a:ext uri="{FF2B5EF4-FFF2-40B4-BE49-F238E27FC236}">
                  <a16:creationId xmlns="" xmlns:a16="http://schemas.microsoft.com/office/drawing/2014/main" id="{717DB87F-A896-4689-B5AF-649C2FC3ED9A}"/>
                </a:ext>
              </a:extLst>
            </p:cNvPr>
            <p:cNvSpPr txBox="1"/>
            <p:nvPr/>
          </p:nvSpPr>
          <p:spPr>
            <a:xfrm>
              <a:off x="1038695" y="1612974"/>
              <a:ext cx="1556348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4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2020</a:t>
              </a:r>
              <a:endPara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5" name="그룹 12">
              <a:extLst>
                <a:ext uri="{FF2B5EF4-FFF2-40B4-BE49-F238E27FC236}">
                  <a16:creationId xmlns="" xmlns:a16="http://schemas.microsoft.com/office/drawing/2014/main" id="{4581494A-9C37-491D-91A8-85F4CBFE4DA8}"/>
                </a:ext>
              </a:extLst>
            </p:cNvPr>
            <p:cNvGrpSpPr/>
            <p:nvPr/>
          </p:nvGrpSpPr>
          <p:grpSpPr>
            <a:xfrm>
              <a:off x="1038695" y="2414424"/>
              <a:ext cx="2377440" cy="901281"/>
              <a:chOff x="3420659" y="2292502"/>
              <a:chExt cx="1416581" cy="901281"/>
            </a:xfrm>
          </p:grpSpPr>
          <p:sp>
            <p:nvSpPr>
              <p:cNvPr id="26" name="TextBox 18">
                <a:extLst>
                  <a:ext uri="{FF2B5EF4-FFF2-40B4-BE49-F238E27FC236}">
                    <a16:creationId xmlns="" xmlns:a16="http://schemas.microsoft.com/office/drawing/2014/main" id="{797F0B4E-4E34-43CD-ACC2-6C6E5CB5799E}"/>
                  </a:ext>
                </a:extLst>
              </p:cNvPr>
              <p:cNvSpPr txBox="1"/>
              <p:nvPr/>
            </p:nvSpPr>
            <p:spPr>
              <a:xfrm>
                <a:off x="3420659" y="2292502"/>
                <a:ext cx="1416581" cy="276999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19">
                <a:extLst>
                  <a:ext uri="{FF2B5EF4-FFF2-40B4-BE49-F238E27FC236}">
                    <a16:creationId xmlns="" xmlns:a16="http://schemas.microsoft.com/office/drawing/2014/main" id="{588B283C-A471-4BE5-A69F-937CB8D8B255}"/>
                  </a:ext>
                </a:extLst>
              </p:cNvPr>
              <p:cNvSpPr txBox="1"/>
              <p:nvPr/>
            </p:nvSpPr>
            <p:spPr>
              <a:xfrm>
                <a:off x="3420659" y="2547452"/>
                <a:ext cx="1416581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C3E2C96-17C1-4037-95E6-4A4278FEE28C}"/>
              </a:ext>
            </a:extLst>
          </p:cNvPr>
          <p:cNvGrpSpPr/>
          <p:nvPr/>
        </p:nvGrpSpPr>
        <p:grpSpPr>
          <a:xfrm>
            <a:off x="4915989" y="4272451"/>
            <a:ext cx="2377440" cy="1702731"/>
            <a:chOff x="1038695" y="1612974"/>
            <a:chExt cx="2377440" cy="1702731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49913090-8DE8-4091-A215-6682923A68D0}"/>
                </a:ext>
              </a:extLst>
            </p:cNvPr>
            <p:cNvSpPr/>
            <p:nvPr/>
          </p:nvSpPr>
          <p:spPr>
            <a:xfrm>
              <a:off x="1038695" y="2228527"/>
              <a:ext cx="2377440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  <p:sp>
          <p:nvSpPr>
            <p:cNvPr id="19" name="TextBox 22">
              <a:extLst>
                <a:ext uri="{FF2B5EF4-FFF2-40B4-BE49-F238E27FC236}">
                  <a16:creationId xmlns="" xmlns:a16="http://schemas.microsoft.com/office/drawing/2014/main" id="{9E21EDF8-00D6-46A1-A647-26E2B6574845}"/>
                </a:ext>
              </a:extLst>
            </p:cNvPr>
            <p:cNvSpPr txBox="1"/>
            <p:nvPr/>
          </p:nvSpPr>
          <p:spPr>
            <a:xfrm>
              <a:off x="1038695" y="1612974"/>
              <a:ext cx="1556348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4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2022</a:t>
              </a:r>
              <a:endPara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0" name="그룹 12">
              <a:extLst>
                <a:ext uri="{FF2B5EF4-FFF2-40B4-BE49-F238E27FC236}">
                  <a16:creationId xmlns="" xmlns:a16="http://schemas.microsoft.com/office/drawing/2014/main" id="{B50D5E67-F547-4B38-B164-459EFFAC1838}"/>
                </a:ext>
              </a:extLst>
            </p:cNvPr>
            <p:cNvGrpSpPr/>
            <p:nvPr/>
          </p:nvGrpSpPr>
          <p:grpSpPr>
            <a:xfrm>
              <a:off x="1038695" y="2414424"/>
              <a:ext cx="2377440" cy="901281"/>
              <a:chOff x="3420659" y="2292502"/>
              <a:chExt cx="1416581" cy="901281"/>
            </a:xfrm>
          </p:grpSpPr>
          <p:sp>
            <p:nvSpPr>
              <p:cNvPr id="21" name="TextBox 24">
                <a:extLst>
                  <a:ext uri="{FF2B5EF4-FFF2-40B4-BE49-F238E27FC236}">
                    <a16:creationId xmlns="" xmlns:a16="http://schemas.microsoft.com/office/drawing/2014/main" id="{78B46C74-8814-41E7-B210-7B2C2B0CD492}"/>
                  </a:ext>
                </a:extLst>
              </p:cNvPr>
              <p:cNvSpPr txBox="1"/>
              <p:nvPr/>
            </p:nvSpPr>
            <p:spPr>
              <a:xfrm>
                <a:off x="3420659" y="2292502"/>
                <a:ext cx="1416581" cy="276999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5">
                <a:extLst>
                  <a:ext uri="{FF2B5EF4-FFF2-40B4-BE49-F238E27FC236}">
                    <a16:creationId xmlns="" xmlns:a16="http://schemas.microsoft.com/office/drawing/2014/main" id="{7BAFF0E2-9B30-43B1-AE87-F575D92880FA}"/>
                  </a:ext>
                </a:extLst>
              </p:cNvPr>
              <p:cNvSpPr txBox="1"/>
              <p:nvPr/>
            </p:nvSpPr>
            <p:spPr>
              <a:xfrm>
                <a:off x="3420659" y="2547452"/>
                <a:ext cx="1416581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1A94150-4E90-48AA-B45C-32C7BEED4851}"/>
              </a:ext>
            </a:extLst>
          </p:cNvPr>
          <p:cNvGrpSpPr/>
          <p:nvPr/>
        </p:nvGrpSpPr>
        <p:grpSpPr>
          <a:xfrm>
            <a:off x="8848843" y="4272451"/>
            <a:ext cx="2377440" cy="1702731"/>
            <a:chOff x="1038695" y="1612974"/>
            <a:chExt cx="2377440" cy="1702731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DEF0E52-5EE0-4E45-AAD7-B42B7307D698}"/>
                </a:ext>
              </a:extLst>
            </p:cNvPr>
            <p:cNvSpPr/>
            <p:nvPr/>
          </p:nvSpPr>
          <p:spPr>
            <a:xfrm>
              <a:off x="1038695" y="2228527"/>
              <a:ext cx="2377440" cy="9144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  <p:sp>
          <p:nvSpPr>
            <p:cNvPr id="14" name="TextBox 28">
              <a:extLst>
                <a:ext uri="{FF2B5EF4-FFF2-40B4-BE49-F238E27FC236}">
                  <a16:creationId xmlns="" xmlns:a16="http://schemas.microsoft.com/office/drawing/2014/main" id="{8FF42E64-EE90-4C10-89D2-03C441D43C7E}"/>
                </a:ext>
              </a:extLst>
            </p:cNvPr>
            <p:cNvSpPr txBox="1"/>
            <p:nvPr/>
          </p:nvSpPr>
          <p:spPr>
            <a:xfrm>
              <a:off x="1038695" y="1612974"/>
              <a:ext cx="1556348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4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2021</a:t>
              </a:r>
              <a:endPara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5" name="그룹 12">
              <a:extLst>
                <a:ext uri="{FF2B5EF4-FFF2-40B4-BE49-F238E27FC236}">
                  <a16:creationId xmlns="" xmlns:a16="http://schemas.microsoft.com/office/drawing/2014/main" id="{7E5B7ABD-72BB-444D-94B6-76CA5325F646}"/>
                </a:ext>
              </a:extLst>
            </p:cNvPr>
            <p:cNvGrpSpPr/>
            <p:nvPr/>
          </p:nvGrpSpPr>
          <p:grpSpPr>
            <a:xfrm>
              <a:off x="1038695" y="2414424"/>
              <a:ext cx="2377440" cy="901281"/>
              <a:chOff x="3420659" y="2292502"/>
              <a:chExt cx="1416581" cy="901281"/>
            </a:xfrm>
          </p:grpSpPr>
          <p:sp>
            <p:nvSpPr>
              <p:cNvPr id="16" name="TextBox 30">
                <a:extLst>
                  <a:ext uri="{FF2B5EF4-FFF2-40B4-BE49-F238E27FC236}">
                    <a16:creationId xmlns="" xmlns:a16="http://schemas.microsoft.com/office/drawing/2014/main" id="{8C731469-FD31-42D6-A4C8-96552FBA08BC}"/>
                  </a:ext>
                </a:extLst>
              </p:cNvPr>
              <p:cNvSpPr txBox="1"/>
              <p:nvPr/>
            </p:nvSpPr>
            <p:spPr>
              <a:xfrm>
                <a:off x="3420659" y="2292502"/>
                <a:ext cx="1416581" cy="276999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31">
                <a:extLst>
                  <a:ext uri="{FF2B5EF4-FFF2-40B4-BE49-F238E27FC236}">
                    <a16:creationId xmlns="" xmlns:a16="http://schemas.microsoft.com/office/drawing/2014/main" id="{3936B04E-E311-45A1-A94C-A157D85C2B39}"/>
                  </a:ext>
                </a:extLst>
              </p:cNvPr>
              <p:cNvSpPr txBox="1"/>
              <p:nvPr/>
            </p:nvSpPr>
            <p:spPr>
              <a:xfrm>
                <a:off x="3420659" y="2547452"/>
                <a:ext cx="1416581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8" name="Text Placeholder 27">
            <a:extLst>
              <a:ext uri="{FF2B5EF4-FFF2-40B4-BE49-F238E27FC236}">
                <a16:creationId xmlns="" xmlns:a16="http://schemas.microsoft.com/office/drawing/2014/main" id="{B4CD71AA-A135-4B9D-A6ED-BE4DB6290855}"/>
              </a:ext>
            </a:extLst>
          </p:cNvPr>
          <p:cNvSpPr txBox="1">
            <a:spLocks/>
          </p:cNvSpPr>
          <p:nvPr/>
        </p:nvSpPr>
        <p:spPr>
          <a:xfrm>
            <a:off x="965717" y="4235569"/>
            <a:ext cx="3345024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</a:p>
        </p:txBody>
      </p:sp>
      <p:sp>
        <p:nvSpPr>
          <p:cNvPr id="39" name="직사각형 22">
            <a:extLst>
              <a:ext uri="{FF2B5EF4-FFF2-40B4-BE49-F238E27FC236}">
                <a16:creationId xmlns="" xmlns:a16="http://schemas.microsoft.com/office/drawing/2014/main" id="{E6F0FB80-5076-471E-9D9A-BA278341A49A}"/>
              </a:ext>
            </a:extLst>
          </p:cNvPr>
          <p:cNvSpPr/>
          <p:nvPr/>
        </p:nvSpPr>
        <p:spPr>
          <a:xfrm>
            <a:off x="965719" y="4564666"/>
            <a:ext cx="3345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40" name="직사각형 5">
            <a:extLst>
              <a:ext uri="{FF2B5EF4-FFF2-40B4-BE49-F238E27FC236}">
                <a16:creationId xmlns="" xmlns:a16="http://schemas.microsoft.com/office/drawing/2014/main" id="{1073D48C-29DD-4D70-87C4-ABE2457A0185}"/>
              </a:ext>
            </a:extLst>
          </p:cNvPr>
          <p:cNvSpPr/>
          <p:nvPr/>
        </p:nvSpPr>
        <p:spPr>
          <a:xfrm>
            <a:off x="965719" y="5252061"/>
            <a:ext cx="3345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2020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B3D3A407-5008-4CCF-BFD2-DAA12336C41B}"/>
              </a:ext>
            </a:extLst>
          </p:cNvPr>
          <p:cNvSpPr/>
          <p:nvPr/>
        </p:nvSpPr>
        <p:spPr>
          <a:xfrm>
            <a:off x="0" y="0"/>
            <a:ext cx="12192000" cy="34216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435E6D42-0CA2-4208-BAF9-21038C5FEE1E}"/>
              </a:ext>
            </a:extLst>
          </p:cNvPr>
          <p:cNvGrpSpPr/>
          <p:nvPr/>
        </p:nvGrpSpPr>
        <p:grpSpPr>
          <a:xfrm>
            <a:off x="3034295" y="1348125"/>
            <a:ext cx="6123410" cy="3391397"/>
            <a:chOff x="-548507" y="426854"/>
            <a:chExt cx="11570449" cy="6408191"/>
          </a:xfrm>
        </p:grpSpPr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FCCB0E68-EB34-43AC-A247-E8FE212BF562}"/>
                </a:ext>
              </a:extLst>
            </p:cNvPr>
            <p:cNvSpPr/>
            <p:nvPr/>
          </p:nvSpPr>
          <p:spPr>
            <a:xfrm>
              <a:off x="629155" y="426854"/>
              <a:ext cx="9190140" cy="6018735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25392CE9-F051-4DBF-8F39-E2DE994B953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57261243-D878-4549-A83B-3812F7828B1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3E23AD68-0F6A-410B-B795-0D529321B814}"/>
                </a:ext>
              </a:extLst>
            </p:cNvPr>
            <p:cNvSpPr/>
            <p:nvPr/>
          </p:nvSpPr>
          <p:spPr>
            <a:xfrm>
              <a:off x="1088452" y="839447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E0D605A9-1230-4C9D-A45C-26D6578D51C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ED755A3B-5ADB-4258-84A7-1FF9B8B8F05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F40ED5AB-8457-4E36-BCB3-EF43736F17B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="" xmlns:a16="http://schemas.microsoft.com/office/drawing/2014/main" id="{541CFA3D-3BC6-49E1-A6B9-4FB9B122DA2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="" xmlns:a16="http://schemas.microsoft.com/office/drawing/2014/main" id="{7904CA51-B300-4441-A270-BF7AE7C9112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4861D9C9-FB9F-4EC7-B8E9-0D214CA6036B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="" xmlns:a16="http://schemas.microsoft.com/office/drawing/2014/main" id="{21BB507C-95BD-4E49-93A8-6D232FC064D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="" xmlns:a16="http://schemas.microsoft.com/office/drawing/2014/main" id="{BD0DCBAC-E4DE-47F3-ACE2-9187A764BAB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1D957B1E-7895-4065-977D-020EE1D145E8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D19AC319-9622-47DF-862B-CE31BD2CC63D}"/>
              </a:ext>
            </a:extLst>
          </p:cNvPr>
          <p:cNvSpPr/>
          <p:nvPr/>
        </p:nvSpPr>
        <p:spPr>
          <a:xfrm>
            <a:off x="6779792" y="5083083"/>
            <a:ext cx="597214" cy="597214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8B80A53-7A2D-4CBC-A1FE-2DDD8E82C42D}"/>
              </a:ext>
            </a:extLst>
          </p:cNvPr>
          <p:cNvSpPr/>
          <p:nvPr/>
        </p:nvSpPr>
        <p:spPr>
          <a:xfrm>
            <a:off x="4887110" y="5083083"/>
            <a:ext cx="597214" cy="597214"/>
          </a:xfrm>
          <a:prstGeom prst="rect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5290A48-66C0-4FD4-83DE-4022CD821C08}"/>
              </a:ext>
            </a:extLst>
          </p:cNvPr>
          <p:cNvSpPr/>
          <p:nvPr/>
        </p:nvSpPr>
        <p:spPr>
          <a:xfrm>
            <a:off x="2994428" y="5083083"/>
            <a:ext cx="597214" cy="597214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D70F3CA-3023-4C7E-B505-8094A78BF6A5}"/>
              </a:ext>
            </a:extLst>
          </p:cNvPr>
          <p:cNvSpPr/>
          <p:nvPr/>
        </p:nvSpPr>
        <p:spPr>
          <a:xfrm>
            <a:off x="8672474" y="5083083"/>
            <a:ext cx="597214" cy="597214"/>
          </a:xfrm>
          <a:prstGeom prst="rect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08736D7-DADA-4F9B-9E5E-F4677CEC0974}"/>
              </a:ext>
            </a:extLst>
          </p:cNvPr>
          <p:cNvSpPr txBox="1"/>
          <p:nvPr/>
        </p:nvSpPr>
        <p:spPr>
          <a:xfrm>
            <a:off x="2718716" y="579884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D2906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rgbClr val="FD2906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F245F9E-09DD-4E82-9855-7474B73D7A84}"/>
              </a:ext>
            </a:extLst>
          </p:cNvPr>
          <p:cNvSpPr txBox="1"/>
          <p:nvPr/>
        </p:nvSpPr>
        <p:spPr>
          <a:xfrm>
            <a:off x="4615368" y="579884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D2906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rgbClr val="FD2906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D32E2FF-1450-407D-9679-0523CB258D54}"/>
              </a:ext>
            </a:extLst>
          </p:cNvPr>
          <p:cNvSpPr txBox="1"/>
          <p:nvPr/>
        </p:nvSpPr>
        <p:spPr>
          <a:xfrm>
            <a:off x="6512020" y="579884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D2906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rgbClr val="FD2906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4397D13-EFB2-4A84-B1CC-DA1BF6AA1A87}"/>
              </a:ext>
            </a:extLst>
          </p:cNvPr>
          <p:cNvSpPr txBox="1"/>
          <p:nvPr/>
        </p:nvSpPr>
        <p:spPr>
          <a:xfrm>
            <a:off x="8408672" y="579884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D2906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rgbClr val="FD2906"/>
              </a:solidFill>
              <a:cs typeface="Arial" pitchFamily="34" charset="0"/>
            </a:endParaRPr>
          </a:p>
        </p:txBody>
      </p:sp>
      <p:sp>
        <p:nvSpPr>
          <p:cNvPr id="27" name="Rounded Rectangle 27">
            <a:extLst>
              <a:ext uri="{FF2B5EF4-FFF2-40B4-BE49-F238E27FC236}">
                <a16:creationId xmlns="" xmlns:a16="http://schemas.microsoft.com/office/drawing/2014/main" id="{729A38AA-AB73-47A6-9D13-BA6FB1968A3A}"/>
              </a:ext>
            </a:extLst>
          </p:cNvPr>
          <p:cNvSpPr/>
          <p:nvPr/>
        </p:nvSpPr>
        <p:spPr>
          <a:xfrm>
            <a:off x="5004715" y="521896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ounded Rectangle 7">
            <a:extLst>
              <a:ext uri="{FF2B5EF4-FFF2-40B4-BE49-F238E27FC236}">
                <a16:creationId xmlns="" xmlns:a16="http://schemas.microsoft.com/office/drawing/2014/main" id="{C514B566-9820-42D6-A996-F658C5482567}"/>
              </a:ext>
            </a:extLst>
          </p:cNvPr>
          <p:cNvSpPr/>
          <p:nvPr/>
        </p:nvSpPr>
        <p:spPr>
          <a:xfrm>
            <a:off x="3138104" y="5208958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ectangle 16">
            <a:extLst>
              <a:ext uri="{FF2B5EF4-FFF2-40B4-BE49-F238E27FC236}">
                <a16:creationId xmlns="" xmlns:a16="http://schemas.microsoft.com/office/drawing/2014/main" id="{B4172EA0-D3F6-4A85-B512-78F8CBA7FD03}"/>
              </a:ext>
            </a:extLst>
          </p:cNvPr>
          <p:cNvSpPr/>
          <p:nvPr/>
        </p:nvSpPr>
        <p:spPr>
          <a:xfrm rot="2700000">
            <a:off x="6953185" y="5168194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9">
            <a:extLst>
              <a:ext uri="{FF2B5EF4-FFF2-40B4-BE49-F238E27FC236}">
                <a16:creationId xmlns="" xmlns:a16="http://schemas.microsoft.com/office/drawing/2014/main" id="{76F9EB65-492D-4C29-B9AB-E069382BD1D1}"/>
              </a:ext>
            </a:extLst>
          </p:cNvPr>
          <p:cNvSpPr/>
          <p:nvPr/>
        </p:nvSpPr>
        <p:spPr>
          <a:xfrm>
            <a:off x="8815802" y="5205518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Rectangle 2">
            <a:extLst>
              <a:ext uri="{FF2B5EF4-FFF2-40B4-BE49-F238E27FC236}">
                <a16:creationId xmlns="" xmlns:a16="http://schemas.microsoft.com/office/drawing/2014/main" id="{A1B7C19A-7308-4743-B264-0E1D6A2C2CAB}"/>
              </a:ext>
            </a:extLst>
          </p:cNvPr>
          <p:cNvSpPr/>
          <p:nvPr/>
        </p:nvSpPr>
        <p:spPr>
          <a:xfrm>
            <a:off x="3933825" y="3429000"/>
            <a:ext cx="4350599" cy="80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48" name="Rectangle 2">
            <a:extLst>
              <a:ext uri="{FF2B5EF4-FFF2-40B4-BE49-F238E27FC236}">
                <a16:creationId xmlns="" xmlns:a16="http://schemas.microsoft.com/office/drawing/2014/main" id="{04AB49D8-30A9-4898-9FD7-BD2EC6709E6E}"/>
              </a:ext>
            </a:extLst>
          </p:cNvPr>
          <p:cNvSpPr/>
          <p:nvPr/>
        </p:nvSpPr>
        <p:spPr>
          <a:xfrm>
            <a:off x="3933825" y="1587004"/>
            <a:ext cx="4350599" cy="1849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620C1A5E-CF12-47E9-A6BD-36FBA40F68EC}"/>
              </a:ext>
            </a:extLst>
          </p:cNvPr>
          <p:cNvSpPr/>
          <p:nvPr/>
        </p:nvSpPr>
        <p:spPr>
          <a:xfrm>
            <a:off x="5582572" y="1804510"/>
            <a:ext cx="1026855" cy="1276417"/>
          </a:xfrm>
          <a:custGeom>
            <a:avLst/>
            <a:gdLst>
              <a:gd name="connsiteX0" fmla="*/ 826938 w 1674091"/>
              <a:gd name="connsiteY0" fmla="*/ 1439762 h 2080953"/>
              <a:gd name="connsiteX1" fmla="*/ 774433 w 1674091"/>
              <a:gd name="connsiteY1" fmla="*/ 1493376 h 2080953"/>
              <a:gd name="connsiteX2" fmla="*/ 827624 w 1674091"/>
              <a:gd name="connsiteY2" fmla="*/ 1549733 h 2080953"/>
              <a:gd name="connsiteX3" fmla="*/ 881502 w 1674091"/>
              <a:gd name="connsiteY3" fmla="*/ 1494009 h 2080953"/>
              <a:gd name="connsiteX4" fmla="*/ 826938 w 1674091"/>
              <a:gd name="connsiteY4" fmla="*/ 1439762 h 2080953"/>
              <a:gd name="connsiteX5" fmla="*/ 827677 w 1674091"/>
              <a:gd name="connsiteY5" fmla="*/ 1244567 h 2080953"/>
              <a:gd name="connsiteX6" fmla="*/ 774485 w 1674091"/>
              <a:gd name="connsiteY6" fmla="*/ 1297442 h 2080953"/>
              <a:gd name="connsiteX7" fmla="*/ 826938 w 1674091"/>
              <a:gd name="connsiteY7" fmla="*/ 1354485 h 2080953"/>
              <a:gd name="connsiteX8" fmla="*/ 881501 w 1674091"/>
              <a:gd name="connsiteY8" fmla="*/ 1299447 h 2080953"/>
              <a:gd name="connsiteX9" fmla="*/ 827677 w 1674091"/>
              <a:gd name="connsiteY9" fmla="*/ 1244567 h 2080953"/>
              <a:gd name="connsiteX10" fmla="*/ 828575 w 1674091"/>
              <a:gd name="connsiteY10" fmla="*/ 1026629 h 2080953"/>
              <a:gd name="connsiteX11" fmla="*/ 774433 w 1674091"/>
              <a:gd name="connsiteY11" fmla="*/ 1081351 h 2080953"/>
              <a:gd name="connsiteX12" fmla="*/ 827414 w 1674091"/>
              <a:gd name="connsiteY12" fmla="*/ 1134279 h 2080953"/>
              <a:gd name="connsiteX13" fmla="*/ 881503 w 1674091"/>
              <a:gd name="connsiteY13" fmla="*/ 1079874 h 2080953"/>
              <a:gd name="connsiteX14" fmla="*/ 828575 w 1674091"/>
              <a:gd name="connsiteY14" fmla="*/ 1026629 h 2080953"/>
              <a:gd name="connsiteX15" fmla="*/ 331803 w 1674091"/>
              <a:gd name="connsiteY15" fmla="*/ 764154 h 2080953"/>
              <a:gd name="connsiteX16" fmla="*/ 265524 w 1674091"/>
              <a:gd name="connsiteY16" fmla="*/ 996129 h 2080953"/>
              <a:gd name="connsiteX17" fmla="*/ 265946 w 1674091"/>
              <a:gd name="connsiteY17" fmla="*/ 1009058 h 2080953"/>
              <a:gd name="connsiteX18" fmla="*/ 328162 w 1674091"/>
              <a:gd name="connsiteY18" fmla="*/ 1461134 h 2080953"/>
              <a:gd name="connsiteX19" fmla="*/ 348056 w 1674091"/>
              <a:gd name="connsiteY19" fmla="*/ 1506937 h 2080953"/>
              <a:gd name="connsiteX20" fmla="*/ 410693 w 1674091"/>
              <a:gd name="connsiteY20" fmla="*/ 1133488 h 2080953"/>
              <a:gd name="connsiteX21" fmla="*/ 331803 w 1674091"/>
              <a:gd name="connsiteY21" fmla="*/ 764154 h 2080953"/>
              <a:gd name="connsiteX22" fmla="*/ 1603811 w 1674091"/>
              <a:gd name="connsiteY22" fmla="*/ 466535 h 2080953"/>
              <a:gd name="connsiteX23" fmla="*/ 1666290 w 1674091"/>
              <a:gd name="connsiteY23" fmla="*/ 670541 h 2080953"/>
              <a:gd name="connsiteX24" fmla="*/ 1529881 w 1674091"/>
              <a:gd name="connsiteY24" fmla="*/ 1351532 h 2080953"/>
              <a:gd name="connsiteX25" fmla="*/ 1029468 w 1674091"/>
              <a:gd name="connsiteY25" fmla="*/ 1931890 h 2080953"/>
              <a:gd name="connsiteX26" fmla="*/ 709316 w 1674091"/>
              <a:gd name="connsiteY26" fmla="*/ 2068932 h 2080953"/>
              <a:gd name="connsiteX27" fmla="*/ 257926 w 1674091"/>
              <a:gd name="connsiteY27" fmla="*/ 1937167 h 2080953"/>
              <a:gd name="connsiteX28" fmla="*/ 145527 w 1674091"/>
              <a:gd name="connsiteY28" fmla="*/ 1712791 h 2080953"/>
              <a:gd name="connsiteX29" fmla="*/ 326051 w 1674091"/>
              <a:gd name="connsiteY29" fmla="*/ 1888249 h 2080953"/>
              <a:gd name="connsiteX30" fmla="*/ 653222 w 1674091"/>
              <a:gd name="connsiteY30" fmla="*/ 1926824 h 2080953"/>
              <a:gd name="connsiteX31" fmla="*/ 1109730 w 1674091"/>
              <a:gd name="connsiteY31" fmla="*/ 1687990 h 2080953"/>
              <a:gd name="connsiteX32" fmla="*/ 1573627 w 1674091"/>
              <a:gd name="connsiteY32" fmla="*/ 964679 h 2080953"/>
              <a:gd name="connsiteX33" fmla="*/ 1618269 w 1674091"/>
              <a:gd name="connsiteY33" fmla="*/ 565161 h 2080953"/>
              <a:gd name="connsiteX34" fmla="*/ 1603811 w 1674091"/>
              <a:gd name="connsiteY34" fmla="*/ 466535 h 2080953"/>
              <a:gd name="connsiteX35" fmla="*/ 1513522 w 1674091"/>
              <a:gd name="connsiteY35" fmla="*/ 340732 h 2080953"/>
              <a:gd name="connsiteX36" fmla="*/ 1576529 w 1674091"/>
              <a:gd name="connsiteY36" fmla="*/ 552496 h 2080953"/>
              <a:gd name="connsiteX37" fmla="*/ 1316850 w 1674091"/>
              <a:gd name="connsiteY37" fmla="*/ 1390422 h 2080953"/>
              <a:gd name="connsiteX38" fmla="*/ 855592 w 1674091"/>
              <a:gd name="connsiteY38" fmla="*/ 1800178 h 2080953"/>
              <a:gd name="connsiteX39" fmla="*/ 552326 w 1674091"/>
              <a:gd name="connsiteY39" fmla="*/ 1881917 h 2080953"/>
              <a:gd name="connsiteX40" fmla="*/ 121939 w 1674091"/>
              <a:gd name="connsiteY40" fmla="*/ 1574904 h 2080953"/>
              <a:gd name="connsiteX41" fmla="*/ 110066 w 1674091"/>
              <a:gd name="connsiteY41" fmla="*/ 1529786 h 2080953"/>
              <a:gd name="connsiteX42" fmla="*/ 217135 w 1674091"/>
              <a:gd name="connsiteY42" fmla="*/ 1653901 h 2080953"/>
              <a:gd name="connsiteX43" fmla="*/ 542512 w 1674091"/>
              <a:gd name="connsiteY43" fmla="*/ 1742025 h 2080953"/>
              <a:gd name="connsiteX44" fmla="*/ 1051684 w 1674091"/>
              <a:gd name="connsiteY44" fmla="*/ 1492057 h 2080953"/>
              <a:gd name="connsiteX45" fmla="*/ 1499274 w 1674091"/>
              <a:gd name="connsiteY45" fmla="*/ 751490 h 2080953"/>
              <a:gd name="connsiteX46" fmla="*/ 1518852 w 1674091"/>
              <a:gd name="connsiteY46" fmla="*/ 368542 h 2080953"/>
              <a:gd name="connsiteX47" fmla="*/ 1513522 w 1674091"/>
              <a:gd name="connsiteY47" fmla="*/ 340732 h 2080953"/>
              <a:gd name="connsiteX48" fmla="*/ 665305 w 1674091"/>
              <a:gd name="connsiteY48" fmla="*/ 0 h 2080953"/>
              <a:gd name="connsiteX49" fmla="*/ 626203 w 1674091"/>
              <a:gd name="connsiteY49" fmla="*/ 157253 h 2080953"/>
              <a:gd name="connsiteX50" fmla="*/ 625887 w 1674091"/>
              <a:gd name="connsiteY50" fmla="*/ 465005 h 2080953"/>
              <a:gd name="connsiteX51" fmla="*/ 732903 w 1674091"/>
              <a:gd name="connsiteY51" fmla="*/ 800038 h 2080953"/>
              <a:gd name="connsiteX52" fmla="*/ 733221 w 1674091"/>
              <a:gd name="connsiteY52" fmla="*/ 800405 h 2080953"/>
              <a:gd name="connsiteX53" fmla="*/ 732956 w 1674091"/>
              <a:gd name="connsiteY53" fmla="*/ 799985 h 2080953"/>
              <a:gd name="connsiteX54" fmla="*/ 775594 w 1674091"/>
              <a:gd name="connsiteY54" fmla="*/ 515083 h 2080953"/>
              <a:gd name="connsiteX55" fmla="*/ 808680 w 1674091"/>
              <a:gd name="connsiteY55" fmla="*/ 289704 h 2080953"/>
              <a:gd name="connsiteX56" fmla="*/ 802612 w 1674091"/>
              <a:gd name="connsiteY56" fmla="*/ 260575 h 2080953"/>
              <a:gd name="connsiteX57" fmla="*/ 743563 w 1674091"/>
              <a:gd name="connsiteY57" fmla="*/ 152345 h 2080953"/>
              <a:gd name="connsiteX58" fmla="*/ 912320 w 1674091"/>
              <a:gd name="connsiteY58" fmla="*/ 152345 h 2080953"/>
              <a:gd name="connsiteX59" fmla="*/ 863718 w 1674091"/>
              <a:gd name="connsiteY59" fmla="*/ 240312 h 2080953"/>
              <a:gd name="connsiteX60" fmla="*/ 850421 w 1674091"/>
              <a:gd name="connsiteY60" fmla="*/ 319149 h 2080953"/>
              <a:gd name="connsiteX61" fmla="*/ 918124 w 1674091"/>
              <a:gd name="connsiteY61" fmla="*/ 777452 h 2080953"/>
              <a:gd name="connsiteX62" fmla="*/ 923296 w 1674091"/>
              <a:gd name="connsiteY62" fmla="*/ 800565 h 2080953"/>
              <a:gd name="connsiteX63" fmla="*/ 923164 w 1674091"/>
              <a:gd name="connsiteY63" fmla="*/ 800774 h 2080953"/>
              <a:gd name="connsiteX64" fmla="*/ 923295 w 1674091"/>
              <a:gd name="connsiteY64" fmla="*/ 800618 h 2080953"/>
              <a:gd name="connsiteX65" fmla="*/ 1039124 w 1674091"/>
              <a:gd name="connsiteY65" fmla="*/ 427380 h 2080953"/>
              <a:gd name="connsiteX66" fmla="*/ 1055060 w 1674091"/>
              <a:gd name="connsiteY66" fmla="*/ 302422 h 2080953"/>
              <a:gd name="connsiteX67" fmla="*/ 1021288 w 1674091"/>
              <a:gd name="connsiteY67" fmla="*/ 117676 h 2080953"/>
              <a:gd name="connsiteX68" fmla="*/ 992054 w 1674091"/>
              <a:gd name="connsiteY68" fmla="*/ 1478 h 2080953"/>
              <a:gd name="connsiteX69" fmla="*/ 1346084 w 1674091"/>
              <a:gd name="connsiteY69" fmla="*/ 181157 h 2080953"/>
              <a:gd name="connsiteX70" fmla="*/ 1457639 w 1674091"/>
              <a:gd name="connsiteY70" fmla="*/ 296617 h 2080953"/>
              <a:gd name="connsiteX71" fmla="*/ 1503495 w 1674091"/>
              <a:gd name="connsiteY71" fmla="*/ 449121 h 2080953"/>
              <a:gd name="connsiteX72" fmla="*/ 1507664 w 1674091"/>
              <a:gd name="connsiteY72" fmla="*/ 594290 h 2080953"/>
              <a:gd name="connsiteX73" fmla="*/ 1386769 w 1674091"/>
              <a:gd name="connsiteY73" fmla="*/ 982673 h 2080953"/>
              <a:gd name="connsiteX74" fmla="*/ 1324238 w 1674091"/>
              <a:gd name="connsiteY74" fmla="*/ 761780 h 2080953"/>
              <a:gd name="connsiteX75" fmla="*/ 1284977 w 1674091"/>
              <a:gd name="connsiteY75" fmla="*/ 882833 h 2080953"/>
              <a:gd name="connsiteX76" fmla="*/ 1245083 w 1674091"/>
              <a:gd name="connsiteY76" fmla="*/ 1154702 h 2080953"/>
              <a:gd name="connsiteX77" fmla="*/ 1245136 w 1674091"/>
              <a:gd name="connsiteY77" fmla="*/ 1157340 h 2080953"/>
              <a:gd name="connsiteX78" fmla="*/ 1207617 w 1674091"/>
              <a:gd name="connsiteY78" fmla="*/ 1271903 h 2080953"/>
              <a:gd name="connsiteX79" fmla="*/ 789789 w 1674091"/>
              <a:gd name="connsiteY79" fmla="*/ 1622133 h 2080953"/>
              <a:gd name="connsiteX80" fmla="*/ 452170 w 1674091"/>
              <a:gd name="connsiteY80" fmla="*/ 1703240 h 2080953"/>
              <a:gd name="connsiteX81" fmla="*/ 148323 w 1674091"/>
              <a:gd name="connsiteY81" fmla="*/ 1558494 h 2080953"/>
              <a:gd name="connsiteX82" fmla="*/ 123205 w 1674091"/>
              <a:gd name="connsiteY82" fmla="*/ 1487888 h 2080953"/>
              <a:gd name="connsiteX83" fmla="*/ 11967 w 1674091"/>
              <a:gd name="connsiteY83" fmla="*/ 1087473 h 2080953"/>
              <a:gd name="connsiteX84" fmla="*/ 27692 w 1674091"/>
              <a:gd name="connsiteY84" fmla="*/ 837398 h 2080953"/>
              <a:gd name="connsiteX85" fmla="*/ 188797 w 1674091"/>
              <a:gd name="connsiteY85" fmla="*/ 348701 h 2080953"/>
              <a:gd name="connsiteX86" fmla="*/ 200195 w 1674091"/>
              <a:gd name="connsiteY86" fmla="*/ 292501 h 2080953"/>
              <a:gd name="connsiteX87" fmla="*/ 223520 w 1674091"/>
              <a:gd name="connsiteY87" fmla="*/ 237463 h 2080953"/>
              <a:gd name="connsiteX88" fmla="*/ 300088 w 1674091"/>
              <a:gd name="connsiteY88" fmla="*/ 184218 h 2080953"/>
              <a:gd name="connsiteX89" fmla="*/ 583618 w 1674091"/>
              <a:gd name="connsiteY89" fmla="*/ 74563 h 2080953"/>
              <a:gd name="connsiteX90" fmla="*/ 665305 w 1674091"/>
              <a:gd name="connsiteY90" fmla="*/ 0 h 208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674091" h="2080953">
                <a:moveTo>
                  <a:pt x="826938" y="1439762"/>
                </a:moveTo>
                <a:cubicBezTo>
                  <a:pt x="797335" y="1440289"/>
                  <a:pt x="774750" y="1463297"/>
                  <a:pt x="774433" y="1493376"/>
                </a:cubicBezTo>
                <a:cubicBezTo>
                  <a:pt x="774064" y="1524035"/>
                  <a:pt x="798074" y="1549469"/>
                  <a:pt x="827624" y="1549733"/>
                </a:cubicBezTo>
                <a:cubicBezTo>
                  <a:pt x="856700" y="1549997"/>
                  <a:pt x="881607" y="1524246"/>
                  <a:pt x="881502" y="1494009"/>
                </a:cubicBezTo>
                <a:cubicBezTo>
                  <a:pt x="881396" y="1462981"/>
                  <a:pt x="857545" y="1439234"/>
                  <a:pt x="826938" y="1439762"/>
                </a:cubicBezTo>
                <a:close/>
                <a:moveTo>
                  <a:pt x="827677" y="1244567"/>
                </a:moveTo>
                <a:cubicBezTo>
                  <a:pt x="797967" y="1244725"/>
                  <a:pt x="775066" y="1267521"/>
                  <a:pt x="774485" y="1297442"/>
                </a:cubicBezTo>
                <a:cubicBezTo>
                  <a:pt x="773852" y="1327995"/>
                  <a:pt x="797546" y="1353747"/>
                  <a:pt x="826938" y="1354485"/>
                </a:cubicBezTo>
                <a:cubicBezTo>
                  <a:pt x="855645" y="1355224"/>
                  <a:pt x="881344" y="1329262"/>
                  <a:pt x="881501" y="1299447"/>
                </a:cubicBezTo>
                <a:cubicBezTo>
                  <a:pt x="881660" y="1268155"/>
                  <a:pt x="858283" y="1244409"/>
                  <a:pt x="827677" y="1244567"/>
                </a:cubicBezTo>
                <a:close/>
                <a:moveTo>
                  <a:pt x="828575" y="1026629"/>
                </a:moveTo>
                <a:cubicBezTo>
                  <a:pt x="796860" y="1026312"/>
                  <a:pt x="774064" y="1049320"/>
                  <a:pt x="774433" y="1081351"/>
                </a:cubicBezTo>
                <a:cubicBezTo>
                  <a:pt x="774750" y="1111852"/>
                  <a:pt x="797019" y="1134121"/>
                  <a:pt x="827414" y="1134279"/>
                </a:cubicBezTo>
                <a:cubicBezTo>
                  <a:pt x="859181" y="1134490"/>
                  <a:pt x="881766" y="1111746"/>
                  <a:pt x="881503" y="1079874"/>
                </a:cubicBezTo>
                <a:cubicBezTo>
                  <a:pt x="881239" y="1049215"/>
                  <a:pt x="859076" y="1026946"/>
                  <a:pt x="828575" y="1026629"/>
                </a:cubicBezTo>
                <a:close/>
                <a:moveTo>
                  <a:pt x="331803" y="764154"/>
                </a:moveTo>
                <a:cubicBezTo>
                  <a:pt x="309270" y="842729"/>
                  <a:pt x="287265" y="919402"/>
                  <a:pt x="265524" y="996129"/>
                </a:cubicBezTo>
                <a:cubicBezTo>
                  <a:pt x="264416" y="1000087"/>
                  <a:pt x="265366" y="1004783"/>
                  <a:pt x="265946" y="1009058"/>
                </a:cubicBezTo>
                <a:cubicBezTo>
                  <a:pt x="286474" y="1159820"/>
                  <a:pt x="306790" y="1310530"/>
                  <a:pt x="328162" y="1461134"/>
                </a:cubicBezTo>
                <a:cubicBezTo>
                  <a:pt x="330325" y="1476542"/>
                  <a:pt x="327739" y="1495539"/>
                  <a:pt x="348056" y="1506937"/>
                </a:cubicBezTo>
                <a:cubicBezTo>
                  <a:pt x="372277" y="1381399"/>
                  <a:pt x="408899" y="1260030"/>
                  <a:pt x="410693" y="1133488"/>
                </a:cubicBezTo>
                <a:cubicBezTo>
                  <a:pt x="412223" y="1026683"/>
                  <a:pt x="369005" y="836765"/>
                  <a:pt x="331803" y="764154"/>
                </a:cubicBezTo>
                <a:close/>
                <a:moveTo>
                  <a:pt x="1603811" y="466535"/>
                </a:moveTo>
                <a:cubicBezTo>
                  <a:pt x="1638269" y="534607"/>
                  <a:pt x="1657688" y="601097"/>
                  <a:pt x="1666290" y="670541"/>
                </a:cubicBezTo>
                <a:cubicBezTo>
                  <a:pt x="1696315" y="912542"/>
                  <a:pt x="1637320" y="1137288"/>
                  <a:pt x="1529881" y="1351532"/>
                </a:cubicBezTo>
                <a:cubicBezTo>
                  <a:pt x="1411941" y="1586725"/>
                  <a:pt x="1249781" y="1784822"/>
                  <a:pt x="1029468" y="1931890"/>
                </a:cubicBezTo>
                <a:cubicBezTo>
                  <a:pt x="931475" y="1997271"/>
                  <a:pt x="825989" y="2046769"/>
                  <a:pt x="709316" y="2068932"/>
                </a:cubicBezTo>
                <a:cubicBezTo>
                  <a:pt x="536654" y="2101702"/>
                  <a:pt x="382304" y="2070568"/>
                  <a:pt x="257926" y="1937167"/>
                </a:cubicBezTo>
                <a:cubicBezTo>
                  <a:pt x="207742" y="1883236"/>
                  <a:pt x="164313" y="1797961"/>
                  <a:pt x="145527" y="1712791"/>
                </a:cubicBezTo>
                <a:cubicBezTo>
                  <a:pt x="190012" y="1787829"/>
                  <a:pt x="248269" y="1848145"/>
                  <a:pt x="326051" y="1888249"/>
                </a:cubicBezTo>
                <a:cubicBezTo>
                  <a:pt x="430218" y="1942021"/>
                  <a:pt x="540506" y="1948829"/>
                  <a:pt x="653222" y="1926824"/>
                </a:cubicBezTo>
                <a:cubicBezTo>
                  <a:pt x="828786" y="1892524"/>
                  <a:pt x="977068" y="1804346"/>
                  <a:pt x="1109730" y="1687990"/>
                </a:cubicBezTo>
                <a:cubicBezTo>
                  <a:pt x="1333684" y="1491581"/>
                  <a:pt x="1487560" y="1249739"/>
                  <a:pt x="1573627" y="964679"/>
                </a:cubicBezTo>
                <a:cubicBezTo>
                  <a:pt x="1612993" y="834285"/>
                  <a:pt x="1628454" y="700990"/>
                  <a:pt x="1618269" y="565161"/>
                </a:cubicBezTo>
                <a:cubicBezTo>
                  <a:pt x="1615947" y="534133"/>
                  <a:pt x="1609351" y="503421"/>
                  <a:pt x="1603811" y="466535"/>
                </a:cubicBezTo>
                <a:close/>
                <a:moveTo>
                  <a:pt x="1513522" y="340732"/>
                </a:moveTo>
                <a:cubicBezTo>
                  <a:pt x="1550830" y="407063"/>
                  <a:pt x="1570354" y="478249"/>
                  <a:pt x="1576529" y="552496"/>
                </a:cubicBezTo>
                <a:cubicBezTo>
                  <a:pt x="1602597" y="866527"/>
                  <a:pt x="1492783" y="1139503"/>
                  <a:pt x="1316850" y="1390422"/>
                </a:cubicBezTo>
                <a:cubicBezTo>
                  <a:pt x="1195902" y="1562925"/>
                  <a:pt x="1045404" y="1704295"/>
                  <a:pt x="855592" y="1800178"/>
                </a:cubicBezTo>
                <a:cubicBezTo>
                  <a:pt x="760238" y="1848356"/>
                  <a:pt x="659765" y="1880281"/>
                  <a:pt x="552326" y="1881917"/>
                </a:cubicBezTo>
                <a:cubicBezTo>
                  <a:pt x="345418" y="1885136"/>
                  <a:pt x="187584" y="1771312"/>
                  <a:pt x="121939" y="1574904"/>
                </a:cubicBezTo>
                <a:cubicBezTo>
                  <a:pt x="117084" y="1560287"/>
                  <a:pt x="112968" y="1545406"/>
                  <a:pt x="110066" y="1529786"/>
                </a:cubicBezTo>
                <a:cubicBezTo>
                  <a:pt x="139881" y="1576593"/>
                  <a:pt x="173284" y="1619759"/>
                  <a:pt x="217135" y="1653901"/>
                </a:cubicBezTo>
                <a:cubicBezTo>
                  <a:pt x="313281" y="1728727"/>
                  <a:pt x="422672" y="1755323"/>
                  <a:pt x="542512" y="1742025"/>
                </a:cubicBezTo>
                <a:cubicBezTo>
                  <a:pt x="742191" y="1719915"/>
                  <a:pt x="906199" y="1623030"/>
                  <a:pt x="1051684" y="1492057"/>
                </a:cubicBezTo>
                <a:cubicBezTo>
                  <a:pt x="1275268" y="1290793"/>
                  <a:pt x="1426083" y="1044096"/>
                  <a:pt x="1499274" y="751490"/>
                </a:cubicBezTo>
                <a:cubicBezTo>
                  <a:pt x="1530830" y="625318"/>
                  <a:pt x="1540329" y="497616"/>
                  <a:pt x="1518852" y="368542"/>
                </a:cubicBezTo>
                <a:cubicBezTo>
                  <a:pt x="1517321" y="359254"/>
                  <a:pt x="1515316" y="350019"/>
                  <a:pt x="1513522" y="340732"/>
                </a:cubicBezTo>
                <a:close/>
                <a:moveTo>
                  <a:pt x="665305" y="0"/>
                </a:moveTo>
                <a:cubicBezTo>
                  <a:pt x="651638" y="56253"/>
                  <a:pt x="643248" y="108230"/>
                  <a:pt x="626203" y="157253"/>
                </a:cubicBezTo>
                <a:cubicBezTo>
                  <a:pt x="590320" y="260523"/>
                  <a:pt x="602510" y="362368"/>
                  <a:pt x="625887" y="465005"/>
                </a:cubicBezTo>
                <a:cubicBezTo>
                  <a:pt x="652008" y="579778"/>
                  <a:pt x="686519" y="691808"/>
                  <a:pt x="732903" y="800038"/>
                </a:cubicBezTo>
                <a:lnTo>
                  <a:pt x="733221" y="800405"/>
                </a:lnTo>
                <a:lnTo>
                  <a:pt x="732956" y="799985"/>
                </a:lnTo>
                <a:cubicBezTo>
                  <a:pt x="747204" y="705053"/>
                  <a:pt x="761557" y="610068"/>
                  <a:pt x="775594" y="515083"/>
                </a:cubicBezTo>
                <a:cubicBezTo>
                  <a:pt x="786676" y="439939"/>
                  <a:pt x="796913" y="364689"/>
                  <a:pt x="808680" y="289704"/>
                </a:cubicBezTo>
                <a:cubicBezTo>
                  <a:pt x="810474" y="278147"/>
                  <a:pt x="807994" y="270074"/>
                  <a:pt x="802612" y="260575"/>
                </a:cubicBezTo>
                <a:cubicBezTo>
                  <a:pt x="783034" y="225853"/>
                  <a:pt x="764354" y="190656"/>
                  <a:pt x="743563" y="152345"/>
                </a:cubicBezTo>
                <a:cubicBezTo>
                  <a:pt x="800395" y="152345"/>
                  <a:pt x="854273" y="152345"/>
                  <a:pt x="912320" y="152345"/>
                </a:cubicBezTo>
                <a:cubicBezTo>
                  <a:pt x="895433" y="183532"/>
                  <a:pt x="882558" y="214085"/>
                  <a:pt x="863718" y="240312"/>
                </a:cubicBezTo>
                <a:cubicBezTo>
                  <a:pt x="845408" y="265799"/>
                  <a:pt x="846357" y="291498"/>
                  <a:pt x="850421" y="319149"/>
                </a:cubicBezTo>
                <a:cubicBezTo>
                  <a:pt x="872953" y="471917"/>
                  <a:pt x="895486" y="624685"/>
                  <a:pt x="918124" y="777452"/>
                </a:cubicBezTo>
                <a:cubicBezTo>
                  <a:pt x="919232" y="785262"/>
                  <a:pt x="921554" y="792861"/>
                  <a:pt x="923296" y="800565"/>
                </a:cubicBezTo>
                <a:lnTo>
                  <a:pt x="923164" y="800774"/>
                </a:lnTo>
                <a:lnTo>
                  <a:pt x="923295" y="800618"/>
                </a:lnTo>
                <a:cubicBezTo>
                  <a:pt x="974323" y="680040"/>
                  <a:pt x="1013373" y="555768"/>
                  <a:pt x="1039124" y="427380"/>
                </a:cubicBezTo>
                <a:cubicBezTo>
                  <a:pt x="1047409" y="386114"/>
                  <a:pt x="1052053" y="344426"/>
                  <a:pt x="1055060" y="302422"/>
                </a:cubicBezTo>
                <a:cubicBezTo>
                  <a:pt x="1059704" y="237832"/>
                  <a:pt x="1034217" y="178941"/>
                  <a:pt x="1021288" y="117676"/>
                </a:cubicBezTo>
                <a:cubicBezTo>
                  <a:pt x="1013214" y="79418"/>
                  <a:pt x="1002291" y="41846"/>
                  <a:pt x="992054" y="1478"/>
                </a:cubicBezTo>
                <a:cubicBezTo>
                  <a:pt x="1087514" y="109338"/>
                  <a:pt x="1214319" y="152609"/>
                  <a:pt x="1346084" y="181157"/>
                </a:cubicBezTo>
                <a:cubicBezTo>
                  <a:pt x="1413840" y="195828"/>
                  <a:pt x="1445501" y="237885"/>
                  <a:pt x="1457639" y="296617"/>
                </a:cubicBezTo>
                <a:cubicBezTo>
                  <a:pt x="1468509" y="349175"/>
                  <a:pt x="1485184" y="399412"/>
                  <a:pt x="1503495" y="449121"/>
                </a:cubicBezTo>
                <a:cubicBezTo>
                  <a:pt x="1521489" y="497985"/>
                  <a:pt x="1512730" y="546006"/>
                  <a:pt x="1507664" y="594290"/>
                </a:cubicBezTo>
                <a:cubicBezTo>
                  <a:pt x="1496002" y="704947"/>
                  <a:pt x="1443127" y="873493"/>
                  <a:pt x="1386769" y="982673"/>
                </a:cubicBezTo>
                <a:cubicBezTo>
                  <a:pt x="1365925" y="909112"/>
                  <a:pt x="1345873" y="838296"/>
                  <a:pt x="1324238" y="761780"/>
                </a:cubicBezTo>
                <a:cubicBezTo>
                  <a:pt x="1306612" y="804259"/>
                  <a:pt x="1295689" y="843520"/>
                  <a:pt x="1284977" y="882833"/>
                </a:cubicBezTo>
                <a:cubicBezTo>
                  <a:pt x="1260703" y="971855"/>
                  <a:pt x="1246508" y="1062355"/>
                  <a:pt x="1245083" y="1154702"/>
                </a:cubicBezTo>
                <a:cubicBezTo>
                  <a:pt x="1245083" y="1155599"/>
                  <a:pt x="1244872" y="1156548"/>
                  <a:pt x="1245136" y="1157340"/>
                </a:cubicBezTo>
                <a:cubicBezTo>
                  <a:pt x="1260914" y="1204885"/>
                  <a:pt x="1235321" y="1237655"/>
                  <a:pt x="1207617" y="1271903"/>
                </a:cubicBezTo>
                <a:cubicBezTo>
                  <a:pt x="1091049" y="1415963"/>
                  <a:pt x="956751" y="1538599"/>
                  <a:pt x="789789" y="1622133"/>
                </a:cubicBezTo>
                <a:cubicBezTo>
                  <a:pt x="683722" y="1675220"/>
                  <a:pt x="572379" y="1708200"/>
                  <a:pt x="452170" y="1703240"/>
                </a:cubicBezTo>
                <a:cubicBezTo>
                  <a:pt x="330272" y="1698227"/>
                  <a:pt x="230011" y="1647726"/>
                  <a:pt x="148323" y="1558494"/>
                </a:cubicBezTo>
                <a:cubicBezTo>
                  <a:pt x="130276" y="1538758"/>
                  <a:pt x="130065" y="1511687"/>
                  <a:pt x="123205" y="1487888"/>
                </a:cubicBezTo>
                <a:cubicBezTo>
                  <a:pt x="85000" y="1354750"/>
                  <a:pt x="47006" y="1221455"/>
                  <a:pt x="11967" y="1087473"/>
                </a:cubicBezTo>
                <a:cubicBezTo>
                  <a:pt x="-10091" y="1003200"/>
                  <a:pt x="199" y="919614"/>
                  <a:pt x="27692" y="837398"/>
                </a:cubicBezTo>
                <a:cubicBezTo>
                  <a:pt x="82098" y="674763"/>
                  <a:pt x="135553" y="511759"/>
                  <a:pt x="188797" y="348701"/>
                </a:cubicBezTo>
                <a:cubicBezTo>
                  <a:pt x="194655" y="330654"/>
                  <a:pt x="196660" y="311287"/>
                  <a:pt x="200195" y="292501"/>
                </a:cubicBezTo>
                <a:cubicBezTo>
                  <a:pt x="203995" y="272449"/>
                  <a:pt x="212702" y="254455"/>
                  <a:pt x="223520" y="237463"/>
                </a:cubicBezTo>
                <a:cubicBezTo>
                  <a:pt x="241514" y="209073"/>
                  <a:pt x="265102" y="191500"/>
                  <a:pt x="300088" y="184218"/>
                </a:cubicBezTo>
                <a:cubicBezTo>
                  <a:pt x="400350" y="163374"/>
                  <a:pt x="497129" y="132029"/>
                  <a:pt x="583618" y="74563"/>
                </a:cubicBezTo>
                <a:cubicBezTo>
                  <a:pt x="613063" y="55039"/>
                  <a:pt x="639079" y="32031"/>
                  <a:pt x="665305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46D6A38-ADE6-4FD9-89A1-C3AE04B3598B}"/>
              </a:ext>
            </a:extLst>
          </p:cNvPr>
          <p:cNvSpPr txBox="1"/>
          <p:nvPr/>
        </p:nvSpPr>
        <p:spPr>
          <a:xfrm>
            <a:off x="4436838" y="3542437"/>
            <a:ext cx="3318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49C08D0-9E8F-4E63-B9D3-9000D9C86037}"/>
              </a:ext>
            </a:extLst>
          </p:cNvPr>
          <p:cNvSpPr txBox="1"/>
          <p:nvPr/>
        </p:nvSpPr>
        <p:spPr>
          <a:xfrm>
            <a:off x="4436838" y="3861769"/>
            <a:ext cx="331832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7785463" y="358070"/>
            <a:ext cx="3796939" cy="1754326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  <a:r>
              <a:rPr lang="en-US" sz="5400" dirty="0">
                <a:solidFill>
                  <a:schemeClr val="bg1"/>
                </a:solidFill>
              </a:rPr>
              <a:t>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A1405BD-BAAD-4E63-B7C7-D5E1E91C166A}"/>
              </a:ext>
            </a:extLst>
          </p:cNvPr>
          <p:cNvGrpSpPr/>
          <p:nvPr/>
        </p:nvGrpSpPr>
        <p:grpSpPr>
          <a:xfrm>
            <a:off x="906340" y="1797430"/>
            <a:ext cx="5474708" cy="4319225"/>
            <a:chOff x="1657924" y="843553"/>
            <a:chExt cx="2835932" cy="4319225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024B2536-E4B4-4AD2-B8CC-AF26FA33E7E0}"/>
                </a:ext>
              </a:extLst>
            </p:cNvPr>
            <p:cNvSpPr txBox="1"/>
            <p:nvPr/>
          </p:nvSpPr>
          <p:spPr>
            <a:xfrm>
              <a:off x="1657924" y="1746458"/>
              <a:ext cx="283593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Easy to change colors, photos and Text.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052A01B-136F-4231-AF82-7B6D14749053}"/>
                </a:ext>
              </a:extLst>
            </p:cNvPr>
            <p:cNvSpPr txBox="1"/>
            <p:nvPr/>
          </p:nvSpPr>
          <p:spPr>
            <a:xfrm>
              <a:off x="1657924" y="843553"/>
              <a:ext cx="2835932" cy="584775"/>
            </a:xfrm>
            <a:prstGeom prst="rect">
              <a:avLst/>
            </a:prstGeom>
            <a:solidFill>
              <a:srgbClr val="FD290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9ED318B-A351-498F-B80B-277170E87EAE}"/>
              </a:ext>
            </a:extLst>
          </p:cNvPr>
          <p:cNvSpPr/>
          <p:nvPr/>
        </p:nvSpPr>
        <p:spPr>
          <a:xfrm>
            <a:off x="906340" y="2495550"/>
            <a:ext cx="5474708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D46DB921-748A-4B48-8B05-2D60E355651B}"/>
              </a:ext>
            </a:extLst>
          </p:cNvPr>
          <p:cNvSpPr/>
          <p:nvPr/>
        </p:nvSpPr>
        <p:spPr>
          <a:xfrm>
            <a:off x="1388343" y="1768129"/>
            <a:ext cx="31227" cy="16397"/>
          </a:xfrm>
          <a:custGeom>
            <a:avLst/>
            <a:gdLst>
              <a:gd name="connsiteX0" fmla="*/ 0 w 123794"/>
              <a:gd name="connsiteY0" fmla="*/ 65001 h 65001"/>
              <a:gd name="connsiteX1" fmla="*/ 42799 w 123794"/>
              <a:gd name="connsiteY1" fmla="*/ 39658 h 65001"/>
              <a:gd name="connsiteX2" fmla="*/ 123795 w 123794"/>
              <a:gd name="connsiteY2" fmla="*/ 0 h 65001"/>
              <a:gd name="connsiteX3" fmla="*/ 0 w 123794"/>
              <a:gd name="connsiteY3" fmla="*/ 65001 h 6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794" h="65001">
                <a:moveTo>
                  <a:pt x="0" y="65001"/>
                </a:moveTo>
                <a:cubicBezTo>
                  <a:pt x="11028" y="51198"/>
                  <a:pt x="28192" y="47327"/>
                  <a:pt x="42799" y="39658"/>
                </a:cubicBezTo>
                <a:cubicBezTo>
                  <a:pt x="69383" y="25709"/>
                  <a:pt x="96698" y="13146"/>
                  <a:pt x="123795" y="0"/>
                </a:cubicBezTo>
                <a:cubicBezTo>
                  <a:pt x="86620" y="29433"/>
                  <a:pt x="42360" y="45428"/>
                  <a:pt x="0" y="65001"/>
                </a:cubicBezTo>
                <a:close/>
              </a:path>
            </a:pathLst>
          </a:custGeom>
          <a:solidFill>
            <a:schemeClr val="bg1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DCDA2E2F-9764-4827-8CD0-38CC54BFE260}"/>
              </a:ext>
            </a:extLst>
          </p:cNvPr>
          <p:cNvSpPr/>
          <p:nvPr/>
        </p:nvSpPr>
        <p:spPr>
          <a:xfrm>
            <a:off x="1372941" y="1785668"/>
            <a:ext cx="13559" cy="6246"/>
          </a:xfrm>
          <a:custGeom>
            <a:avLst/>
            <a:gdLst>
              <a:gd name="connsiteX0" fmla="*/ 0 w 53753"/>
              <a:gd name="connsiteY0" fmla="*/ 24759 h 24759"/>
              <a:gd name="connsiteX1" fmla="*/ 53754 w 53753"/>
              <a:gd name="connsiteY1" fmla="*/ 0 h 24759"/>
              <a:gd name="connsiteX2" fmla="*/ 0 w 53753"/>
              <a:gd name="connsiteY2" fmla="*/ 24759 h 2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53" h="24759">
                <a:moveTo>
                  <a:pt x="0" y="24759"/>
                </a:moveTo>
                <a:cubicBezTo>
                  <a:pt x="15849" y="12051"/>
                  <a:pt x="32866" y="1899"/>
                  <a:pt x="53754" y="0"/>
                </a:cubicBezTo>
                <a:cubicBezTo>
                  <a:pt x="36518" y="9860"/>
                  <a:pt x="19208" y="19427"/>
                  <a:pt x="0" y="24759"/>
                </a:cubicBezTo>
                <a:close/>
              </a:path>
            </a:pathLst>
          </a:custGeom>
          <a:solidFill>
            <a:schemeClr val="bg1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549" y="2495550"/>
            <a:ext cx="3076765" cy="439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81385"/>
            <a:ext cx="12191395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</a:t>
            </a:r>
            <a:r>
              <a:rPr lang="en-US" sz="5400" dirty="0">
                <a:solidFill>
                  <a:schemeClr val="bg1"/>
                </a:solidFill>
              </a:rPr>
              <a:t>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F4ED4AAF-2832-4259-8940-6FC4EAF981ED}"/>
              </a:ext>
            </a:extLst>
          </p:cNvPr>
          <p:cNvGrpSpPr/>
          <p:nvPr/>
        </p:nvGrpSpPr>
        <p:grpSpPr>
          <a:xfrm>
            <a:off x="1287184" y="1936264"/>
            <a:ext cx="3246718" cy="4385445"/>
            <a:chOff x="1287184" y="1940004"/>
            <a:chExt cx="3246718" cy="4385445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618DDD69-A325-47EA-A82C-C0EE701C52D9}"/>
                </a:ext>
              </a:extLst>
            </p:cNvPr>
            <p:cNvSpPr txBox="1"/>
            <p:nvPr/>
          </p:nvSpPr>
          <p:spPr>
            <a:xfrm>
              <a:off x="1287186" y="3470591"/>
              <a:ext cx="3246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0AD45272-0333-488C-B996-491FB40DFF9F}"/>
                </a:ext>
              </a:extLst>
            </p:cNvPr>
            <p:cNvSpPr txBox="1"/>
            <p:nvPr/>
          </p:nvSpPr>
          <p:spPr>
            <a:xfrm>
              <a:off x="1287184" y="3832459"/>
              <a:ext cx="3246716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EAEBEE8-08F3-4912-ADE4-4C91C3E5938F}"/>
                </a:ext>
              </a:extLst>
            </p:cNvPr>
            <p:cNvSpPr txBox="1"/>
            <p:nvPr/>
          </p:nvSpPr>
          <p:spPr>
            <a:xfrm>
              <a:off x="1287186" y="2917799"/>
              <a:ext cx="3246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ko-KR" sz="1600" dirty="0">
                  <a:solidFill>
                    <a:schemeClr val="bg1"/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4648E93-BFCA-4CF7-A636-6AD616FAC747}"/>
                </a:ext>
              </a:extLst>
            </p:cNvPr>
            <p:cNvSpPr txBox="1"/>
            <p:nvPr/>
          </p:nvSpPr>
          <p:spPr>
            <a:xfrm>
              <a:off x="1287184" y="1940004"/>
              <a:ext cx="10273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  <a:cs typeface="Calibri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2361B8BF-3793-49CF-B940-EDE4C4746B05}"/>
                </a:ext>
              </a:extLst>
            </p:cNvPr>
            <p:cNvSpPr/>
            <p:nvPr/>
          </p:nvSpPr>
          <p:spPr>
            <a:xfrm>
              <a:off x="1373065" y="2707137"/>
              <a:ext cx="301752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498CED31-2DB7-4988-B1E0-E8A7D7EB2C69}"/>
              </a:ext>
            </a:extLst>
          </p:cNvPr>
          <p:cNvGrpSpPr/>
          <p:nvPr/>
        </p:nvGrpSpPr>
        <p:grpSpPr>
          <a:xfrm>
            <a:off x="4823253" y="1936264"/>
            <a:ext cx="3246718" cy="4381705"/>
            <a:chOff x="4959072" y="1940004"/>
            <a:chExt cx="3246718" cy="4381705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8C71815B-420D-4D8D-ACA3-1D8CF9FDBCCC}"/>
                </a:ext>
              </a:extLst>
            </p:cNvPr>
            <p:cNvSpPr txBox="1"/>
            <p:nvPr/>
          </p:nvSpPr>
          <p:spPr>
            <a:xfrm>
              <a:off x="4959074" y="3466851"/>
              <a:ext cx="3246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E4F5298E-73A2-44B6-BFE0-FD166501B41B}"/>
                </a:ext>
              </a:extLst>
            </p:cNvPr>
            <p:cNvSpPr txBox="1"/>
            <p:nvPr/>
          </p:nvSpPr>
          <p:spPr>
            <a:xfrm>
              <a:off x="4959072" y="3828719"/>
              <a:ext cx="3246716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CDC4A314-67A1-4901-8E3A-4684E1C6A903}"/>
                </a:ext>
              </a:extLst>
            </p:cNvPr>
            <p:cNvSpPr txBox="1"/>
            <p:nvPr/>
          </p:nvSpPr>
          <p:spPr>
            <a:xfrm>
              <a:off x="4959074" y="2914059"/>
              <a:ext cx="3246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ko-KR" sz="1600" dirty="0">
                  <a:solidFill>
                    <a:schemeClr val="bg1"/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10126DA-24C3-431B-893D-927116092AC9}"/>
                </a:ext>
              </a:extLst>
            </p:cNvPr>
            <p:cNvSpPr txBox="1"/>
            <p:nvPr/>
          </p:nvSpPr>
          <p:spPr>
            <a:xfrm>
              <a:off x="4959072" y="1940004"/>
              <a:ext cx="10273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  <a:cs typeface="Calibri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97135CA0-FBB2-4371-B9F5-D283F9A79294}"/>
                </a:ext>
              </a:extLst>
            </p:cNvPr>
            <p:cNvSpPr/>
            <p:nvPr/>
          </p:nvSpPr>
          <p:spPr>
            <a:xfrm>
              <a:off x="5046190" y="2707137"/>
              <a:ext cx="301752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85E2DC7E-3E8C-4CBC-BBD4-90C9141D9916}"/>
              </a:ext>
            </a:extLst>
          </p:cNvPr>
          <p:cNvGrpSpPr/>
          <p:nvPr/>
        </p:nvGrpSpPr>
        <p:grpSpPr>
          <a:xfrm>
            <a:off x="8359323" y="1936264"/>
            <a:ext cx="3246718" cy="4385445"/>
            <a:chOff x="8630959" y="1940004"/>
            <a:chExt cx="3246718" cy="4385445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1B6406DA-9447-4197-946A-8074B4DA3235}"/>
                </a:ext>
              </a:extLst>
            </p:cNvPr>
            <p:cNvSpPr txBox="1"/>
            <p:nvPr/>
          </p:nvSpPr>
          <p:spPr>
            <a:xfrm>
              <a:off x="8630961" y="3470591"/>
              <a:ext cx="3246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699CE68-5B67-4EB0-835C-23DE57D52947}"/>
                </a:ext>
              </a:extLst>
            </p:cNvPr>
            <p:cNvSpPr txBox="1"/>
            <p:nvPr/>
          </p:nvSpPr>
          <p:spPr>
            <a:xfrm>
              <a:off x="8630959" y="3832459"/>
              <a:ext cx="3246716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F74FC0F-99DA-4179-ADFC-106700EABA68}"/>
                </a:ext>
              </a:extLst>
            </p:cNvPr>
            <p:cNvSpPr txBox="1"/>
            <p:nvPr/>
          </p:nvSpPr>
          <p:spPr>
            <a:xfrm>
              <a:off x="8630961" y="2917799"/>
              <a:ext cx="3246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ko-KR" sz="1600" dirty="0">
                  <a:solidFill>
                    <a:schemeClr val="bg1"/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83892016-E621-4C77-9B0D-12514AAEA1FB}"/>
                </a:ext>
              </a:extLst>
            </p:cNvPr>
            <p:cNvSpPr txBox="1"/>
            <p:nvPr/>
          </p:nvSpPr>
          <p:spPr>
            <a:xfrm>
              <a:off x="8630959" y="1940004"/>
              <a:ext cx="10273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  <a:cs typeface="Calibri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49ED0DC9-95C5-4B19-8EFA-518B8023E550}"/>
                </a:ext>
              </a:extLst>
            </p:cNvPr>
            <p:cNvSpPr/>
            <p:nvPr/>
          </p:nvSpPr>
          <p:spPr>
            <a:xfrm>
              <a:off x="8719315" y="2707137"/>
              <a:ext cx="301752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F5CB45DF-2375-4849-903D-EE364560FEF4}"/>
              </a:ext>
            </a:extLst>
          </p:cNvPr>
          <p:cNvSpPr/>
          <p:nvPr/>
        </p:nvSpPr>
        <p:spPr>
          <a:xfrm>
            <a:off x="6926" y="0"/>
            <a:ext cx="12192000" cy="5002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-71717" y="1911950"/>
            <a:ext cx="12335436" cy="4999838"/>
          </a:xfrm>
          <a:custGeom>
            <a:avLst/>
            <a:gdLst>
              <a:gd name="T0" fmla="*/ 1183 w 1826"/>
              <a:gd name="T1" fmla="*/ 404 h 747"/>
              <a:gd name="T2" fmla="*/ 1204 w 1826"/>
              <a:gd name="T3" fmla="*/ 357 h 747"/>
              <a:gd name="T4" fmla="*/ 1280 w 1826"/>
              <a:gd name="T5" fmla="*/ 380 h 747"/>
              <a:gd name="T6" fmla="*/ 1282 w 1826"/>
              <a:gd name="T7" fmla="*/ 362 h 747"/>
              <a:gd name="T8" fmla="*/ 1342 w 1826"/>
              <a:gd name="T9" fmla="*/ 433 h 747"/>
              <a:gd name="T10" fmla="*/ 1385 w 1826"/>
              <a:gd name="T11" fmla="*/ 232 h 747"/>
              <a:gd name="T12" fmla="*/ 1358 w 1826"/>
              <a:gd name="T13" fmla="*/ 440 h 747"/>
              <a:gd name="T14" fmla="*/ 1415 w 1826"/>
              <a:gd name="T15" fmla="*/ 381 h 747"/>
              <a:gd name="T16" fmla="*/ 1453 w 1826"/>
              <a:gd name="T17" fmla="*/ 302 h 747"/>
              <a:gd name="T18" fmla="*/ 1505 w 1826"/>
              <a:gd name="T19" fmla="*/ 461 h 747"/>
              <a:gd name="T20" fmla="*/ 1578 w 1826"/>
              <a:gd name="T21" fmla="*/ 314 h 747"/>
              <a:gd name="T22" fmla="*/ 1600 w 1826"/>
              <a:gd name="T23" fmla="*/ 405 h 747"/>
              <a:gd name="T24" fmla="*/ 1653 w 1826"/>
              <a:gd name="T25" fmla="*/ 385 h 747"/>
              <a:gd name="T26" fmla="*/ 1673 w 1826"/>
              <a:gd name="T27" fmla="*/ 341 h 747"/>
              <a:gd name="T28" fmla="*/ 1748 w 1826"/>
              <a:gd name="T29" fmla="*/ 382 h 747"/>
              <a:gd name="T30" fmla="*/ 1766 w 1826"/>
              <a:gd name="T31" fmla="*/ 367 h 747"/>
              <a:gd name="T32" fmla="*/ 1792 w 1826"/>
              <a:gd name="T33" fmla="*/ 349 h 747"/>
              <a:gd name="T34" fmla="*/ 0 w 1826"/>
              <a:gd name="T35" fmla="*/ 747 h 747"/>
              <a:gd name="T36" fmla="*/ 138 w 1826"/>
              <a:gd name="T37" fmla="*/ 328 h 747"/>
              <a:gd name="T38" fmla="*/ 146 w 1826"/>
              <a:gd name="T39" fmla="*/ 334 h 747"/>
              <a:gd name="T40" fmla="*/ 197 w 1826"/>
              <a:gd name="T41" fmla="*/ 371 h 747"/>
              <a:gd name="T42" fmla="*/ 212 w 1826"/>
              <a:gd name="T43" fmla="*/ 348 h 747"/>
              <a:gd name="T44" fmla="*/ 271 w 1826"/>
              <a:gd name="T45" fmla="*/ 361 h 747"/>
              <a:gd name="T46" fmla="*/ 286 w 1826"/>
              <a:gd name="T47" fmla="*/ 305 h 747"/>
              <a:gd name="T48" fmla="*/ 309 w 1826"/>
              <a:gd name="T49" fmla="*/ 370 h 747"/>
              <a:gd name="T50" fmla="*/ 315 w 1826"/>
              <a:gd name="T51" fmla="*/ 439 h 747"/>
              <a:gd name="T52" fmla="*/ 353 w 1826"/>
              <a:gd name="T53" fmla="*/ 387 h 747"/>
              <a:gd name="T54" fmla="*/ 337 w 1826"/>
              <a:gd name="T55" fmla="*/ 445 h 747"/>
              <a:gd name="T56" fmla="*/ 360 w 1826"/>
              <a:gd name="T57" fmla="*/ 275 h 747"/>
              <a:gd name="T58" fmla="*/ 451 w 1826"/>
              <a:gd name="T59" fmla="*/ 404 h 747"/>
              <a:gd name="T60" fmla="*/ 547 w 1826"/>
              <a:gd name="T61" fmla="*/ 374 h 747"/>
              <a:gd name="T62" fmla="*/ 549 w 1826"/>
              <a:gd name="T63" fmla="*/ 254 h 747"/>
              <a:gd name="T64" fmla="*/ 576 w 1826"/>
              <a:gd name="T65" fmla="*/ 332 h 747"/>
              <a:gd name="T66" fmla="*/ 607 w 1826"/>
              <a:gd name="T67" fmla="*/ 410 h 747"/>
              <a:gd name="T68" fmla="*/ 612 w 1826"/>
              <a:gd name="T69" fmla="*/ 355 h 747"/>
              <a:gd name="T70" fmla="*/ 638 w 1826"/>
              <a:gd name="T71" fmla="*/ 441 h 747"/>
              <a:gd name="T72" fmla="*/ 708 w 1826"/>
              <a:gd name="T73" fmla="*/ 332 h 747"/>
              <a:gd name="T74" fmla="*/ 707 w 1826"/>
              <a:gd name="T75" fmla="*/ 400 h 747"/>
              <a:gd name="T76" fmla="*/ 748 w 1826"/>
              <a:gd name="T77" fmla="*/ 368 h 747"/>
              <a:gd name="T78" fmla="*/ 812 w 1826"/>
              <a:gd name="T79" fmla="*/ 392 h 747"/>
              <a:gd name="T80" fmla="*/ 849 w 1826"/>
              <a:gd name="T81" fmla="*/ 229 h 747"/>
              <a:gd name="T82" fmla="*/ 753 w 1826"/>
              <a:gd name="T83" fmla="*/ 138 h 747"/>
              <a:gd name="T84" fmla="*/ 831 w 1826"/>
              <a:gd name="T85" fmla="*/ 143 h 747"/>
              <a:gd name="T86" fmla="*/ 922 w 1826"/>
              <a:gd name="T87" fmla="*/ 21 h 747"/>
              <a:gd name="T88" fmla="*/ 1027 w 1826"/>
              <a:gd name="T89" fmla="*/ 103 h 747"/>
              <a:gd name="T90" fmla="*/ 1085 w 1826"/>
              <a:gd name="T91" fmla="*/ 82 h 747"/>
              <a:gd name="T92" fmla="*/ 983 w 1826"/>
              <a:gd name="T93" fmla="*/ 222 h 747"/>
              <a:gd name="T94" fmla="*/ 999 w 1826"/>
              <a:gd name="T95" fmla="*/ 370 h 747"/>
              <a:gd name="T96" fmla="*/ 1035 w 1826"/>
              <a:gd name="T97" fmla="*/ 409 h 747"/>
              <a:gd name="T98" fmla="*/ 1060 w 1826"/>
              <a:gd name="T99" fmla="*/ 390 h 747"/>
              <a:gd name="T100" fmla="*/ 1090 w 1826"/>
              <a:gd name="T101" fmla="*/ 385 h 747"/>
              <a:gd name="T102" fmla="*/ 1025 w 1826"/>
              <a:gd name="T103" fmla="*/ 436 h 747"/>
              <a:gd name="T104" fmla="*/ 1089 w 1826"/>
              <a:gd name="T105" fmla="*/ 406 h 747"/>
              <a:gd name="T106" fmla="*/ 187 w 1826"/>
              <a:gd name="T107" fmla="*/ 401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26" h="747">
                <a:moveTo>
                  <a:pt x="1089" y="406"/>
                </a:moveTo>
                <a:cubicBezTo>
                  <a:pt x="1094" y="406"/>
                  <a:pt x="1099" y="407"/>
                  <a:pt x="1105" y="408"/>
                </a:cubicBezTo>
                <a:cubicBezTo>
                  <a:pt x="1102" y="406"/>
                  <a:pt x="1100" y="404"/>
                  <a:pt x="1097" y="403"/>
                </a:cubicBezTo>
                <a:cubicBezTo>
                  <a:pt x="1098" y="402"/>
                  <a:pt x="1098" y="401"/>
                  <a:pt x="1098" y="400"/>
                </a:cubicBezTo>
                <a:cubicBezTo>
                  <a:pt x="1104" y="403"/>
                  <a:pt x="1110" y="405"/>
                  <a:pt x="1116" y="407"/>
                </a:cubicBezTo>
                <a:cubicBezTo>
                  <a:pt x="1137" y="380"/>
                  <a:pt x="1165" y="378"/>
                  <a:pt x="1183" y="404"/>
                </a:cubicBezTo>
                <a:cubicBezTo>
                  <a:pt x="1181" y="389"/>
                  <a:pt x="1179" y="377"/>
                  <a:pt x="1178" y="364"/>
                </a:cubicBezTo>
                <a:cubicBezTo>
                  <a:pt x="1178" y="360"/>
                  <a:pt x="1180" y="355"/>
                  <a:pt x="1182" y="351"/>
                </a:cubicBezTo>
                <a:cubicBezTo>
                  <a:pt x="1186" y="345"/>
                  <a:pt x="1192" y="340"/>
                  <a:pt x="1193" y="331"/>
                </a:cubicBezTo>
                <a:cubicBezTo>
                  <a:pt x="1193" y="327"/>
                  <a:pt x="1205" y="321"/>
                  <a:pt x="1212" y="320"/>
                </a:cubicBezTo>
                <a:cubicBezTo>
                  <a:pt x="1219" y="319"/>
                  <a:pt x="1223" y="332"/>
                  <a:pt x="1219" y="339"/>
                </a:cubicBezTo>
                <a:cubicBezTo>
                  <a:pt x="1215" y="346"/>
                  <a:pt x="1210" y="352"/>
                  <a:pt x="1204" y="357"/>
                </a:cubicBezTo>
                <a:cubicBezTo>
                  <a:pt x="1198" y="363"/>
                  <a:pt x="1194" y="370"/>
                  <a:pt x="1198" y="379"/>
                </a:cubicBezTo>
                <a:cubicBezTo>
                  <a:pt x="1201" y="389"/>
                  <a:pt x="1204" y="399"/>
                  <a:pt x="1207" y="409"/>
                </a:cubicBezTo>
                <a:cubicBezTo>
                  <a:pt x="1228" y="373"/>
                  <a:pt x="1262" y="383"/>
                  <a:pt x="1277" y="407"/>
                </a:cubicBezTo>
                <a:cubicBezTo>
                  <a:pt x="1278" y="407"/>
                  <a:pt x="1279" y="407"/>
                  <a:pt x="1280" y="407"/>
                </a:cubicBezTo>
                <a:cubicBezTo>
                  <a:pt x="1278" y="396"/>
                  <a:pt x="1275" y="385"/>
                  <a:pt x="1273" y="373"/>
                </a:cubicBezTo>
                <a:cubicBezTo>
                  <a:pt x="1275" y="375"/>
                  <a:pt x="1277" y="378"/>
                  <a:pt x="1280" y="380"/>
                </a:cubicBezTo>
                <a:cubicBezTo>
                  <a:pt x="1280" y="380"/>
                  <a:pt x="1281" y="380"/>
                  <a:pt x="1281" y="379"/>
                </a:cubicBezTo>
                <a:cubicBezTo>
                  <a:pt x="1279" y="375"/>
                  <a:pt x="1277" y="371"/>
                  <a:pt x="1275" y="367"/>
                </a:cubicBezTo>
                <a:cubicBezTo>
                  <a:pt x="1275" y="367"/>
                  <a:pt x="1276" y="366"/>
                  <a:pt x="1276" y="366"/>
                </a:cubicBezTo>
                <a:cubicBezTo>
                  <a:pt x="1278" y="368"/>
                  <a:pt x="1281" y="370"/>
                  <a:pt x="1284" y="373"/>
                </a:cubicBezTo>
                <a:cubicBezTo>
                  <a:pt x="1283" y="369"/>
                  <a:pt x="1282" y="366"/>
                  <a:pt x="1281" y="363"/>
                </a:cubicBezTo>
                <a:cubicBezTo>
                  <a:pt x="1281" y="363"/>
                  <a:pt x="1282" y="362"/>
                  <a:pt x="1282" y="362"/>
                </a:cubicBezTo>
                <a:cubicBezTo>
                  <a:pt x="1284" y="365"/>
                  <a:pt x="1287" y="368"/>
                  <a:pt x="1289" y="371"/>
                </a:cubicBezTo>
                <a:cubicBezTo>
                  <a:pt x="1290" y="369"/>
                  <a:pt x="1290" y="368"/>
                  <a:pt x="1292" y="363"/>
                </a:cubicBezTo>
                <a:cubicBezTo>
                  <a:pt x="1296" y="377"/>
                  <a:pt x="1302" y="387"/>
                  <a:pt x="1297" y="400"/>
                </a:cubicBezTo>
                <a:cubicBezTo>
                  <a:pt x="1294" y="405"/>
                  <a:pt x="1297" y="408"/>
                  <a:pt x="1303" y="411"/>
                </a:cubicBezTo>
                <a:cubicBezTo>
                  <a:pt x="1312" y="415"/>
                  <a:pt x="1319" y="421"/>
                  <a:pt x="1327" y="426"/>
                </a:cubicBezTo>
                <a:cubicBezTo>
                  <a:pt x="1332" y="429"/>
                  <a:pt x="1337" y="433"/>
                  <a:pt x="1342" y="433"/>
                </a:cubicBezTo>
                <a:cubicBezTo>
                  <a:pt x="1348" y="432"/>
                  <a:pt x="1355" y="428"/>
                  <a:pt x="1354" y="419"/>
                </a:cubicBezTo>
                <a:cubicBezTo>
                  <a:pt x="1354" y="412"/>
                  <a:pt x="1355" y="405"/>
                  <a:pt x="1353" y="398"/>
                </a:cubicBezTo>
                <a:cubicBezTo>
                  <a:pt x="1347" y="379"/>
                  <a:pt x="1340" y="359"/>
                  <a:pt x="1333" y="339"/>
                </a:cubicBezTo>
                <a:cubicBezTo>
                  <a:pt x="1310" y="347"/>
                  <a:pt x="1287" y="354"/>
                  <a:pt x="1263" y="362"/>
                </a:cubicBezTo>
                <a:cubicBezTo>
                  <a:pt x="1254" y="336"/>
                  <a:pt x="1245" y="310"/>
                  <a:pt x="1236" y="282"/>
                </a:cubicBezTo>
                <a:cubicBezTo>
                  <a:pt x="1285" y="266"/>
                  <a:pt x="1334" y="249"/>
                  <a:pt x="1385" y="232"/>
                </a:cubicBezTo>
                <a:cubicBezTo>
                  <a:pt x="1394" y="259"/>
                  <a:pt x="1402" y="285"/>
                  <a:pt x="1412" y="312"/>
                </a:cubicBezTo>
                <a:cubicBezTo>
                  <a:pt x="1388" y="320"/>
                  <a:pt x="1365" y="328"/>
                  <a:pt x="1341" y="336"/>
                </a:cubicBezTo>
                <a:cubicBezTo>
                  <a:pt x="1349" y="359"/>
                  <a:pt x="1356" y="381"/>
                  <a:pt x="1364" y="404"/>
                </a:cubicBezTo>
                <a:cubicBezTo>
                  <a:pt x="1366" y="408"/>
                  <a:pt x="1371" y="412"/>
                  <a:pt x="1374" y="416"/>
                </a:cubicBezTo>
                <a:cubicBezTo>
                  <a:pt x="1378" y="424"/>
                  <a:pt x="1376" y="430"/>
                  <a:pt x="1368" y="434"/>
                </a:cubicBezTo>
                <a:cubicBezTo>
                  <a:pt x="1364" y="435"/>
                  <a:pt x="1361" y="438"/>
                  <a:pt x="1358" y="440"/>
                </a:cubicBezTo>
                <a:cubicBezTo>
                  <a:pt x="1369" y="441"/>
                  <a:pt x="1380" y="443"/>
                  <a:pt x="1392" y="444"/>
                </a:cubicBezTo>
                <a:cubicBezTo>
                  <a:pt x="1399" y="436"/>
                  <a:pt x="1404" y="424"/>
                  <a:pt x="1419" y="423"/>
                </a:cubicBezTo>
                <a:cubicBezTo>
                  <a:pt x="1413" y="411"/>
                  <a:pt x="1408" y="401"/>
                  <a:pt x="1392" y="401"/>
                </a:cubicBezTo>
                <a:cubicBezTo>
                  <a:pt x="1382" y="401"/>
                  <a:pt x="1376" y="393"/>
                  <a:pt x="1375" y="381"/>
                </a:cubicBezTo>
                <a:cubicBezTo>
                  <a:pt x="1379" y="379"/>
                  <a:pt x="1384" y="375"/>
                  <a:pt x="1389" y="373"/>
                </a:cubicBezTo>
                <a:cubicBezTo>
                  <a:pt x="1406" y="367"/>
                  <a:pt x="1406" y="367"/>
                  <a:pt x="1415" y="381"/>
                </a:cubicBezTo>
                <a:cubicBezTo>
                  <a:pt x="1423" y="393"/>
                  <a:pt x="1431" y="404"/>
                  <a:pt x="1439" y="415"/>
                </a:cubicBezTo>
                <a:cubicBezTo>
                  <a:pt x="1442" y="419"/>
                  <a:pt x="1447" y="421"/>
                  <a:pt x="1451" y="424"/>
                </a:cubicBezTo>
                <a:cubicBezTo>
                  <a:pt x="1456" y="428"/>
                  <a:pt x="1461" y="433"/>
                  <a:pt x="1468" y="440"/>
                </a:cubicBezTo>
                <a:cubicBezTo>
                  <a:pt x="1468" y="431"/>
                  <a:pt x="1469" y="424"/>
                  <a:pt x="1468" y="418"/>
                </a:cubicBezTo>
                <a:cubicBezTo>
                  <a:pt x="1464" y="392"/>
                  <a:pt x="1460" y="367"/>
                  <a:pt x="1456" y="342"/>
                </a:cubicBezTo>
                <a:cubicBezTo>
                  <a:pt x="1455" y="329"/>
                  <a:pt x="1454" y="316"/>
                  <a:pt x="1453" y="302"/>
                </a:cubicBezTo>
                <a:cubicBezTo>
                  <a:pt x="1453" y="300"/>
                  <a:pt x="1454" y="296"/>
                  <a:pt x="1456" y="295"/>
                </a:cubicBezTo>
                <a:cubicBezTo>
                  <a:pt x="1466" y="290"/>
                  <a:pt x="1470" y="283"/>
                  <a:pt x="1468" y="271"/>
                </a:cubicBezTo>
                <a:cubicBezTo>
                  <a:pt x="1472" y="282"/>
                  <a:pt x="1480" y="292"/>
                  <a:pt x="1475" y="303"/>
                </a:cubicBezTo>
                <a:cubicBezTo>
                  <a:pt x="1468" y="320"/>
                  <a:pt x="1472" y="335"/>
                  <a:pt x="1477" y="350"/>
                </a:cubicBezTo>
                <a:cubicBezTo>
                  <a:pt x="1483" y="374"/>
                  <a:pt x="1490" y="397"/>
                  <a:pt x="1497" y="421"/>
                </a:cubicBezTo>
                <a:cubicBezTo>
                  <a:pt x="1500" y="434"/>
                  <a:pt x="1506" y="447"/>
                  <a:pt x="1505" y="461"/>
                </a:cubicBezTo>
                <a:cubicBezTo>
                  <a:pt x="1504" y="463"/>
                  <a:pt x="1507" y="466"/>
                  <a:pt x="1510" y="467"/>
                </a:cubicBezTo>
                <a:cubicBezTo>
                  <a:pt x="1510" y="456"/>
                  <a:pt x="1510" y="444"/>
                  <a:pt x="1510" y="432"/>
                </a:cubicBezTo>
                <a:cubicBezTo>
                  <a:pt x="1510" y="421"/>
                  <a:pt x="1513" y="411"/>
                  <a:pt x="1524" y="405"/>
                </a:cubicBezTo>
                <a:cubicBezTo>
                  <a:pt x="1539" y="396"/>
                  <a:pt x="1555" y="402"/>
                  <a:pt x="1561" y="419"/>
                </a:cubicBezTo>
                <a:cubicBezTo>
                  <a:pt x="1565" y="429"/>
                  <a:pt x="1567" y="440"/>
                  <a:pt x="1570" y="451"/>
                </a:cubicBezTo>
                <a:cubicBezTo>
                  <a:pt x="1577" y="405"/>
                  <a:pt x="1577" y="360"/>
                  <a:pt x="1578" y="314"/>
                </a:cubicBezTo>
                <a:cubicBezTo>
                  <a:pt x="1578" y="311"/>
                  <a:pt x="1578" y="306"/>
                  <a:pt x="1575" y="304"/>
                </a:cubicBezTo>
                <a:cubicBezTo>
                  <a:pt x="1564" y="291"/>
                  <a:pt x="1572" y="277"/>
                  <a:pt x="1573" y="263"/>
                </a:cubicBezTo>
                <a:cubicBezTo>
                  <a:pt x="1573" y="265"/>
                  <a:pt x="1574" y="267"/>
                  <a:pt x="1574" y="268"/>
                </a:cubicBezTo>
                <a:cubicBezTo>
                  <a:pt x="1575" y="276"/>
                  <a:pt x="1577" y="281"/>
                  <a:pt x="1585" y="282"/>
                </a:cubicBezTo>
                <a:cubicBezTo>
                  <a:pt x="1593" y="284"/>
                  <a:pt x="1593" y="290"/>
                  <a:pt x="1594" y="296"/>
                </a:cubicBezTo>
                <a:cubicBezTo>
                  <a:pt x="1595" y="333"/>
                  <a:pt x="1598" y="369"/>
                  <a:pt x="1600" y="405"/>
                </a:cubicBezTo>
                <a:cubicBezTo>
                  <a:pt x="1606" y="407"/>
                  <a:pt x="1613" y="408"/>
                  <a:pt x="1618" y="412"/>
                </a:cubicBezTo>
                <a:cubicBezTo>
                  <a:pt x="1623" y="415"/>
                  <a:pt x="1627" y="420"/>
                  <a:pt x="1633" y="426"/>
                </a:cubicBezTo>
                <a:cubicBezTo>
                  <a:pt x="1635" y="426"/>
                  <a:pt x="1639" y="426"/>
                  <a:pt x="1645" y="426"/>
                </a:cubicBezTo>
                <a:cubicBezTo>
                  <a:pt x="1639" y="415"/>
                  <a:pt x="1634" y="406"/>
                  <a:pt x="1629" y="396"/>
                </a:cubicBezTo>
                <a:cubicBezTo>
                  <a:pt x="1621" y="384"/>
                  <a:pt x="1628" y="370"/>
                  <a:pt x="1642" y="367"/>
                </a:cubicBezTo>
                <a:cubicBezTo>
                  <a:pt x="1648" y="366"/>
                  <a:pt x="1655" y="377"/>
                  <a:pt x="1653" y="385"/>
                </a:cubicBezTo>
                <a:cubicBezTo>
                  <a:pt x="1652" y="390"/>
                  <a:pt x="1649" y="397"/>
                  <a:pt x="1651" y="401"/>
                </a:cubicBezTo>
                <a:cubicBezTo>
                  <a:pt x="1656" y="410"/>
                  <a:pt x="1663" y="419"/>
                  <a:pt x="1670" y="427"/>
                </a:cubicBezTo>
                <a:cubicBezTo>
                  <a:pt x="1673" y="431"/>
                  <a:pt x="1681" y="428"/>
                  <a:pt x="1683" y="422"/>
                </a:cubicBezTo>
                <a:cubicBezTo>
                  <a:pt x="1693" y="404"/>
                  <a:pt x="1682" y="389"/>
                  <a:pt x="1675" y="373"/>
                </a:cubicBezTo>
                <a:cubicBezTo>
                  <a:pt x="1674" y="371"/>
                  <a:pt x="1672" y="369"/>
                  <a:pt x="1671" y="367"/>
                </a:cubicBezTo>
                <a:cubicBezTo>
                  <a:pt x="1664" y="358"/>
                  <a:pt x="1664" y="349"/>
                  <a:pt x="1673" y="341"/>
                </a:cubicBezTo>
                <a:cubicBezTo>
                  <a:pt x="1679" y="336"/>
                  <a:pt x="1678" y="330"/>
                  <a:pt x="1675" y="324"/>
                </a:cubicBezTo>
                <a:cubicBezTo>
                  <a:pt x="1673" y="321"/>
                  <a:pt x="1672" y="318"/>
                  <a:pt x="1673" y="313"/>
                </a:cubicBezTo>
                <a:cubicBezTo>
                  <a:pt x="1679" y="327"/>
                  <a:pt x="1697" y="334"/>
                  <a:pt x="1695" y="350"/>
                </a:cubicBezTo>
                <a:cubicBezTo>
                  <a:pt x="1693" y="372"/>
                  <a:pt x="1704" y="387"/>
                  <a:pt x="1719" y="400"/>
                </a:cubicBezTo>
                <a:cubicBezTo>
                  <a:pt x="1727" y="406"/>
                  <a:pt x="1732" y="413"/>
                  <a:pt x="1740" y="422"/>
                </a:cubicBezTo>
                <a:cubicBezTo>
                  <a:pt x="1743" y="409"/>
                  <a:pt x="1746" y="396"/>
                  <a:pt x="1748" y="382"/>
                </a:cubicBezTo>
                <a:cubicBezTo>
                  <a:pt x="1750" y="382"/>
                  <a:pt x="1753" y="390"/>
                  <a:pt x="1757" y="384"/>
                </a:cubicBezTo>
                <a:cubicBezTo>
                  <a:pt x="1760" y="386"/>
                  <a:pt x="1764" y="388"/>
                  <a:pt x="1764" y="390"/>
                </a:cubicBezTo>
                <a:cubicBezTo>
                  <a:pt x="1765" y="394"/>
                  <a:pt x="1764" y="400"/>
                  <a:pt x="1762" y="402"/>
                </a:cubicBezTo>
                <a:cubicBezTo>
                  <a:pt x="1754" y="409"/>
                  <a:pt x="1753" y="418"/>
                  <a:pt x="1752" y="427"/>
                </a:cubicBezTo>
                <a:cubicBezTo>
                  <a:pt x="1762" y="426"/>
                  <a:pt x="1766" y="416"/>
                  <a:pt x="1773" y="400"/>
                </a:cubicBezTo>
                <a:cubicBezTo>
                  <a:pt x="1779" y="386"/>
                  <a:pt x="1771" y="377"/>
                  <a:pt x="1766" y="367"/>
                </a:cubicBezTo>
                <a:cubicBezTo>
                  <a:pt x="1767" y="367"/>
                  <a:pt x="1767" y="366"/>
                  <a:pt x="1768" y="366"/>
                </a:cubicBezTo>
                <a:cubicBezTo>
                  <a:pt x="1771" y="368"/>
                  <a:pt x="1774" y="371"/>
                  <a:pt x="1778" y="375"/>
                </a:cubicBezTo>
                <a:cubicBezTo>
                  <a:pt x="1780" y="367"/>
                  <a:pt x="1782" y="360"/>
                  <a:pt x="1784" y="353"/>
                </a:cubicBezTo>
                <a:cubicBezTo>
                  <a:pt x="1784" y="353"/>
                  <a:pt x="1785" y="353"/>
                  <a:pt x="1786" y="353"/>
                </a:cubicBezTo>
                <a:cubicBezTo>
                  <a:pt x="1786" y="356"/>
                  <a:pt x="1786" y="359"/>
                  <a:pt x="1786" y="363"/>
                </a:cubicBezTo>
                <a:cubicBezTo>
                  <a:pt x="1788" y="359"/>
                  <a:pt x="1789" y="356"/>
                  <a:pt x="1792" y="349"/>
                </a:cubicBezTo>
                <a:cubicBezTo>
                  <a:pt x="1794" y="356"/>
                  <a:pt x="1796" y="360"/>
                  <a:pt x="1797" y="363"/>
                </a:cubicBezTo>
                <a:cubicBezTo>
                  <a:pt x="1797" y="363"/>
                  <a:pt x="1799" y="363"/>
                  <a:pt x="1799" y="363"/>
                </a:cubicBezTo>
                <a:cubicBezTo>
                  <a:pt x="1794" y="384"/>
                  <a:pt x="1790" y="404"/>
                  <a:pt x="1785" y="425"/>
                </a:cubicBezTo>
                <a:cubicBezTo>
                  <a:pt x="1796" y="410"/>
                  <a:pt x="1804" y="394"/>
                  <a:pt x="1826" y="401"/>
                </a:cubicBezTo>
                <a:cubicBezTo>
                  <a:pt x="1826" y="516"/>
                  <a:pt x="1826" y="631"/>
                  <a:pt x="1826" y="747"/>
                </a:cubicBezTo>
                <a:cubicBezTo>
                  <a:pt x="1218" y="747"/>
                  <a:pt x="609" y="747"/>
                  <a:pt x="0" y="747"/>
                </a:cubicBezTo>
                <a:cubicBezTo>
                  <a:pt x="0" y="629"/>
                  <a:pt x="0" y="511"/>
                  <a:pt x="0" y="393"/>
                </a:cubicBezTo>
                <a:cubicBezTo>
                  <a:pt x="8" y="385"/>
                  <a:pt x="17" y="379"/>
                  <a:pt x="28" y="377"/>
                </a:cubicBezTo>
                <a:cubicBezTo>
                  <a:pt x="51" y="375"/>
                  <a:pt x="62" y="380"/>
                  <a:pt x="71" y="401"/>
                </a:cubicBezTo>
                <a:cubicBezTo>
                  <a:pt x="83" y="399"/>
                  <a:pt x="96" y="397"/>
                  <a:pt x="107" y="394"/>
                </a:cubicBezTo>
                <a:cubicBezTo>
                  <a:pt x="111" y="394"/>
                  <a:pt x="115" y="390"/>
                  <a:pt x="117" y="387"/>
                </a:cubicBezTo>
                <a:cubicBezTo>
                  <a:pt x="128" y="369"/>
                  <a:pt x="135" y="349"/>
                  <a:pt x="138" y="328"/>
                </a:cubicBezTo>
                <a:cubicBezTo>
                  <a:pt x="139" y="323"/>
                  <a:pt x="142" y="319"/>
                  <a:pt x="144" y="314"/>
                </a:cubicBezTo>
                <a:cubicBezTo>
                  <a:pt x="146" y="316"/>
                  <a:pt x="148" y="318"/>
                  <a:pt x="150" y="319"/>
                </a:cubicBezTo>
                <a:cubicBezTo>
                  <a:pt x="148" y="322"/>
                  <a:pt x="146" y="325"/>
                  <a:pt x="143" y="329"/>
                </a:cubicBezTo>
                <a:cubicBezTo>
                  <a:pt x="148" y="328"/>
                  <a:pt x="151" y="327"/>
                  <a:pt x="154" y="327"/>
                </a:cubicBezTo>
                <a:cubicBezTo>
                  <a:pt x="154" y="327"/>
                  <a:pt x="155" y="328"/>
                  <a:pt x="155" y="328"/>
                </a:cubicBezTo>
                <a:cubicBezTo>
                  <a:pt x="152" y="330"/>
                  <a:pt x="149" y="331"/>
                  <a:pt x="146" y="334"/>
                </a:cubicBezTo>
                <a:cubicBezTo>
                  <a:pt x="149" y="334"/>
                  <a:pt x="151" y="335"/>
                  <a:pt x="154" y="336"/>
                </a:cubicBezTo>
                <a:cubicBezTo>
                  <a:pt x="150" y="337"/>
                  <a:pt x="148" y="338"/>
                  <a:pt x="144" y="339"/>
                </a:cubicBezTo>
                <a:cubicBezTo>
                  <a:pt x="155" y="349"/>
                  <a:pt x="155" y="331"/>
                  <a:pt x="163" y="335"/>
                </a:cubicBezTo>
                <a:cubicBezTo>
                  <a:pt x="161" y="340"/>
                  <a:pt x="159" y="347"/>
                  <a:pt x="155" y="349"/>
                </a:cubicBezTo>
                <a:cubicBezTo>
                  <a:pt x="141" y="358"/>
                  <a:pt x="143" y="373"/>
                  <a:pt x="139" y="386"/>
                </a:cubicBezTo>
                <a:cubicBezTo>
                  <a:pt x="161" y="391"/>
                  <a:pt x="177" y="376"/>
                  <a:pt x="197" y="371"/>
                </a:cubicBezTo>
                <a:cubicBezTo>
                  <a:pt x="195" y="357"/>
                  <a:pt x="193" y="344"/>
                  <a:pt x="190" y="331"/>
                </a:cubicBezTo>
                <a:cubicBezTo>
                  <a:pt x="187" y="322"/>
                  <a:pt x="188" y="315"/>
                  <a:pt x="197" y="311"/>
                </a:cubicBezTo>
                <a:cubicBezTo>
                  <a:pt x="202" y="309"/>
                  <a:pt x="203" y="305"/>
                  <a:pt x="201" y="300"/>
                </a:cubicBezTo>
                <a:cubicBezTo>
                  <a:pt x="201" y="298"/>
                  <a:pt x="201" y="295"/>
                  <a:pt x="200" y="292"/>
                </a:cubicBezTo>
                <a:cubicBezTo>
                  <a:pt x="208" y="298"/>
                  <a:pt x="213" y="317"/>
                  <a:pt x="212" y="325"/>
                </a:cubicBezTo>
                <a:cubicBezTo>
                  <a:pt x="211" y="333"/>
                  <a:pt x="210" y="341"/>
                  <a:pt x="212" y="348"/>
                </a:cubicBezTo>
                <a:cubicBezTo>
                  <a:pt x="216" y="367"/>
                  <a:pt x="221" y="385"/>
                  <a:pt x="227" y="403"/>
                </a:cubicBezTo>
                <a:cubicBezTo>
                  <a:pt x="229" y="409"/>
                  <a:pt x="232" y="413"/>
                  <a:pt x="239" y="410"/>
                </a:cubicBezTo>
                <a:cubicBezTo>
                  <a:pt x="246" y="406"/>
                  <a:pt x="252" y="403"/>
                  <a:pt x="258" y="398"/>
                </a:cubicBezTo>
                <a:cubicBezTo>
                  <a:pt x="260" y="396"/>
                  <a:pt x="261" y="392"/>
                  <a:pt x="261" y="388"/>
                </a:cubicBezTo>
                <a:cubicBezTo>
                  <a:pt x="261" y="380"/>
                  <a:pt x="261" y="371"/>
                  <a:pt x="269" y="365"/>
                </a:cubicBezTo>
                <a:cubicBezTo>
                  <a:pt x="270" y="364"/>
                  <a:pt x="271" y="362"/>
                  <a:pt x="271" y="361"/>
                </a:cubicBezTo>
                <a:cubicBezTo>
                  <a:pt x="273" y="342"/>
                  <a:pt x="276" y="324"/>
                  <a:pt x="278" y="304"/>
                </a:cubicBezTo>
                <a:cubicBezTo>
                  <a:pt x="257" y="301"/>
                  <a:pt x="237" y="299"/>
                  <a:pt x="216" y="296"/>
                </a:cubicBezTo>
                <a:cubicBezTo>
                  <a:pt x="219" y="272"/>
                  <a:pt x="222" y="250"/>
                  <a:pt x="225" y="225"/>
                </a:cubicBezTo>
                <a:cubicBezTo>
                  <a:pt x="269" y="231"/>
                  <a:pt x="312" y="236"/>
                  <a:pt x="357" y="242"/>
                </a:cubicBezTo>
                <a:cubicBezTo>
                  <a:pt x="354" y="265"/>
                  <a:pt x="351" y="288"/>
                  <a:pt x="348" y="312"/>
                </a:cubicBezTo>
                <a:cubicBezTo>
                  <a:pt x="327" y="310"/>
                  <a:pt x="307" y="307"/>
                  <a:pt x="286" y="305"/>
                </a:cubicBezTo>
                <a:cubicBezTo>
                  <a:pt x="284" y="319"/>
                  <a:pt x="282" y="332"/>
                  <a:pt x="280" y="346"/>
                </a:cubicBezTo>
                <a:cubicBezTo>
                  <a:pt x="279" y="356"/>
                  <a:pt x="277" y="366"/>
                  <a:pt x="282" y="376"/>
                </a:cubicBezTo>
                <a:cubicBezTo>
                  <a:pt x="283" y="378"/>
                  <a:pt x="280" y="382"/>
                  <a:pt x="279" y="385"/>
                </a:cubicBezTo>
                <a:cubicBezTo>
                  <a:pt x="278" y="387"/>
                  <a:pt x="277" y="389"/>
                  <a:pt x="276" y="392"/>
                </a:cubicBezTo>
                <a:cubicBezTo>
                  <a:pt x="285" y="395"/>
                  <a:pt x="293" y="399"/>
                  <a:pt x="301" y="402"/>
                </a:cubicBezTo>
                <a:cubicBezTo>
                  <a:pt x="303" y="392"/>
                  <a:pt x="306" y="381"/>
                  <a:pt x="309" y="370"/>
                </a:cubicBezTo>
                <a:cubicBezTo>
                  <a:pt x="310" y="367"/>
                  <a:pt x="313" y="363"/>
                  <a:pt x="315" y="362"/>
                </a:cubicBezTo>
                <a:cubicBezTo>
                  <a:pt x="327" y="361"/>
                  <a:pt x="338" y="359"/>
                  <a:pt x="336" y="341"/>
                </a:cubicBezTo>
                <a:cubicBezTo>
                  <a:pt x="337" y="342"/>
                  <a:pt x="338" y="343"/>
                  <a:pt x="339" y="344"/>
                </a:cubicBezTo>
                <a:cubicBezTo>
                  <a:pt x="340" y="345"/>
                  <a:pt x="341" y="346"/>
                  <a:pt x="341" y="347"/>
                </a:cubicBezTo>
                <a:cubicBezTo>
                  <a:pt x="337" y="360"/>
                  <a:pt x="340" y="373"/>
                  <a:pt x="331" y="386"/>
                </a:cubicBezTo>
                <a:cubicBezTo>
                  <a:pt x="321" y="401"/>
                  <a:pt x="314" y="419"/>
                  <a:pt x="315" y="439"/>
                </a:cubicBezTo>
                <a:cubicBezTo>
                  <a:pt x="315" y="442"/>
                  <a:pt x="316" y="445"/>
                  <a:pt x="316" y="449"/>
                </a:cubicBezTo>
                <a:cubicBezTo>
                  <a:pt x="317" y="449"/>
                  <a:pt x="319" y="449"/>
                  <a:pt x="320" y="449"/>
                </a:cubicBezTo>
                <a:cubicBezTo>
                  <a:pt x="324" y="439"/>
                  <a:pt x="328" y="429"/>
                  <a:pt x="331" y="419"/>
                </a:cubicBezTo>
                <a:cubicBezTo>
                  <a:pt x="333" y="408"/>
                  <a:pt x="333" y="396"/>
                  <a:pt x="343" y="384"/>
                </a:cubicBezTo>
                <a:cubicBezTo>
                  <a:pt x="343" y="389"/>
                  <a:pt x="343" y="392"/>
                  <a:pt x="342" y="395"/>
                </a:cubicBezTo>
                <a:cubicBezTo>
                  <a:pt x="346" y="392"/>
                  <a:pt x="349" y="389"/>
                  <a:pt x="353" y="387"/>
                </a:cubicBezTo>
                <a:cubicBezTo>
                  <a:pt x="353" y="387"/>
                  <a:pt x="354" y="387"/>
                  <a:pt x="354" y="388"/>
                </a:cubicBezTo>
                <a:cubicBezTo>
                  <a:pt x="351" y="393"/>
                  <a:pt x="348" y="399"/>
                  <a:pt x="345" y="404"/>
                </a:cubicBezTo>
                <a:cubicBezTo>
                  <a:pt x="350" y="407"/>
                  <a:pt x="355" y="410"/>
                  <a:pt x="359" y="413"/>
                </a:cubicBezTo>
                <a:cubicBezTo>
                  <a:pt x="359" y="414"/>
                  <a:pt x="359" y="415"/>
                  <a:pt x="359" y="416"/>
                </a:cubicBezTo>
                <a:cubicBezTo>
                  <a:pt x="339" y="416"/>
                  <a:pt x="344" y="435"/>
                  <a:pt x="335" y="443"/>
                </a:cubicBezTo>
                <a:cubicBezTo>
                  <a:pt x="336" y="444"/>
                  <a:pt x="336" y="444"/>
                  <a:pt x="337" y="445"/>
                </a:cubicBezTo>
                <a:cubicBezTo>
                  <a:pt x="351" y="439"/>
                  <a:pt x="365" y="434"/>
                  <a:pt x="378" y="428"/>
                </a:cubicBezTo>
                <a:cubicBezTo>
                  <a:pt x="374" y="416"/>
                  <a:pt x="368" y="404"/>
                  <a:pt x="366" y="393"/>
                </a:cubicBezTo>
                <a:cubicBezTo>
                  <a:pt x="363" y="377"/>
                  <a:pt x="365" y="360"/>
                  <a:pt x="363" y="344"/>
                </a:cubicBezTo>
                <a:cubicBezTo>
                  <a:pt x="361" y="330"/>
                  <a:pt x="358" y="316"/>
                  <a:pt x="355" y="302"/>
                </a:cubicBezTo>
                <a:cubicBezTo>
                  <a:pt x="353" y="295"/>
                  <a:pt x="351" y="288"/>
                  <a:pt x="358" y="283"/>
                </a:cubicBezTo>
                <a:cubicBezTo>
                  <a:pt x="360" y="281"/>
                  <a:pt x="361" y="277"/>
                  <a:pt x="360" y="275"/>
                </a:cubicBezTo>
                <a:cubicBezTo>
                  <a:pt x="356" y="251"/>
                  <a:pt x="379" y="247"/>
                  <a:pt x="395" y="253"/>
                </a:cubicBezTo>
                <a:cubicBezTo>
                  <a:pt x="396" y="250"/>
                  <a:pt x="398" y="247"/>
                  <a:pt x="400" y="244"/>
                </a:cubicBezTo>
                <a:cubicBezTo>
                  <a:pt x="407" y="253"/>
                  <a:pt x="408" y="263"/>
                  <a:pt x="405" y="273"/>
                </a:cubicBezTo>
                <a:cubicBezTo>
                  <a:pt x="396" y="306"/>
                  <a:pt x="401" y="337"/>
                  <a:pt x="413" y="367"/>
                </a:cubicBezTo>
                <a:cubicBezTo>
                  <a:pt x="413" y="369"/>
                  <a:pt x="414" y="371"/>
                  <a:pt x="415" y="373"/>
                </a:cubicBezTo>
                <a:cubicBezTo>
                  <a:pt x="436" y="372"/>
                  <a:pt x="447" y="383"/>
                  <a:pt x="451" y="404"/>
                </a:cubicBezTo>
                <a:cubicBezTo>
                  <a:pt x="453" y="399"/>
                  <a:pt x="456" y="395"/>
                  <a:pt x="457" y="391"/>
                </a:cubicBezTo>
                <a:cubicBezTo>
                  <a:pt x="458" y="387"/>
                  <a:pt x="458" y="382"/>
                  <a:pt x="459" y="377"/>
                </a:cubicBezTo>
                <a:cubicBezTo>
                  <a:pt x="463" y="362"/>
                  <a:pt x="470" y="349"/>
                  <a:pt x="483" y="340"/>
                </a:cubicBezTo>
                <a:cubicBezTo>
                  <a:pt x="494" y="332"/>
                  <a:pt x="505" y="329"/>
                  <a:pt x="517" y="337"/>
                </a:cubicBezTo>
                <a:cubicBezTo>
                  <a:pt x="522" y="340"/>
                  <a:pt x="529" y="341"/>
                  <a:pt x="533" y="345"/>
                </a:cubicBezTo>
                <a:cubicBezTo>
                  <a:pt x="542" y="352"/>
                  <a:pt x="547" y="362"/>
                  <a:pt x="547" y="374"/>
                </a:cubicBezTo>
                <a:cubicBezTo>
                  <a:pt x="547" y="383"/>
                  <a:pt x="549" y="392"/>
                  <a:pt x="550" y="401"/>
                </a:cubicBezTo>
                <a:cubicBezTo>
                  <a:pt x="568" y="391"/>
                  <a:pt x="569" y="389"/>
                  <a:pt x="562" y="370"/>
                </a:cubicBezTo>
                <a:cubicBezTo>
                  <a:pt x="559" y="360"/>
                  <a:pt x="556" y="349"/>
                  <a:pt x="565" y="340"/>
                </a:cubicBezTo>
                <a:cubicBezTo>
                  <a:pt x="566" y="339"/>
                  <a:pt x="566" y="336"/>
                  <a:pt x="565" y="334"/>
                </a:cubicBezTo>
                <a:cubicBezTo>
                  <a:pt x="561" y="309"/>
                  <a:pt x="556" y="283"/>
                  <a:pt x="551" y="258"/>
                </a:cubicBezTo>
                <a:cubicBezTo>
                  <a:pt x="550" y="257"/>
                  <a:pt x="550" y="256"/>
                  <a:pt x="549" y="254"/>
                </a:cubicBezTo>
                <a:cubicBezTo>
                  <a:pt x="521" y="259"/>
                  <a:pt x="493" y="265"/>
                  <a:pt x="463" y="270"/>
                </a:cubicBezTo>
                <a:cubicBezTo>
                  <a:pt x="457" y="238"/>
                  <a:pt x="451" y="205"/>
                  <a:pt x="444" y="172"/>
                </a:cubicBezTo>
                <a:cubicBezTo>
                  <a:pt x="505" y="160"/>
                  <a:pt x="566" y="148"/>
                  <a:pt x="627" y="137"/>
                </a:cubicBezTo>
                <a:cubicBezTo>
                  <a:pt x="634" y="169"/>
                  <a:pt x="640" y="202"/>
                  <a:pt x="646" y="235"/>
                </a:cubicBezTo>
                <a:cubicBezTo>
                  <a:pt x="617" y="241"/>
                  <a:pt x="589" y="246"/>
                  <a:pt x="560" y="252"/>
                </a:cubicBezTo>
                <a:cubicBezTo>
                  <a:pt x="565" y="279"/>
                  <a:pt x="570" y="306"/>
                  <a:pt x="576" y="332"/>
                </a:cubicBezTo>
                <a:cubicBezTo>
                  <a:pt x="577" y="338"/>
                  <a:pt x="582" y="342"/>
                  <a:pt x="585" y="347"/>
                </a:cubicBezTo>
                <a:cubicBezTo>
                  <a:pt x="588" y="352"/>
                  <a:pt x="591" y="356"/>
                  <a:pt x="586" y="362"/>
                </a:cubicBezTo>
                <a:cubicBezTo>
                  <a:pt x="584" y="365"/>
                  <a:pt x="585" y="371"/>
                  <a:pt x="586" y="375"/>
                </a:cubicBezTo>
                <a:cubicBezTo>
                  <a:pt x="588" y="383"/>
                  <a:pt x="588" y="391"/>
                  <a:pt x="580" y="398"/>
                </a:cubicBezTo>
                <a:cubicBezTo>
                  <a:pt x="596" y="404"/>
                  <a:pt x="603" y="417"/>
                  <a:pt x="611" y="430"/>
                </a:cubicBezTo>
                <a:cubicBezTo>
                  <a:pt x="609" y="423"/>
                  <a:pt x="608" y="417"/>
                  <a:pt x="607" y="410"/>
                </a:cubicBezTo>
                <a:cubicBezTo>
                  <a:pt x="604" y="396"/>
                  <a:pt x="602" y="383"/>
                  <a:pt x="597" y="369"/>
                </a:cubicBezTo>
                <a:cubicBezTo>
                  <a:pt x="595" y="365"/>
                  <a:pt x="600" y="359"/>
                  <a:pt x="602" y="353"/>
                </a:cubicBezTo>
                <a:cubicBezTo>
                  <a:pt x="603" y="354"/>
                  <a:pt x="604" y="354"/>
                  <a:pt x="605" y="354"/>
                </a:cubicBezTo>
                <a:cubicBezTo>
                  <a:pt x="606" y="358"/>
                  <a:pt x="608" y="362"/>
                  <a:pt x="610" y="367"/>
                </a:cubicBezTo>
                <a:cubicBezTo>
                  <a:pt x="610" y="362"/>
                  <a:pt x="610" y="358"/>
                  <a:pt x="610" y="355"/>
                </a:cubicBezTo>
                <a:cubicBezTo>
                  <a:pt x="610" y="355"/>
                  <a:pt x="611" y="355"/>
                  <a:pt x="612" y="355"/>
                </a:cubicBezTo>
                <a:cubicBezTo>
                  <a:pt x="613" y="362"/>
                  <a:pt x="615" y="369"/>
                  <a:pt x="617" y="377"/>
                </a:cubicBezTo>
                <a:cubicBezTo>
                  <a:pt x="621" y="373"/>
                  <a:pt x="624" y="370"/>
                  <a:pt x="627" y="367"/>
                </a:cubicBezTo>
                <a:cubicBezTo>
                  <a:pt x="628" y="368"/>
                  <a:pt x="628" y="368"/>
                  <a:pt x="629" y="369"/>
                </a:cubicBezTo>
                <a:cubicBezTo>
                  <a:pt x="629" y="370"/>
                  <a:pt x="628" y="371"/>
                  <a:pt x="628" y="372"/>
                </a:cubicBezTo>
                <a:cubicBezTo>
                  <a:pt x="615" y="388"/>
                  <a:pt x="621" y="402"/>
                  <a:pt x="630" y="418"/>
                </a:cubicBezTo>
                <a:cubicBezTo>
                  <a:pt x="634" y="425"/>
                  <a:pt x="635" y="433"/>
                  <a:pt x="638" y="441"/>
                </a:cubicBezTo>
                <a:cubicBezTo>
                  <a:pt x="640" y="446"/>
                  <a:pt x="642" y="450"/>
                  <a:pt x="644" y="455"/>
                </a:cubicBezTo>
                <a:cubicBezTo>
                  <a:pt x="649" y="448"/>
                  <a:pt x="654" y="443"/>
                  <a:pt x="654" y="434"/>
                </a:cubicBezTo>
                <a:cubicBezTo>
                  <a:pt x="655" y="422"/>
                  <a:pt x="661" y="410"/>
                  <a:pt x="672" y="401"/>
                </a:cubicBezTo>
                <a:cubicBezTo>
                  <a:pt x="680" y="395"/>
                  <a:pt x="688" y="386"/>
                  <a:pt x="693" y="377"/>
                </a:cubicBezTo>
                <a:cubicBezTo>
                  <a:pt x="697" y="371"/>
                  <a:pt x="698" y="363"/>
                  <a:pt x="698" y="356"/>
                </a:cubicBezTo>
                <a:cubicBezTo>
                  <a:pt x="698" y="346"/>
                  <a:pt x="700" y="339"/>
                  <a:pt x="708" y="332"/>
                </a:cubicBezTo>
                <a:cubicBezTo>
                  <a:pt x="713" y="328"/>
                  <a:pt x="716" y="320"/>
                  <a:pt x="719" y="313"/>
                </a:cubicBezTo>
                <a:cubicBezTo>
                  <a:pt x="720" y="314"/>
                  <a:pt x="722" y="314"/>
                  <a:pt x="723" y="315"/>
                </a:cubicBezTo>
                <a:cubicBezTo>
                  <a:pt x="721" y="319"/>
                  <a:pt x="720" y="324"/>
                  <a:pt x="718" y="328"/>
                </a:cubicBezTo>
                <a:cubicBezTo>
                  <a:pt x="716" y="333"/>
                  <a:pt x="716" y="335"/>
                  <a:pt x="719" y="339"/>
                </a:cubicBezTo>
                <a:cubicBezTo>
                  <a:pt x="731" y="353"/>
                  <a:pt x="730" y="354"/>
                  <a:pt x="721" y="370"/>
                </a:cubicBezTo>
                <a:cubicBezTo>
                  <a:pt x="716" y="380"/>
                  <a:pt x="710" y="390"/>
                  <a:pt x="707" y="400"/>
                </a:cubicBezTo>
                <a:cubicBezTo>
                  <a:pt x="706" y="409"/>
                  <a:pt x="710" y="418"/>
                  <a:pt x="713" y="426"/>
                </a:cubicBezTo>
                <a:cubicBezTo>
                  <a:pt x="713" y="427"/>
                  <a:pt x="723" y="428"/>
                  <a:pt x="725" y="426"/>
                </a:cubicBezTo>
                <a:cubicBezTo>
                  <a:pt x="732" y="418"/>
                  <a:pt x="738" y="410"/>
                  <a:pt x="743" y="401"/>
                </a:cubicBezTo>
                <a:cubicBezTo>
                  <a:pt x="745" y="399"/>
                  <a:pt x="744" y="395"/>
                  <a:pt x="744" y="392"/>
                </a:cubicBezTo>
                <a:cubicBezTo>
                  <a:pt x="743" y="389"/>
                  <a:pt x="742" y="387"/>
                  <a:pt x="741" y="385"/>
                </a:cubicBezTo>
                <a:cubicBezTo>
                  <a:pt x="740" y="378"/>
                  <a:pt x="741" y="371"/>
                  <a:pt x="748" y="368"/>
                </a:cubicBezTo>
                <a:cubicBezTo>
                  <a:pt x="752" y="367"/>
                  <a:pt x="758" y="370"/>
                  <a:pt x="762" y="373"/>
                </a:cubicBezTo>
                <a:cubicBezTo>
                  <a:pt x="773" y="383"/>
                  <a:pt x="772" y="384"/>
                  <a:pt x="765" y="397"/>
                </a:cubicBezTo>
                <a:cubicBezTo>
                  <a:pt x="757" y="410"/>
                  <a:pt x="750" y="424"/>
                  <a:pt x="742" y="437"/>
                </a:cubicBezTo>
                <a:cubicBezTo>
                  <a:pt x="737" y="447"/>
                  <a:pt x="739" y="452"/>
                  <a:pt x="750" y="452"/>
                </a:cubicBezTo>
                <a:cubicBezTo>
                  <a:pt x="753" y="452"/>
                  <a:pt x="756" y="452"/>
                  <a:pt x="758" y="452"/>
                </a:cubicBezTo>
                <a:cubicBezTo>
                  <a:pt x="770" y="427"/>
                  <a:pt x="791" y="409"/>
                  <a:pt x="812" y="392"/>
                </a:cubicBezTo>
                <a:cubicBezTo>
                  <a:pt x="819" y="386"/>
                  <a:pt x="827" y="380"/>
                  <a:pt x="834" y="373"/>
                </a:cubicBezTo>
                <a:cubicBezTo>
                  <a:pt x="836" y="372"/>
                  <a:pt x="838" y="369"/>
                  <a:pt x="838" y="366"/>
                </a:cubicBezTo>
                <a:cubicBezTo>
                  <a:pt x="839" y="346"/>
                  <a:pt x="839" y="325"/>
                  <a:pt x="839" y="304"/>
                </a:cubicBezTo>
                <a:cubicBezTo>
                  <a:pt x="834" y="303"/>
                  <a:pt x="829" y="303"/>
                  <a:pt x="824" y="302"/>
                </a:cubicBezTo>
                <a:cubicBezTo>
                  <a:pt x="824" y="278"/>
                  <a:pt x="824" y="254"/>
                  <a:pt x="824" y="230"/>
                </a:cubicBezTo>
                <a:cubicBezTo>
                  <a:pt x="832" y="229"/>
                  <a:pt x="840" y="229"/>
                  <a:pt x="849" y="229"/>
                </a:cubicBezTo>
                <a:cubicBezTo>
                  <a:pt x="850" y="211"/>
                  <a:pt x="851" y="195"/>
                  <a:pt x="852" y="175"/>
                </a:cubicBezTo>
                <a:cubicBezTo>
                  <a:pt x="839" y="188"/>
                  <a:pt x="824" y="190"/>
                  <a:pt x="809" y="193"/>
                </a:cubicBezTo>
                <a:cubicBezTo>
                  <a:pt x="803" y="194"/>
                  <a:pt x="797" y="195"/>
                  <a:pt x="794" y="188"/>
                </a:cubicBezTo>
                <a:cubicBezTo>
                  <a:pt x="793" y="186"/>
                  <a:pt x="791" y="185"/>
                  <a:pt x="789" y="184"/>
                </a:cubicBezTo>
                <a:cubicBezTo>
                  <a:pt x="785" y="181"/>
                  <a:pt x="780" y="178"/>
                  <a:pt x="778" y="174"/>
                </a:cubicBezTo>
                <a:cubicBezTo>
                  <a:pt x="773" y="159"/>
                  <a:pt x="763" y="149"/>
                  <a:pt x="753" y="138"/>
                </a:cubicBezTo>
                <a:cubicBezTo>
                  <a:pt x="746" y="131"/>
                  <a:pt x="741" y="124"/>
                  <a:pt x="735" y="116"/>
                </a:cubicBezTo>
                <a:cubicBezTo>
                  <a:pt x="742" y="113"/>
                  <a:pt x="748" y="110"/>
                  <a:pt x="754" y="107"/>
                </a:cubicBezTo>
                <a:cubicBezTo>
                  <a:pt x="763" y="121"/>
                  <a:pt x="771" y="136"/>
                  <a:pt x="780" y="149"/>
                </a:cubicBezTo>
                <a:cubicBezTo>
                  <a:pt x="782" y="153"/>
                  <a:pt x="788" y="155"/>
                  <a:pt x="792" y="157"/>
                </a:cubicBezTo>
                <a:cubicBezTo>
                  <a:pt x="794" y="158"/>
                  <a:pt x="797" y="158"/>
                  <a:pt x="799" y="159"/>
                </a:cubicBezTo>
                <a:cubicBezTo>
                  <a:pt x="814" y="165"/>
                  <a:pt x="827" y="158"/>
                  <a:pt x="831" y="143"/>
                </a:cubicBezTo>
                <a:cubicBezTo>
                  <a:pt x="834" y="129"/>
                  <a:pt x="837" y="114"/>
                  <a:pt x="841" y="101"/>
                </a:cubicBezTo>
                <a:cubicBezTo>
                  <a:pt x="843" y="96"/>
                  <a:pt x="849" y="92"/>
                  <a:pt x="854" y="90"/>
                </a:cubicBezTo>
                <a:cubicBezTo>
                  <a:pt x="860" y="86"/>
                  <a:pt x="868" y="84"/>
                  <a:pt x="875" y="82"/>
                </a:cubicBezTo>
                <a:cubicBezTo>
                  <a:pt x="885" y="78"/>
                  <a:pt x="887" y="69"/>
                  <a:pt x="880" y="61"/>
                </a:cubicBezTo>
                <a:cubicBezTo>
                  <a:pt x="868" y="47"/>
                  <a:pt x="873" y="16"/>
                  <a:pt x="889" y="7"/>
                </a:cubicBezTo>
                <a:cubicBezTo>
                  <a:pt x="902" y="0"/>
                  <a:pt x="917" y="6"/>
                  <a:pt x="922" y="21"/>
                </a:cubicBezTo>
                <a:cubicBezTo>
                  <a:pt x="926" y="36"/>
                  <a:pt x="928" y="51"/>
                  <a:pt x="922" y="66"/>
                </a:cubicBezTo>
                <a:cubicBezTo>
                  <a:pt x="920" y="72"/>
                  <a:pt x="923" y="74"/>
                  <a:pt x="929" y="74"/>
                </a:cubicBezTo>
                <a:cubicBezTo>
                  <a:pt x="935" y="75"/>
                  <a:pt x="942" y="76"/>
                  <a:pt x="949" y="76"/>
                </a:cubicBezTo>
                <a:cubicBezTo>
                  <a:pt x="960" y="77"/>
                  <a:pt x="968" y="82"/>
                  <a:pt x="975" y="92"/>
                </a:cubicBezTo>
                <a:cubicBezTo>
                  <a:pt x="983" y="101"/>
                  <a:pt x="997" y="106"/>
                  <a:pt x="1009" y="110"/>
                </a:cubicBezTo>
                <a:cubicBezTo>
                  <a:pt x="1013" y="111"/>
                  <a:pt x="1021" y="106"/>
                  <a:pt x="1027" y="103"/>
                </a:cubicBezTo>
                <a:cubicBezTo>
                  <a:pt x="1033" y="100"/>
                  <a:pt x="1039" y="96"/>
                  <a:pt x="1045" y="92"/>
                </a:cubicBezTo>
                <a:cubicBezTo>
                  <a:pt x="1056" y="84"/>
                  <a:pt x="1065" y="76"/>
                  <a:pt x="1070" y="61"/>
                </a:cubicBezTo>
                <a:cubicBezTo>
                  <a:pt x="1073" y="52"/>
                  <a:pt x="1086" y="46"/>
                  <a:pt x="1095" y="38"/>
                </a:cubicBezTo>
                <a:cubicBezTo>
                  <a:pt x="1096" y="40"/>
                  <a:pt x="1096" y="42"/>
                  <a:pt x="1096" y="42"/>
                </a:cubicBezTo>
                <a:cubicBezTo>
                  <a:pt x="1087" y="50"/>
                  <a:pt x="1086" y="59"/>
                  <a:pt x="1091" y="70"/>
                </a:cubicBezTo>
                <a:cubicBezTo>
                  <a:pt x="1092" y="73"/>
                  <a:pt x="1088" y="79"/>
                  <a:pt x="1085" y="82"/>
                </a:cubicBezTo>
                <a:cubicBezTo>
                  <a:pt x="1080" y="88"/>
                  <a:pt x="1074" y="92"/>
                  <a:pt x="1079" y="101"/>
                </a:cubicBezTo>
                <a:cubicBezTo>
                  <a:pt x="1080" y="104"/>
                  <a:pt x="1078" y="110"/>
                  <a:pt x="1076" y="111"/>
                </a:cubicBezTo>
                <a:cubicBezTo>
                  <a:pt x="1053" y="124"/>
                  <a:pt x="1032" y="143"/>
                  <a:pt x="1003" y="143"/>
                </a:cubicBezTo>
                <a:cubicBezTo>
                  <a:pt x="993" y="142"/>
                  <a:pt x="982" y="140"/>
                  <a:pt x="970" y="138"/>
                </a:cubicBezTo>
                <a:cubicBezTo>
                  <a:pt x="971" y="152"/>
                  <a:pt x="972" y="166"/>
                  <a:pt x="974" y="180"/>
                </a:cubicBezTo>
                <a:cubicBezTo>
                  <a:pt x="977" y="194"/>
                  <a:pt x="980" y="208"/>
                  <a:pt x="983" y="222"/>
                </a:cubicBezTo>
                <a:cubicBezTo>
                  <a:pt x="984" y="227"/>
                  <a:pt x="986" y="230"/>
                  <a:pt x="991" y="229"/>
                </a:cubicBezTo>
                <a:cubicBezTo>
                  <a:pt x="997" y="229"/>
                  <a:pt x="1002" y="229"/>
                  <a:pt x="1008" y="229"/>
                </a:cubicBezTo>
                <a:cubicBezTo>
                  <a:pt x="1008" y="254"/>
                  <a:pt x="1008" y="278"/>
                  <a:pt x="1008" y="302"/>
                </a:cubicBezTo>
                <a:cubicBezTo>
                  <a:pt x="1004" y="303"/>
                  <a:pt x="999" y="303"/>
                  <a:pt x="994" y="304"/>
                </a:cubicBezTo>
                <a:cubicBezTo>
                  <a:pt x="994" y="324"/>
                  <a:pt x="994" y="345"/>
                  <a:pt x="994" y="365"/>
                </a:cubicBezTo>
                <a:cubicBezTo>
                  <a:pt x="994" y="367"/>
                  <a:pt x="997" y="369"/>
                  <a:pt x="999" y="370"/>
                </a:cubicBezTo>
                <a:cubicBezTo>
                  <a:pt x="1003" y="372"/>
                  <a:pt x="1008" y="373"/>
                  <a:pt x="1011" y="376"/>
                </a:cubicBezTo>
                <a:cubicBezTo>
                  <a:pt x="1014" y="379"/>
                  <a:pt x="1022" y="381"/>
                  <a:pt x="1018" y="387"/>
                </a:cubicBezTo>
                <a:cubicBezTo>
                  <a:pt x="1014" y="392"/>
                  <a:pt x="1009" y="400"/>
                  <a:pt x="1005" y="400"/>
                </a:cubicBezTo>
                <a:cubicBezTo>
                  <a:pt x="994" y="401"/>
                  <a:pt x="993" y="407"/>
                  <a:pt x="994" y="415"/>
                </a:cubicBezTo>
                <a:cubicBezTo>
                  <a:pt x="994" y="418"/>
                  <a:pt x="994" y="422"/>
                  <a:pt x="994" y="427"/>
                </a:cubicBezTo>
                <a:cubicBezTo>
                  <a:pt x="1008" y="421"/>
                  <a:pt x="1022" y="415"/>
                  <a:pt x="1035" y="409"/>
                </a:cubicBezTo>
                <a:cubicBezTo>
                  <a:pt x="1037" y="408"/>
                  <a:pt x="1039" y="403"/>
                  <a:pt x="1040" y="400"/>
                </a:cubicBezTo>
                <a:cubicBezTo>
                  <a:pt x="1042" y="391"/>
                  <a:pt x="1044" y="383"/>
                  <a:pt x="1046" y="374"/>
                </a:cubicBezTo>
                <a:cubicBezTo>
                  <a:pt x="1047" y="374"/>
                  <a:pt x="1048" y="374"/>
                  <a:pt x="1049" y="374"/>
                </a:cubicBezTo>
                <a:cubicBezTo>
                  <a:pt x="1050" y="377"/>
                  <a:pt x="1050" y="381"/>
                  <a:pt x="1051" y="384"/>
                </a:cubicBezTo>
                <a:cubicBezTo>
                  <a:pt x="1051" y="387"/>
                  <a:pt x="1051" y="390"/>
                  <a:pt x="1051" y="392"/>
                </a:cubicBezTo>
                <a:cubicBezTo>
                  <a:pt x="1054" y="392"/>
                  <a:pt x="1058" y="391"/>
                  <a:pt x="1060" y="390"/>
                </a:cubicBezTo>
                <a:cubicBezTo>
                  <a:pt x="1065" y="386"/>
                  <a:pt x="1070" y="382"/>
                  <a:pt x="1076" y="379"/>
                </a:cubicBezTo>
                <a:cubicBezTo>
                  <a:pt x="1077" y="378"/>
                  <a:pt x="1079" y="378"/>
                  <a:pt x="1082" y="379"/>
                </a:cubicBezTo>
                <a:cubicBezTo>
                  <a:pt x="1079" y="382"/>
                  <a:pt x="1076" y="385"/>
                  <a:pt x="1073" y="388"/>
                </a:cubicBezTo>
                <a:cubicBezTo>
                  <a:pt x="1073" y="388"/>
                  <a:pt x="1073" y="389"/>
                  <a:pt x="1073" y="389"/>
                </a:cubicBezTo>
                <a:cubicBezTo>
                  <a:pt x="1078" y="387"/>
                  <a:pt x="1084" y="385"/>
                  <a:pt x="1089" y="383"/>
                </a:cubicBezTo>
                <a:cubicBezTo>
                  <a:pt x="1089" y="383"/>
                  <a:pt x="1089" y="384"/>
                  <a:pt x="1090" y="385"/>
                </a:cubicBezTo>
                <a:cubicBezTo>
                  <a:pt x="1088" y="386"/>
                  <a:pt x="1087" y="388"/>
                  <a:pt x="1085" y="390"/>
                </a:cubicBezTo>
                <a:cubicBezTo>
                  <a:pt x="1087" y="391"/>
                  <a:pt x="1089" y="391"/>
                  <a:pt x="1092" y="392"/>
                </a:cubicBezTo>
                <a:cubicBezTo>
                  <a:pt x="1086" y="397"/>
                  <a:pt x="1080" y="400"/>
                  <a:pt x="1074" y="404"/>
                </a:cubicBezTo>
                <a:cubicBezTo>
                  <a:pt x="1080" y="405"/>
                  <a:pt x="1086" y="396"/>
                  <a:pt x="1089" y="406"/>
                </a:cubicBezTo>
                <a:cubicBezTo>
                  <a:pt x="1085" y="407"/>
                  <a:pt x="1081" y="407"/>
                  <a:pt x="1078" y="409"/>
                </a:cubicBezTo>
                <a:cubicBezTo>
                  <a:pt x="1060" y="418"/>
                  <a:pt x="1043" y="427"/>
                  <a:pt x="1025" y="436"/>
                </a:cubicBezTo>
                <a:cubicBezTo>
                  <a:pt x="1026" y="437"/>
                  <a:pt x="1026" y="438"/>
                  <a:pt x="1027" y="439"/>
                </a:cubicBezTo>
                <a:cubicBezTo>
                  <a:pt x="1030" y="440"/>
                  <a:pt x="1034" y="441"/>
                  <a:pt x="1037" y="442"/>
                </a:cubicBezTo>
                <a:cubicBezTo>
                  <a:pt x="1043" y="445"/>
                  <a:pt x="1046" y="444"/>
                  <a:pt x="1050" y="440"/>
                </a:cubicBezTo>
                <a:cubicBezTo>
                  <a:pt x="1058" y="432"/>
                  <a:pt x="1066" y="425"/>
                  <a:pt x="1075" y="418"/>
                </a:cubicBezTo>
                <a:cubicBezTo>
                  <a:pt x="1078" y="415"/>
                  <a:pt x="1083" y="413"/>
                  <a:pt x="1087" y="410"/>
                </a:cubicBezTo>
                <a:cubicBezTo>
                  <a:pt x="1088" y="409"/>
                  <a:pt x="1088" y="407"/>
                  <a:pt x="1089" y="406"/>
                </a:cubicBezTo>
                <a:close/>
                <a:moveTo>
                  <a:pt x="824" y="416"/>
                </a:moveTo>
                <a:cubicBezTo>
                  <a:pt x="817" y="427"/>
                  <a:pt x="812" y="436"/>
                  <a:pt x="807" y="444"/>
                </a:cubicBezTo>
                <a:cubicBezTo>
                  <a:pt x="814" y="449"/>
                  <a:pt x="821" y="453"/>
                  <a:pt x="830" y="458"/>
                </a:cubicBezTo>
                <a:cubicBezTo>
                  <a:pt x="828" y="443"/>
                  <a:pt x="826" y="431"/>
                  <a:pt x="824" y="416"/>
                </a:cubicBezTo>
                <a:close/>
                <a:moveTo>
                  <a:pt x="198" y="398"/>
                </a:moveTo>
                <a:cubicBezTo>
                  <a:pt x="194" y="399"/>
                  <a:pt x="190" y="400"/>
                  <a:pt x="187" y="401"/>
                </a:cubicBezTo>
                <a:cubicBezTo>
                  <a:pt x="185" y="401"/>
                  <a:pt x="183" y="403"/>
                  <a:pt x="182" y="404"/>
                </a:cubicBezTo>
                <a:cubicBezTo>
                  <a:pt x="183" y="406"/>
                  <a:pt x="185" y="410"/>
                  <a:pt x="186" y="410"/>
                </a:cubicBezTo>
                <a:cubicBezTo>
                  <a:pt x="191" y="410"/>
                  <a:pt x="195" y="408"/>
                  <a:pt x="199" y="407"/>
                </a:cubicBezTo>
                <a:cubicBezTo>
                  <a:pt x="201" y="406"/>
                  <a:pt x="202" y="403"/>
                  <a:pt x="204" y="401"/>
                </a:cubicBezTo>
                <a:cubicBezTo>
                  <a:pt x="202" y="400"/>
                  <a:pt x="200" y="399"/>
                  <a:pt x="198" y="398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88F6B44-B80A-4A96-B325-2573DC6992DC}"/>
              </a:ext>
            </a:extLst>
          </p:cNvPr>
          <p:cNvGrpSpPr/>
          <p:nvPr/>
        </p:nvGrpSpPr>
        <p:grpSpPr>
          <a:xfrm>
            <a:off x="3199508" y="5002643"/>
            <a:ext cx="5799908" cy="1318987"/>
            <a:chOff x="2" y="4714489"/>
            <a:chExt cx="5799908" cy="1318987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2" y="4714489"/>
              <a:ext cx="579990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5653820"/>
              <a:ext cx="5799838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44805" y="309626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D2906"/>
                </a:solidFill>
              </a:rPr>
              <a:t>https://www.planti</a:t>
            </a:r>
            <a:r>
              <a:rPr lang="en-US" dirty="0">
                <a:solidFill>
                  <a:srgbClr val="0070C0"/>
                </a:solidFill>
              </a:rPr>
              <a:t>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34377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21945" y="74104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Fully </a:t>
            </a:r>
            <a:r>
              <a:rPr lang="en-US" dirty="0" smtClean="0">
                <a:solidFill>
                  <a:srgbClr val="0070C0"/>
                </a:solidFill>
              </a:rPr>
              <a:t>Editable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20" y="1826895"/>
            <a:ext cx="3375000" cy="2857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940" y="5046345"/>
            <a:ext cx="10371748" cy="14868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744" y="1569834"/>
            <a:ext cx="2182311" cy="31145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961" y="1978342"/>
            <a:ext cx="3895141" cy="255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857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21945" y="74104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Fully </a:t>
            </a:r>
            <a:r>
              <a:rPr lang="en-US" dirty="0" smtClean="0">
                <a:solidFill>
                  <a:srgbClr val="0070C0"/>
                </a:solidFill>
              </a:rPr>
              <a:t>Editable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644" y="2322832"/>
            <a:ext cx="2052273" cy="208750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840" y="4053465"/>
            <a:ext cx="6086515" cy="24844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402" y="1866338"/>
            <a:ext cx="1590160" cy="19366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590" y="2151825"/>
            <a:ext cx="1946250" cy="28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776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A84063B8-A501-4B43-B782-A478F19A85D3}"/>
              </a:ext>
            </a:extLst>
          </p:cNvPr>
          <p:cNvSpPr/>
          <p:nvPr/>
        </p:nvSpPr>
        <p:spPr>
          <a:xfrm>
            <a:off x="496277" y="3219584"/>
            <a:ext cx="1538728" cy="994962"/>
          </a:xfrm>
          <a:custGeom>
            <a:avLst/>
            <a:gdLst>
              <a:gd name="connsiteX0" fmla="*/ 7277 w 1073623"/>
              <a:gd name="connsiteY0" fmla="*/ 642156 h 694220"/>
              <a:gd name="connsiteX1" fmla="*/ 1063115 w 1073623"/>
              <a:gd name="connsiteY1" fmla="*/ 642174 h 694220"/>
              <a:gd name="connsiteX2" fmla="*/ 1071111 w 1073623"/>
              <a:gd name="connsiteY2" fmla="*/ 650188 h 694220"/>
              <a:gd name="connsiteX3" fmla="*/ 1070982 w 1073623"/>
              <a:gd name="connsiteY3" fmla="*/ 684769 h 694220"/>
              <a:gd name="connsiteX4" fmla="*/ 1061291 w 1073623"/>
              <a:gd name="connsiteY4" fmla="*/ 694091 h 694220"/>
              <a:gd name="connsiteX5" fmla="*/ 7038 w 1073623"/>
              <a:gd name="connsiteY5" fmla="*/ 694220 h 694220"/>
              <a:gd name="connsiteX6" fmla="*/ 884 w 1073623"/>
              <a:gd name="connsiteY6" fmla="*/ 688067 h 694220"/>
              <a:gd name="connsiteX7" fmla="*/ 774 w 1073623"/>
              <a:gd name="connsiteY7" fmla="*/ 646780 h 694220"/>
              <a:gd name="connsiteX8" fmla="*/ 7277 w 1073623"/>
              <a:gd name="connsiteY8" fmla="*/ 642156 h 694220"/>
              <a:gd name="connsiteX9" fmla="*/ 338860 w 1073623"/>
              <a:gd name="connsiteY9" fmla="*/ 410464 h 694220"/>
              <a:gd name="connsiteX10" fmla="*/ 331453 w 1073623"/>
              <a:gd name="connsiteY10" fmla="*/ 417870 h 694220"/>
              <a:gd name="connsiteX11" fmla="*/ 331453 w 1073623"/>
              <a:gd name="connsiteY11" fmla="*/ 451271 h 694220"/>
              <a:gd name="connsiteX12" fmla="*/ 338860 w 1073623"/>
              <a:gd name="connsiteY12" fmla="*/ 458677 h 694220"/>
              <a:gd name="connsiteX13" fmla="*/ 358241 w 1073623"/>
              <a:gd name="connsiteY13" fmla="*/ 458677 h 694220"/>
              <a:gd name="connsiteX14" fmla="*/ 365647 w 1073623"/>
              <a:gd name="connsiteY14" fmla="*/ 451271 h 694220"/>
              <a:gd name="connsiteX15" fmla="*/ 365647 w 1073623"/>
              <a:gd name="connsiteY15" fmla="*/ 417870 h 694220"/>
              <a:gd name="connsiteX16" fmla="*/ 358241 w 1073623"/>
              <a:gd name="connsiteY16" fmla="*/ 410464 h 694220"/>
              <a:gd name="connsiteX17" fmla="*/ 185025 w 1073623"/>
              <a:gd name="connsiteY17" fmla="*/ 410464 h 694220"/>
              <a:gd name="connsiteX18" fmla="*/ 177619 w 1073623"/>
              <a:gd name="connsiteY18" fmla="*/ 417870 h 694220"/>
              <a:gd name="connsiteX19" fmla="*/ 177619 w 1073623"/>
              <a:gd name="connsiteY19" fmla="*/ 451271 h 694220"/>
              <a:gd name="connsiteX20" fmla="*/ 185025 w 1073623"/>
              <a:gd name="connsiteY20" fmla="*/ 458677 h 694220"/>
              <a:gd name="connsiteX21" fmla="*/ 204406 w 1073623"/>
              <a:gd name="connsiteY21" fmla="*/ 458677 h 694220"/>
              <a:gd name="connsiteX22" fmla="*/ 211812 w 1073623"/>
              <a:gd name="connsiteY22" fmla="*/ 451271 h 694220"/>
              <a:gd name="connsiteX23" fmla="*/ 211812 w 1073623"/>
              <a:gd name="connsiteY23" fmla="*/ 417870 h 694220"/>
              <a:gd name="connsiteX24" fmla="*/ 204406 w 1073623"/>
              <a:gd name="connsiteY24" fmla="*/ 410464 h 694220"/>
              <a:gd name="connsiteX25" fmla="*/ 271633 w 1073623"/>
              <a:gd name="connsiteY25" fmla="*/ 400994 h 694220"/>
              <a:gd name="connsiteX26" fmla="*/ 238047 w 1073623"/>
              <a:gd name="connsiteY26" fmla="*/ 434580 h 694220"/>
              <a:gd name="connsiteX27" fmla="*/ 271633 w 1073623"/>
              <a:gd name="connsiteY27" fmla="*/ 468165 h 694220"/>
              <a:gd name="connsiteX28" fmla="*/ 305219 w 1073623"/>
              <a:gd name="connsiteY28" fmla="*/ 434580 h 694220"/>
              <a:gd name="connsiteX29" fmla="*/ 271633 w 1073623"/>
              <a:gd name="connsiteY29" fmla="*/ 400994 h 694220"/>
              <a:gd name="connsiteX30" fmla="*/ 885441 w 1073623"/>
              <a:gd name="connsiteY30" fmla="*/ 388688 h 694220"/>
              <a:gd name="connsiteX31" fmla="*/ 889310 w 1073623"/>
              <a:gd name="connsiteY31" fmla="*/ 392557 h 694220"/>
              <a:gd name="connsiteX32" fmla="*/ 889310 w 1073623"/>
              <a:gd name="connsiteY32" fmla="*/ 422531 h 694220"/>
              <a:gd name="connsiteX33" fmla="*/ 885441 w 1073623"/>
              <a:gd name="connsiteY33" fmla="*/ 430066 h 694220"/>
              <a:gd name="connsiteX34" fmla="*/ 881572 w 1073623"/>
              <a:gd name="connsiteY34" fmla="*/ 422531 h 694220"/>
              <a:gd name="connsiteX35" fmla="*/ 881572 w 1073623"/>
              <a:gd name="connsiteY35" fmla="*/ 392557 h 694220"/>
              <a:gd name="connsiteX36" fmla="*/ 885441 w 1073623"/>
              <a:gd name="connsiteY36" fmla="*/ 388688 h 694220"/>
              <a:gd name="connsiteX37" fmla="*/ 855504 w 1073623"/>
              <a:gd name="connsiteY37" fmla="*/ 345218 h 694220"/>
              <a:gd name="connsiteX38" fmla="*/ 880079 w 1073623"/>
              <a:gd name="connsiteY38" fmla="*/ 345230 h 694220"/>
              <a:gd name="connsiteX39" fmla="*/ 927870 w 1073623"/>
              <a:gd name="connsiteY39" fmla="*/ 345283 h 694220"/>
              <a:gd name="connsiteX40" fmla="*/ 936565 w 1073623"/>
              <a:gd name="connsiteY40" fmla="*/ 353813 h 694220"/>
              <a:gd name="connsiteX41" fmla="*/ 937284 w 1073623"/>
              <a:gd name="connsiteY41" fmla="*/ 362987 h 694220"/>
              <a:gd name="connsiteX42" fmla="*/ 929141 w 1073623"/>
              <a:gd name="connsiteY42" fmla="*/ 372420 h 694220"/>
              <a:gd name="connsiteX43" fmla="*/ 842053 w 1073623"/>
              <a:gd name="connsiteY43" fmla="*/ 372438 h 694220"/>
              <a:gd name="connsiteX44" fmla="*/ 832676 w 1073623"/>
              <a:gd name="connsiteY44" fmla="*/ 363172 h 694220"/>
              <a:gd name="connsiteX45" fmla="*/ 832916 w 1073623"/>
              <a:gd name="connsiteY45" fmla="*/ 352873 h 694220"/>
              <a:gd name="connsiteX46" fmla="*/ 841298 w 1073623"/>
              <a:gd name="connsiteY46" fmla="*/ 345246 h 694220"/>
              <a:gd name="connsiteX47" fmla="*/ 855504 w 1073623"/>
              <a:gd name="connsiteY47" fmla="*/ 345218 h 694220"/>
              <a:gd name="connsiteX48" fmla="*/ 338896 w 1073623"/>
              <a:gd name="connsiteY48" fmla="*/ 298192 h 694220"/>
              <a:gd name="connsiteX49" fmla="*/ 331490 w 1073623"/>
              <a:gd name="connsiteY49" fmla="*/ 305598 h 694220"/>
              <a:gd name="connsiteX50" fmla="*/ 331490 w 1073623"/>
              <a:gd name="connsiteY50" fmla="*/ 339000 h 694220"/>
              <a:gd name="connsiteX51" fmla="*/ 338896 w 1073623"/>
              <a:gd name="connsiteY51" fmla="*/ 346406 h 694220"/>
              <a:gd name="connsiteX52" fmla="*/ 358278 w 1073623"/>
              <a:gd name="connsiteY52" fmla="*/ 346406 h 694220"/>
              <a:gd name="connsiteX53" fmla="*/ 365684 w 1073623"/>
              <a:gd name="connsiteY53" fmla="*/ 339000 h 694220"/>
              <a:gd name="connsiteX54" fmla="*/ 365684 w 1073623"/>
              <a:gd name="connsiteY54" fmla="*/ 305598 h 694220"/>
              <a:gd name="connsiteX55" fmla="*/ 358278 w 1073623"/>
              <a:gd name="connsiteY55" fmla="*/ 298192 h 694220"/>
              <a:gd name="connsiteX56" fmla="*/ 287587 w 1073623"/>
              <a:gd name="connsiteY56" fmla="*/ 298192 h 694220"/>
              <a:gd name="connsiteX57" fmla="*/ 280181 w 1073623"/>
              <a:gd name="connsiteY57" fmla="*/ 305598 h 694220"/>
              <a:gd name="connsiteX58" fmla="*/ 280181 w 1073623"/>
              <a:gd name="connsiteY58" fmla="*/ 339000 h 694220"/>
              <a:gd name="connsiteX59" fmla="*/ 287587 w 1073623"/>
              <a:gd name="connsiteY59" fmla="*/ 346406 h 694220"/>
              <a:gd name="connsiteX60" fmla="*/ 306969 w 1073623"/>
              <a:gd name="connsiteY60" fmla="*/ 346406 h 694220"/>
              <a:gd name="connsiteX61" fmla="*/ 314375 w 1073623"/>
              <a:gd name="connsiteY61" fmla="*/ 339000 h 694220"/>
              <a:gd name="connsiteX62" fmla="*/ 314375 w 1073623"/>
              <a:gd name="connsiteY62" fmla="*/ 305598 h 694220"/>
              <a:gd name="connsiteX63" fmla="*/ 306969 w 1073623"/>
              <a:gd name="connsiteY63" fmla="*/ 298192 h 694220"/>
              <a:gd name="connsiteX64" fmla="*/ 236297 w 1073623"/>
              <a:gd name="connsiteY64" fmla="*/ 298192 h 694220"/>
              <a:gd name="connsiteX65" fmla="*/ 228891 w 1073623"/>
              <a:gd name="connsiteY65" fmla="*/ 305598 h 694220"/>
              <a:gd name="connsiteX66" fmla="*/ 228891 w 1073623"/>
              <a:gd name="connsiteY66" fmla="*/ 339000 h 694220"/>
              <a:gd name="connsiteX67" fmla="*/ 236297 w 1073623"/>
              <a:gd name="connsiteY67" fmla="*/ 346406 h 694220"/>
              <a:gd name="connsiteX68" fmla="*/ 255678 w 1073623"/>
              <a:gd name="connsiteY68" fmla="*/ 346406 h 694220"/>
              <a:gd name="connsiteX69" fmla="*/ 263084 w 1073623"/>
              <a:gd name="connsiteY69" fmla="*/ 339000 h 694220"/>
              <a:gd name="connsiteX70" fmla="*/ 263084 w 1073623"/>
              <a:gd name="connsiteY70" fmla="*/ 305598 h 694220"/>
              <a:gd name="connsiteX71" fmla="*/ 255678 w 1073623"/>
              <a:gd name="connsiteY71" fmla="*/ 298192 h 694220"/>
              <a:gd name="connsiteX72" fmla="*/ 184988 w 1073623"/>
              <a:gd name="connsiteY72" fmla="*/ 298192 h 694220"/>
              <a:gd name="connsiteX73" fmla="*/ 177582 w 1073623"/>
              <a:gd name="connsiteY73" fmla="*/ 305598 h 694220"/>
              <a:gd name="connsiteX74" fmla="*/ 177582 w 1073623"/>
              <a:gd name="connsiteY74" fmla="*/ 339000 h 694220"/>
              <a:gd name="connsiteX75" fmla="*/ 184988 w 1073623"/>
              <a:gd name="connsiteY75" fmla="*/ 346406 h 694220"/>
              <a:gd name="connsiteX76" fmla="*/ 204369 w 1073623"/>
              <a:gd name="connsiteY76" fmla="*/ 346406 h 694220"/>
              <a:gd name="connsiteX77" fmla="*/ 211776 w 1073623"/>
              <a:gd name="connsiteY77" fmla="*/ 339000 h 694220"/>
              <a:gd name="connsiteX78" fmla="*/ 211776 w 1073623"/>
              <a:gd name="connsiteY78" fmla="*/ 305598 h 694220"/>
              <a:gd name="connsiteX79" fmla="*/ 204369 w 1073623"/>
              <a:gd name="connsiteY79" fmla="*/ 298192 h 694220"/>
              <a:gd name="connsiteX80" fmla="*/ 185246 w 1073623"/>
              <a:gd name="connsiteY80" fmla="*/ 214882 h 694220"/>
              <a:gd name="connsiteX81" fmla="*/ 177527 w 1073623"/>
              <a:gd name="connsiteY81" fmla="*/ 222602 h 694220"/>
              <a:gd name="connsiteX82" fmla="*/ 177527 w 1073623"/>
              <a:gd name="connsiteY82" fmla="*/ 265141 h 694220"/>
              <a:gd name="connsiteX83" fmla="*/ 185246 w 1073623"/>
              <a:gd name="connsiteY83" fmla="*/ 272860 h 694220"/>
              <a:gd name="connsiteX84" fmla="*/ 357707 w 1073623"/>
              <a:gd name="connsiteY84" fmla="*/ 272860 h 694220"/>
              <a:gd name="connsiteX85" fmla="*/ 365426 w 1073623"/>
              <a:gd name="connsiteY85" fmla="*/ 265141 h 694220"/>
              <a:gd name="connsiteX86" fmla="*/ 365426 w 1073623"/>
              <a:gd name="connsiteY86" fmla="*/ 222602 h 694220"/>
              <a:gd name="connsiteX87" fmla="*/ 357707 w 1073623"/>
              <a:gd name="connsiteY87" fmla="*/ 214882 h 694220"/>
              <a:gd name="connsiteX88" fmla="*/ 269791 w 1073623"/>
              <a:gd name="connsiteY88" fmla="*/ 30 h 694220"/>
              <a:gd name="connsiteX89" fmla="*/ 861344 w 1073623"/>
              <a:gd name="connsiteY89" fmla="*/ 933 h 694220"/>
              <a:gd name="connsiteX90" fmla="*/ 872306 w 1073623"/>
              <a:gd name="connsiteY90" fmla="*/ 11747 h 694220"/>
              <a:gd name="connsiteX91" fmla="*/ 872361 w 1073623"/>
              <a:gd name="connsiteY91" fmla="*/ 190416 h 694220"/>
              <a:gd name="connsiteX92" fmla="*/ 879325 w 1073623"/>
              <a:gd name="connsiteY92" fmla="*/ 207052 h 694220"/>
              <a:gd name="connsiteX93" fmla="*/ 892903 w 1073623"/>
              <a:gd name="connsiteY93" fmla="*/ 204860 h 694220"/>
              <a:gd name="connsiteX94" fmla="*/ 897104 w 1073623"/>
              <a:gd name="connsiteY94" fmla="*/ 190287 h 694220"/>
              <a:gd name="connsiteX95" fmla="*/ 896551 w 1073623"/>
              <a:gd name="connsiteY95" fmla="*/ 6976 h 694220"/>
              <a:gd name="connsiteX96" fmla="*/ 902078 w 1073623"/>
              <a:gd name="connsiteY96" fmla="*/ 1117 h 694220"/>
              <a:gd name="connsiteX97" fmla="*/ 1004548 w 1073623"/>
              <a:gd name="connsiteY97" fmla="*/ 42919 h 694220"/>
              <a:gd name="connsiteX98" fmla="*/ 1026048 w 1073623"/>
              <a:gd name="connsiteY98" fmla="*/ 129214 h 694220"/>
              <a:gd name="connsiteX99" fmla="*/ 1025256 w 1073623"/>
              <a:gd name="connsiteY99" fmla="*/ 236677 h 694220"/>
              <a:gd name="connsiteX100" fmla="*/ 1015731 w 1073623"/>
              <a:gd name="connsiteY100" fmla="*/ 277098 h 694220"/>
              <a:gd name="connsiteX101" fmla="*/ 977595 w 1073623"/>
              <a:gd name="connsiteY101" fmla="*/ 327301 h 694220"/>
              <a:gd name="connsiteX102" fmla="*/ 787614 w 1073623"/>
              <a:gd name="connsiteY102" fmla="*/ 327430 h 694220"/>
              <a:gd name="connsiteX103" fmla="*/ 762613 w 1073623"/>
              <a:gd name="connsiteY103" fmla="*/ 300643 h 694220"/>
              <a:gd name="connsiteX104" fmla="*/ 734481 w 1073623"/>
              <a:gd name="connsiteY104" fmla="*/ 264699 h 694220"/>
              <a:gd name="connsiteX105" fmla="*/ 695018 w 1073623"/>
              <a:gd name="connsiteY105" fmla="*/ 216301 h 694220"/>
              <a:gd name="connsiteX106" fmla="*/ 648757 w 1073623"/>
              <a:gd name="connsiteY106" fmla="*/ 214514 h 694220"/>
              <a:gd name="connsiteX107" fmla="*/ 591793 w 1073623"/>
              <a:gd name="connsiteY107" fmla="*/ 214072 h 694220"/>
              <a:gd name="connsiteX108" fmla="*/ 477955 w 1073623"/>
              <a:gd name="connsiteY108" fmla="*/ 213795 h 694220"/>
              <a:gd name="connsiteX109" fmla="*/ 463125 w 1073623"/>
              <a:gd name="connsiteY109" fmla="*/ 228866 h 694220"/>
              <a:gd name="connsiteX110" fmla="*/ 463198 w 1073623"/>
              <a:gd name="connsiteY110" fmla="*/ 476714 h 694220"/>
              <a:gd name="connsiteX111" fmla="*/ 479005 w 1073623"/>
              <a:gd name="connsiteY111" fmla="*/ 492337 h 694220"/>
              <a:gd name="connsiteX112" fmla="*/ 812577 w 1073623"/>
              <a:gd name="connsiteY112" fmla="*/ 492134 h 694220"/>
              <a:gd name="connsiteX113" fmla="*/ 957163 w 1073623"/>
              <a:gd name="connsiteY113" fmla="*/ 492116 h 694220"/>
              <a:gd name="connsiteX114" fmla="*/ 1040842 w 1073623"/>
              <a:gd name="connsiteY114" fmla="*/ 529368 h 694220"/>
              <a:gd name="connsiteX115" fmla="*/ 1072346 w 1073623"/>
              <a:gd name="connsiteY115" fmla="*/ 595028 h 694220"/>
              <a:gd name="connsiteX116" fmla="*/ 1063558 w 1073623"/>
              <a:gd name="connsiteY116" fmla="*/ 617210 h 694220"/>
              <a:gd name="connsiteX117" fmla="*/ 7056 w 1073623"/>
              <a:gd name="connsiteY117" fmla="*/ 617265 h 694220"/>
              <a:gd name="connsiteX118" fmla="*/ 0 w 1073623"/>
              <a:gd name="connsiteY118" fmla="*/ 610246 h 694220"/>
              <a:gd name="connsiteX119" fmla="*/ 36902 w 1073623"/>
              <a:gd name="connsiteY119" fmla="*/ 522275 h 694220"/>
              <a:gd name="connsiteX120" fmla="*/ 60705 w 1073623"/>
              <a:gd name="connsiteY120" fmla="*/ 505307 h 694220"/>
              <a:gd name="connsiteX121" fmla="*/ 69014 w 1073623"/>
              <a:gd name="connsiteY121" fmla="*/ 479164 h 694220"/>
              <a:gd name="connsiteX122" fmla="*/ 106523 w 1073623"/>
              <a:gd name="connsiteY122" fmla="*/ 203939 h 694220"/>
              <a:gd name="connsiteX123" fmla="*/ 100978 w 1073623"/>
              <a:gd name="connsiteY123" fmla="*/ 197767 h 694220"/>
              <a:gd name="connsiteX124" fmla="*/ 77304 w 1073623"/>
              <a:gd name="connsiteY124" fmla="*/ 197012 h 694220"/>
              <a:gd name="connsiteX125" fmla="*/ 69345 w 1073623"/>
              <a:gd name="connsiteY125" fmla="*/ 188813 h 694220"/>
              <a:gd name="connsiteX126" fmla="*/ 69548 w 1073623"/>
              <a:gd name="connsiteY126" fmla="*/ 50971 h 694220"/>
              <a:gd name="connsiteX127" fmla="*/ 75775 w 1073623"/>
              <a:gd name="connsiteY127" fmla="*/ 45130 h 694220"/>
              <a:gd name="connsiteX128" fmla="*/ 152195 w 1073623"/>
              <a:gd name="connsiteY128" fmla="*/ 45499 h 694220"/>
              <a:gd name="connsiteX129" fmla="*/ 172921 w 1073623"/>
              <a:gd name="connsiteY129" fmla="*/ 36250 h 694220"/>
              <a:gd name="connsiteX130" fmla="*/ 269791 w 1073623"/>
              <a:gd name="connsiteY130" fmla="*/ 30 h 69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073623" h="694220">
                <a:moveTo>
                  <a:pt x="7277" y="642156"/>
                </a:moveTo>
                <a:cubicBezTo>
                  <a:pt x="32241" y="642193"/>
                  <a:pt x="1032827" y="642156"/>
                  <a:pt x="1063115" y="642174"/>
                </a:cubicBezTo>
                <a:cubicBezTo>
                  <a:pt x="1070245" y="642174"/>
                  <a:pt x="1071092" y="643022"/>
                  <a:pt x="1071111" y="650188"/>
                </a:cubicBezTo>
                <a:cubicBezTo>
                  <a:pt x="1071129" y="661721"/>
                  <a:pt x="1071129" y="673254"/>
                  <a:pt x="1070982" y="684769"/>
                </a:cubicBezTo>
                <a:cubicBezTo>
                  <a:pt x="1070871" y="692967"/>
                  <a:pt x="1069527" y="694091"/>
                  <a:pt x="1061291" y="694091"/>
                </a:cubicBezTo>
                <a:cubicBezTo>
                  <a:pt x="959595" y="694073"/>
                  <a:pt x="69861" y="694036"/>
                  <a:pt x="7038" y="694220"/>
                </a:cubicBezTo>
                <a:cubicBezTo>
                  <a:pt x="2229" y="694238"/>
                  <a:pt x="921" y="691936"/>
                  <a:pt x="884" y="688067"/>
                </a:cubicBezTo>
                <a:cubicBezTo>
                  <a:pt x="755" y="674304"/>
                  <a:pt x="737" y="660542"/>
                  <a:pt x="774" y="646780"/>
                </a:cubicBezTo>
                <a:cubicBezTo>
                  <a:pt x="792" y="642432"/>
                  <a:pt x="3924" y="642137"/>
                  <a:pt x="7277" y="642156"/>
                </a:cubicBezTo>
                <a:close/>
                <a:moveTo>
                  <a:pt x="338860" y="410464"/>
                </a:moveTo>
                <a:cubicBezTo>
                  <a:pt x="334769" y="410464"/>
                  <a:pt x="331453" y="413780"/>
                  <a:pt x="331453" y="417870"/>
                </a:cubicBezTo>
                <a:lnTo>
                  <a:pt x="331453" y="451271"/>
                </a:lnTo>
                <a:cubicBezTo>
                  <a:pt x="331453" y="455361"/>
                  <a:pt x="334769" y="458677"/>
                  <a:pt x="338860" y="458677"/>
                </a:cubicBezTo>
                <a:lnTo>
                  <a:pt x="358241" y="458677"/>
                </a:lnTo>
                <a:cubicBezTo>
                  <a:pt x="362331" y="458677"/>
                  <a:pt x="365647" y="455361"/>
                  <a:pt x="365647" y="451271"/>
                </a:cubicBezTo>
                <a:lnTo>
                  <a:pt x="365647" y="417870"/>
                </a:lnTo>
                <a:cubicBezTo>
                  <a:pt x="365647" y="413780"/>
                  <a:pt x="362331" y="410464"/>
                  <a:pt x="358241" y="410464"/>
                </a:cubicBezTo>
                <a:close/>
                <a:moveTo>
                  <a:pt x="185025" y="410464"/>
                </a:moveTo>
                <a:cubicBezTo>
                  <a:pt x="180935" y="410464"/>
                  <a:pt x="177619" y="413780"/>
                  <a:pt x="177619" y="417870"/>
                </a:cubicBezTo>
                <a:lnTo>
                  <a:pt x="177619" y="451271"/>
                </a:lnTo>
                <a:cubicBezTo>
                  <a:pt x="177619" y="455361"/>
                  <a:pt x="180935" y="458677"/>
                  <a:pt x="185025" y="458677"/>
                </a:cubicBezTo>
                <a:lnTo>
                  <a:pt x="204406" y="458677"/>
                </a:lnTo>
                <a:cubicBezTo>
                  <a:pt x="208496" y="458677"/>
                  <a:pt x="211812" y="455361"/>
                  <a:pt x="211812" y="451271"/>
                </a:cubicBezTo>
                <a:lnTo>
                  <a:pt x="211812" y="417870"/>
                </a:lnTo>
                <a:cubicBezTo>
                  <a:pt x="211812" y="413780"/>
                  <a:pt x="208496" y="410464"/>
                  <a:pt x="204406" y="410464"/>
                </a:cubicBezTo>
                <a:close/>
                <a:moveTo>
                  <a:pt x="271633" y="400994"/>
                </a:moveTo>
                <a:cubicBezTo>
                  <a:pt x="253081" y="400994"/>
                  <a:pt x="238047" y="416028"/>
                  <a:pt x="238047" y="434580"/>
                </a:cubicBezTo>
                <a:cubicBezTo>
                  <a:pt x="238047" y="453132"/>
                  <a:pt x="253081" y="468165"/>
                  <a:pt x="271633" y="468165"/>
                </a:cubicBezTo>
                <a:cubicBezTo>
                  <a:pt x="290185" y="468165"/>
                  <a:pt x="305219" y="453132"/>
                  <a:pt x="305219" y="434580"/>
                </a:cubicBezTo>
                <a:cubicBezTo>
                  <a:pt x="305219" y="416028"/>
                  <a:pt x="290185" y="400994"/>
                  <a:pt x="271633" y="400994"/>
                </a:cubicBezTo>
                <a:close/>
                <a:moveTo>
                  <a:pt x="885441" y="388688"/>
                </a:moveTo>
                <a:cubicBezTo>
                  <a:pt x="887579" y="388688"/>
                  <a:pt x="889310" y="390420"/>
                  <a:pt x="889310" y="392557"/>
                </a:cubicBezTo>
                <a:lnTo>
                  <a:pt x="889310" y="422531"/>
                </a:lnTo>
                <a:cubicBezTo>
                  <a:pt x="889310" y="425295"/>
                  <a:pt x="886565" y="430066"/>
                  <a:pt x="885441" y="430066"/>
                </a:cubicBezTo>
                <a:cubicBezTo>
                  <a:pt x="884133" y="430066"/>
                  <a:pt x="881572" y="425516"/>
                  <a:pt x="881572" y="422531"/>
                </a:cubicBezTo>
                <a:lnTo>
                  <a:pt x="881572" y="392557"/>
                </a:lnTo>
                <a:cubicBezTo>
                  <a:pt x="881572" y="390420"/>
                  <a:pt x="883304" y="388688"/>
                  <a:pt x="885441" y="388688"/>
                </a:cubicBezTo>
                <a:close/>
                <a:moveTo>
                  <a:pt x="855504" y="345218"/>
                </a:moveTo>
                <a:cubicBezTo>
                  <a:pt x="862418" y="345217"/>
                  <a:pt x="871061" y="345222"/>
                  <a:pt x="880079" y="345230"/>
                </a:cubicBezTo>
                <a:cubicBezTo>
                  <a:pt x="898116" y="345246"/>
                  <a:pt x="917654" y="345274"/>
                  <a:pt x="927870" y="345283"/>
                </a:cubicBezTo>
                <a:cubicBezTo>
                  <a:pt x="935718" y="345283"/>
                  <a:pt x="936399" y="346038"/>
                  <a:pt x="936565" y="353813"/>
                </a:cubicBezTo>
                <a:cubicBezTo>
                  <a:pt x="936621" y="356871"/>
                  <a:pt x="936455" y="359893"/>
                  <a:pt x="937284" y="362987"/>
                </a:cubicBezTo>
                <a:cubicBezTo>
                  <a:pt x="938481" y="367483"/>
                  <a:pt x="933949" y="372420"/>
                  <a:pt x="929141" y="372420"/>
                </a:cubicBezTo>
                <a:cubicBezTo>
                  <a:pt x="914384" y="372438"/>
                  <a:pt x="856313" y="372475"/>
                  <a:pt x="842053" y="372438"/>
                </a:cubicBezTo>
                <a:cubicBezTo>
                  <a:pt x="835292" y="372420"/>
                  <a:pt x="832694" y="369841"/>
                  <a:pt x="832676" y="363172"/>
                </a:cubicBezTo>
                <a:cubicBezTo>
                  <a:pt x="832676" y="359745"/>
                  <a:pt x="832621" y="356300"/>
                  <a:pt x="832916" y="352873"/>
                </a:cubicBezTo>
                <a:cubicBezTo>
                  <a:pt x="833431" y="346646"/>
                  <a:pt x="834924" y="345301"/>
                  <a:pt x="841298" y="345246"/>
                </a:cubicBezTo>
                <a:cubicBezTo>
                  <a:pt x="843403" y="345228"/>
                  <a:pt x="848589" y="345220"/>
                  <a:pt x="855504" y="345218"/>
                </a:cubicBezTo>
                <a:close/>
                <a:moveTo>
                  <a:pt x="338896" y="298192"/>
                </a:moveTo>
                <a:cubicBezTo>
                  <a:pt x="334806" y="298192"/>
                  <a:pt x="331490" y="301509"/>
                  <a:pt x="331490" y="305598"/>
                </a:cubicBezTo>
                <a:lnTo>
                  <a:pt x="331490" y="339000"/>
                </a:lnTo>
                <a:cubicBezTo>
                  <a:pt x="331490" y="343090"/>
                  <a:pt x="334806" y="346406"/>
                  <a:pt x="338896" y="346406"/>
                </a:cubicBezTo>
                <a:lnTo>
                  <a:pt x="358278" y="346406"/>
                </a:lnTo>
                <a:cubicBezTo>
                  <a:pt x="362368" y="346406"/>
                  <a:pt x="365684" y="343090"/>
                  <a:pt x="365684" y="339000"/>
                </a:cubicBezTo>
                <a:lnTo>
                  <a:pt x="365684" y="305598"/>
                </a:lnTo>
                <a:cubicBezTo>
                  <a:pt x="365684" y="301509"/>
                  <a:pt x="362368" y="298192"/>
                  <a:pt x="358278" y="298192"/>
                </a:cubicBezTo>
                <a:close/>
                <a:moveTo>
                  <a:pt x="287587" y="298192"/>
                </a:moveTo>
                <a:cubicBezTo>
                  <a:pt x="283497" y="298192"/>
                  <a:pt x="280181" y="301509"/>
                  <a:pt x="280181" y="305598"/>
                </a:cubicBezTo>
                <a:lnTo>
                  <a:pt x="280181" y="339000"/>
                </a:lnTo>
                <a:cubicBezTo>
                  <a:pt x="280181" y="343090"/>
                  <a:pt x="283497" y="346406"/>
                  <a:pt x="287587" y="346406"/>
                </a:cubicBezTo>
                <a:lnTo>
                  <a:pt x="306969" y="346406"/>
                </a:lnTo>
                <a:cubicBezTo>
                  <a:pt x="311059" y="346406"/>
                  <a:pt x="314375" y="343090"/>
                  <a:pt x="314375" y="339000"/>
                </a:cubicBezTo>
                <a:lnTo>
                  <a:pt x="314375" y="305598"/>
                </a:lnTo>
                <a:cubicBezTo>
                  <a:pt x="314375" y="301509"/>
                  <a:pt x="311059" y="298192"/>
                  <a:pt x="306969" y="298192"/>
                </a:cubicBezTo>
                <a:close/>
                <a:moveTo>
                  <a:pt x="236297" y="298192"/>
                </a:moveTo>
                <a:cubicBezTo>
                  <a:pt x="232207" y="298192"/>
                  <a:pt x="228891" y="301509"/>
                  <a:pt x="228891" y="305598"/>
                </a:cubicBezTo>
                <a:lnTo>
                  <a:pt x="228891" y="339000"/>
                </a:lnTo>
                <a:cubicBezTo>
                  <a:pt x="228891" y="343090"/>
                  <a:pt x="232207" y="346406"/>
                  <a:pt x="236297" y="346406"/>
                </a:cubicBezTo>
                <a:lnTo>
                  <a:pt x="255678" y="346406"/>
                </a:lnTo>
                <a:cubicBezTo>
                  <a:pt x="259768" y="346406"/>
                  <a:pt x="263084" y="343090"/>
                  <a:pt x="263084" y="339000"/>
                </a:cubicBezTo>
                <a:lnTo>
                  <a:pt x="263084" y="305598"/>
                </a:lnTo>
                <a:cubicBezTo>
                  <a:pt x="263084" y="301509"/>
                  <a:pt x="259768" y="298192"/>
                  <a:pt x="255678" y="298192"/>
                </a:cubicBezTo>
                <a:close/>
                <a:moveTo>
                  <a:pt x="184988" y="298192"/>
                </a:moveTo>
                <a:cubicBezTo>
                  <a:pt x="180898" y="298192"/>
                  <a:pt x="177582" y="301509"/>
                  <a:pt x="177582" y="305598"/>
                </a:cubicBezTo>
                <a:lnTo>
                  <a:pt x="177582" y="339000"/>
                </a:lnTo>
                <a:cubicBezTo>
                  <a:pt x="177582" y="343090"/>
                  <a:pt x="180898" y="346406"/>
                  <a:pt x="184988" y="346406"/>
                </a:cubicBezTo>
                <a:lnTo>
                  <a:pt x="204369" y="346406"/>
                </a:lnTo>
                <a:cubicBezTo>
                  <a:pt x="208459" y="346406"/>
                  <a:pt x="211776" y="343090"/>
                  <a:pt x="211776" y="339000"/>
                </a:cubicBezTo>
                <a:lnTo>
                  <a:pt x="211776" y="305598"/>
                </a:lnTo>
                <a:cubicBezTo>
                  <a:pt x="211776" y="301509"/>
                  <a:pt x="208459" y="298192"/>
                  <a:pt x="204369" y="298192"/>
                </a:cubicBezTo>
                <a:close/>
                <a:moveTo>
                  <a:pt x="185246" y="214882"/>
                </a:moveTo>
                <a:cubicBezTo>
                  <a:pt x="180990" y="214882"/>
                  <a:pt x="177527" y="218327"/>
                  <a:pt x="177527" y="222602"/>
                </a:cubicBezTo>
                <a:lnTo>
                  <a:pt x="177527" y="265141"/>
                </a:lnTo>
                <a:cubicBezTo>
                  <a:pt x="177527" y="269397"/>
                  <a:pt x="180972" y="272860"/>
                  <a:pt x="185246" y="272860"/>
                </a:cubicBezTo>
                <a:lnTo>
                  <a:pt x="357707" y="272860"/>
                </a:lnTo>
                <a:cubicBezTo>
                  <a:pt x="361962" y="272860"/>
                  <a:pt x="365426" y="269415"/>
                  <a:pt x="365426" y="265141"/>
                </a:cubicBezTo>
                <a:lnTo>
                  <a:pt x="365426" y="222602"/>
                </a:lnTo>
                <a:cubicBezTo>
                  <a:pt x="365426" y="218346"/>
                  <a:pt x="361981" y="214882"/>
                  <a:pt x="357707" y="214882"/>
                </a:cubicBezTo>
                <a:close/>
                <a:moveTo>
                  <a:pt x="269791" y="30"/>
                </a:moveTo>
                <a:cubicBezTo>
                  <a:pt x="307134" y="804"/>
                  <a:pt x="701614" y="933"/>
                  <a:pt x="861344" y="933"/>
                </a:cubicBezTo>
                <a:cubicBezTo>
                  <a:pt x="872287" y="933"/>
                  <a:pt x="872306" y="933"/>
                  <a:pt x="872306" y="11747"/>
                </a:cubicBezTo>
                <a:cubicBezTo>
                  <a:pt x="872324" y="71310"/>
                  <a:pt x="872287" y="130854"/>
                  <a:pt x="872361" y="190416"/>
                </a:cubicBezTo>
                <a:cubicBezTo>
                  <a:pt x="872361" y="196791"/>
                  <a:pt x="873263" y="202870"/>
                  <a:pt x="879325" y="207052"/>
                </a:cubicBezTo>
                <a:cubicBezTo>
                  <a:pt x="884410" y="210571"/>
                  <a:pt x="889808" y="210184"/>
                  <a:pt x="892903" y="204860"/>
                </a:cubicBezTo>
                <a:cubicBezTo>
                  <a:pt x="895464" y="200420"/>
                  <a:pt x="897122" y="195685"/>
                  <a:pt x="897104" y="190287"/>
                </a:cubicBezTo>
                <a:cubicBezTo>
                  <a:pt x="896864" y="129177"/>
                  <a:pt x="896809" y="68086"/>
                  <a:pt x="896551" y="6976"/>
                </a:cubicBezTo>
                <a:cubicBezTo>
                  <a:pt x="896532" y="2757"/>
                  <a:pt x="898854" y="1080"/>
                  <a:pt x="902078" y="1117"/>
                </a:cubicBezTo>
                <a:cubicBezTo>
                  <a:pt x="942517" y="1578"/>
                  <a:pt x="978369" y="8523"/>
                  <a:pt x="1004548" y="42919"/>
                </a:cubicBezTo>
                <a:cubicBezTo>
                  <a:pt x="1024611" y="69283"/>
                  <a:pt x="1025790" y="97600"/>
                  <a:pt x="1026048" y="129214"/>
                </a:cubicBezTo>
                <a:cubicBezTo>
                  <a:pt x="1026251" y="154178"/>
                  <a:pt x="1026932" y="225992"/>
                  <a:pt x="1025256" y="236677"/>
                </a:cubicBezTo>
                <a:cubicBezTo>
                  <a:pt x="1023174" y="249886"/>
                  <a:pt x="1021811" y="265215"/>
                  <a:pt x="1015731" y="277098"/>
                </a:cubicBezTo>
                <a:cubicBezTo>
                  <a:pt x="1004880" y="293365"/>
                  <a:pt x="1000311" y="324574"/>
                  <a:pt x="977595" y="327301"/>
                </a:cubicBezTo>
                <a:cubicBezTo>
                  <a:pt x="946478" y="331041"/>
                  <a:pt x="816704" y="333841"/>
                  <a:pt x="787614" y="327430"/>
                </a:cubicBezTo>
                <a:cubicBezTo>
                  <a:pt x="776670" y="325017"/>
                  <a:pt x="769080" y="308896"/>
                  <a:pt x="762613" y="300643"/>
                </a:cubicBezTo>
                <a:cubicBezTo>
                  <a:pt x="753236" y="288667"/>
                  <a:pt x="743858" y="276674"/>
                  <a:pt x="734481" y="264699"/>
                </a:cubicBezTo>
                <a:cubicBezTo>
                  <a:pt x="722193" y="249021"/>
                  <a:pt x="710512" y="229031"/>
                  <a:pt x="695018" y="216301"/>
                </a:cubicBezTo>
                <a:cubicBezTo>
                  <a:pt x="686046" y="208950"/>
                  <a:pt x="659793" y="214514"/>
                  <a:pt x="648757" y="214514"/>
                </a:cubicBezTo>
                <a:cubicBezTo>
                  <a:pt x="629782" y="214532"/>
                  <a:pt x="610787" y="214311"/>
                  <a:pt x="591793" y="214072"/>
                </a:cubicBezTo>
                <a:cubicBezTo>
                  <a:pt x="553841" y="213593"/>
                  <a:pt x="515889" y="212985"/>
                  <a:pt x="477955" y="213795"/>
                </a:cubicBezTo>
                <a:cubicBezTo>
                  <a:pt x="467307" y="214016"/>
                  <a:pt x="463125" y="218143"/>
                  <a:pt x="463125" y="228866"/>
                </a:cubicBezTo>
                <a:cubicBezTo>
                  <a:pt x="463143" y="311476"/>
                  <a:pt x="463161" y="394104"/>
                  <a:pt x="463198" y="476714"/>
                </a:cubicBezTo>
                <a:cubicBezTo>
                  <a:pt x="463198" y="488744"/>
                  <a:pt x="466809" y="492337"/>
                  <a:pt x="479005" y="492337"/>
                </a:cubicBezTo>
                <a:cubicBezTo>
                  <a:pt x="590190" y="492282"/>
                  <a:pt x="701393" y="492190"/>
                  <a:pt x="812577" y="492134"/>
                </a:cubicBezTo>
                <a:cubicBezTo>
                  <a:pt x="860773" y="492097"/>
                  <a:pt x="908968" y="492097"/>
                  <a:pt x="957163" y="492116"/>
                </a:cubicBezTo>
                <a:cubicBezTo>
                  <a:pt x="988851" y="492134"/>
                  <a:pt x="1019305" y="505767"/>
                  <a:pt x="1040842" y="529368"/>
                </a:cubicBezTo>
                <a:cubicBezTo>
                  <a:pt x="1046590" y="535650"/>
                  <a:pt x="1067021" y="571133"/>
                  <a:pt x="1072346" y="595028"/>
                </a:cubicBezTo>
                <a:cubicBezTo>
                  <a:pt x="1075183" y="607740"/>
                  <a:pt x="1073727" y="617173"/>
                  <a:pt x="1063558" y="617210"/>
                </a:cubicBezTo>
                <a:cubicBezTo>
                  <a:pt x="1021203" y="617228"/>
                  <a:pt x="19105" y="617302"/>
                  <a:pt x="7056" y="617265"/>
                </a:cubicBezTo>
                <a:cubicBezTo>
                  <a:pt x="1474" y="617247"/>
                  <a:pt x="0" y="615791"/>
                  <a:pt x="0" y="610246"/>
                </a:cubicBezTo>
                <a:cubicBezTo>
                  <a:pt x="-37" y="579074"/>
                  <a:pt x="12104" y="542374"/>
                  <a:pt x="36902" y="522275"/>
                </a:cubicBezTo>
                <a:cubicBezTo>
                  <a:pt x="44419" y="516176"/>
                  <a:pt x="54441" y="512842"/>
                  <a:pt x="60705" y="505307"/>
                </a:cubicBezTo>
                <a:cubicBezTo>
                  <a:pt x="66508" y="498324"/>
                  <a:pt x="67927" y="487842"/>
                  <a:pt x="69014" y="479164"/>
                </a:cubicBezTo>
                <a:cubicBezTo>
                  <a:pt x="74909" y="432295"/>
                  <a:pt x="105731" y="248781"/>
                  <a:pt x="106523" y="203939"/>
                </a:cubicBezTo>
                <a:cubicBezTo>
                  <a:pt x="106579" y="200733"/>
                  <a:pt x="104884" y="198522"/>
                  <a:pt x="100978" y="197767"/>
                </a:cubicBezTo>
                <a:cubicBezTo>
                  <a:pt x="93074" y="196220"/>
                  <a:pt x="85189" y="197307"/>
                  <a:pt x="77304" y="197012"/>
                </a:cubicBezTo>
                <a:cubicBezTo>
                  <a:pt x="69530" y="196717"/>
                  <a:pt x="69345" y="196809"/>
                  <a:pt x="69345" y="188813"/>
                </a:cubicBezTo>
                <a:cubicBezTo>
                  <a:pt x="69327" y="161621"/>
                  <a:pt x="69640" y="69725"/>
                  <a:pt x="69548" y="50971"/>
                </a:cubicBezTo>
                <a:cubicBezTo>
                  <a:pt x="69530" y="46365"/>
                  <a:pt x="71464" y="45093"/>
                  <a:pt x="75775" y="45130"/>
                </a:cubicBezTo>
                <a:cubicBezTo>
                  <a:pt x="101254" y="45296"/>
                  <a:pt x="126734" y="44872"/>
                  <a:pt x="152195" y="45499"/>
                </a:cubicBezTo>
                <a:cubicBezTo>
                  <a:pt x="161093" y="45720"/>
                  <a:pt x="167320" y="41906"/>
                  <a:pt x="172921" y="36250"/>
                </a:cubicBezTo>
                <a:cubicBezTo>
                  <a:pt x="197442" y="11434"/>
                  <a:pt x="235450" y="-688"/>
                  <a:pt x="269791" y="30"/>
                </a:cubicBezTo>
                <a:close/>
              </a:path>
            </a:pathLst>
          </a:custGeom>
          <a:solidFill>
            <a:schemeClr val="accent2"/>
          </a:solidFill>
          <a:ln w="73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82807CB4-14F4-4E8C-9427-384E55AD469C}"/>
              </a:ext>
            </a:extLst>
          </p:cNvPr>
          <p:cNvSpPr/>
          <p:nvPr/>
        </p:nvSpPr>
        <p:spPr>
          <a:xfrm>
            <a:off x="2471824" y="3277046"/>
            <a:ext cx="989758" cy="423815"/>
          </a:xfrm>
          <a:custGeom>
            <a:avLst/>
            <a:gdLst>
              <a:gd name="connsiteX0" fmla="*/ 1128467 w 1459419"/>
              <a:gd name="connsiteY0" fmla="*/ 581113 h 624924"/>
              <a:gd name="connsiteX1" fmla="*/ 1325878 w 1459419"/>
              <a:gd name="connsiteY1" fmla="*/ 586649 h 624924"/>
              <a:gd name="connsiteX2" fmla="*/ 1459419 w 1459419"/>
              <a:gd name="connsiteY2" fmla="*/ 597794 h 624924"/>
              <a:gd name="connsiteX3" fmla="*/ 1406650 w 1459419"/>
              <a:gd name="connsiteY3" fmla="*/ 624845 h 624924"/>
              <a:gd name="connsiteX4" fmla="*/ 559973 w 1459419"/>
              <a:gd name="connsiteY4" fmla="*/ 615510 h 624924"/>
              <a:gd name="connsiteX5" fmla="*/ 521968 w 1459419"/>
              <a:gd name="connsiteY5" fmla="*/ 614367 h 624924"/>
              <a:gd name="connsiteX6" fmla="*/ 505776 w 1459419"/>
              <a:gd name="connsiteY6" fmla="*/ 596746 h 624924"/>
              <a:gd name="connsiteX7" fmla="*/ 521873 w 1459419"/>
              <a:gd name="connsiteY7" fmla="*/ 583697 h 624924"/>
              <a:gd name="connsiteX8" fmla="*/ 536161 w 1459419"/>
              <a:gd name="connsiteY8" fmla="*/ 583792 h 624924"/>
              <a:gd name="connsiteX9" fmla="*/ 1128467 w 1459419"/>
              <a:gd name="connsiteY9" fmla="*/ 581113 h 624924"/>
              <a:gd name="connsiteX10" fmla="*/ 760380 w 1459419"/>
              <a:gd name="connsiteY10" fmla="*/ 151726 h 624924"/>
              <a:gd name="connsiteX11" fmla="*/ 586834 w 1459419"/>
              <a:gd name="connsiteY11" fmla="*/ 169264 h 624924"/>
              <a:gd name="connsiteX12" fmla="*/ 539590 w 1459419"/>
              <a:gd name="connsiteY12" fmla="*/ 223937 h 624924"/>
              <a:gd name="connsiteX13" fmla="*/ 599979 w 1459419"/>
              <a:gd name="connsiteY13" fmla="*/ 273181 h 624924"/>
              <a:gd name="connsiteX14" fmla="*/ 760856 w 1459419"/>
              <a:gd name="connsiteY14" fmla="*/ 271372 h 624924"/>
              <a:gd name="connsiteX15" fmla="*/ 912399 w 1459419"/>
              <a:gd name="connsiteY15" fmla="*/ 270514 h 624924"/>
              <a:gd name="connsiteX16" fmla="*/ 964786 w 1459419"/>
              <a:gd name="connsiteY16" fmla="*/ 224890 h 624924"/>
              <a:gd name="connsiteX17" fmla="*/ 932782 w 1459419"/>
              <a:gd name="connsiteY17" fmla="*/ 178979 h 624924"/>
              <a:gd name="connsiteX18" fmla="*/ 760380 w 1459419"/>
              <a:gd name="connsiteY18" fmla="*/ 151726 h 624924"/>
              <a:gd name="connsiteX19" fmla="*/ 527017 w 1459419"/>
              <a:gd name="connsiteY19" fmla="*/ 60488 h 624924"/>
              <a:gd name="connsiteX20" fmla="*/ 998219 w 1459419"/>
              <a:gd name="connsiteY20" fmla="*/ 61060 h 624924"/>
              <a:gd name="connsiteX21" fmla="*/ 1046130 w 1459419"/>
              <a:gd name="connsiteY21" fmla="*/ 74395 h 624924"/>
              <a:gd name="connsiteX22" fmla="*/ 1439798 w 1459419"/>
              <a:gd name="connsiteY22" fmla="*/ 531499 h 624924"/>
              <a:gd name="connsiteX23" fmla="*/ 1448752 w 1459419"/>
              <a:gd name="connsiteY23" fmla="*/ 547787 h 624924"/>
              <a:gd name="connsiteX24" fmla="*/ 1401031 w 1459419"/>
              <a:gd name="connsiteY24" fmla="*/ 552740 h 624924"/>
              <a:gd name="connsiteX25" fmla="*/ 549020 w 1459419"/>
              <a:gd name="connsiteY25" fmla="*/ 553883 h 624924"/>
              <a:gd name="connsiteX26" fmla="*/ 496347 w 1459419"/>
              <a:gd name="connsiteY26" fmla="*/ 512449 h 624924"/>
              <a:gd name="connsiteX27" fmla="*/ 385380 w 1459419"/>
              <a:gd name="connsiteY27" fmla="*/ 357954 h 624924"/>
              <a:gd name="connsiteX28" fmla="*/ 364711 w 1459419"/>
              <a:gd name="connsiteY28" fmla="*/ 281468 h 624924"/>
              <a:gd name="connsiteX29" fmla="*/ 378808 w 1459419"/>
              <a:gd name="connsiteY29" fmla="*/ 236320 h 624924"/>
              <a:gd name="connsiteX30" fmla="*/ 358329 w 1459419"/>
              <a:gd name="connsiteY30" fmla="*/ 172597 h 624924"/>
              <a:gd name="connsiteX31" fmla="*/ 286701 w 1459419"/>
              <a:gd name="connsiteY31" fmla="*/ 177360 h 624924"/>
              <a:gd name="connsiteX32" fmla="*/ 228313 w 1459419"/>
              <a:gd name="connsiteY32" fmla="*/ 239272 h 624924"/>
              <a:gd name="connsiteX33" fmla="*/ 92201 w 1459419"/>
              <a:gd name="connsiteY33" fmla="*/ 296041 h 624924"/>
              <a:gd name="connsiteX34" fmla="*/ 4095 w 1459419"/>
              <a:gd name="connsiteY34" fmla="*/ 142498 h 624924"/>
              <a:gd name="connsiteX35" fmla="*/ 66960 w 1459419"/>
              <a:gd name="connsiteY35" fmla="*/ 219365 h 624924"/>
              <a:gd name="connsiteX36" fmla="*/ 185736 w 1459419"/>
              <a:gd name="connsiteY36" fmla="*/ 224699 h 624924"/>
              <a:gd name="connsiteX37" fmla="*/ 223646 w 1459419"/>
              <a:gd name="connsiteY37" fmla="*/ 175931 h 624924"/>
              <a:gd name="connsiteX38" fmla="*/ 349757 w 1459419"/>
              <a:gd name="connsiteY38" fmla="*/ 135545 h 624924"/>
              <a:gd name="connsiteX39" fmla="*/ 464724 w 1459419"/>
              <a:gd name="connsiteY39" fmla="*/ 93254 h 624924"/>
              <a:gd name="connsiteX40" fmla="*/ 527017 w 1459419"/>
              <a:gd name="connsiteY40" fmla="*/ 60488 h 624924"/>
              <a:gd name="connsiteX41" fmla="*/ 909731 w 1459419"/>
              <a:gd name="connsiteY41" fmla="*/ 100 h 624924"/>
              <a:gd name="connsiteX42" fmla="*/ 928400 w 1459419"/>
              <a:gd name="connsiteY42" fmla="*/ 2767 h 624924"/>
              <a:gd name="connsiteX43" fmla="*/ 969548 w 1459419"/>
              <a:gd name="connsiteY43" fmla="*/ 33914 h 624924"/>
              <a:gd name="connsiteX44" fmla="*/ 926400 w 1459419"/>
              <a:gd name="connsiteY44" fmla="*/ 46487 h 624924"/>
              <a:gd name="connsiteX45" fmla="*/ 912303 w 1459419"/>
              <a:gd name="connsiteY45" fmla="*/ 46678 h 624924"/>
              <a:gd name="connsiteX46" fmla="*/ 902873 w 1459419"/>
              <a:gd name="connsiteY46" fmla="*/ 46582 h 624924"/>
              <a:gd name="connsiteX47" fmla="*/ 843437 w 1459419"/>
              <a:gd name="connsiteY47" fmla="*/ 28675 h 624924"/>
              <a:gd name="connsiteX48" fmla="*/ 909731 w 1459419"/>
              <a:gd name="connsiteY48" fmla="*/ 100 h 62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59419" h="624924">
                <a:moveTo>
                  <a:pt x="1128467" y="581113"/>
                </a:moveTo>
                <a:cubicBezTo>
                  <a:pt x="1194279" y="581744"/>
                  <a:pt x="1260084" y="583363"/>
                  <a:pt x="1325878" y="586649"/>
                </a:cubicBezTo>
                <a:cubicBezTo>
                  <a:pt x="1369408" y="588840"/>
                  <a:pt x="1412937" y="593793"/>
                  <a:pt x="1459419" y="597794"/>
                </a:cubicBezTo>
                <a:cubicBezTo>
                  <a:pt x="1447894" y="626083"/>
                  <a:pt x="1426844" y="625130"/>
                  <a:pt x="1406650" y="624845"/>
                </a:cubicBezTo>
                <a:cubicBezTo>
                  <a:pt x="1124425" y="620558"/>
                  <a:pt x="842104" y="629036"/>
                  <a:pt x="559973" y="615510"/>
                </a:cubicBezTo>
                <a:cubicBezTo>
                  <a:pt x="547305" y="614939"/>
                  <a:pt x="534637" y="614558"/>
                  <a:pt x="521968" y="614367"/>
                </a:cubicBezTo>
                <a:cubicBezTo>
                  <a:pt x="510253" y="614177"/>
                  <a:pt x="504919" y="608271"/>
                  <a:pt x="505776" y="596746"/>
                </a:cubicBezTo>
                <a:cubicBezTo>
                  <a:pt x="506443" y="586649"/>
                  <a:pt x="513491" y="584173"/>
                  <a:pt x="521873" y="583697"/>
                </a:cubicBezTo>
                <a:cubicBezTo>
                  <a:pt x="526636" y="583411"/>
                  <a:pt x="531398" y="583697"/>
                  <a:pt x="536161" y="583792"/>
                </a:cubicBezTo>
                <a:cubicBezTo>
                  <a:pt x="733543" y="586221"/>
                  <a:pt x="931032" y="579220"/>
                  <a:pt x="1128467" y="581113"/>
                </a:cubicBezTo>
                <a:close/>
                <a:moveTo>
                  <a:pt x="760380" y="151726"/>
                </a:moveTo>
                <a:cubicBezTo>
                  <a:pt x="702682" y="149714"/>
                  <a:pt x="644794" y="155167"/>
                  <a:pt x="586834" y="169264"/>
                </a:cubicBezTo>
                <a:cubicBezTo>
                  <a:pt x="561117" y="175550"/>
                  <a:pt x="534637" y="188123"/>
                  <a:pt x="539590" y="223937"/>
                </a:cubicBezTo>
                <a:cubicBezTo>
                  <a:pt x="544353" y="258989"/>
                  <a:pt x="570165" y="268609"/>
                  <a:pt x="599979" y="273181"/>
                </a:cubicBezTo>
                <a:cubicBezTo>
                  <a:pt x="653509" y="281373"/>
                  <a:pt x="707230" y="276515"/>
                  <a:pt x="760856" y="271372"/>
                </a:cubicBezTo>
                <a:cubicBezTo>
                  <a:pt x="811434" y="271372"/>
                  <a:pt x="862011" y="273372"/>
                  <a:pt x="912399" y="270514"/>
                </a:cubicBezTo>
                <a:cubicBezTo>
                  <a:pt x="938307" y="268990"/>
                  <a:pt x="960786" y="255655"/>
                  <a:pt x="964786" y="224890"/>
                </a:cubicBezTo>
                <a:cubicBezTo>
                  <a:pt x="968025" y="199744"/>
                  <a:pt x="954023" y="184885"/>
                  <a:pt x="932782" y="178979"/>
                </a:cubicBezTo>
                <a:cubicBezTo>
                  <a:pt x="875585" y="163215"/>
                  <a:pt x="818078" y="153738"/>
                  <a:pt x="760380" y="151726"/>
                </a:cubicBezTo>
                <a:close/>
                <a:moveTo>
                  <a:pt x="527017" y="60488"/>
                </a:moveTo>
                <a:cubicBezTo>
                  <a:pt x="684084" y="61631"/>
                  <a:pt x="841152" y="60964"/>
                  <a:pt x="998219" y="61060"/>
                </a:cubicBezTo>
                <a:cubicBezTo>
                  <a:pt x="1015269" y="61060"/>
                  <a:pt x="1031937" y="58774"/>
                  <a:pt x="1046130" y="74395"/>
                </a:cubicBezTo>
                <a:cubicBezTo>
                  <a:pt x="1181670" y="222985"/>
                  <a:pt x="1321688" y="367860"/>
                  <a:pt x="1439798" y="531499"/>
                </a:cubicBezTo>
                <a:cubicBezTo>
                  <a:pt x="1443227" y="536262"/>
                  <a:pt x="1445608" y="541691"/>
                  <a:pt x="1448752" y="547787"/>
                </a:cubicBezTo>
                <a:cubicBezTo>
                  <a:pt x="1432178" y="557503"/>
                  <a:pt x="1416081" y="552740"/>
                  <a:pt x="1401031" y="552740"/>
                </a:cubicBezTo>
                <a:cubicBezTo>
                  <a:pt x="1117091" y="553121"/>
                  <a:pt x="833055" y="552454"/>
                  <a:pt x="549020" y="553883"/>
                </a:cubicBezTo>
                <a:cubicBezTo>
                  <a:pt x="516063" y="554074"/>
                  <a:pt x="502252" y="546835"/>
                  <a:pt x="496347" y="512449"/>
                </a:cubicBezTo>
                <a:cubicBezTo>
                  <a:pt x="484631" y="444536"/>
                  <a:pt x="438149" y="397292"/>
                  <a:pt x="385380" y="357954"/>
                </a:cubicBezTo>
                <a:cubicBezTo>
                  <a:pt x="355758" y="335856"/>
                  <a:pt x="350233" y="313282"/>
                  <a:pt x="364711" y="281468"/>
                </a:cubicBezTo>
                <a:cubicBezTo>
                  <a:pt x="371283" y="267181"/>
                  <a:pt x="377094" y="251750"/>
                  <a:pt x="378808" y="236320"/>
                </a:cubicBezTo>
                <a:cubicBezTo>
                  <a:pt x="381570" y="212793"/>
                  <a:pt x="381666" y="186694"/>
                  <a:pt x="358329" y="172597"/>
                </a:cubicBezTo>
                <a:cubicBezTo>
                  <a:pt x="334898" y="158405"/>
                  <a:pt x="309752" y="161644"/>
                  <a:pt x="286701" y="177360"/>
                </a:cubicBezTo>
                <a:cubicBezTo>
                  <a:pt x="262698" y="193743"/>
                  <a:pt x="246411" y="217365"/>
                  <a:pt x="228313" y="239272"/>
                </a:cubicBezTo>
                <a:cubicBezTo>
                  <a:pt x="184212" y="292517"/>
                  <a:pt x="144398" y="315949"/>
                  <a:pt x="92201" y="296041"/>
                </a:cubicBezTo>
                <a:cubicBezTo>
                  <a:pt x="35527" y="274420"/>
                  <a:pt x="-14955" y="144403"/>
                  <a:pt x="4095" y="142498"/>
                </a:cubicBezTo>
                <a:cubicBezTo>
                  <a:pt x="18382" y="138498"/>
                  <a:pt x="48291" y="192695"/>
                  <a:pt x="66960" y="219365"/>
                </a:cubicBezTo>
                <a:cubicBezTo>
                  <a:pt x="104298" y="272705"/>
                  <a:pt x="144017" y="274610"/>
                  <a:pt x="185736" y="224699"/>
                </a:cubicBezTo>
                <a:cubicBezTo>
                  <a:pt x="198881" y="208888"/>
                  <a:pt x="210882" y="192028"/>
                  <a:pt x="223646" y="175931"/>
                </a:cubicBezTo>
                <a:cubicBezTo>
                  <a:pt x="256602" y="134402"/>
                  <a:pt x="298227" y="117543"/>
                  <a:pt x="349757" y="135545"/>
                </a:cubicBezTo>
                <a:cubicBezTo>
                  <a:pt x="400430" y="153166"/>
                  <a:pt x="442149" y="153738"/>
                  <a:pt x="464724" y="93254"/>
                </a:cubicBezTo>
                <a:cubicBezTo>
                  <a:pt x="474630" y="66679"/>
                  <a:pt x="498537" y="60298"/>
                  <a:pt x="527017" y="60488"/>
                </a:cubicBezTo>
                <a:close/>
                <a:moveTo>
                  <a:pt x="909731" y="100"/>
                </a:moveTo>
                <a:cubicBezTo>
                  <a:pt x="915827" y="-471"/>
                  <a:pt x="922209" y="1529"/>
                  <a:pt x="928400" y="2767"/>
                </a:cubicBezTo>
                <a:cubicBezTo>
                  <a:pt x="947546" y="6482"/>
                  <a:pt x="971644" y="12578"/>
                  <a:pt x="969548" y="33914"/>
                </a:cubicBezTo>
                <a:cubicBezTo>
                  <a:pt x="967167" y="58012"/>
                  <a:pt x="941259" y="42106"/>
                  <a:pt x="926400" y="46487"/>
                </a:cubicBezTo>
                <a:cubicBezTo>
                  <a:pt x="922114" y="47725"/>
                  <a:pt x="917066" y="46678"/>
                  <a:pt x="912303" y="46678"/>
                </a:cubicBezTo>
                <a:cubicBezTo>
                  <a:pt x="909160" y="46678"/>
                  <a:pt x="905921" y="47154"/>
                  <a:pt x="902873" y="46582"/>
                </a:cubicBezTo>
                <a:cubicBezTo>
                  <a:pt x="881252" y="43058"/>
                  <a:pt x="842866" y="56012"/>
                  <a:pt x="843437" y="28675"/>
                </a:cubicBezTo>
                <a:cubicBezTo>
                  <a:pt x="844104" y="-1043"/>
                  <a:pt x="883823" y="2577"/>
                  <a:pt x="909731" y="10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4573ABB0-474E-4D96-BAAE-C7E34CEAE740}"/>
              </a:ext>
            </a:extLst>
          </p:cNvPr>
          <p:cNvSpPr/>
          <p:nvPr/>
        </p:nvSpPr>
        <p:spPr>
          <a:xfrm>
            <a:off x="2826498" y="5823090"/>
            <a:ext cx="501214" cy="494900"/>
          </a:xfrm>
          <a:custGeom>
            <a:avLst/>
            <a:gdLst>
              <a:gd name="connsiteX0" fmla="*/ 604749 w 611099"/>
              <a:gd name="connsiteY0" fmla="*/ 213143 h 603401"/>
              <a:gd name="connsiteX1" fmla="*/ 538836 w 611099"/>
              <a:gd name="connsiteY1" fmla="*/ 159231 h 603401"/>
              <a:gd name="connsiteX2" fmla="*/ 593604 w 611099"/>
              <a:gd name="connsiteY2" fmla="*/ 92271 h 603401"/>
              <a:gd name="connsiteX3" fmla="*/ 569316 w 611099"/>
              <a:gd name="connsiteY3" fmla="*/ 11499 h 603401"/>
              <a:gd name="connsiteX4" fmla="*/ 482067 w 611099"/>
              <a:gd name="connsiteY4" fmla="*/ 21786 h 603401"/>
              <a:gd name="connsiteX5" fmla="*/ 444062 w 611099"/>
              <a:gd name="connsiteY5" fmla="*/ 57504 h 603401"/>
              <a:gd name="connsiteX6" fmla="*/ 386912 w 611099"/>
              <a:gd name="connsiteY6" fmla="*/ 65601 h 603401"/>
              <a:gd name="connsiteX7" fmla="*/ 278136 w 611099"/>
              <a:gd name="connsiteY7" fmla="*/ 20738 h 603401"/>
              <a:gd name="connsiteX8" fmla="*/ 187649 w 611099"/>
              <a:gd name="connsiteY8" fmla="*/ 120941 h 603401"/>
              <a:gd name="connsiteX9" fmla="*/ 240322 w 611099"/>
              <a:gd name="connsiteY9" fmla="*/ 236765 h 603401"/>
              <a:gd name="connsiteX10" fmla="*/ 236512 w 611099"/>
              <a:gd name="connsiteY10" fmla="*/ 284390 h 603401"/>
              <a:gd name="connsiteX11" fmla="*/ 112973 w 611099"/>
              <a:gd name="connsiteY11" fmla="*/ 427074 h 603401"/>
              <a:gd name="connsiteX12" fmla="*/ 74682 w 611099"/>
              <a:gd name="connsiteY12" fmla="*/ 377830 h 603401"/>
              <a:gd name="connsiteX13" fmla="*/ 39726 w 611099"/>
              <a:gd name="connsiteY13" fmla="*/ 364114 h 603401"/>
              <a:gd name="connsiteX14" fmla="*/ 36582 w 611099"/>
              <a:gd name="connsiteY14" fmla="*/ 396499 h 603401"/>
              <a:gd name="connsiteX15" fmla="*/ 86208 w 611099"/>
              <a:gd name="connsiteY15" fmla="*/ 454887 h 603401"/>
              <a:gd name="connsiteX16" fmla="*/ 5340 w 611099"/>
              <a:gd name="connsiteY16" fmla="*/ 560996 h 603401"/>
              <a:gd name="connsiteX17" fmla="*/ 4674 w 611099"/>
              <a:gd name="connsiteY17" fmla="*/ 600144 h 603401"/>
              <a:gd name="connsiteX18" fmla="*/ 48870 w 611099"/>
              <a:gd name="connsiteY18" fmla="*/ 593000 h 603401"/>
              <a:gd name="connsiteX19" fmla="*/ 141548 w 611099"/>
              <a:gd name="connsiteY19" fmla="*/ 534612 h 603401"/>
              <a:gd name="connsiteX20" fmla="*/ 166789 w 611099"/>
              <a:gd name="connsiteY20" fmla="*/ 557757 h 603401"/>
              <a:gd name="connsiteX21" fmla="*/ 297282 w 611099"/>
              <a:gd name="connsiteY21" fmla="*/ 603382 h 603401"/>
              <a:gd name="connsiteX22" fmla="*/ 404914 w 611099"/>
              <a:gd name="connsiteY22" fmla="*/ 438314 h 603401"/>
              <a:gd name="connsiteX23" fmla="*/ 367290 w 611099"/>
              <a:gd name="connsiteY23" fmla="*/ 332872 h 603401"/>
              <a:gd name="connsiteX24" fmla="*/ 506641 w 611099"/>
              <a:gd name="connsiteY24" fmla="*/ 197236 h 603401"/>
              <a:gd name="connsiteX25" fmla="*/ 563982 w 611099"/>
              <a:gd name="connsiteY25" fmla="*/ 238479 h 603401"/>
              <a:gd name="connsiteX26" fmla="*/ 579317 w 611099"/>
              <a:gd name="connsiteY26" fmla="*/ 249719 h 603401"/>
              <a:gd name="connsiteX27" fmla="*/ 601986 w 611099"/>
              <a:gd name="connsiteY27" fmla="*/ 241337 h 603401"/>
              <a:gd name="connsiteX28" fmla="*/ 604749 w 611099"/>
              <a:gd name="connsiteY28" fmla="*/ 213143 h 603401"/>
              <a:gd name="connsiteX29" fmla="*/ 225273 w 611099"/>
              <a:gd name="connsiteY29" fmla="*/ 100938 h 603401"/>
              <a:gd name="connsiteX30" fmla="*/ 273945 w 611099"/>
              <a:gd name="connsiteY30" fmla="*/ 65220 h 603401"/>
              <a:gd name="connsiteX31" fmla="*/ 374434 w 611099"/>
              <a:gd name="connsiteY31" fmla="*/ 105891 h 603401"/>
              <a:gd name="connsiteX32" fmla="*/ 376911 w 611099"/>
              <a:gd name="connsiteY32" fmla="*/ 130847 h 603401"/>
              <a:gd name="connsiteX33" fmla="*/ 304140 w 611099"/>
              <a:gd name="connsiteY33" fmla="*/ 212190 h 603401"/>
              <a:gd name="connsiteX34" fmla="*/ 281851 w 611099"/>
              <a:gd name="connsiteY34" fmla="*/ 216000 h 603401"/>
              <a:gd name="connsiteX35" fmla="*/ 225273 w 611099"/>
              <a:gd name="connsiteY35" fmla="*/ 100938 h 603401"/>
              <a:gd name="connsiteX36" fmla="*/ 48870 w 611099"/>
              <a:gd name="connsiteY36" fmla="*/ 555186 h 603401"/>
              <a:gd name="connsiteX37" fmla="*/ 253371 w 611099"/>
              <a:gd name="connsiteY37" fmla="*/ 317727 h 603401"/>
              <a:gd name="connsiteX38" fmla="*/ 284328 w 611099"/>
              <a:gd name="connsiteY38" fmla="*/ 308298 h 603401"/>
              <a:gd name="connsiteX39" fmla="*/ 290424 w 611099"/>
              <a:gd name="connsiteY39" fmla="*/ 351827 h 603401"/>
              <a:gd name="connsiteX40" fmla="*/ 48870 w 611099"/>
              <a:gd name="connsiteY40" fmla="*/ 555186 h 603401"/>
              <a:gd name="connsiteX41" fmla="*/ 369195 w 611099"/>
              <a:gd name="connsiteY41" fmla="*/ 464412 h 603401"/>
              <a:gd name="connsiteX42" fmla="*/ 300139 w 611099"/>
              <a:gd name="connsiteY42" fmla="*/ 563187 h 603401"/>
              <a:gd name="connsiteX43" fmla="*/ 194983 w 611099"/>
              <a:gd name="connsiteY43" fmla="*/ 526039 h 603401"/>
              <a:gd name="connsiteX44" fmla="*/ 192221 w 611099"/>
              <a:gd name="connsiteY44" fmla="*/ 491559 h 603401"/>
              <a:gd name="connsiteX45" fmla="*/ 301187 w 611099"/>
              <a:gd name="connsiteY45" fmla="*/ 386974 h 603401"/>
              <a:gd name="connsiteX46" fmla="*/ 335477 w 611099"/>
              <a:gd name="connsiteY46" fmla="*/ 392118 h 603401"/>
              <a:gd name="connsiteX47" fmla="*/ 369195 w 611099"/>
              <a:gd name="connsiteY47" fmla="*/ 464412 h 603401"/>
              <a:gd name="connsiteX48" fmla="*/ 519024 w 611099"/>
              <a:gd name="connsiteY48" fmla="*/ 138943 h 603401"/>
              <a:gd name="connsiteX49" fmla="*/ 504546 w 611099"/>
              <a:gd name="connsiteY49" fmla="*/ 93318 h 603401"/>
              <a:gd name="connsiteX50" fmla="*/ 457111 w 611099"/>
              <a:gd name="connsiteY50" fmla="*/ 117226 h 603401"/>
              <a:gd name="connsiteX51" fmla="*/ 439014 w 611099"/>
              <a:gd name="connsiteY51" fmla="*/ 138943 h 603401"/>
              <a:gd name="connsiteX52" fmla="*/ 484829 w 611099"/>
              <a:gd name="connsiteY52" fmla="*/ 173805 h 603401"/>
              <a:gd name="connsiteX53" fmla="*/ 361290 w 611099"/>
              <a:gd name="connsiteY53" fmla="*/ 289914 h 603401"/>
              <a:gd name="connsiteX54" fmla="*/ 331095 w 611099"/>
              <a:gd name="connsiteY54" fmla="*/ 295344 h 603401"/>
              <a:gd name="connsiteX55" fmla="*/ 320808 w 611099"/>
              <a:gd name="connsiteY55" fmla="*/ 247242 h 603401"/>
              <a:gd name="connsiteX56" fmla="*/ 416820 w 611099"/>
              <a:gd name="connsiteY56" fmla="*/ 136086 h 603401"/>
              <a:gd name="connsiteX57" fmla="*/ 481400 w 611099"/>
              <a:gd name="connsiteY57" fmla="*/ 62076 h 603401"/>
              <a:gd name="connsiteX58" fmla="*/ 559505 w 611099"/>
              <a:gd name="connsiteY58" fmla="*/ 51599 h 603401"/>
              <a:gd name="connsiteX59" fmla="*/ 533597 w 611099"/>
              <a:gd name="connsiteY59" fmla="*/ 124941 h 603401"/>
              <a:gd name="connsiteX60" fmla="*/ 519024 w 611099"/>
              <a:gd name="connsiteY60" fmla="*/ 138943 h 60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11099" h="603401">
                <a:moveTo>
                  <a:pt x="604749" y="213143"/>
                </a:moveTo>
                <a:cubicBezTo>
                  <a:pt x="580936" y="192378"/>
                  <a:pt x="566172" y="182949"/>
                  <a:pt x="538836" y="159231"/>
                </a:cubicBezTo>
                <a:cubicBezTo>
                  <a:pt x="543217" y="154659"/>
                  <a:pt x="590271" y="97605"/>
                  <a:pt x="593604" y="92271"/>
                </a:cubicBezTo>
                <a:cubicBezTo>
                  <a:pt x="611035" y="64553"/>
                  <a:pt x="599034" y="31025"/>
                  <a:pt x="569316" y="11499"/>
                </a:cubicBezTo>
                <a:cubicBezTo>
                  <a:pt x="538264" y="-8885"/>
                  <a:pt x="508641" y="-122"/>
                  <a:pt x="482067" y="21786"/>
                </a:cubicBezTo>
                <a:cubicBezTo>
                  <a:pt x="468636" y="32835"/>
                  <a:pt x="455206" y="44360"/>
                  <a:pt x="444062" y="57504"/>
                </a:cubicBezTo>
                <a:cubicBezTo>
                  <a:pt x="426726" y="77888"/>
                  <a:pt x="410343" y="79412"/>
                  <a:pt x="386912" y="65601"/>
                </a:cubicBezTo>
                <a:cubicBezTo>
                  <a:pt x="353098" y="45693"/>
                  <a:pt x="319189" y="24262"/>
                  <a:pt x="278136" y="20738"/>
                </a:cubicBezTo>
                <a:cubicBezTo>
                  <a:pt x="206794" y="14547"/>
                  <a:pt x="172695" y="51504"/>
                  <a:pt x="187649" y="120941"/>
                </a:cubicBezTo>
                <a:cubicBezTo>
                  <a:pt x="196698" y="163137"/>
                  <a:pt x="215748" y="201618"/>
                  <a:pt x="240322" y="236765"/>
                </a:cubicBezTo>
                <a:cubicBezTo>
                  <a:pt x="253562" y="255720"/>
                  <a:pt x="253657" y="267626"/>
                  <a:pt x="236512" y="284390"/>
                </a:cubicBezTo>
                <a:cubicBezTo>
                  <a:pt x="202603" y="317632"/>
                  <a:pt x="145644" y="392499"/>
                  <a:pt x="112973" y="427074"/>
                </a:cubicBezTo>
                <a:cubicBezTo>
                  <a:pt x="98876" y="412215"/>
                  <a:pt x="89065" y="395356"/>
                  <a:pt x="74682" y="377830"/>
                </a:cubicBezTo>
                <a:cubicBezTo>
                  <a:pt x="62205" y="360018"/>
                  <a:pt x="56966" y="352779"/>
                  <a:pt x="39726" y="364114"/>
                </a:cubicBezTo>
                <a:cubicBezTo>
                  <a:pt x="20104" y="374877"/>
                  <a:pt x="26676" y="384688"/>
                  <a:pt x="36582" y="396499"/>
                </a:cubicBezTo>
                <a:cubicBezTo>
                  <a:pt x="80874" y="449934"/>
                  <a:pt x="76111" y="441171"/>
                  <a:pt x="86208" y="454887"/>
                </a:cubicBezTo>
                <a:cubicBezTo>
                  <a:pt x="73730" y="472128"/>
                  <a:pt x="9436" y="552519"/>
                  <a:pt x="5340" y="560996"/>
                </a:cubicBezTo>
                <a:cubicBezTo>
                  <a:pt x="-1518" y="575283"/>
                  <a:pt x="-1803" y="591762"/>
                  <a:pt x="4674" y="600144"/>
                </a:cubicBezTo>
                <a:cubicBezTo>
                  <a:pt x="10103" y="607097"/>
                  <a:pt x="32391" y="599953"/>
                  <a:pt x="48870" y="593000"/>
                </a:cubicBezTo>
                <a:cubicBezTo>
                  <a:pt x="71349" y="583570"/>
                  <a:pt x="116592" y="550137"/>
                  <a:pt x="141548" y="534612"/>
                </a:cubicBezTo>
                <a:cubicBezTo>
                  <a:pt x="153454" y="544708"/>
                  <a:pt x="161455" y="552804"/>
                  <a:pt x="166789" y="557757"/>
                </a:cubicBezTo>
                <a:cubicBezTo>
                  <a:pt x="206318" y="588333"/>
                  <a:pt x="253943" y="601763"/>
                  <a:pt x="297282" y="603382"/>
                </a:cubicBezTo>
                <a:cubicBezTo>
                  <a:pt x="397961" y="604716"/>
                  <a:pt x="438728" y="535945"/>
                  <a:pt x="404914" y="438314"/>
                </a:cubicBezTo>
                <a:cubicBezTo>
                  <a:pt x="392436" y="402214"/>
                  <a:pt x="350431" y="368781"/>
                  <a:pt x="367290" y="332872"/>
                </a:cubicBezTo>
                <a:cubicBezTo>
                  <a:pt x="383578" y="298106"/>
                  <a:pt x="476352" y="225144"/>
                  <a:pt x="506641" y="197236"/>
                </a:cubicBezTo>
                <a:cubicBezTo>
                  <a:pt x="525691" y="210476"/>
                  <a:pt x="553028" y="230478"/>
                  <a:pt x="563982" y="238479"/>
                </a:cubicBezTo>
                <a:cubicBezTo>
                  <a:pt x="569125" y="242194"/>
                  <a:pt x="574078" y="246099"/>
                  <a:pt x="579317" y="249719"/>
                </a:cubicBezTo>
                <a:cubicBezTo>
                  <a:pt x="590747" y="257529"/>
                  <a:pt x="596081" y="248862"/>
                  <a:pt x="601986" y="241337"/>
                </a:cubicBezTo>
                <a:cubicBezTo>
                  <a:pt x="608749" y="232383"/>
                  <a:pt x="617131" y="223906"/>
                  <a:pt x="604749" y="213143"/>
                </a:cubicBezTo>
                <a:close/>
                <a:moveTo>
                  <a:pt x="225273" y="100938"/>
                </a:moveTo>
                <a:cubicBezTo>
                  <a:pt x="225939" y="75983"/>
                  <a:pt x="242894" y="61791"/>
                  <a:pt x="273945" y="65220"/>
                </a:cubicBezTo>
                <a:cubicBezTo>
                  <a:pt x="311093" y="69315"/>
                  <a:pt x="341954" y="89508"/>
                  <a:pt x="374434" y="105891"/>
                </a:cubicBezTo>
                <a:cubicBezTo>
                  <a:pt x="390341" y="113892"/>
                  <a:pt x="385483" y="121322"/>
                  <a:pt x="376911" y="130847"/>
                </a:cubicBezTo>
                <a:cubicBezTo>
                  <a:pt x="352527" y="157803"/>
                  <a:pt x="328428" y="185139"/>
                  <a:pt x="304140" y="212190"/>
                </a:cubicBezTo>
                <a:cubicBezTo>
                  <a:pt x="297853" y="219144"/>
                  <a:pt x="292995" y="226478"/>
                  <a:pt x="281851" y="216000"/>
                </a:cubicBezTo>
                <a:cubicBezTo>
                  <a:pt x="264801" y="199998"/>
                  <a:pt x="225844" y="128656"/>
                  <a:pt x="225273" y="100938"/>
                </a:cubicBezTo>
                <a:close/>
                <a:moveTo>
                  <a:pt x="48870" y="555186"/>
                </a:moveTo>
                <a:cubicBezTo>
                  <a:pt x="116973" y="475938"/>
                  <a:pt x="184791" y="396499"/>
                  <a:pt x="253371" y="317727"/>
                </a:cubicBezTo>
                <a:cubicBezTo>
                  <a:pt x="260706" y="309345"/>
                  <a:pt x="268230" y="285914"/>
                  <a:pt x="284328" y="308298"/>
                </a:cubicBezTo>
                <a:cubicBezTo>
                  <a:pt x="292900" y="320299"/>
                  <a:pt x="311760" y="332396"/>
                  <a:pt x="290424" y="351827"/>
                </a:cubicBezTo>
                <a:cubicBezTo>
                  <a:pt x="212414" y="422788"/>
                  <a:pt x="136500" y="495845"/>
                  <a:pt x="48870" y="555186"/>
                </a:cubicBezTo>
                <a:close/>
                <a:moveTo>
                  <a:pt x="369195" y="464412"/>
                </a:moveTo>
                <a:cubicBezTo>
                  <a:pt x="388722" y="523753"/>
                  <a:pt x="362814" y="564996"/>
                  <a:pt x="300139" y="563187"/>
                </a:cubicBezTo>
                <a:cubicBezTo>
                  <a:pt x="262992" y="562139"/>
                  <a:pt x="227178" y="544232"/>
                  <a:pt x="194983" y="526039"/>
                </a:cubicBezTo>
                <a:cubicBezTo>
                  <a:pt x="171837" y="512895"/>
                  <a:pt x="171837" y="510228"/>
                  <a:pt x="192221" y="491559"/>
                </a:cubicBezTo>
                <a:cubicBezTo>
                  <a:pt x="229368" y="457650"/>
                  <a:pt x="266230" y="423074"/>
                  <a:pt x="301187" y="386974"/>
                </a:cubicBezTo>
                <a:cubicBezTo>
                  <a:pt x="322428" y="365067"/>
                  <a:pt x="324809" y="368591"/>
                  <a:pt x="335477" y="392118"/>
                </a:cubicBezTo>
                <a:cubicBezTo>
                  <a:pt x="346716" y="416216"/>
                  <a:pt x="361004" y="439266"/>
                  <a:pt x="369195" y="464412"/>
                </a:cubicBezTo>
                <a:close/>
                <a:moveTo>
                  <a:pt x="519024" y="138943"/>
                </a:moveTo>
                <a:cubicBezTo>
                  <a:pt x="488067" y="119036"/>
                  <a:pt x="534168" y="119607"/>
                  <a:pt x="504546" y="93318"/>
                </a:cubicBezTo>
                <a:cubicBezTo>
                  <a:pt x="495211" y="85032"/>
                  <a:pt x="469208" y="102939"/>
                  <a:pt x="457111" y="117226"/>
                </a:cubicBezTo>
                <a:cubicBezTo>
                  <a:pt x="449110" y="126656"/>
                  <a:pt x="444348" y="131228"/>
                  <a:pt x="439014" y="138943"/>
                </a:cubicBezTo>
                <a:cubicBezTo>
                  <a:pt x="455397" y="151135"/>
                  <a:pt x="468732" y="163041"/>
                  <a:pt x="484829" y="173805"/>
                </a:cubicBezTo>
                <a:cubicBezTo>
                  <a:pt x="472542" y="186092"/>
                  <a:pt x="377196" y="275151"/>
                  <a:pt x="361290" y="289914"/>
                </a:cubicBezTo>
                <a:cubicBezTo>
                  <a:pt x="354051" y="298011"/>
                  <a:pt x="346335" y="312489"/>
                  <a:pt x="331095" y="295344"/>
                </a:cubicBezTo>
                <a:cubicBezTo>
                  <a:pt x="305187" y="266197"/>
                  <a:pt x="300044" y="269912"/>
                  <a:pt x="320808" y="247242"/>
                </a:cubicBezTo>
                <a:cubicBezTo>
                  <a:pt x="353860" y="211143"/>
                  <a:pt x="384912" y="173233"/>
                  <a:pt x="416820" y="136086"/>
                </a:cubicBezTo>
                <a:cubicBezTo>
                  <a:pt x="441109" y="107796"/>
                  <a:pt x="457968" y="84936"/>
                  <a:pt x="481400" y="62076"/>
                </a:cubicBezTo>
                <a:cubicBezTo>
                  <a:pt x="504546" y="39502"/>
                  <a:pt x="535216" y="23500"/>
                  <a:pt x="559505" y="51599"/>
                </a:cubicBezTo>
                <a:cubicBezTo>
                  <a:pt x="586175" y="82460"/>
                  <a:pt x="556266" y="105225"/>
                  <a:pt x="533597" y="124941"/>
                </a:cubicBezTo>
                <a:cubicBezTo>
                  <a:pt x="529025" y="128847"/>
                  <a:pt x="525215" y="133800"/>
                  <a:pt x="519024" y="13894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7D963FCE-34E0-4FCD-A09D-49E388EE5D99}"/>
              </a:ext>
            </a:extLst>
          </p:cNvPr>
          <p:cNvSpPr/>
          <p:nvPr/>
        </p:nvSpPr>
        <p:spPr>
          <a:xfrm>
            <a:off x="2636522" y="4834778"/>
            <a:ext cx="724247" cy="759940"/>
          </a:xfrm>
          <a:custGeom>
            <a:avLst/>
            <a:gdLst>
              <a:gd name="connsiteX0" fmla="*/ 245282 w 815915"/>
              <a:gd name="connsiteY0" fmla="*/ 593405 h 856125"/>
              <a:gd name="connsiteX1" fmla="*/ 37381 w 815915"/>
              <a:gd name="connsiteY1" fmla="*/ 814021 h 856125"/>
              <a:gd name="connsiteX2" fmla="*/ 245282 w 815915"/>
              <a:gd name="connsiteY2" fmla="*/ 593405 h 856125"/>
              <a:gd name="connsiteX3" fmla="*/ 463058 w 815915"/>
              <a:gd name="connsiteY3" fmla="*/ 246523 h 856125"/>
              <a:gd name="connsiteX4" fmla="*/ 410632 w 815915"/>
              <a:gd name="connsiteY4" fmla="*/ 258553 h 856125"/>
              <a:gd name="connsiteX5" fmla="*/ 386801 w 815915"/>
              <a:gd name="connsiteY5" fmla="*/ 295929 h 856125"/>
              <a:gd name="connsiteX6" fmla="*/ 336007 w 815915"/>
              <a:gd name="connsiteY6" fmla="*/ 410166 h 856125"/>
              <a:gd name="connsiteX7" fmla="*/ 278889 w 815915"/>
              <a:gd name="connsiteY7" fmla="*/ 473929 h 856125"/>
              <a:gd name="connsiteX8" fmla="*/ 299142 w 815915"/>
              <a:gd name="connsiteY8" fmla="*/ 554623 h 856125"/>
              <a:gd name="connsiteX9" fmla="*/ 299206 w 815915"/>
              <a:gd name="connsiteY9" fmla="*/ 554623 h 856125"/>
              <a:gd name="connsiteX10" fmla="*/ 341055 w 815915"/>
              <a:gd name="connsiteY10" fmla="*/ 554176 h 856125"/>
              <a:gd name="connsiteX11" fmla="*/ 426733 w 815915"/>
              <a:gd name="connsiteY11" fmla="*/ 473801 h 856125"/>
              <a:gd name="connsiteX12" fmla="*/ 514647 w 815915"/>
              <a:gd name="connsiteY12" fmla="*/ 429589 h 856125"/>
              <a:gd name="connsiteX13" fmla="*/ 557837 w 815915"/>
              <a:gd name="connsiteY13" fmla="*/ 405438 h 856125"/>
              <a:gd name="connsiteX14" fmla="*/ 570743 w 815915"/>
              <a:gd name="connsiteY14" fmla="*/ 350236 h 856125"/>
              <a:gd name="connsiteX15" fmla="*/ 559370 w 815915"/>
              <a:gd name="connsiteY15" fmla="*/ 332602 h 856125"/>
              <a:gd name="connsiteX16" fmla="*/ 550234 w 815915"/>
              <a:gd name="connsiteY16" fmla="*/ 366273 h 856125"/>
              <a:gd name="connsiteX17" fmla="*/ 494010 w 815915"/>
              <a:gd name="connsiteY17" fmla="*/ 414191 h 856125"/>
              <a:gd name="connsiteX18" fmla="*/ 437275 w 815915"/>
              <a:gd name="connsiteY18" fmla="*/ 442303 h 856125"/>
              <a:gd name="connsiteX19" fmla="*/ 360989 w 815915"/>
              <a:gd name="connsiteY19" fmla="*/ 515650 h 856125"/>
              <a:gd name="connsiteX20" fmla="*/ 327127 w 815915"/>
              <a:gd name="connsiteY20" fmla="*/ 541526 h 856125"/>
              <a:gd name="connsiteX21" fmla="*/ 286492 w 815915"/>
              <a:gd name="connsiteY21" fmla="*/ 521017 h 856125"/>
              <a:gd name="connsiteX22" fmla="*/ 283170 w 815915"/>
              <a:gd name="connsiteY22" fmla="*/ 495396 h 856125"/>
              <a:gd name="connsiteX23" fmla="*/ 360669 w 815915"/>
              <a:gd name="connsiteY23" fmla="*/ 403777 h 856125"/>
              <a:gd name="connsiteX24" fmla="*/ 405649 w 815915"/>
              <a:gd name="connsiteY24" fmla="*/ 296248 h 856125"/>
              <a:gd name="connsiteX25" fmla="*/ 431844 w 815915"/>
              <a:gd name="connsiteY25" fmla="*/ 268903 h 856125"/>
              <a:gd name="connsiteX26" fmla="*/ 471456 w 815915"/>
              <a:gd name="connsiteY26" fmla="*/ 251589 h 856125"/>
              <a:gd name="connsiteX27" fmla="*/ 463058 w 815915"/>
              <a:gd name="connsiteY27" fmla="*/ 246523 h 856125"/>
              <a:gd name="connsiteX28" fmla="*/ 572404 w 815915"/>
              <a:gd name="connsiteY28" fmla="*/ 107961 h 856125"/>
              <a:gd name="connsiteX29" fmla="*/ 520908 w 815915"/>
              <a:gd name="connsiteY29" fmla="*/ 169808 h 856125"/>
              <a:gd name="connsiteX30" fmla="*/ 571446 w 815915"/>
              <a:gd name="connsiteY30" fmla="*/ 266091 h 856125"/>
              <a:gd name="connsiteX31" fmla="*/ 572404 w 815915"/>
              <a:gd name="connsiteY31" fmla="*/ 107961 h 856125"/>
              <a:gd name="connsiteX32" fmla="*/ 633797 w 815915"/>
              <a:gd name="connsiteY32" fmla="*/ 59183 h 856125"/>
              <a:gd name="connsiteX33" fmla="*/ 721973 w 815915"/>
              <a:gd name="connsiteY33" fmla="*/ 109686 h 856125"/>
              <a:gd name="connsiteX34" fmla="*/ 741459 w 815915"/>
              <a:gd name="connsiteY34" fmla="*/ 145273 h 856125"/>
              <a:gd name="connsiteX35" fmla="*/ 733601 w 815915"/>
              <a:gd name="connsiteY35" fmla="*/ 260213 h 856125"/>
              <a:gd name="connsiteX36" fmla="*/ 626136 w 815915"/>
              <a:gd name="connsiteY36" fmla="*/ 316693 h 856125"/>
              <a:gd name="connsiteX37" fmla="*/ 524102 w 815915"/>
              <a:gd name="connsiteY37" fmla="*/ 262002 h 856125"/>
              <a:gd name="connsiteX38" fmla="*/ 504999 w 815915"/>
              <a:gd name="connsiteY38" fmla="*/ 148724 h 856125"/>
              <a:gd name="connsiteX39" fmla="*/ 596874 w 815915"/>
              <a:gd name="connsiteY39" fmla="*/ 62151 h 856125"/>
              <a:gd name="connsiteX40" fmla="*/ 633797 w 815915"/>
              <a:gd name="connsiteY40" fmla="*/ 59183 h 856125"/>
              <a:gd name="connsiteX41" fmla="*/ 639016 w 815915"/>
              <a:gd name="connsiteY41" fmla="*/ 42237 h 856125"/>
              <a:gd name="connsiteX42" fmla="*/ 596235 w 815915"/>
              <a:gd name="connsiteY42" fmla="*/ 44071 h 856125"/>
              <a:gd name="connsiteX43" fmla="*/ 481359 w 815915"/>
              <a:gd name="connsiteY43" fmla="*/ 173194 h 856125"/>
              <a:gd name="connsiteX44" fmla="*/ 567101 w 815915"/>
              <a:gd name="connsiteY44" fmla="*/ 327491 h 856125"/>
              <a:gd name="connsiteX45" fmla="*/ 742226 w 815915"/>
              <a:gd name="connsiteY45" fmla="*/ 269222 h 856125"/>
              <a:gd name="connsiteX46" fmla="*/ 750085 w 815915"/>
              <a:gd name="connsiteY46" fmla="*/ 127960 h 856125"/>
              <a:gd name="connsiteX47" fmla="*/ 639016 w 815915"/>
              <a:gd name="connsiteY47" fmla="*/ 42237 h 856125"/>
              <a:gd name="connsiteX48" fmla="*/ 631120 w 815915"/>
              <a:gd name="connsiteY48" fmla="*/ 1967 h 856125"/>
              <a:gd name="connsiteX49" fmla="*/ 763502 w 815915"/>
              <a:gd name="connsiteY49" fmla="*/ 68477 h 856125"/>
              <a:gd name="connsiteX50" fmla="*/ 700889 w 815915"/>
              <a:gd name="connsiteY50" fmla="*/ 361034 h 856125"/>
              <a:gd name="connsiteX51" fmla="*/ 633612 w 815915"/>
              <a:gd name="connsiteY51" fmla="*/ 376304 h 856125"/>
              <a:gd name="connsiteX52" fmla="*/ 607352 w 815915"/>
              <a:gd name="connsiteY52" fmla="*/ 404352 h 856125"/>
              <a:gd name="connsiteX53" fmla="*/ 557390 w 815915"/>
              <a:gd name="connsiteY53" fmla="*/ 472523 h 856125"/>
              <a:gd name="connsiteX54" fmla="*/ 497588 w 815915"/>
              <a:gd name="connsiteY54" fmla="*/ 506833 h 856125"/>
              <a:gd name="connsiteX55" fmla="*/ 342013 w 815915"/>
              <a:gd name="connsiteY55" fmla="*/ 595897 h 856125"/>
              <a:gd name="connsiteX56" fmla="*/ 282978 w 815915"/>
              <a:gd name="connsiteY56" fmla="*/ 587911 h 856125"/>
              <a:gd name="connsiteX57" fmla="*/ 268219 w 815915"/>
              <a:gd name="connsiteY57" fmla="*/ 590722 h 856125"/>
              <a:gd name="connsiteX58" fmla="*/ 233974 w 815915"/>
              <a:gd name="connsiteY58" fmla="*/ 664260 h 856125"/>
              <a:gd name="connsiteX59" fmla="*/ 118267 w 815915"/>
              <a:gd name="connsiteY59" fmla="*/ 785909 h 856125"/>
              <a:gd name="connsiteX60" fmla="*/ 5052 w 815915"/>
              <a:gd name="connsiteY60" fmla="*/ 856125 h 856125"/>
              <a:gd name="connsiteX61" fmla="*/ 7800 w 815915"/>
              <a:gd name="connsiteY61" fmla="*/ 828652 h 856125"/>
              <a:gd name="connsiteX62" fmla="*/ 72138 w 815915"/>
              <a:gd name="connsiteY62" fmla="*/ 716970 h 856125"/>
              <a:gd name="connsiteX63" fmla="*/ 164396 w 815915"/>
              <a:gd name="connsiteY63" fmla="*/ 614553 h 856125"/>
              <a:gd name="connsiteX64" fmla="*/ 248030 w 815915"/>
              <a:gd name="connsiteY64" fmla="*/ 563376 h 856125"/>
              <a:gd name="connsiteX65" fmla="*/ 256463 w 815915"/>
              <a:gd name="connsiteY65" fmla="*/ 446328 h 856125"/>
              <a:gd name="connsiteX66" fmla="*/ 321760 w 815915"/>
              <a:gd name="connsiteY66" fmla="*/ 368126 h 856125"/>
              <a:gd name="connsiteX67" fmla="*/ 341885 w 815915"/>
              <a:gd name="connsiteY67" fmla="*/ 312860 h 856125"/>
              <a:gd name="connsiteX68" fmla="*/ 344888 w 815915"/>
              <a:gd name="connsiteY68" fmla="*/ 260214 h 856125"/>
              <a:gd name="connsiteX69" fmla="*/ 394340 w 815915"/>
              <a:gd name="connsiteY69" fmla="*/ 217854 h 856125"/>
              <a:gd name="connsiteX70" fmla="*/ 432483 w 815915"/>
              <a:gd name="connsiteY70" fmla="*/ 182139 h 856125"/>
              <a:gd name="connsiteX71" fmla="*/ 445133 w 815915"/>
              <a:gd name="connsiteY71" fmla="*/ 118312 h 856125"/>
              <a:gd name="connsiteX72" fmla="*/ 631120 w 815915"/>
              <a:gd name="connsiteY72" fmla="*/ 1967 h 85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15915" h="856125">
                <a:moveTo>
                  <a:pt x="245282" y="593405"/>
                </a:moveTo>
                <a:cubicBezTo>
                  <a:pt x="129001" y="647521"/>
                  <a:pt x="103253" y="688858"/>
                  <a:pt x="37381" y="814021"/>
                </a:cubicBezTo>
                <a:cubicBezTo>
                  <a:pt x="145165" y="754155"/>
                  <a:pt x="209120" y="706876"/>
                  <a:pt x="245282" y="593405"/>
                </a:cubicBezTo>
                <a:close/>
                <a:moveTo>
                  <a:pt x="463058" y="246523"/>
                </a:moveTo>
                <a:cubicBezTo>
                  <a:pt x="449913" y="244872"/>
                  <a:pt x="425007" y="252324"/>
                  <a:pt x="410632" y="258553"/>
                </a:cubicBezTo>
                <a:cubicBezTo>
                  <a:pt x="393701" y="265900"/>
                  <a:pt x="384117" y="276506"/>
                  <a:pt x="386801" y="295929"/>
                </a:cubicBezTo>
                <a:cubicBezTo>
                  <a:pt x="393445" y="344422"/>
                  <a:pt x="368464" y="378987"/>
                  <a:pt x="336007" y="410166"/>
                </a:cubicBezTo>
                <a:cubicBezTo>
                  <a:pt x="315371" y="429972"/>
                  <a:pt x="294670" y="449842"/>
                  <a:pt x="278889" y="473929"/>
                </a:cubicBezTo>
                <a:cubicBezTo>
                  <a:pt x="257166" y="507152"/>
                  <a:pt x="263300" y="530473"/>
                  <a:pt x="299142" y="554623"/>
                </a:cubicBezTo>
                <a:lnTo>
                  <a:pt x="299206" y="554623"/>
                </a:lnTo>
                <a:cubicBezTo>
                  <a:pt x="319140" y="568616"/>
                  <a:pt x="325529" y="568616"/>
                  <a:pt x="341055" y="554176"/>
                </a:cubicBezTo>
                <a:cubicBezTo>
                  <a:pt x="376770" y="535073"/>
                  <a:pt x="398876" y="501274"/>
                  <a:pt x="426733" y="473801"/>
                </a:cubicBezTo>
                <a:cubicBezTo>
                  <a:pt x="451458" y="449395"/>
                  <a:pt x="476568" y="428822"/>
                  <a:pt x="514647" y="429589"/>
                </a:cubicBezTo>
                <a:cubicBezTo>
                  <a:pt x="531514" y="429908"/>
                  <a:pt x="551320" y="426203"/>
                  <a:pt x="557837" y="405438"/>
                </a:cubicBezTo>
                <a:cubicBezTo>
                  <a:pt x="563523" y="387421"/>
                  <a:pt x="571573" y="369723"/>
                  <a:pt x="570743" y="350236"/>
                </a:cubicBezTo>
                <a:cubicBezTo>
                  <a:pt x="570359" y="342825"/>
                  <a:pt x="571765" y="333177"/>
                  <a:pt x="559370" y="332602"/>
                </a:cubicBezTo>
                <a:cubicBezTo>
                  <a:pt x="547678" y="341419"/>
                  <a:pt x="553428" y="355092"/>
                  <a:pt x="550234" y="366273"/>
                </a:cubicBezTo>
                <a:cubicBezTo>
                  <a:pt x="540714" y="399432"/>
                  <a:pt x="528319" y="411955"/>
                  <a:pt x="494010" y="414191"/>
                </a:cubicBezTo>
                <a:cubicBezTo>
                  <a:pt x="470434" y="415724"/>
                  <a:pt x="453183" y="426778"/>
                  <a:pt x="437275" y="442303"/>
                </a:cubicBezTo>
                <a:cubicBezTo>
                  <a:pt x="412038" y="466901"/>
                  <a:pt x="387312" y="492202"/>
                  <a:pt x="360989" y="515650"/>
                </a:cubicBezTo>
                <a:cubicBezTo>
                  <a:pt x="351852" y="523764"/>
                  <a:pt x="340160" y="537309"/>
                  <a:pt x="327127" y="541526"/>
                </a:cubicBezTo>
                <a:cubicBezTo>
                  <a:pt x="312879" y="546126"/>
                  <a:pt x="291859" y="535009"/>
                  <a:pt x="286492" y="521017"/>
                </a:cubicBezTo>
                <a:cubicBezTo>
                  <a:pt x="283681" y="513797"/>
                  <a:pt x="277164" y="505363"/>
                  <a:pt x="283170" y="495396"/>
                </a:cubicBezTo>
                <a:cubicBezTo>
                  <a:pt x="303551" y="461534"/>
                  <a:pt x="330960" y="429014"/>
                  <a:pt x="360669" y="403777"/>
                </a:cubicBezTo>
                <a:cubicBezTo>
                  <a:pt x="393957" y="375537"/>
                  <a:pt x="411527" y="339950"/>
                  <a:pt x="405649" y="296248"/>
                </a:cubicBezTo>
                <a:cubicBezTo>
                  <a:pt x="403093" y="276889"/>
                  <a:pt x="413507" y="270245"/>
                  <a:pt x="431844" y="268903"/>
                </a:cubicBezTo>
                <a:cubicBezTo>
                  <a:pt x="445389" y="267881"/>
                  <a:pt x="474076" y="260533"/>
                  <a:pt x="471456" y="251589"/>
                </a:cubicBezTo>
                <a:cubicBezTo>
                  <a:pt x="470514" y="248634"/>
                  <a:pt x="467439" y="247073"/>
                  <a:pt x="463058" y="246523"/>
                </a:cubicBezTo>
                <a:close/>
                <a:moveTo>
                  <a:pt x="572404" y="107961"/>
                </a:moveTo>
                <a:cubicBezTo>
                  <a:pt x="540203" y="118184"/>
                  <a:pt x="523783" y="136456"/>
                  <a:pt x="520908" y="169808"/>
                </a:cubicBezTo>
                <a:cubicBezTo>
                  <a:pt x="517330" y="211912"/>
                  <a:pt x="530428" y="246604"/>
                  <a:pt x="571446" y="266091"/>
                </a:cubicBezTo>
                <a:cubicBezTo>
                  <a:pt x="524038" y="196386"/>
                  <a:pt x="528511" y="162971"/>
                  <a:pt x="572404" y="107961"/>
                </a:cubicBezTo>
                <a:close/>
                <a:moveTo>
                  <a:pt x="633797" y="59183"/>
                </a:moveTo>
                <a:cubicBezTo>
                  <a:pt x="668867" y="61229"/>
                  <a:pt x="698349" y="78252"/>
                  <a:pt x="721973" y="109686"/>
                </a:cubicBezTo>
                <a:cubicBezTo>
                  <a:pt x="730023" y="120356"/>
                  <a:pt x="735070" y="133262"/>
                  <a:pt x="741459" y="145273"/>
                </a:cubicBezTo>
                <a:cubicBezTo>
                  <a:pt x="751107" y="184439"/>
                  <a:pt x="750660" y="222901"/>
                  <a:pt x="733601" y="260213"/>
                </a:cubicBezTo>
                <a:cubicBezTo>
                  <a:pt x="707086" y="296695"/>
                  <a:pt x="670540" y="314329"/>
                  <a:pt x="626136" y="316693"/>
                </a:cubicBezTo>
                <a:cubicBezTo>
                  <a:pt x="581157" y="319121"/>
                  <a:pt x="547486" y="298995"/>
                  <a:pt x="524102" y="262002"/>
                </a:cubicBezTo>
                <a:cubicBezTo>
                  <a:pt x="502124" y="227309"/>
                  <a:pt x="495671" y="188591"/>
                  <a:pt x="504999" y="148724"/>
                </a:cubicBezTo>
                <a:cubicBezTo>
                  <a:pt x="516372" y="100294"/>
                  <a:pt x="548573" y="72054"/>
                  <a:pt x="596874" y="62151"/>
                </a:cubicBezTo>
                <a:cubicBezTo>
                  <a:pt x="609796" y="59484"/>
                  <a:pt x="622107" y="58501"/>
                  <a:pt x="633797" y="59183"/>
                </a:cubicBezTo>
                <a:close/>
                <a:moveTo>
                  <a:pt x="639016" y="42237"/>
                </a:moveTo>
                <a:cubicBezTo>
                  <a:pt x="624183" y="40469"/>
                  <a:pt x="609572" y="41132"/>
                  <a:pt x="596235" y="44071"/>
                </a:cubicBezTo>
                <a:cubicBezTo>
                  <a:pt x="529661" y="58766"/>
                  <a:pt x="486279" y="105406"/>
                  <a:pt x="481359" y="173194"/>
                </a:cubicBezTo>
                <a:cubicBezTo>
                  <a:pt x="476695" y="237533"/>
                  <a:pt x="515541" y="307493"/>
                  <a:pt x="567101" y="327491"/>
                </a:cubicBezTo>
                <a:cubicBezTo>
                  <a:pt x="626775" y="350620"/>
                  <a:pt x="703125" y="325255"/>
                  <a:pt x="742226" y="269222"/>
                </a:cubicBezTo>
                <a:cubicBezTo>
                  <a:pt x="773788" y="223732"/>
                  <a:pt x="773661" y="176517"/>
                  <a:pt x="750085" y="127960"/>
                </a:cubicBezTo>
                <a:cubicBezTo>
                  <a:pt x="730007" y="74723"/>
                  <a:pt x="683514" y="47541"/>
                  <a:pt x="639016" y="42237"/>
                </a:cubicBezTo>
                <a:close/>
                <a:moveTo>
                  <a:pt x="631120" y="1967"/>
                </a:moveTo>
                <a:cubicBezTo>
                  <a:pt x="682744" y="9058"/>
                  <a:pt x="726637" y="31676"/>
                  <a:pt x="763502" y="68477"/>
                </a:cubicBezTo>
                <a:cubicBezTo>
                  <a:pt x="869433" y="174280"/>
                  <a:pt x="797428" y="329344"/>
                  <a:pt x="700889" y="361034"/>
                </a:cubicBezTo>
                <a:cubicBezTo>
                  <a:pt x="678846" y="368317"/>
                  <a:pt x="656804" y="375154"/>
                  <a:pt x="633612" y="376304"/>
                </a:cubicBezTo>
                <a:cubicBezTo>
                  <a:pt x="615083" y="377262"/>
                  <a:pt x="606011" y="385568"/>
                  <a:pt x="607352" y="404352"/>
                </a:cubicBezTo>
                <a:cubicBezTo>
                  <a:pt x="609908" y="441217"/>
                  <a:pt x="592785" y="461470"/>
                  <a:pt x="557390" y="472523"/>
                </a:cubicBezTo>
                <a:cubicBezTo>
                  <a:pt x="535986" y="479232"/>
                  <a:pt x="517138" y="494694"/>
                  <a:pt x="497588" y="506833"/>
                </a:cubicBezTo>
                <a:cubicBezTo>
                  <a:pt x="446794" y="538395"/>
                  <a:pt x="396512" y="570724"/>
                  <a:pt x="342013" y="595897"/>
                </a:cubicBezTo>
                <a:cubicBezTo>
                  <a:pt x="319907" y="606120"/>
                  <a:pt x="300420" y="607014"/>
                  <a:pt x="282978" y="587911"/>
                </a:cubicBezTo>
                <a:cubicBezTo>
                  <a:pt x="271989" y="578327"/>
                  <a:pt x="271478" y="584333"/>
                  <a:pt x="268219" y="590722"/>
                </a:cubicBezTo>
                <a:cubicBezTo>
                  <a:pt x="263938" y="599155"/>
                  <a:pt x="238446" y="655891"/>
                  <a:pt x="233974" y="664260"/>
                </a:cubicBezTo>
                <a:cubicBezTo>
                  <a:pt x="202475" y="723615"/>
                  <a:pt x="184139" y="745657"/>
                  <a:pt x="118267" y="785909"/>
                </a:cubicBezTo>
                <a:cubicBezTo>
                  <a:pt x="80508" y="808973"/>
                  <a:pt x="44090" y="835360"/>
                  <a:pt x="5052" y="856125"/>
                </a:cubicBezTo>
                <a:cubicBezTo>
                  <a:pt x="-6001" y="843538"/>
                  <a:pt x="3966" y="835935"/>
                  <a:pt x="7800" y="828652"/>
                </a:cubicBezTo>
                <a:cubicBezTo>
                  <a:pt x="36742" y="773194"/>
                  <a:pt x="40320" y="771086"/>
                  <a:pt x="72138" y="716970"/>
                </a:cubicBezTo>
                <a:cubicBezTo>
                  <a:pt x="112261" y="648671"/>
                  <a:pt x="115903" y="646307"/>
                  <a:pt x="164396" y="614553"/>
                </a:cubicBezTo>
                <a:cubicBezTo>
                  <a:pt x="209567" y="585036"/>
                  <a:pt x="207523" y="593405"/>
                  <a:pt x="248030" y="563376"/>
                </a:cubicBezTo>
                <a:cubicBezTo>
                  <a:pt x="221643" y="522295"/>
                  <a:pt x="229629" y="482810"/>
                  <a:pt x="256463" y="446328"/>
                </a:cubicBezTo>
                <a:cubicBezTo>
                  <a:pt x="276525" y="418983"/>
                  <a:pt x="299270" y="393618"/>
                  <a:pt x="321760" y="368126"/>
                </a:cubicBezTo>
                <a:cubicBezTo>
                  <a:pt x="335944" y="352025"/>
                  <a:pt x="343483" y="335030"/>
                  <a:pt x="341885" y="312860"/>
                </a:cubicBezTo>
                <a:cubicBezTo>
                  <a:pt x="340608" y="295482"/>
                  <a:pt x="341566" y="277337"/>
                  <a:pt x="344888" y="260214"/>
                </a:cubicBezTo>
                <a:cubicBezTo>
                  <a:pt x="351150" y="227885"/>
                  <a:pt x="361244" y="220410"/>
                  <a:pt x="394340" y="217854"/>
                </a:cubicBezTo>
                <a:cubicBezTo>
                  <a:pt x="429160" y="215171"/>
                  <a:pt x="429160" y="215171"/>
                  <a:pt x="432483" y="182139"/>
                </a:cubicBezTo>
                <a:cubicBezTo>
                  <a:pt x="434655" y="160480"/>
                  <a:pt x="438233" y="139140"/>
                  <a:pt x="445133" y="118312"/>
                </a:cubicBezTo>
                <a:cubicBezTo>
                  <a:pt x="473054" y="33976"/>
                  <a:pt x="542950" y="-10109"/>
                  <a:pt x="631120" y="1967"/>
                </a:cubicBezTo>
                <a:close/>
              </a:path>
            </a:pathLst>
          </a:custGeom>
          <a:solidFill>
            <a:schemeClr val="accent2"/>
          </a:solidFill>
          <a:ln w="63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="" xmlns:a16="http://schemas.microsoft.com/office/drawing/2014/main" id="{65F7D05F-7914-4C9D-BF36-2C18D0CC2E59}"/>
              </a:ext>
            </a:extLst>
          </p:cNvPr>
          <p:cNvSpPr>
            <a:spLocks/>
          </p:cNvSpPr>
          <p:nvPr/>
        </p:nvSpPr>
        <p:spPr>
          <a:xfrm>
            <a:off x="2648335" y="3945517"/>
            <a:ext cx="724247" cy="724247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" name="Graphic 135">
            <a:extLst>
              <a:ext uri="{FF2B5EF4-FFF2-40B4-BE49-F238E27FC236}">
                <a16:creationId xmlns="" xmlns:a16="http://schemas.microsoft.com/office/drawing/2014/main" id="{2F703CF4-1FDE-4329-82A7-68ED8A8A7879}"/>
              </a:ext>
            </a:extLst>
          </p:cNvPr>
          <p:cNvGrpSpPr/>
          <p:nvPr/>
        </p:nvGrpSpPr>
        <p:grpSpPr>
          <a:xfrm flipH="1">
            <a:off x="308144" y="1131628"/>
            <a:ext cx="4458669" cy="2112920"/>
            <a:chOff x="2943225" y="1933511"/>
            <a:chExt cx="6306406" cy="2988545"/>
          </a:xfrm>
          <a:solidFill>
            <a:schemeClr val="accent2"/>
          </a:solidFill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9B636A9-6FB8-48E8-AFCA-707BB241F804}"/>
                </a:ext>
              </a:extLst>
            </p:cNvPr>
            <p:cNvSpPr/>
            <p:nvPr/>
          </p:nvSpPr>
          <p:spPr>
            <a:xfrm>
              <a:off x="2943225" y="3798769"/>
              <a:ext cx="2514218" cy="1123287"/>
            </a:xfrm>
            <a:custGeom>
              <a:avLst/>
              <a:gdLst>
                <a:gd name="connsiteX0" fmla="*/ 0 w 2514218"/>
                <a:gd name="connsiteY0" fmla="*/ 443571 h 1123287"/>
                <a:gd name="connsiteX1" fmla="*/ 7429 w 2514218"/>
                <a:gd name="connsiteY1" fmla="*/ 426235 h 1123287"/>
                <a:gd name="connsiteX2" fmla="*/ 293465 w 2514218"/>
                <a:gd name="connsiteY2" fmla="*/ 140866 h 1123287"/>
                <a:gd name="connsiteX3" fmla="*/ 2240185 w 2514218"/>
                <a:gd name="connsiteY3" fmla="*/ 118673 h 1123287"/>
                <a:gd name="connsiteX4" fmla="*/ 2368201 w 2514218"/>
                <a:gd name="connsiteY4" fmla="*/ 217923 h 1123287"/>
                <a:gd name="connsiteX5" fmla="*/ 2514219 w 2514218"/>
                <a:gd name="connsiteY5" fmla="*/ 487386 h 1123287"/>
                <a:gd name="connsiteX6" fmla="*/ 2278952 w 2514218"/>
                <a:gd name="connsiteY6" fmla="*/ 457572 h 1123287"/>
                <a:gd name="connsiteX7" fmla="*/ 2070830 w 2514218"/>
                <a:gd name="connsiteY7" fmla="*/ 542916 h 1123287"/>
                <a:gd name="connsiteX8" fmla="*/ 588836 w 2514218"/>
                <a:gd name="connsiteY8" fmla="*/ 1080888 h 1123287"/>
                <a:gd name="connsiteX9" fmla="*/ 140589 w 2514218"/>
                <a:gd name="connsiteY9" fmla="*/ 807045 h 1123287"/>
                <a:gd name="connsiteX10" fmla="*/ 0 w 2514218"/>
                <a:gd name="connsiteY10" fmla="*/ 557680 h 1123287"/>
                <a:gd name="connsiteX11" fmla="*/ 0 w 2514218"/>
                <a:gd name="connsiteY11" fmla="*/ 443571 h 1123287"/>
                <a:gd name="connsiteX12" fmla="*/ 834009 w 2514218"/>
                <a:gd name="connsiteY12" fmla="*/ 980114 h 1123287"/>
                <a:gd name="connsiteX13" fmla="*/ 1569625 w 2514218"/>
                <a:gd name="connsiteY13" fmla="*/ 821523 h 1123287"/>
                <a:gd name="connsiteX14" fmla="*/ 1868614 w 2514218"/>
                <a:gd name="connsiteY14" fmla="*/ 470241 h 1123287"/>
                <a:gd name="connsiteX15" fmla="*/ 1746028 w 2514218"/>
                <a:gd name="connsiteY15" fmla="*/ 255261 h 1123287"/>
                <a:gd name="connsiteX16" fmla="*/ 1586770 w 2514218"/>
                <a:gd name="connsiteY16" fmla="*/ 240974 h 1123287"/>
                <a:gd name="connsiteX17" fmla="*/ 523018 w 2514218"/>
                <a:gd name="connsiteY17" fmla="*/ 392421 h 1123287"/>
                <a:gd name="connsiteX18" fmla="*/ 329470 w 2514218"/>
                <a:gd name="connsiteY18" fmla="*/ 437379 h 1123287"/>
                <a:gd name="connsiteX19" fmla="*/ 236220 w 2514218"/>
                <a:gd name="connsiteY19" fmla="*/ 644358 h 1123287"/>
                <a:gd name="connsiteX20" fmla="*/ 437198 w 2514218"/>
                <a:gd name="connsiteY20" fmla="*/ 868862 h 1123287"/>
                <a:gd name="connsiteX21" fmla="*/ 834009 w 2514218"/>
                <a:gd name="connsiteY21" fmla="*/ 980114 h 112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14218" h="1123287">
                  <a:moveTo>
                    <a:pt x="0" y="443571"/>
                  </a:moveTo>
                  <a:cubicBezTo>
                    <a:pt x="2572" y="437760"/>
                    <a:pt x="6191" y="432236"/>
                    <a:pt x="7429" y="426235"/>
                  </a:cubicBezTo>
                  <a:cubicBezTo>
                    <a:pt x="40577" y="268787"/>
                    <a:pt x="144018" y="178585"/>
                    <a:pt x="293465" y="140866"/>
                  </a:cubicBezTo>
                  <a:cubicBezTo>
                    <a:pt x="940308" y="-22583"/>
                    <a:pt x="1588865" y="-61254"/>
                    <a:pt x="2240185" y="118673"/>
                  </a:cubicBezTo>
                  <a:cubicBezTo>
                    <a:pt x="2299621" y="135056"/>
                    <a:pt x="2340674" y="160583"/>
                    <a:pt x="2368201" y="217923"/>
                  </a:cubicBezTo>
                  <a:cubicBezTo>
                    <a:pt x="2410397" y="305839"/>
                    <a:pt x="2460784" y="389850"/>
                    <a:pt x="2514219" y="487386"/>
                  </a:cubicBezTo>
                  <a:cubicBezTo>
                    <a:pt x="2427637" y="477099"/>
                    <a:pt x="2351342" y="475384"/>
                    <a:pt x="2278952" y="457572"/>
                  </a:cubicBezTo>
                  <a:cubicBezTo>
                    <a:pt x="2184178" y="434236"/>
                    <a:pt x="2129314" y="458715"/>
                    <a:pt x="2070830" y="542916"/>
                  </a:cubicBezTo>
                  <a:cubicBezTo>
                    <a:pt x="1677353" y="1110130"/>
                    <a:pt x="1047750" y="1191474"/>
                    <a:pt x="588836" y="1080888"/>
                  </a:cubicBezTo>
                  <a:cubicBezTo>
                    <a:pt x="411480" y="1038121"/>
                    <a:pt x="264795" y="939823"/>
                    <a:pt x="140589" y="807045"/>
                  </a:cubicBezTo>
                  <a:cubicBezTo>
                    <a:pt x="73343" y="735036"/>
                    <a:pt x="28194" y="651311"/>
                    <a:pt x="0" y="557680"/>
                  </a:cubicBezTo>
                  <a:cubicBezTo>
                    <a:pt x="0" y="519675"/>
                    <a:pt x="0" y="481575"/>
                    <a:pt x="0" y="443571"/>
                  </a:cubicBezTo>
                  <a:close/>
                  <a:moveTo>
                    <a:pt x="834009" y="980114"/>
                  </a:moveTo>
                  <a:cubicBezTo>
                    <a:pt x="1138047" y="978209"/>
                    <a:pt x="1360170" y="919344"/>
                    <a:pt x="1569625" y="821523"/>
                  </a:cubicBezTo>
                  <a:cubicBezTo>
                    <a:pt x="1718310" y="752085"/>
                    <a:pt x="1823180" y="631880"/>
                    <a:pt x="1868614" y="470241"/>
                  </a:cubicBezTo>
                  <a:cubicBezTo>
                    <a:pt x="1898428" y="364037"/>
                    <a:pt x="1851946" y="282503"/>
                    <a:pt x="1746028" y="255261"/>
                  </a:cubicBezTo>
                  <a:cubicBezTo>
                    <a:pt x="1694879" y="242117"/>
                    <a:pt x="1638491" y="234021"/>
                    <a:pt x="1586770" y="240974"/>
                  </a:cubicBezTo>
                  <a:cubicBezTo>
                    <a:pt x="1231773" y="288694"/>
                    <a:pt x="877348" y="340129"/>
                    <a:pt x="523018" y="392421"/>
                  </a:cubicBezTo>
                  <a:cubicBezTo>
                    <a:pt x="457581" y="402042"/>
                    <a:pt x="390811" y="413853"/>
                    <a:pt x="329470" y="437379"/>
                  </a:cubicBezTo>
                  <a:cubicBezTo>
                    <a:pt x="232219" y="474717"/>
                    <a:pt x="204502" y="545298"/>
                    <a:pt x="236220" y="644358"/>
                  </a:cubicBezTo>
                  <a:cubicBezTo>
                    <a:pt x="269748" y="748942"/>
                    <a:pt x="344519" y="817999"/>
                    <a:pt x="437198" y="868862"/>
                  </a:cubicBezTo>
                  <a:cubicBezTo>
                    <a:pt x="582263" y="948396"/>
                    <a:pt x="739045" y="981638"/>
                    <a:pt x="834009" y="9801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FAB282FC-12D2-4CB9-8E40-5D9E98EF85AD}"/>
                </a:ext>
              </a:extLst>
            </p:cNvPr>
            <p:cNvSpPr/>
            <p:nvPr/>
          </p:nvSpPr>
          <p:spPr>
            <a:xfrm>
              <a:off x="5801486" y="2788431"/>
              <a:ext cx="3406330" cy="881636"/>
            </a:xfrm>
            <a:custGeom>
              <a:avLst/>
              <a:gdLst>
                <a:gd name="connsiteX0" fmla="*/ 95 w 3406330"/>
                <a:gd name="connsiteY0" fmla="*/ 720102 h 881636"/>
                <a:gd name="connsiteX1" fmla="*/ 203359 w 3406330"/>
                <a:gd name="connsiteY1" fmla="*/ 682859 h 881636"/>
                <a:gd name="connsiteX2" fmla="*/ 468059 w 3406330"/>
                <a:gd name="connsiteY2" fmla="*/ 531507 h 881636"/>
                <a:gd name="connsiteX3" fmla="*/ 519494 w 3406330"/>
                <a:gd name="connsiteY3" fmla="*/ 499884 h 881636"/>
                <a:gd name="connsiteX4" fmla="*/ 2023110 w 3406330"/>
                <a:gd name="connsiteY4" fmla="*/ 87928 h 881636"/>
                <a:gd name="connsiteX5" fmla="*/ 3182683 w 3406330"/>
                <a:gd name="connsiteY5" fmla="*/ 17538 h 881636"/>
                <a:gd name="connsiteX6" fmla="*/ 3405855 w 3406330"/>
                <a:gd name="connsiteY6" fmla="*/ 48875 h 881636"/>
                <a:gd name="connsiteX7" fmla="*/ 3406331 w 3406330"/>
                <a:gd name="connsiteY7" fmla="*/ 62020 h 881636"/>
                <a:gd name="connsiteX8" fmla="*/ 3110770 w 3406330"/>
                <a:gd name="connsiteY8" fmla="*/ 176606 h 881636"/>
                <a:gd name="connsiteX9" fmla="*/ 1321784 w 3406330"/>
                <a:gd name="connsiteY9" fmla="*/ 864311 h 881636"/>
                <a:gd name="connsiteX10" fmla="*/ 1197674 w 3406330"/>
                <a:gd name="connsiteY10" fmla="*/ 879836 h 881636"/>
                <a:gd name="connsiteX11" fmla="*/ 320516 w 3406330"/>
                <a:gd name="connsiteY11" fmla="*/ 763441 h 881636"/>
                <a:gd name="connsiteX12" fmla="*/ 0 w 3406330"/>
                <a:gd name="connsiteY12" fmla="*/ 726103 h 881636"/>
                <a:gd name="connsiteX13" fmla="*/ 95 w 3406330"/>
                <a:gd name="connsiteY13" fmla="*/ 720102 h 88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06330" h="881636">
                  <a:moveTo>
                    <a:pt x="95" y="720102"/>
                  </a:moveTo>
                  <a:cubicBezTo>
                    <a:pt x="67913" y="707910"/>
                    <a:pt x="136493" y="698861"/>
                    <a:pt x="203359" y="682859"/>
                  </a:cubicBezTo>
                  <a:cubicBezTo>
                    <a:pt x="305658" y="658380"/>
                    <a:pt x="395002" y="609136"/>
                    <a:pt x="468059" y="531507"/>
                  </a:cubicBezTo>
                  <a:cubicBezTo>
                    <a:pt x="481394" y="517315"/>
                    <a:pt x="500825" y="505885"/>
                    <a:pt x="519494" y="499884"/>
                  </a:cubicBezTo>
                  <a:cubicBezTo>
                    <a:pt x="1014889" y="341388"/>
                    <a:pt x="1511142" y="185845"/>
                    <a:pt x="2023110" y="87928"/>
                  </a:cubicBezTo>
                  <a:cubicBezTo>
                    <a:pt x="2406491" y="14585"/>
                    <a:pt x="2792254" y="-25134"/>
                    <a:pt x="3182683" y="17538"/>
                  </a:cubicBezTo>
                  <a:cubicBezTo>
                    <a:pt x="3257264" y="25729"/>
                    <a:pt x="3331465" y="38302"/>
                    <a:pt x="3405855" y="48875"/>
                  </a:cubicBezTo>
                  <a:cubicBezTo>
                    <a:pt x="3406045" y="53257"/>
                    <a:pt x="3406140" y="57638"/>
                    <a:pt x="3406331" y="62020"/>
                  </a:cubicBezTo>
                  <a:cubicBezTo>
                    <a:pt x="3307842" y="100215"/>
                    <a:pt x="3209354" y="138696"/>
                    <a:pt x="3110770" y="176606"/>
                  </a:cubicBezTo>
                  <a:cubicBezTo>
                    <a:pt x="2514600" y="406253"/>
                    <a:pt x="1918621" y="636377"/>
                    <a:pt x="1321784" y="864311"/>
                  </a:cubicBezTo>
                  <a:cubicBezTo>
                    <a:pt x="1283780" y="878884"/>
                    <a:pt x="1237964" y="884980"/>
                    <a:pt x="1197674" y="879836"/>
                  </a:cubicBezTo>
                  <a:cubicBezTo>
                    <a:pt x="905066" y="843070"/>
                    <a:pt x="612934" y="802017"/>
                    <a:pt x="320516" y="763441"/>
                  </a:cubicBezTo>
                  <a:cubicBezTo>
                    <a:pt x="213932" y="749344"/>
                    <a:pt x="106871" y="738485"/>
                    <a:pt x="0" y="726103"/>
                  </a:cubicBezTo>
                  <a:cubicBezTo>
                    <a:pt x="0" y="724103"/>
                    <a:pt x="0" y="722102"/>
                    <a:pt x="95" y="720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FA6FBD9A-6DD6-4ED0-B4AA-F1783398653C}"/>
                </a:ext>
              </a:extLst>
            </p:cNvPr>
            <p:cNvSpPr/>
            <p:nvPr/>
          </p:nvSpPr>
          <p:spPr>
            <a:xfrm>
              <a:off x="3253229" y="1933511"/>
              <a:ext cx="2252736" cy="1895062"/>
            </a:xfrm>
            <a:custGeom>
              <a:avLst/>
              <a:gdLst>
                <a:gd name="connsiteX0" fmla="*/ 2026001 w 2252736"/>
                <a:gd name="connsiteY0" fmla="*/ 1895063 h 1895062"/>
                <a:gd name="connsiteX1" fmla="*/ 1901605 w 2252736"/>
                <a:gd name="connsiteY1" fmla="*/ 1672844 h 1895062"/>
                <a:gd name="connsiteX2" fmla="*/ 1035401 w 2252736"/>
                <a:gd name="connsiteY2" fmla="*/ 1276128 h 1895062"/>
                <a:gd name="connsiteX3" fmla="*/ 858141 w 2252736"/>
                <a:gd name="connsiteY3" fmla="*/ 1310894 h 1895062"/>
                <a:gd name="connsiteX4" fmla="*/ 779084 w 2252736"/>
                <a:gd name="connsiteY4" fmla="*/ 1286510 h 1895062"/>
                <a:gd name="connsiteX5" fmla="*/ 597347 w 2252736"/>
                <a:gd name="connsiteY5" fmla="*/ 1104964 h 1895062"/>
                <a:gd name="connsiteX6" fmla="*/ 523528 w 2252736"/>
                <a:gd name="connsiteY6" fmla="*/ 1078389 h 1895062"/>
                <a:gd name="connsiteX7" fmla="*/ 170912 w 2252736"/>
                <a:gd name="connsiteY7" fmla="*/ 940086 h 1895062"/>
                <a:gd name="connsiteX8" fmla="*/ 6892 w 2252736"/>
                <a:gd name="connsiteY8" fmla="*/ 601949 h 1895062"/>
                <a:gd name="connsiteX9" fmla="*/ 73472 w 2252736"/>
                <a:gd name="connsiteY9" fmla="*/ 303245 h 1895062"/>
                <a:gd name="connsiteX10" fmla="*/ 883097 w 2252736"/>
                <a:gd name="connsiteY10" fmla="*/ 47975 h 1895062"/>
                <a:gd name="connsiteX11" fmla="*/ 1442119 w 2252736"/>
                <a:gd name="connsiteY11" fmla="*/ 763683 h 1895062"/>
                <a:gd name="connsiteX12" fmla="*/ 1451834 w 2252736"/>
                <a:gd name="connsiteY12" fmla="*/ 920179 h 1895062"/>
                <a:gd name="connsiteX13" fmla="*/ 1494030 w 2252736"/>
                <a:gd name="connsiteY13" fmla="*/ 978091 h 1895062"/>
                <a:gd name="connsiteX14" fmla="*/ 2228884 w 2252736"/>
                <a:gd name="connsiteY14" fmla="*/ 1512539 h 1895062"/>
                <a:gd name="connsiteX15" fmla="*/ 2234218 w 2252736"/>
                <a:gd name="connsiteY15" fmla="*/ 1604836 h 1895062"/>
                <a:gd name="connsiteX16" fmla="*/ 2026001 w 2252736"/>
                <a:gd name="connsiteY16" fmla="*/ 1895063 h 1895062"/>
                <a:gd name="connsiteX17" fmla="*/ 721934 w 2252736"/>
                <a:gd name="connsiteY17" fmla="*/ 115983 h 1895062"/>
                <a:gd name="connsiteX18" fmla="*/ 642876 w 2252736"/>
                <a:gd name="connsiteY18" fmla="*/ 119984 h 1895062"/>
                <a:gd name="connsiteX19" fmla="*/ 333504 w 2252736"/>
                <a:gd name="connsiteY19" fmla="*/ 664528 h 1895062"/>
                <a:gd name="connsiteX20" fmla="*/ 986443 w 2252736"/>
                <a:gd name="connsiteY20" fmla="*/ 963041 h 1895062"/>
                <a:gd name="connsiteX21" fmla="*/ 1223996 w 2252736"/>
                <a:gd name="connsiteY21" fmla="*/ 406115 h 1895062"/>
                <a:gd name="connsiteX22" fmla="*/ 721934 w 2252736"/>
                <a:gd name="connsiteY22" fmla="*/ 115983 h 189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52736" h="1895062">
                  <a:moveTo>
                    <a:pt x="2026001" y="1895063"/>
                  </a:moveTo>
                  <a:cubicBezTo>
                    <a:pt x="1981805" y="1815719"/>
                    <a:pt x="1944563" y="1742567"/>
                    <a:pt x="1901605" y="1672844"/>
                  </a:cubicBezTo>
                  <a:cubicBezTo>
                    <a:pt x="1701675" y="1348232"/>
                    <a:pt x="1410686" y="1219264"/>
                    <a:pt x="1035401" y="1276128"/>
                  </a:cubicBezTo>
                  <a:cubicBezTo>
                    <a:pt x="975870" y="1285177"/>
                    <a:pt x="916339" y="1295750"/>
                    <a:pt x="858141" y="1310894"/>
                  </a:cubicBezTo>
                  <a:cubicBezTo>
                    <a:pt x="823661" y="1319943"/>
                    <a:pt x="802134" y="1310799"/>
                    <a:pt x="779084" y="1286510"/>
                  </a:cubicBezTo>
                  <a:cubicBezTo>
                    <a:pt x="720029" y="1224503"/>
                    <a:pt x="660497" y="1162781"/>
                    <a:pt x="597347" y="1104964"/>
                  </a:cubicBezTo>
                  <a:cubicBezTo>
                    <a:pt x="579249" y="1088390"/>
                    <a:pt x="547340" y="1075913"/>
                    <a:pt x="523528" y="1078389"/>
                  </a:cubicBezTo>
                  <a:cubicBezTo>
                    <a:pt x="380843" y="1093439"/>
                    <a:pt x="264638" y="1045623"/>
                    <a:pt x="170912" y="940086"/>
                  </a:cubicBezTo>
                  <a:cubicBezTo>
                    <a:pt x="84711" y="842931"/>
                    <a:pt x="31466" y="728536"/>
                    <a:pt x="6892" y="601949"/>
                  </a:cubicBezTo>
                  <a:cubicBezTo>
                    <a:pt x="-14158" y="493840"/>
                    <a:pt x="14417" y="394399"/>
                    <a:pt x="73472" y="303245"/>
                  </a:cubicBezTo>
                  <a:cubicBezTo>
                    <a:pt x="253875" y="25019"/>
                    <a:pt x="546674" y="-66135"/>
                    <a:pt x="883097" y="47975"/>
                  </a:cubicBezTo>
                  <a:cubicBezTo>
                    <a:pt x="1226854" y="164561"/>
                    <a:pt x="1399161" y="413735"/>
                    <a:pt x="1442119" y="763683"/>
                  </a:cubicBezTo>
                  <a:cubicBezTo>
                    <a:pt x="1448501" y="815499"/>
                    <a:pt x="1452025" y="867982"/>
                    <a:pt x="1451834" y="920179"/>
                  </a:cubicBezTo>
                  <a:cubicBezTo>
                    <a:pt x="1451739" y="953040"/>
                    <a:pt x="1464788" y="966661"/>
                    <a:pt x="1494030" y="978091"/>
                  </a:cubicBezTo>
                  <a:cubicBezTo>
                    <a:pt x="1785876" y="1091629"/>
                    <a:pt x="2026097" y="1276128"/>
                    <a:pt x="2228884" y="1512539"/>
                  </a:cubicBezTo>
                  <a:cubicBezTo>
                    <a:pt x="2256983" y="1545305"/>
                    <a:pt x="2262126" y="1568165"/>
                    <a:pt x="2234218" y="1604836"/>
                  </a:cubicBezTo>
                  <a:cubicBezTo>
                    <a:pt x="2163447" y="1698086"/>
                    <a:pt x="2097344" y="1794955"/>
                    <a:pt x="2026001" y="1895063"/>
                  </a:cubicBezTo>
                  <a:close/>
                  <a:moveTo>
                    <a:pt x="721934" y="115983"/>
                  </a:moveTo>
                  <a:cubicBezTo>
                    <a:pt x="687263" y="117698"/>
                    <a:pt x="664974" y="118174"/>
                    <a:pt x="642876" y="119984"/>
                  </a:cubicBezTo>
                  <a:cubicBezTo>
                    <a:pt x="360936" y="143320"/>
                    <a:pt x="208631" y="411544"/>
                    <a:pt x="333504" y="664528"/>
                  </a:cubicBezTo>
                  <a:cubicBezTo>
                    <a:pt x="444756" y="889985"/>
                    <a:pt x="738888" y="1024382"/>
                    <a:pt x="986443" y="963041"/>
                  </a:cubicBezTo>
                  <a:cubicBezTo>
                    <a:pt x="1249523" y="897890"/>
                    <a:pt x="1363442" y="639287"/>
                    <a:pt x="1223996" y="406115"/>
                  </a:cubicBezTo>
                  <a:cubicBezTo>
                    <a:pt x="1109696" y="214853"/>
                    <a:pt x="933008" y="121127"/>
                    <a:pt x="721934" y="115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D7D19D26-8561-4737-A33C-D509CF755632}"/>
                </a:ext>
              </a:extLst>
            </p:cNvPr>
            <p:cNvSpPr/>
            <p:nvPr/>
          </p:nvSpPr>
          <p:spPr>
            <a:xfrm>
              <a:off x="5294626" y="3506260"/>
              <a:ext cx="3867185" cy="647148"/>
            </a:xfrm>
            <a:custGeom>
              <a:avLst/>
              <a:gdLst>
                <a:gd name="connsiteX0" fmla="*/ 3866423 w 3867185"/>
                <a:gd name="connsiteY0" fmla="*/ 586441 h 647148"/>
                <a:gd name="connsiteX1" fmla="*/ 3554670 w 3867185"/>
                <a:gd name="connsiteY1" fmla="*/ 610540 h 647148"/>
                <a:gd name="connsiteX2" fmla="*/ 1460694 w 3867185"/>
                <a:gd name="connsiteY2" fmla="*/ 636352 h 647148"/>
                <a:gd name="connsiteX3" fmla="*/ 137576 w 3867185"/>
                <a:gd name="connsiteY3" fmla="*/ 604158 h 647148"/>
                <a:gd name="connsiteX4" fmla="*/ 66805 w 3867185"/>
                <a:gd name="connsiteY4" fmla="*/ 553294 h 647148"/>
                <a:gd name="connsiteX5" fmla="*/ 2893 w 3867185"/>
                <a:gd name="connsiteY5" fmla="*/ 379558 h 647148"/>
                <a:gd name="connsiteX6" fmla="*/ 10036 w 3867185"/>
                <a:gd name="connsiteY6" fmla="*/ 320694 h 647148"/>
                <a:gd name="connsiteX7" fmla="*/ 222444 w 3867185"/>
                <a:gd name="connsiteY7" fmla="*/ 22466 h 647148"/>
                <a:gd name="connsiteX8" fmla="*/ 272260 w 3867185"/>
                <a:gd name="connsiteY8" fmla="*/ 177 h 647148"/>
                <a:gd name="connsiteX9" fmla="*/ 957964 w 3867185"/>
                <a:gd name="connsiteY9" fmla="*/ 76758 h 647148"/>
                <a:gd name="connsiteX10" fmla="*/ 1007590 w 3867185"/>
                <a:gd name="connsiteY10" fmla="*/ 129146 h 647148"/>
                <a:gd name="connsiteX11" fmla="*/ 1028068 w 3867185"/>
                <a:gd name="connsiteY11" fmla="*/ 413658 h 647148"/>
                <a:gd name="connsiteX12" fmla="*/ 1067026 w 3867185"/>
                <a:gd name="connsiteY12" fmla="*/ 453758 h 647148"/>
                <a:gd name="connsiteX13" fmla="*/ 1798070 w 3867185"/>
                <a:gd name="connsiteY13" fmla="*/ 506526 h 647148"/>
                <a:gd name="connsiteX14" fmla="*/ 3791366 w 3867185"/>
                <a:gd name="connsiteY14" fmla="*/ 574630 h 647148"/>
                <a:gd name="connsiteX15" fmla="*/ 3867185 w 3867185"/>
                <a:gd name="connsiteY15" fmla="*/ 574630 h 647148"/>
                <a:gd name="connsiteX16" fmla="*/ 3866423 w 3867185"/>
                <a:gd name="connsiteY16" fmla="*/ 586441 h 647148"/>
                <a:gd name="connsiteX17" fmla="*/ 473237 w 3867185"/>
                <a:gd name="connsiteY17" fmla="*/ 300501 h 647148"/>
                <a:gd name="connsiteX18" fmla="*/ 650497 w 3867185"/>
                <a:gd name="connsiteY18" fmla="*/ 489667 h 647148"/>
                <a:gd name="connsiteX19" fmla="*/ 826234 w 3867185"/>
                <a:gd name="connsiteY19" fmla="*/ 297453 h 647148"/>
                <a:gd name="connsiteX20" fmla="*/ 648307 w 3867185"/>
                <a:gd name="connsiteY20" fmla="*/ 107810 h 647148"/>
                <a:gd name="connsiteX21" fmla="*/ 473237 w 3867185"/>
                <a:gd name="connsiteY21" fmla="*/ 300501 h 6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67185" h="647148">
                  <a:moveTo>
                    <a:pt x="3866423" y="586441"/>
                  </a:moveTo>
                  <a:cubicBezTo>
                    <a:pt x="3762506" y="594537"/>
                    <a:pt x="3658587" y="603491"/>
                    <a:pt x="3554670" y="610540"/>
                  </a:cubicBezTo>
                  <a:cubicBezTo>
                    <a:pt x="2857154" y="657498"/>
                    <a:pt x="2158972" y="651021"/>
                    <a:pt x="1460694" y="636352"/>
                  </a:cubicBezTo>
                  <a:cubicBezTo>
                    <a:pt x="1019591" y="627018"/>
                    <a:pt x="578584" y="613778"/>
                    <a:pt x="137576" y="604158"/>
                  </a:cubicBezTo>
                  <a:cubicBezTo>
                    <a:pt x="97571" y="603300"/>
                    <a:pt x="78712" y="591013"/>
                    <a:pt x="66805" y="553294"/>
                  </a:cubicBezTo>
                  <a:cubicBezTo>
                    <a:pt x="48232" y="494525"/>
                    <a:pt x="21657" y="438232"/>
                    <a:pt x="2893" y="379558"/>
                  </a:cubicBezTo>
                  <a:cubicBezTo>
                    <a:pt x="-2727" y="362127"/>
                    <a:pt x="-60" y="335457"/>
                    <a:pt x="10036" y="320694"/>
                  </a:cubicBezTo>
                  <a:cubicBezTo>
                    <a:pt x="78807" y="219919"/>
                    <a:pt x="149768" y="120478"/>
                    <a:pt x="222444" y="22466"/>
                  </a:cubicBezTo>
                  <a:cubicBezTo>
                    <a:pt x="232064" y="9417"/>
                    <a:pt x="256258" y="-1537"/>
                    <a:pt x="272260" y="177"/>
                  </a:cubicBezTo>
                  <a:cubicBezTo>
                    <a:pt x="500955" y="24752"/>
                    <a:pt x="729174" y="52851"/>
                    <a:pt x="957964" y="76758"/>
                  </a:cubicBezTo>
                  <a:cubicBezTo>
                    <a:pt x="995969" y="80759"/>
                    <a:pt x="1005399" y="96570"/>
                    <a:pt x="1007590" y="129146"/>
                  </a:cubicBezTo>
                  <a:cubicBezTo>
                    <a:pt x="1013876" y="224015"/>
                    <a:pt x="1022544" y="318694"/>
                    <a:pt x="1028068" y="413658"/>
                  </a:cubicBezTo>
                  <a:cubicBezTo>
                    <a:pt x="1029688" y="441375"/>
                    <a:pt x="1038737" y="451758"/>
                    <a:pt x="1067026" y="453758"/>
                  </a:cubicBezTo>
                  <a:cubicBezTo>
                    <a:pt x="1310771" y="470712"/>
                    <a:pt x="1554230" y="491572"/>
                    <a:pt x="1798070" y="506526"/>
                  </a:cubicBezTo>
                  <a:cubicBezTo>
                    <a:pt x="2461867" y="547294"/>
                    <a:pt x="3126236" y="572820"/>
                    <a:pt x="3791366" y="574630"/>
                  </a:cubicBezTo>
                  <a:cubicBezTo>
                    <a:pt x="3816608" y="574725"/>
                    <a:pt x="3841944" y="574630"/>
                    <a:pt x="3867185" y="574630"/>
                  </a:cubicBezTo>
                  <a:cubicBezTo>
                    <a:pt x="3866900" y="578440"/>
                    <a:pt x="3866614" y="582441"/>
                    <a:pt x="3866423" y="586441"/>
                  </a:cubicBezTo>
                  <a:close/>
                  <a:moveTo>
                    <a:pt x="473237" y="300501"/>
                  </a:moveTo>
                  <a:cubicBezTo>
                    <a:pt x="473428" y="407276"/>
                    <a:pt x="551247" y="490334"/>
                    <a:pt x="650497" y="489667"/>
                  </a:cubicBezTo>
                  <a:cubicBezTo>
                    <a:pt x="747652" y="489000"/>
                    <a:pt x="826615" y="402704"/>
                    <a:pt x="826234" y="297453"/>
                  </a:cubicBezTo>
                  <a:cubicBezTo>
                    <a:pt x="825948" y="192011"/>
                    <a:pt x="746129" y="106953"/>
                    <a:pt x="648307" y="107810"/>
                  </a:cubicBezTo>
                  <a:cubicBezTo>
                    <a:pt x="550961" y="108667"/>
                    <a:pt x="473047" y="194487"/>
                    <a:pt x="473237" y="3005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F15B9962-12F5-4B4B-A273-B18A6926CC1E}"/>
                </a:ext>
              </a:extLst>
            </p:cNvPr>
            <p:cNvSpPr/>
            <p:nvPr/>
          </p:nvSpPr>
          <p:spPr>
            <a:xfrm>
              <a:off x="6315360" y="3591591"/>
              <a:ext cx="2934271" cy="472497"/>
            </a:xfrm>
            <a:custGeom>
              <a:avLst/>
              <a:gdLst>
                <a:gd name="connsiteX0" fmla="*/ 0 w 2934271"/>
                <a:gd name="connsiteY0" fmla="*/ 0 h 472497"/>
                <a:gd name="connsiteX1" fmla="*/ 2934272 w 2934271"/>
                <a:gd name="connsiteY1" fmla="*/ 410242 h 472497"/>
                <a:gd name="connsiteX2" fmla="*/ 2843498 w 2934271"/>
                <a:gd name="connsiteY2" fmla="*/ 472440 h 472497"/>
                <a:gd name="connsiteX3" fmla="*/ 1158812 w 2934271"/>
                <a:gd name="connsiteY3" fmla="*/ 423100 h 472497"/>
                <a:gd name="connsiteX4" fmla="*/ 75533 w 2934271"/>
                <a:gd name="connsiteY4" fmla="*/ 355378 h 472497"/>
                <a:gd name="connsiteX5" fmla="*/ 22860 w 2934271"/>
                <a:gd name="connsiteY5" fmla="*/ 306610 h 472497"/>
                <a:gd name="connsiteX6" fmla="*/ 0 w 2934271"/>
                <a:gd name="connsiteY6" fmla="*/ 0 h 47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4271" h="472497">
                  <a:moveTo>
                    <a:pt x="0" y="0"/>
                  </a:moveTo>
                  <a:cubicBezTo>
                    <a:pt x="983361" y="137446"/>
                    <a:pt x="1956721" y="273558"/>
                    <a:pt x="2934272" y="410242"/>
                  </a:cubicBezTo>
                  <a:cubicBezTo>
                    <a:pt x="2912745" y="451961"/>
                    <a:pt x="2889028" y="473773"/>
                    <a:pt x="2843498" y="472440"/>
                  </a:cubicBezTo>
                  <a:cubicBezTo>
                    <a:pt x="2281904" y="455771"/>
                    <a:pt x="1720120" y="445294"/>
                    <a:pt x="1158812" y="423100"/>
                  </a:cubicBezTo>
                  <a:cubicBezTo>
                    <a:pt x="797433" y="408813"/>
                    <a:pt x="436626" y="377761"/>
                    <a:pt x="75533" y="355378"/>
                  </a:cubicBezTo>
                  <a:cubicBezTo>
                    <a:pt x="41243" y="353282"/>
                    <a:pt x="24860" y="344234"/>
                    <a:pt x="22860" y="306610"/>
                  </a:cubicBezTo>
                  <a:cubicBezTo>
                    <a:pt x="17526" y="207454"/>
                    <a:pt x="8382" y="10849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6DB11BE4-E798-4F4B-A591-9AF0CAF78EC4}"/>
                </a:ext>
              </a:extLst>
            </p:cNvPr>
            <p:cNvSpPr/>
            <p:nvPr/>
          </p:nvSpPr>
          <p:spPr>
            <a:xfrm>
              <a:off x="5394293" y="4133469"/>
              <a:ext cx="445198" cy="146153"/>
            </a:xfrm>
            <a:custGeom>
              <a:avLst/>
              <a:gdLst>
                <a:gd name="connsiteX0" fmla="*/ 445199 w 445198"/>
                <a:gd name="connsiteY0" fmla="*/ 15430 h 146153"/>
                <a:gd name="connsiteX1" fmla="*/ 105156 w 445198"/>
                <a:gd name="connsiteY1" fmla="*/ 145351 h 146153"/>
                <a:gd name="connsiteX2" fmla="*/ 77724 w 445198"/>
                <a:gd name="connsiteY2" fmla="*/ 137065 h 146153"/>
                <a:gd name="connsiteX3" fmla="*/ 0 w 445198"/>
                <a:gd name="connsiteY3" fmla="*/ 0 h 146153"/>
                <a:gd name="connsiteX4" fmla="*/ 442913 w 445198"/>
                <a:gd name="connsiteY4" fmla="*/ 0 h 146153"/>
                <a:gd name="connsiteX5" fmla="*/ 445199 w 445198"/>
                <a:gd name="connsiteY5" fmla="*/ 15430 h 146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198" h="146153">
                  <a:moveTo>
                    <a:pt x="445199" y="15430"/>
                  </a:moveTo>
                  <a:cubicBezTo>
                    <a:pt x="331946" y="58960"/>
                    <a:pt x="218789" y="102870"/>
                    <a:pt x="105156" y="145351"/>
                  </a:cubicBezTo>
                  <a:cubicBezTo>
                    <a:pt x="97727" y="148114"/>
                    <a:pt x="81534" y="143351"/>
                    <a:pt x="77724" y="137065"/>
                  </a:cubicBezTo>
                  <a:cubicBezTo>
                    <a:pt x="51054" y="93059"/>
                    <a:pt x="26670" y="47720"/>
                    <a:pt x="0" y="0"/>
                  </a:cubicBezTo>
                  <a:cubicBezTo>
                    <a:pt x="153067" y="0"/>
                    <a:pt x="298037" y="0"/>
                    <a:pt x="442913" y="0"/>
                  </a:cubicBezTo>
                  <a:cubicBezTo>
                    <a:pt x="443579" y="5143"/>
                    <a:pt x="444341" y="10287"/>
                    <a:pt x="445199" y="15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E7ADCBF6-3129-4E1B-B2E8-E9D3EEC355A6}"/>
                </a:ext>
              </a:extLst>
            </p:cNvPr>
            <p:cNvSpPr/>
            <p:nvPr/>
          </p:nvSpPr>
          <p:spPr>
            <a:xfrm>
              <a:off x="5767863" y="3614064"/>
              <a:ext cx="352997" cy="381867"/>
            </a:xfrm>
            <a:custGeom>
              <a:avLst/>
              <a:gdLst>
                <a:gd name="connsiteX0" fmla="*/ 0 w 352997"/>
                <a:gd name="connsiteY0" fmla="*/ 192697 h 381867"/>
                <a:gd name="connsiteX1" fmla="*/ 175070 w 352997"/>
                <a:gd name="connsiteY1" fmla="*/ 6 h 381867"/>
                <a:gd name="connsiteX2" fmla="*/ 352997 w 352997"/>
                <a:gd name="connsiteY2" fmla="*/ 189649 h 381867"/>
                <a:gd name="connsiteX3" fmla="*/ 177261 w 352997"/>
                <a:gd name="connsiteY3" fmla="*/ 381864 h 381867"/>
                <a:gd name="connsiteX4" fmla="*/ 0 w 352997"/>
                <a:gd name="connsiteY4" fmla="*/ 192697 h 381867"/>
                <a:gd name="connsiteX5" fmla="*/ 167736 w 352997"/>
                <a:gd name="connsiteY5" fmla="*/ 361671 h 381867"/>
                <a:gd name="connsiteX6" fmla="*/ 127636 w 352997"/>
                <a:gd name="connsiteY6" fmla="*/ 35344 h 381867"/>
                <a:gd name="connsiteX7" fmla="*/ 16669 w 352997"/>
                <a:gd name="connsiteY7" fmla="*/ 202127 h 381867"/>
                <a:gd name="connsiteX8" fmla="*/ 167736 w 352997"/>
                <a:gd name="connsiteY8" fmla="*/ 361671 h 381867"/>
                <a:gd name="connsiteX9" fmla="*/ 184500 w 352997"/>
                <a:gd name="connsiteY9" fmla="*/ 20962 h 381867"/>
                <a:gd name="connsiteX10" fmla="*/ 226696 w 352997"/>
                <a:gd name="connsiteY10" fmla="*/ 346717 h 381867"/>
                <a:gd name="connsiteX11" fmla="*/ 334899 w 352997"/>
                <a:gd name="connsiteY11" fmla="*/ 173838 h 381867"/>
                <a:gd name="connsiteX12" fmla="*/ 184500 w 352997"/>
                <a:gd name="connsiteY12" fmla="*/ 20962 h 381867"/>
                <a:gd name="connsiteX13" fmla="*/ 165545 w 352997"/>
                <a:gd name="connsiteY13" fmla="*/ 22485 h 381867"/>
                <a:gd name="connsiteX14" fmla="*/ 142971 w 352997"/>
                <a:gd name="connsiteY14" fmla="*/ 24867 h 381867"/>
                <a:gd name="connsiteX15" fmla="*/ 186786 w 352997"/>
                <a:gd name="connsiteY15" fmla="*/ 360623 h 381867"/>
                <a:gd name="connsiteX16" fmla="*/ 208884 w 352997"/>
                <a:gd name="connsiteY16" fmla="*/ 357670 h 381867"/>
                <a:gd name="connsiteX17" fmla="*/ 165545 w 352997"/>
                <a:gd name="connsiteY17" fmla="*/ 22485 h 38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997" h="381867">
                  <a:moveTo>
                    <a:pt x="0" y="192697"/>
                  </a:moveTo>
                  <a:cubicBezTo>
                    <a:pt x="-190" y="86684"/>
                    <a:pt x="77724" y="959"/>
                    <a:pt x="175070" y="6"/>
                  </a:cubicBezTo>
                  <a:cubicBezTo>
                    <a:pt x="272892" y="-851"/>
                    <a:pt x="352616" y="84112"/>
                    <a:pt x="352997" y="189649"/>
                  </a:cubicBezTo>
                  <a:cubicBezTo>
                    <a:pt x="353283" y="294901"/>
                    <a:pt x="274416" y="381292"/>
                    <a:pt x="177261" y="381864"/>
                  </a:cubicBezTo>
                  <a:cubicBezTo>
                    <a:pt x="78010" y="382530"/>
                    <a:pt x="191" y="299472"/>
                    <a:pt x="0" y="192697"/>
                  </a:cubicBezTo>
                  <a:close/>
                  <a:moveTo>
                    <a:pt x="167736" y="361671"/>
                  </a:moveTo>
                  <a:cubicBezTo>
                    <a:pt x="154020" y="250228"/>
                    <a:pt x="140875" y="143358"/>
                    <a:pt x="127636" y="35344"/>
                  </a:cubicBezTo>
                  <a:cubicBezTo>
                    <a:pt x="55436" y="55156"/>
                    <a:pt x="12097" y="123927"/>
                    <a:pt x="16669" y="202127"/>
                  </a:cubicBezTo>
                  <a:cubicBezTo>
                    <a:pt x="21622" y="288233"/>
                    <a:pt x="74296" y="347479"/>
                    <a:pt x="167736" y="361671"/>
                  </a:cubicBezTo>
                  <a:close/>
                  <a:moveTo>
                    <a:pt x="184500" y="20962"/>
                  </a:moveTo>
                  <a:cubicBezTo>
                    <a:pt x="198882" y="132118"/>
                    <a:pt x="212789" y="238893"/>
                    <a:pt x="226696" y="346717"/>
                  </a:cubicBezTo>
                  <a:cubicBezTo>
                    <a:pt x="298895" y="326238"/>
                    <a:pt x="342615" y="252895"/>
                    <a:pt x="334899" y="173838"/>
                  </a:cubicBezTo>
                  <a:cubicBezTo>
                    <a:pt x="326517" y="88399"/>
                    <a:pt x="272892" y="30867"/>
                    <a:pt x="184500" y="20962"/>
                  </a:cubicBezTo>
                  <a:close/>
                  <a:moveTo>
                    <a:pt x="165545" y="22485"/>
                  </a:moveTo>
                  <a:cubicBezTo>
                    <a:pt x="158020" y="23247"/>
                    <a:pt x="150496" y="24105"/>
                    <a:pt x="142971" y="24867"/>
                  </a:cubicBezTo>
                  <a:cubicBezTo>
                    <a:pt x="157544" y="136785"/>
                    <a:pt x="172213" y="248704"/>
                    <a:pt x="186786" y="360623"/>
                  </a:cubicBezTo>
                  <a:cubicBezTo>
                    <a:pt x="194120" y="359671"/>
                    <a:pt x="201549" y="358623"/>
                    <a:pt x="208884" y="357670"/>
                  </a:cubicBezTo>
                  <a:cubicBezTo>
                    <a:pt x="194406" y="246037"/>
                    <a:pt x="179928" y="134214"/>
                    <a:pt x="165545" y="22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82AE8C3-CDC0-4CED-8739-D97822378E88}"/>
                </a:ext>
              </a:extLst>
            </p:cNvPr>
            <p:cNvSpPr/>
            <p:nvPr/>
          </p:nvSpPr>
          <p:spPr>
            <a:xfrm>
              <a:off x="5784215" y="3649503"/>
              <a:ext cx="151383" cy="326231"/>
            </a:xfrm>
            <a:custGeom>
              <a:avLst/>
              <a:gdLst>
                <a:gd name="connsiteX0" fmla="*/ 151384 w 151383"/>
                <a:gd name="connsiteY0" fmla="*/ 326231 h 326231"/>
                <a:gd name="connsiteX1" fmla="*/ 317 w 151383"/>
                <a:gd name="connsiteY1" fmla="*/ 166783 h 326231"/>
                <a:gd name="connsiteX2" fmla="*/ 111283 w 151383"/>
                <a:gd name="connsiteY2" fmla="*/ 0 h 326231"/>
                <a:gd name="connsiteX3" fmla="*/ 151384 w 151383"/>
                <a:gd name="connsiteY3" fmla="*/ 326231 h 32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83" h="326231">
                  <a:moveTo>
                    <a:pt x="151384" y="326231"/>
                  </a:moveTo>
                  <a:cubicBezTo>
                    <a:pt x="57943" y="312039"/>
                    <a:pt x="5270" y="252889"/>
                    <a:pt x="317" y="166783"/>
                  </a:cubicBezTo>
                  <a:cubicBezTo>
                    <a:pt x="-4160" y="88487"/>
                    <a:pt x="39084" y="19717"/>
                    <a:pt x="111283" y="0"/>
                  </a:cubicBezTo>
                  <a:cubicBezTo>
                    <a:pt x="124523" y="107823"/>
                    <a:pt x="137668" y="214789"/>
                    <a:pt x="151384" y="3262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1F121244-6C35-4A14-BD2C-2D6F78926C40}"/>
                </a:ext>
              </a:extLst>
            </p:cNvPr>
            <p:cNvSpPr/>
            <p:nvPr/>
          </p:nvSpPr>
          <p:spPr>
            <a:xfrm>
              <a:off x="5952363" y="3635025"/>
              <a:ext cx="151277" cy="325754"/>
            </a:xfrm>
            <a:custGeom>
              <a:avLst/>
              <a:gdLst>
                <a:gd name="connsiteX0" fmla="*/ 0 w 151277"/>
                <a:gd name="connsiteY0" fmla="*/ 0 h 325754"/>
                <a:gd name="connsiteX1" fmla="*/ 150400 w 151277"/>
                <a:gd name="connsiteY1" fmla="*/ 152876 h 325754"/>
                <a:gd name="connsiteX2" fmla="*/ 42196 w 151277"/>
                <a:gd name="connsiteY2" fmla="*/ 325755 h 325754"/>
                <a:gd name="connsiteX3" fmla="*/ 0 w 151277"/>
                <a:gd name="connsiteY3" fmla="*/ 0 h 32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277" h="325754">
                  <a:moveTo>
                    <a:pt x="0" y="0"/>
                  </a:moveTo>
                  <a:cubicBezTo>
                    <a:pt x="88487" y="9906"/>
                    <a:pt x="142018" y="67437"/>
                    <a:pt x="150400" y="152876"/>
                  </a:cubicBezTo>
                  <a:cubicBezTo>
                    <a:pt x="158115" y="231838"/>
                    <a:pt x="114395" y="305181"/>
                    <a:pt x="42196" y="325755"/>
                  </a:cubicBezTo>
                  <a:cubicBezTo>
                    <a:pt x="28289" y="218027"/>
                    <a:pt x="14383" y="111157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3055AF98-1704-4977-B7E8-B7C9FD7FBDCC}"/>
                </a:ext>
              </a:extLst>
            </p:cNvPr>
            <p:cNvSpPr/>
            <p:nvPr/>
          </p:nvSpPr>
          <p:spPr>
            <a:xfrm>
              <a:off x="5910833" y="3636549"/>
              <a:ext cx="65913" cy="338137"/>
            </a:xfrm>
            <a:custGeom>
              <a:avLst/>
              <a:gdLst>
                <a:gd name="connsiteX0" fmla="*/ 22574 w 65913"/>
                <a:gd name="connsiteY0" fmla="*/ 0 h 338137"/>
                <a:gd name="connsiteX1" fmla="*/ 65913 w 65913"/>
                <a:gd name="connsiteY1" fmla="*/ 335185 h 338137"/>
                <a:gd name="connsiteX2" fmla="*/ 43815 w 65913"/>
                <a:gd name="connsiteY2" fmla="*/ 338138 h 338137"/>
                <a:gd name="connsiteX3" fmla="*/ 0 w 65913"/>
                <a:gd name="connsiteY3" fmla="*/ 2381 h 338137"/>
                <a:gd name="connsiteX4" fmla="*/ 22574 w 65913"/>
                <a:gd name="connsiteY4" fmla="*/ 0 h 33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13" h="338137">
                  <a:moveTo>
                    <a:pt x="22574" y="0"/>
                  </a:moveTo>
                  <a:cubicBezTo>
                    <a:pt x="37052" y="111728"/>
                    <a:pt x="51435" y="223457"/>
                    <a:pt x="65913" y="335185"/>
                  </a:cubicBezTo>
                  <a:cubicBezTo>
                    <a:pt x="58579" y="336137"/>
                    <a:pt x="51149" y="337185"/>
                    <a:pt x="43815" y="338138"/>
                  </a:cubicBezTo>
                  <a:cubicBezTo>
                    <a:pt x="29242" y="226219"/>
                    <a:pt x="14573" y="114300"/>
                    <a:pt x="0" y="2381"/>
                  </a:cubicBezTo>
                  <a:cubicBezTo>
                    <a:pt x="7525" y="1619"/>
                    <a:pt x="15050" y="857"/>
                    <a:pt x="2257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BF3509B2-A3A8-4EBF-A461-3D9D13DF5E6F}"/>
              </a:ext>
            </a:extLst>
          </p:cNvPr>
          <p:cNvSpPr/>
          <p:nvPr/>
        </p:nvSpPr>
        <p:spPr>
          <a:xfrm>
            <a:off x="3918299" y="3492608"/>
            <a:ext cx="676575" cy="2947260"/>
          </a:xfrm>
          <a:custGeom>
            <a:avLst/>
            <a:gdLst>
              <a:gd name="connsiteX0" fmla="*/ 234909 w 413477"/>
              <a:gd name="connsiteY0" fmla="*/ 1622789 h 1801164"/>
              <a:gd name="connsiteX1" fmla="*/ 359305 w 413477"/>
              <a:gd name="connsiteY1" fmla="*/ 1595833 h 1801164"/>
              <a:gd name="connsiteX2" fmla="*/ 395024 w 413477"/>
              <a:gd name="connsiteY2" fmla="*/ 1614026 h 1801164"/>
              <a:gd name="connsiteX3" fmla="*/ 358829 w 413477"/>
              <a:gd name="connsiteY3" fmla="*/ 1630599 h 1801164"/>
              <a:gd name="connsiteX4" fmla="*/ 267484 w 413477"/>
              <a:gd name="connsiteY4" fmla="*/ 1648125 h 1801164"/>
              <a:gd name="connsiteX5" fmla="*/ 395786 w 413477"/>
              <a:gd name="connsiteY5" fmla="*/ 1745947 h 1801164"/>
              <a:gd name="connsiteX6" fmla="*/ 408263 w 413477"/>
              <a:gd name="connsiteY6" fmla="*/ 1780999 h 1801164"/>
              <a:gd name="connsiteX7" fmla="*/ 371973 w 413477"/>
              <a:gd name="connsiteY7" fmla="*/ 1766045 h 1801164"/>
              <a:gd name="connsiteX8" fmla="*/ 240052 w 413477"/>
              <a:gd name="connsiteY8" fmla="*/ 1677081 h 1801164"/>
              <a:gd name="connsiteX9" fmla="*/ 204905 w 413477"/>
              <a:gd name="connsiteY9" fmla="*/ 1683368 h 1801164"/>
              <a:gd name="connsiteX10" fmla="*/ 97653 w 413477"/>
              <a:gd name="connsiteY10" fmla="*/ 1780999 h 1801164"/>
              <a:gd name="connsiteX11" fmla="*/ 63268 w 413477"/>
              <a:gd name="connsiteY11" fmla="*/ 1798334 h 1801164"/>
              <a:gd name="connsiteX12" fmla="*/ 69650 w 413477"/>
              <a:gd name="connsiteY12" fmla="*/ 1759092 h 1801164"/>
              <a:gd name="connsiteX13" fmla="*/ 174329 w 413477"/>
              <a:gd name="connsiteY13" fmla="*/ 1663651 h 1801164"/>
              <a:gd name="connsiteX14" fmla="*/ 82604 w 413477"/>
              <a:gd name="connsiteY14" fmla="*/ 1648887 h 1801164"/>
              <a:gd name="connsiteX15" fmla="*/ 56124 w 413477"/>
              <a:gd name="connsiteY15" fmla="*/ 1630504 h 1801164"/>
              <a:gd name="connsiteX16" fmla="*/ 80413 w 413477"/>
              <a:gd name="connsiteY16" fmla="*/ 1614216 h 1801164"/>
              <a:gd name="connsiteX17" fmla="*/ 174044 w 413477"/>
              <a:gd name="connsiteY17" fmla="*/ 1625742 h 1801164"/>
              <a:gd name="connsiteX18" fmla="*/ 205952 w 413477"/>
              <a:gd name="connsiteY18" fmla="*/ 1602691 h 1801164"/>
              <a:gd name="connsiteX19" fmla="*/ 207381 w 413477"/>
              <a:gd name="connsiteY19" fmla="*/ 1103962 h 1801164"/>
              <a:gd name="connsiteX20" fmla="*/ 182807 w 413477"/>
              <a:gd name="connsiteY20" fmla="*/ 1076911 h 1801164"/>
              <a:gd name="connsiteX21" fmla="*/ 144993 w 413477"/>
              <a:gd name="connsiteY21" fmla="*/ 1072911 h 1801164"/>
              <a:gd name="connsiteX22" fmla="*/ 51267 w 413477"/>
              <a:gd name="connsiteY22" fmla="*/ 975756 h 1801164"/>
              <a:gd name="connsiteX23" fmla="*/ 82127 w 413477"/>
              <a:gd name="connsiteY23" fmla="*/ 545226 h 1801164"/>
              <a:gd name="connsiteX24" fmla="*/ 25739 w 413477"/>
              <a:gd name="connsiteY24" fmla="*/ 273858 h 1801164"/>
              <a:gd name="connsiteX25" fmla="*/ 76317 w 413477"/>
              <a:gd name="connsiteY25" fmla="*/ 125840 h 1801164"/>
              <a:gd name="connsiteX26" fmla="*/ 152612 w 413477"/>
              <a:gd name="connsiteY26" fmla="*/ 42877 h 1801164"/>
              <a:gd name="connsiteX27" fmla="*/ 220811 w 413477"/>
              <a:gd name="connsiteY27" fmla="*/ 1157 h 1801164"/>
              <a:gd name="connsiteX28" fmla="*/ 278819 w 413477"/>
              <a:gd name="connsiteY28" fmla="*/ 50497 h 1801164"/>
              <a:gd name="connsiteX29" fmla="*/ 346256 w 413477"/>
              <a:gd name="connsiteY29" fmla="*/ 131174 h 1801164"/>
              <a:gd name="connsiteX30" fmla="*/ 410264 w 413477"/>
              <a:gd name="connsiteY30" fmla="*/ 199849 h 1801164"/>
              <a:gd name="connsiteX31" fmla="*/ 386261 w 413477"/>
              <a:gd name="connsiteY31" fmla="*/ 413495 h 1801164"/>
              <a:gd name="connsiteX32" fmla="*/ 373878 w 413477"/>
              <a:gd name="connsiteY32" fmla="*/ 599137 h 1801164"/>
              <a:gd name="connsiteX33" fmla="*/ 379022 w 413477"/>
              <a:gd name="connsiteY33" fmla="*/ 1014808 h 1801164"/>
              <a:gd name="connsiteX34" fmla="*/ 305965 w 413477"/>
              <a:gd name="connsiteY34" fmla="*/ 1069005 h 1801164"/>
              <a:gd name="connsiteX35" fmla="*/ 235099 w 413477"/>
              <a:gd name="connsiteY35" fmla="*/ 1151968 h 1801164"/>
              <a:gd name="connsiteX36" fmla="*/ 235099 w 413477"/>
              <a:gd name="connsiteY36" fmla="*/ 1574688 h 1801164"/>
              <a:gd name="connsiteX37" fmla="*/ 234909 w 413477"/>
              <a:gd name="connsiteY37" fmla="*/ 1622789 h 180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13477" h="1801164">
                <a:moveTo>
                  <a:pt x="234909" y="1622789"/>
                </a:moveTo>
                <a:cubicBezTo>
                  <a:pt x="280057" y="1616502"/>
                  <a:pt x="317490" y="1595357"/>
                  <a:pt x="359305" y="1595833"/>
                </a:cubicBezTo>
                <a:cubicBezTo>
                  <a:pt x="373497" y="1596024"/>
                  <a:pt x="396643" y="1590118"/>
                  <a:pt x="395024" y="1614026"/>
                </a:cubicBezTo>
                <a:cubicBezTo>
                  <a:pt x="393881" y="1632314"/>
                  <a:pt x="378069" y="1635838"/>
                  <a:pt x="358829" y="1630599"/>
                </a:cubicBezTo>
                <a:cubicBezTo>
                  <a:pt x="329396" y="1622503"/>
                  <a:pt x="304251" y="1642029"/>
                  <a:pt x="267484" y="1648125"/>
                </a:cubicBezTo>
                <a:cubicBezTo>
                  <a:pt x="317300" y="1680225"/>
                  <a:pt x="362162" y="1706418"/>
                  <a:pt x="395786" y="1745947"/>
                </a:cubicBezTo>
                <a:cubicBezTo>
                  <a:pt x="404072" y="1755663"/>
                  <a:pt x="422456" y="1767378"/>
                  <a:pt x="408263" y="1780999"/>
                </a:cubicBezTo>
                <a:cubicBezTo>
                  <a:pt x="391214" y="1797382"/>
                  <a:pt x="380927" y="1778618"/>
                  <a:pt x="371973" y="1766045"/>
                </a:cubicBezTo>
                <a:cubicBezTo>
                  <a:pt x="339017" y="1719944"/>
                  <a:pt x="287677" y="1701370"/>
                  <a:pt x="240052" y="1677081"/>
                </a:cubicBezTo>
                <a:cubicBezTo>
                  <a:pt x="226622" y="1670223"/>
                  <a:pt x="215382" y="1675557"/>
                  <a:pt x="204905" y="1683368"/>
                </a:cubicBezTo>
                <a:cubicBezTo>
                  <a:pt x="165852" y="1712229"/>
                  <a:pt x="121561" y="1735374"/>
                  <a:pt x="97653" y="1780999"/>
                </a:cubicBezTo>
                <a:cubicBezTo>
                  <a:pt x="90510" y="1794525"/>
                  <a:pt x="76508" y="1806907"/>
                  <a:pt x="63268" y="1798334"/>
                </a:cubicBezTo>
                <a:cubicBezTo>
                  <a:pt x="43265" y="1785381"/>
                  <a:pt x="61839" y="1770521"/>
                  <a:pt x="69650" y="1759092"/>
                </a:cubicBezTo>
                <a:cubicBezTo>
                  <a:pt x="95748" y="1720515"/>
                  <a:pt x="134705" y="1695084"/>
                  <a:pt x="174329" y="1663651"/>
                </a:cubicBezTo>
                <a:cubicBezTo>
                  <a:pt x="142897" y="1648602"/>
                  <a:pt x="113465" y="1646125"/>
                  <a:pt x="82604" y="1648887"/>
                </a:cubicBezTo>
                <a:cubicBezTo>
                  <a:pt x="69745" y="1650030"/>
                  <a:pt x="55934" y="1648887"/>
                  <a:pt x="56124" y="1630504"/>
                </a:cubicBezTo>
                <a:cubicBezTo>
                  <a:pt x="56315" y="1614216"/>
                  <a:pt x="70412" y="1615359"/>
                  <a:pt x="80413" y="1614216"/>
                </a:cubicBezTo>
                <a:cubicBezTo>
                  <a:pt x="112417" y="1610502"/>
                  <a:pt x="143564" y="1616312"/>
                  <a:pt x="174044" y="1625742"/>
                </a:cubicBezTo>
                <a:cubicBezTo>
                  <a:pt x="195380" y="1632409"/>
                  <a:pt x="205952" y="1628313"/>
                  <a:pt x="205952" y="1602691"/>
                </a:cubicBezTo>
                <a:cubicBezTo>
                  <a:pt x="205762" y="1436480"/>
                  <a:pt x="206429" y="1270173"/>
                  <a:pt x="207381" y="1103962"/>
                </a:cubicBezTo>
                <a:cubicBezTo>
                  <a:pt x="207477" y="1085865"/>
                  <a:pt x="200237" y="1077959"/>
                  <a:pt x="182807" y="1076911"/>
                </a:cubicBezTo>
                <a:cubicBezTo>
                  <a:pt x="170138" y="1076149"/>
                  <a:pt x="157470" y="1075006"/>
                  <a:pt x="144993" y="1072911"/>
                </a:cubicBezTo>
                <a:cubicBezTo>
                  <a:pt x="76794" y="1061481"/>
                  <a:pt x="55553" y="1043955"/>
                  <a:pt x="51267" y="975756"/>
                </a:cubicBezTo>
                <a:cubicBezTo>
                  <a:pt x="42218" y="831357"/>
                  <a:pt x="24311" y="688101"/>
                  <a:pt x="82127" y="545226"/>
                </a:cubicBezTo>
                <a:cubicBezTo>
                  <a:pt x="120227" y="451023"/>
                  <a:pt x="87938" y="354059"/>
                  <a:pt x="25739" y="273858"/>
                </a:cubicBezTo>
                <a:cubicBezTo>
                  <a:pt x="-22457" y="211755"/>
                  <a:pt x="-1502" y="139079"/>
                  <a:pt x="76317" y="125840"/>
                </a:cubicBezTo>
                <a:cubicBezTo>
                  <a:pt x="126038" y="117362"/>
                  <a:pt x="153470" y="96026"/>
                  <a:pt x="152612" y="42877"/>
                </a:cubicBezTo>
                <a:cubicBezTo>
                  <a:pt x="151755" y="-6558"/>
                  <a:pt x="190617" y="-557"/>
                  <a:pt x="220811" y="1157"/>
                </a:cubicBezTo>
                <a:cubicBezTo>
                  <a:pt x="250053" y="2872"/>
                  <a:pt x="285010" y="4967"/>
                  <a:pt x="278819" y="50497"/>
                </a:cubicBezTo>
                <a:cubicBezTo>
                  <a:pt x="271770" y="102408"/>
                  <a:pt x="295487" y="126506"/>
                  <a:pt x="346256" y="131174"/>
                </a:cubicBezTo>
                <a:cubicBezTo>
                  <a:pt x="386451" y="134889"/>
                  <a:pt x="413407" y="159844"/>
                  <a:pt x="410264" y="199849"/>
                </a:cubicBezTo>
                <a:cubicBezTo>
                  <a:pt x="404644" y="271096"/>
                  <a:pt x="418931" y="344058"/>
                  <a:pt x="386261" y="413495"/>
                </a:cubicBezTo>
                <a:cubicBezTo>
                  <a:pt x="358638" y="472264"/>
                  <a:pt x="356924" y="535605"/>
                  <a:pt x="373878" y="599137"/>
                </a:cubicBezTo>
                <a:cubicBezTo>
                  <a:pt x="410645" y="737059"/>
                  <a:pt x="383022" y="876219"/>
                  <a:pt x="379022" y="1014808"/>
                </a:cubicBezTo>
                <a:cubicBezTo>
                  <a:pt x="377879" y="1056242"/>
                  <a:pt x="339588" y="1063290"/>
                  <a:pt x="305965" y="1069005"/>
                </a:cubicBezTo>
                <a:cubicBezTo>
                  <a:pt x="235099" y="1081007"/>
                  <a:pt x="235099" y="1081007"/>
                  <a:pt x="235099" y="1151968"/>
                </a:cubicBezTo>
                <a:cubicBezTo>
                  <a:pt x="235099" y="1292843"/>
                  <a:pt x="235099" y="1433813"/>
                  <a:pt x="235099" y="1574688"/>
                </a:cubicBezTo>
                <a:cubicBezTo>
                  <a:pt x="234909" y="1590309"/>
                  <a:pt x="234909" y="1605834"/>
                  <a:pt x="234909" y="16227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0" name="Graphic 1">
            <a:extLst>
              <a:ext uri="{FF2B5EF4-FFF2-40B4-BE49-F238E27FC236}">
                <a16:creationId xmlns="" xmlns:a16="http://schemas.microsoft.com/office/drawing/2014/main" id="{B3EB2EF5-A3F0-47E3-B0FB-2A6A45B6BAD8}"/>
              </a:ext>
            </a:extLst>
          </p:cNvPr>
          <p:cNvGrpSpPr/>
          <p:nvPr/>
        </p:nvGrpSpPr>
        <p:grpSpPr>
          <a:xfrm>
            <a:off x="9331662" y="1003713"/>
            <a:ext cx="2434513" cy="5487870"/>
            <a:chOff x="4574837" y="0"/>
            <a:chExt cx="3042326" cy="6858000"/>
          </a:xfrm>
        </p:grpSpPr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BBCBA19E-BBCE-4D83-AE9A-EA09D29C4818}"/>
                </a:ext>
              </a:extLst>
            </p:cNvPr>
            <p:cNvSpPr/>
            <p:nvPr/>
          </p:nvSpPr>
          <p:spPr>
            <a:xfrm>
              <a:off x="4682329" y="981832"/>
              <a:ext cx="1113596" cy="996482"/>
            </a:xfrm>
            <a:custGeom>
              <a:avLst/>
              <a:gdLst>
                <a:gd name="connsiteX0" fmla="*/ 1099881 w 1113596"/>
                <a:gd name="connsiteY0" fmla="*/ 380502 h 996482"/>
                <a:gd name="connsiteX1" fmla="*/ 858611 w 1113596"/>
                <a:gd name="connsiteY1" fmla="*/ 161703 h 996482"/>
                <a:gd name="connsiteX2" fmla="*/ 813450 w 1113596"/>
                <a:gd name="connsiteY2" fmla="*/ 96406 h 996482"/>
                <a:gd name="connsiteX3" fmla="*/ 772083 w 1113596"/>
                <a:gd name="connsiteY3" fmla="*/ 61532 h 996482"/>
                <a:gd name="connsiteX4" fmla="*/ 491999 w 1113596"/>
                <a:gd name="connsiteY4" fmla="*/ 1707 h 996482"/>
                <a:gd name="connsiteX5" fmla="*/ 468215 w 1113596"/>
                <a:gd name="connsiteY5" fmla="*/ 10316 h 996482"/>
                <a:gd name="connsiteX6" fmla="*/ 435749 w 1113596"/>
                <a:gd name="connsiteY6" fmla="*/ 51245 h 996482"/>
                <a:gd name="connsiteX7" fmla="*/ 228769 w 1113596"/>
                <a:gd name="connsiteY7" fmla="*/ 147987 h 996482"/>
                <a:gd name="connsiteX8" fmla="*/ 9386 w 1113596"/>
                <a:gd name="connsiteY8" fmla="*/ 307034 h 996482"/>
                <a:gd name="connsiteX9" fmla="*/ 59799 w 1113596"/>
                <a:gd name="connsiteY9" fmla="*/ 676053 h 996482"/>
                <a:gd name="connsiteX10" fmla="*/ 101312 w 1113596"/>
                <a:gd name="connsiteY10" fmla="*/ 816131 h 996482"/>
                <a:gd name="connsiteX11" fmla="*/ 165952 w 1113596"/>
                <a:gd name="connsiteY11" fmla="*/ 942348 h 996482"/>
                <a:gd name="connsiteX12" fmla="*/ 299465 w 1113596"/>
                <a:gd name="connsiteY12" fmla="*/ 950300 h 996482"/>
                <a:gd name="connsiteX13" fmla="*/ 475803 w 1113596"/>
                <a:gd name="connsiteY13" fmla="*/ 960149 h 996482"/>
                <a:gd name="connsiteX14" fmla="*/ 1112649 w 1113596"/>
                <a:gd name="connsiteY14" fmla="*/ 996409 h 996482"/>
                <a:gd name="connsiteX15" fmla="*/ 1113597 w 1113596"/>
                <a:gd name="connsiteY15" fmla="*/ 996482 h 996482"/>
                <a:gd name="connsiteX16" fmla="*/ 1099881 w 1113596"/>
                <a:gd name="connsiteY16" fmla="*/ 380502 h 99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13596" h="996482">
                  <a:moveTo>
                    <a:pt x="1099881" y="380502"/>
                  </a:moveTo>
                  <a:cubicBezTo>
                    <a:pt x="1099881" y="380502"/>
                    <a:pt x="863499" y="165861"/>
                    <a:pt x="858611" y="161703"/>
                  </a:cubicBezTo>
                  <a:cubicBezTo>
                    <a:pt x="837745" y="143901"/>
                    <a:pt x="815201" y="124567"/>
                    <a:pt x="813450" y="96406"/>
                  </a:cubicBezTo>
                  <a:cubicBezTo>
                    <a:pt x="811553" y="66566"/>
                    <a:pt x="789739" y="63794"/>
                    <a:pt x="772083" y="61532"/>
                  </a:cubicBezTo>
                  <a:cubicBezTo>
                    <a:pt x="737064" y="57009"/>
                    <a:pt x="521109" y="15788"/>
                    <a:pt x="491999" y="1707"/>
                  </a:cubicBezTo>
                  <a:cubicBezTo>
                    <a:pt x="483682" y="-2306"/>
                    <a:pt x="472155" y="832"/>
                    <a:pt x="468215" y="10316"/>
                  </a:cubicBezTo>
                  <a:cubicBezTo>
                    <a:pt x="461065" y="27315"/>
                    <a:pt x="446255" y="37383"/>
                    <a:pt x="435749" y="51245"/>
                  </a:cubicBezTo>
                  <a:cubicBezTo>
                    <a:pt x="396279" y="103410"/>
                    <a:pt x="286916" y="126756"/>
                    <a:pt x="228769" y="147987"/>
                  </a:cubicBezTo>
                  <a:cubicBezTo>
                    <a:pt x="143992" y="178921"/>
                    <a:pt x="34118" y="207155"/>
                    <a:pt x="9386" y="307034"/>
                  </a:cubicBezTo>
                  <a:cubicBezTo>
                    <a:pt x="-20819" y="429019"/>
                    <a:pt x="28865" y="559394"/>
                    <a:pt x="59799" y="676053"/>
                  </a:cubicBezTo>
                  <a:cubicBezTo>
                    <a:pt x="72275" y="723110"/>
                    <a:pt x="84824" y="770314"/>
                    <a:pt x="101312" y="816131"/>
                  </a:cubicBezTo>
                  <a:cubicBezTo>
                    <a:pt x="112839" y="848160"/>
                    <a:pt x="133924" y="925859"/>
                    <a:pt x="165952" y="942348"/>
                  </a:cubicBezTo>
                  <a:cubicBezTo>
                    <a:pt x="199586" y="959638"/>
                    <a:pt x="262329" y="948257"/>
                    <a:pt x="299465" y="950300"/>
                  </a:cubicBezTo>
                  <a:cubicBezTo>
                    <a:pt x="358268" y="953583"/>
                    <a:pt x="416999" y="956866"/>
                    <a:pt x="475803" y="960149"/>
                  </a:cubicBezTo>
                  <a:cubicBezTo>
                    <a:pt x="688109" y="972041"/>
                    <a:pt x="900342" y="984225"/>
                    <a:pt x="1112649" y="996409"/>
                  </a:cubicBezTo>
                  <a:cubicBezTo>
                    <a:pt x="1112940" y="996409"/>
                    <a:pt x="1113305" y="996409"/>
                    <a:pt x="1113597" y="996482"/>
                  </a:cubicBezTo>
                  <a:lnTo>
                    <a:pt x="1099881" y="38050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2B906E07-5EDB-4034-8186-E9B000695E16}"/>
                </a:ext>
              </a:extLst>
            </p:cNvPr>
            <p:cNvSpPr/>
            <p:nvPr/>
          </p:nvSpPr>
          <p:spPr>
            <a:xfrm>
              <a:off x="4574862" y="1110704"/>
              <a:ext cx="1463336" cy="3529028"/>
            </a:xfrm>
            <a:custGeom>
              <a:avLst/>
              <a:gdLst>
                <a:gd name="connsiteX0" fmla="*/ 1458029 w 1463336"/>
                <a:gd name="connsiteY0" fmla="*/ 2495437 h 3529028"/>
                <a:gd name="connsiteX1" fmla="*/ 1410388 w 1463336"/>
                <a:gd name="connsiteY1" fmla="*/ 2028144 h 3529028"/>
                <a:gd name="connsiteX2" fmla="*/ 1263671 w 1463336"/>
                <a:gd name="connsiteY2" fmla="*/ 1485559 h 3529028"/>
                <a:gd name="connsiteX3" fmla="*/ 1213111 w 1463336"/>
                <a:gd name="connsiteY3" fmla="*/ 1140033 h 3529028"/>
                <a:gd name="connsiteX4" fmla="*/ 1225003 w 1463336"/>
                <a:gd name="connsiteY4" fmla="*/ 1032567 h 3529028"/>
                <a:gd name="connsiteX5" fmla="*/ 1296064 w 1463336"/>
                <a:gd name="connsiteY5" fmla="*/ 753286 h 3529028"/>
                <a:gd name="connsiteX6" fmla="*/ 1301827 w 1463336"/>
                <a:gd name="connsiteY6" fmla="*/ 693971 h 3529028"/>
                <a:gd name="connsiteX7" fmla="*/ 1292489 w 1463336"/>
                <a:gd name="connsiteY7" fmla="*/ 594530 h 3529028"/>
                <a:gd name="connsiteX8" fmla="*/ 1278992 w 1463336"/>
                <a:gd name="connsiteY8" fmla="*/ 452409 h 3529028"/>
                <a:gd name="connsiteX9" fmla="*/ 1297158 w 1463336"/>
                <a:gd name="connsiteY9" fmla="*/ 381349 h 3529028"/>
                <a:gd name="connsiteX10" fmla="*/ 1301317 w 1463336"/>
                <a:gd name="connsiteY10" fmla="*/ 335896 h 3529028"/>
                <a:gd name="connsiteX11" fmla="*/ 1301681 w 1463336"/>
                <a:gd name="connsiteY11" fmla="*/ 309631 h 3529028"/>
                <a:gd name="connsiteX12" fmla="*/ 1165470 w 1463336"/>
                <a:gd name="connsiteY12" fmla="*/ 228940 h 3529028"/>
                <a:gd name="connsiteX13" fmla="*/ 1075586 w 1463336"/>
                <a:gd name="connsiteY13" fmla="*/ 241489 h 3529028"/>
                <a:gd name="connsiteX14" fmla="*/ 1071720 w 1463336"/>
                <a:gd name="connsiteY14" fmla="*/ 242584 h 3529028"/>
                <a:gd name="connsiteX15" fmla="*/ 1055669 w 1463336"/>
                <a:gd name="connsiteY15" fmla="*/ 263085 h 3529028"/>
                <a:gd name="connsiteX16" fmla="*/ 994166 w 1463336"/>
                <a:gd name="connsiteY16" fmla="*/ 392073 h 3529028"/>
                <a:gd name="connsiteX17" fmla="*/ 889545 w 1463336"/>
                <a:gd name="connsiteY17" fmla="*/ 607590 h 3529028"/>
                <a:gd name="connsiteX18" fmla="*/ 842925 w 1463336"/>
                <a:gd name="connsiteY18" fmla="*/ 557760 h 3529028"/>
                <a:gd name="connsiteX19" fmla="*/ 663741 w 1463336"/>
                <a:gd name="connsiteY19" fmla="*/ 339617 h 3529028"/>
                <a:gd name="connsiteX20" fmla="*/ 436114 w 1463336"/>
                <a:gd name="connsiteY20" fmla="*/ 16634 h 3529028"/>
                <a:gd name="connsiteX21" fmla="*/ 418750 w 1463336"/>
                <a:gd name="connsiteY21" fmla="*/ 0 h 3529028"/>
                <a:gd name="connsiteX22" fmla="*/ 327043 w 1463336"/>
                <a:gd name="connsiteY22" fmla="*/ 25170 h 3529028"/>
                <a:gd name="connsiteX23" fmla="*/ 270282 w 1463336"/>
                <a:gd name="connsiteY23" fmla="*/ 44723 h 3529028"/>
                <a:gd name="connsiteX24" fmla="*/ 266926 w 1463336"/>
                <a:gd name="connsiteY24" fmla="*/ 70039 h 3529028"/>
                <a:gd name="connsiteX25" fmla="*/ 277724 w 1463336"/>
                <a:gd name="connsiteY25" fmla="*/ 140808 h 3529028"/>
                <a:gd name="connsiteX26" fmla="*/ 305228 w 1463336"/>
                <a:gd name="connsiteY26" fmla="*/ 435702 h 3529028"/>
                <a:gd name="connsiteX27" fmla="*/ 216658 w 1463336"/>
                <a:gd name="connsiteY27" fmla="*/ 645309 h 3529028"/>
                <a:gd name="connsiteX28" fmla="*/ 197397 w 1463336"/>
                <a:gd name="connsiteY28" fmla="*/ 668874 h 3529028"/>
                <a:gd name="connsiteX29" fmla="*/ 187621 w 1463336"/>
                <a:gd name="connsiteY29" fmla="*/ 699297 h 3529028"/>
                <a:gd name="connsiteX30" fmla="*/ 240005 w 1463336"/>
                <a:gd name="connsiteY30" fmla="*/ 833831 h 3529028"/>
                <a:gd name="connsiteX31" fmla="*/ 330253 w 1463336"/>
                <a:gd name="connsiteY31" fmla="*/ 1103700 h 3529028"/>
                <a:gd name="connsiteX32" fmla="*/ 328137 w 1463336"/>
                <a:gd name="connsiteY32" fmla="*/ 1335851 h 3529028"/>
                <a:gd name="connsiteX33" fmla="*/ 276410 w 1463336"/>
                <a:gd name="connsiteY33" fmla="*/ 1501391 h 3529028"/>
                <a:gd name="connsiteX34" fmla="*/ 55641 w 1463336"/>
                <a:gd name="connsiteY34" fmla="*/ 2536657 h 3529028"/>
                <a:gd name="connsiteX35" fmla="*/ 47 w 1463336"/>
                <a:gd name="connsiteY35" fmla="*/ 3478903 h 3529028"/>
                <a:gd name="connsiteX36" fmla="*/ 16025 w 1463336"/>
                <a:gd name="connsiteY36" fmla="*/ 3496121 h 3529028"/>
                <a:gd name="connsiteX37" fmla="*/ 1426877 w 1463336"/>
                <a:gd name="connsiteY37" fmla="*/ 3529025 h 3529028"/>
                <a:gd name="connsiteX38" fmla="*/ 1444824 w 1463336"/>
                <a:gd name="connsiteY38" fmla="*/ 3511515 h 3529028"/>
                <a:gd name="connsiteX39" fmla="*/ 1447450 w 1463336"/>
                <a:gd name="connsiteY39" fmla="*/ 3382672 h 3529028"/>
                <a:gd name="connsiteX40" fmla="*/ 1458029 w 1463336"/>
                <a:gd name="connsiteY40" fmla="*/ 2495437 h 352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63336" h="3529028">
                  <a:moveTo>
                    <a:pt x="1458029" y="2495437"/>
                  </a:moveTo>
                  <a:cubicBezTo>
                    <a:pt x="1451536" y="2347917"/>
                    <a:pt x="1411920" y="2036899"/>
                    <a:pt x="1410388" y="2028144"/>
                  </a:cubicBezTo>
                  <a:cubicBezTo>
                    <a:pt x="1377922" y="1842030"/>
                    <a:pt x="1318024" y="1665691"/>
                    <a:pt x="1263671" y="1485559"/>
                  </a:cubicBezTo>
                  <a:cubicBezTo>
                    <a:pt x="1220991" y="1382033"/>
                    <a:pt x="1210047" y="1310900"/>
                    <a:pt x="1213111" y="1140033"/>
                  </a:cubicBezTo>
                  <a:cubicBezTo>
                    <a:pt x="1213768" y="1103481"/>
                    <a:pt x="1218218" y="1067805"/>
                    <a:pt x="1225003" y="1032567"/>
                  </a:cubicBezTo>
                  <a:cubicBezTo>
                    <a:pt x="1243316" y="938160"/>
                    <a:pt x="1267391" y="845139"/>
                    <a:pt x="1296064" y="753286"/>
                  </a:cubicBezTo>
                  <a:cubicBezTo>
                    <a:pt x="1298471" y="745625"/>
                    <a:pt x="1303651" y="707177"/>
                    <a:pt x="1301827" y="693971"/>
                  </a:cubicBezTo>
                  <a:cubicBezTo>
                    <a:pt x="1297158" y="661067"/>
                    <a:pt x="1295480" y="627653"/>
                    <a:pt x="1292489" y="594530"/>
                  </a:cubicBezTo>
                  <a:cubicBezTo>
                    <a:pt x="1288257" y="547108"/>
                    <a:pt x="1285339" y="499540"/>
                    <a:pt x="1278992" y="452409"/>
                  </a:cubicBezTo>
                  <a:cubicBezTo>
                    <a:pt x="1275344" y="425196"/>
                    <a:pt x="1271185" y="400026"/>
                    <a:pt x="1297158" y="381349"/>
                  </a:cubicBezTo>
                  <a:cubicBezTo>
                    <a:pt x="1294532" y="365809"/>
                    <a:pt x="1300295" y="351071"/>
                    <a:pt x="1301317" y="335896"/>
                  </a:cubicBezTo>
                  <a:cubicBezTo>
                    <a:pt x="1300441" y="327141"/>
                    <a:pt x="1303943" y="318605"/>
                    <a:pt x="1301681" y="309631"/>
                  </a:cubicBezTo>
                  <a:cubicBezTo>
                    <a:pt x="1283807" y="239081"/>
                    <a:pt x="1241492" y="207272"/>
                    <a:pt x="1165470" y="228940"/>
                  </a:cubicBezTo>
                  <a:cubicBezTo>
                    <a:pt x="1136287" y="237258"/>
                    <a:pt x="1107615" y="252433"/>
                    <a:pt x="1075586" y="241489"/>
                  </a:cubicBezTo>
                  <a:cubicBezTo>
                    <a:pt x="1074492" y="241124"/>
                    <a:pt x="1072960" y="242073"/>
                    <a:pt x="1071720" y="242584"/>
                  </a:cubicBezTo>
                  <a:cubicBezTo>
                    <a:pt x="1063111" y="246888"/>
                    <a:pt x="1059244" y="255059"/>
                    <a:pt x="1055669" y="263085"/>
                  </a:cubicBezTo>
                  <a:cubicBezTo>
                    <a:pt x="1035970" y="306494"/>
                    <a:pt x="1013645" y="348664"/>
                    <a:pt x="994166" y="392073"/>
                  </a:cubicBezTo>
                  <a:cubicBezTo>
                    <a:pt x="981106" y="421256"/>
                    <a:pt x="896184" y="604015"/>
                    <a:pt x="889545" y="607590"/>
                  </a:cubicBezTo>
                  <a:cubicBezTo>
                    <a:pt x="871962" y="592123"/>
                    <a:pt x="858246" y="574248"/>
                    <a:pt x="842925" y="557760"/>
                  </a:cubicBezTo>
                  <a:cubicBezTo>
                    <a:pt x="778722" y="488669"/>
                    <a:pt x="720429" y="414763"/>
                    <a:pt x="663741" y="339617"/>
                  </a:cubicBezTo>
                  <a:cubicBezTo>
                    <a:pt x="584437" y="234412"/>
                    <a:pt x="509728" y="125925"/>
                    <a:pt x="436114" y="16634"/>
                  </a:cubicBezTo>
                  <a:cubicBezTo>
                    <a:pt x="431445" y="9703"/>
                    <a:pt x="426703" y="3283"/>
                    <a:pt x="418750" y="0"/>
                  </a:cubicBezTo>
                  <a:cubicBezTo>
                    <a:pt x="388108" y="8244"/>
                    <a:pt x="357028" y="14956"/>
                    <a:pt x="327043" y="25170"/>
                  </a:cubicBezTo>
                  <a:cubicBezTo>
                    <a:pt x="308147" y="31591"/>
                    <a:pt x="286260" y="29840"/>
                    <a:pt x="270282" y="44723"/>
                  </a:cubicBezTo>
                  <a:cubicBezTo>
                    <a:pt x="263497" y="52383"/>
                    <a:pt x="265467" y="61357"/>
                    <a:pt x="266926" y="70039"/>
                  </a:cubicBezTo>
                  <a:cubicBezTo>
                    <a:pt x="270866" y="93604"/>
                    <a:pt x="274222" y="117243"/>
                    <a:pt x="277724" y="140808"/>
                  </a:cubicBezTo>
                  <a:cubicBezTo>
                    <a:pt x="292242" y="238571"/>
                    <a:pt x="305666" y="336480"/>
                    <a:pt x="305228" y="435702"/>
                  </a:cubicBezTo>
                  <a:cubicBezTo>
                    <a:pt x="304864" y="518144"/>
                    <a:pt x="280131" y="589788"/>
                    <a:pt x="216658" y="645309"/>
                  </a:cubicBezTo>
                  <a:cubicBezTo>
                    <a:pt x="208925" y="652021"/>
                    <a:pt x="201483" y="659098"/>
                    <a:pt x="197397" y="668874"/>
                  </a:cubicBezTo>
                  <a:cubicBezTo>
                    <a:pt x="190977" y="677921"/>
                    <a:pt x="181347" y="684633"/>
                    <a:pt x="187621" y="699297"/>
                  </a:cubicBezTo>
                  <a:cubicBezTo>
                    <a:pt x="206590" y="743509"/>
                    <a:pt x="222641" y="788962"/>
                    <a:pt x="240005" y="833831"/>
                  </a:cubicBezTo>
                  <a:cubicBezTo>
                    <a:pt x="274222" y="922474"/>
                    <a:pt x="305228" y="1011847"/>
                    <a:pt x="330253" y="1103700"/>
                  </a:cubicBezTo>
                  <a:cubicBezTo>
                    <a:pt x="351629" y="1182276"/>
                    <a:pt x="353089" y="1258516"/>
                    <a:pt x="328137" y="1335851"/>
                  </a:cubicBezTo>
                  <a:cubicBezTo>
                    <a:pt x="310408" y="1390861"/>
                    <a:pt x="292096" y="1445652"/>
                    <a:pt x="276410" y="1501391"/>
                  </a:cubicBezTo>
                  <a:cubicBezTo>
                    <a:pt x="180909" y="1841081"/>
                    <a:pt x="87013" y="2184054"/>
                    <a:pt x="55641" y="2536657"/>
                  </a:cubicBezTo>
                  <a:cubicBezTo>
                    <a:pt x="27698" y="2850375"/>
                    <a:pt x="13836" y="3164383"/>
                    <a:pt x="47" y="3478903"/>
                  </a:cubicBezTo>
                  <a:cubicBezTo>
                    <a:pt x="-463" y="3490795"/>
                    <a:pt x="3039" y="3496194"/>
                    <a:pt x="16025" y="3496121"/>
                  </a:cubicBezTo>
                  <a:cubicBezTo>
                    <a:pt x="374976" y="3494881"/>
                    <a:pt x="1346404" y="3528222"/>
                    <a:pt x="1426877" y="3529025"/>
                  </a:cubicBezTo>
                  <a:cubicBezTo>
                    <a:pt x="1440082" y="3529170"/>
                    <a:pt x="1444678" y="3524939"/>
                    <a:pt x="1444824" y="3511515"/>
                  </a:cubicBezTo>
                  <a:cubicBezTo>
                    <a:pt x="1445335" y="3468543"/>
                    <a:pt x="1446064" y="3425571"/>
                    <a:pt x="1447450" y="3382672"/>
                  </a:cubicBezTo>
                  <a:cubicBezTo>
                    <a:pt x="1457300" y="3087268"/>
                    <a:pt x="1471016" y="2790549"/>
                    <a:pt x="1458029" y="2495437"/>
                  </a:cubicBezTo>
                  <a:close/>
                </a:path>
              </a:pathLst>
            </a:custGeom>
            <a:solidFill>
              <a:schemeClr val="accent4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200E19CC-EBD3-42B9-ABE5-6E951A87ECC2}"/>
                </a:ext>
              </a:extLst>
            </p:cNvPr>
            <p:cNvSpPr/>
            <p:nvPr/>
          </p:nvSpPr>
          <p:spPr>
            <a:xfrm>
              <a:off x="5399622" y="1296149"/>
              <a:ext cx="333747" cy="5094197"/>
            </a:xfrm>
            <a:custGeom>
              <a:avLst/>
              <a:gdLst>
                <a:gd name="connsiteX0" fmla="*/ 333705 w 333747"/>
                <a:gd name="connsiteY0" fmla="*/ 2843311 h 5094197"/>
                <a:gd name="connsiteX1" fmla="*/ 332830 w 333747"/>
                <a:gd name="connsiteY1" fmla="*/ 2335746 h 5094197"/>
                <a:gd name="connsiteX2" fmla="*/ 312475 w 333747"/>
                <a:gd name="connsiteY2" fmla="*/ 1594206 h 5094197"/>
                <a:gd name="connsiteX3" fmla="*/ 263812 w 333747"/>
                <a:gd name="connsiteY3" fmla="*/ 1039511 h 5094197"/>
                <a:gd name="connsiteX4" fmla="*/ 173929 w 333747"/>
                <a:gd name="connsiteY4" fmla="*/ 471610 h 5094197"/>
                <a:gd name="connsiteX5" fmla="*/ 91925 w 333747"/>
                <a:gd name="connsiteY5" fmla="*/ 85665 h 5094197"/>
                <a:gd name="connsiteX6" fmla="*/ 69308 w 333747"/>
                <a:gd name="connsiteY6" fmla="*/ 19420 h 5094197"/>
                <a:gd name="connsiteX7" fmla="*/ 1384 w 333747"/>
                <a:gd name="connsiteY7" fmla="*/ 232 h 5094197"/>
                <a:gd name="connsiteX8" fmla="*/ 12766 w 333747"/>
                <a:gd name="connsiteY8" fmla="*/ 53053 h 5094197"/>
                <a:gd name="connsiteX9" fmla="*/ 105130 w 333747"/>
                <a:gd name="connsiteY9" fmla="*/ 487806 h 5094197"/>
                <a:gd name="connsiteX10" fmla="*/ 191293 w 333747"/>
                <a:gd name="connsiteY10" fmla="*/ 903226 h 5094197"/>
                <a:gd name="connsiteX11" fmla="*/ 240466 w 333747"/>
                <a:gd name="connsiteY11" fmla="*/ 1461569 h 5094197"/>
                <a:gd name="connsiteX12" fmla="*/ 265126 w 333747"/>
                <a:gd name="connsiteY12" fmla="*/ 2016921 h 5094197"/>
                <a:gd name="connsiteX13" fmla="*/ 275704 w 333747"/>
                <a:gd name="connsiteY13" fmla="*/ 2649973 h 5094197"/>
                <a:gd name="connsiteX14" fmla="*/ 288180 w 333747"/>
                <a:gd name="connsiteY14" fmla="*/ 4327338 h 5094197"/>
                <a:gd name="connsiteX15" fmla="*/ 292557 w 333747"/>
                <a:gd name="connsiteY15" fmla="*/ 5065667 h 5094197"/>
                <a:gd name="connsiteX16" fmla="*/ 302990 w 333747"/>
                <a:gd name="connsiteY16" fmla="*/ 5092589 h 5094197"/>
                <a:gd name="connsiteX17" fmla="*/ 331371 w 333747"/>
                <a:gd name="connsiteY17" fmla="*/ 5055454 h 5094197"/>
                <a:gd name="connsiteX18" fmla="*/ 332465 w 333747"/>
                <a:gd name="connsiteY18" fmla="*/ 3687574 h 5094197"/>
                <a:gd name="connsiteX19" fmla="*/ 333705 w 333747"/>
                <a:gd name="connsiteY19" fmla="*/ 2843311 h 509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3747" h="5094197">
                  <a:moveTo>
                    <a:pt x="333705" y="2843311"/>
                  </a:moveTo>
                  <a:cubicBezTo>
                    <a:pt x="333851" y="2674122"/>
                    <a:pt x="333633" y="2504934"/>
                    <a:pt x="332830" y="2335746"/>
                  </a:cubicBezTo>
                  <a:cubicBezTo>
                    <a:pt x="332392" y="2247540"/>
                    <a:pt x="321084" y="1753180"/>
                    <a:pt x="312475" y="1594206"/>
                  </a:cubicBezTo>
                  <a:cubicBezTo>
                    <a:pt x="302407" y="1408967"/>
                    <a:pt x="285481" y="1223582"/>
                    <a:pt x="263812" y="1039511"/>
                  </a:cubicBezTo>
                  <a:cubicBezTo>
                    <a:pt x="244697" y="848362"/>
                    <a:pt x="211137" y="660424"/>
                    <a:pt x="173929" y="471610"/>
                  </a:cubicBezTo>
                  <a:cubicBezTo>
                    <a:pt x="148466" y="342475"/>
                    <a:pt x="118992" y="214362"/>
                    <a:pt x="91925" y="85665"/>
                  </a:cubicBezTo>
                  <a:cubicBezTo>
                    <a:pt x="86234" y="63121"/>
                    <a:pt x="86745" y="38097"/>
                    <a:pt x="69308" y="19420"/>
                  </a:cubicBezTo>
                  <a:cubicBezTo>
                    <a:pt x="46107" y="21973"/>
                    <a:pt x="9629" y="5558"/>
                    <a:pt x="1384" y="232"/>
                  </a:cubicBezTo>
                  <a:cubicBezTo>
                    <a:pt x="-4744" y="-3781"/>
                    <a:pt x="11379" y="45538"/>
                    <a:pt x="12766" y="53053"/>
                  </a:cubicBezTo>
                  <a:cubicBezTo>
                    <a:pt x="39906" y="198749"/>
                    <a:pt x="72080" y="343424"/>
                    <a:pt x="105130" y="487806"/>
                  </a:cubicBezTo>
                  <a:cubicBezTo>
                    <a:pt x="136429" y="624602"/>
                    <a:pt x="179109" y="763440"/>
                    <a:pt x="191293" y="903226"/>
                  </a:cubicBezTo>
                  <a:cubicBezTo>
                    <a:pt x="207489" y="1089341"/>
                    <a:pt x="226385" y="1275236"/>
                    <a:pt x="240466" y="1461569"/>
                  </a:cubicBezTo>
                  <a:cubicBezTo>
                    <a:pt x="254474" y="1646735"/>
                    <a:pt x="257027" y="1831610"/>
                    <a:pt x="265126" y="2016921"/>
                  </a:cubicBezTo>
                  <a:cubicBezTo>
                    <a:pt x="269795" y="2124826"/>
                    <a:pt x="275704" y="2593140"/>
                    <a:pt x="275704" y="2649973"/>
                  </a:cubicBezTo>
                  <a:cubicBezTo>
                    <a:pt x="275704" y="2755908"/>
                    <a:pt x="288107" y="4309172"/>
                    <a:pt x="288180" y="4327338"/>
                  </a:cubicBezTo>
                  <a:cubicBezTo>
                    <a:pt x="289639" y="4573424"/>
                    <a:pt x="291098" y="4819582"/>
                    <a:pt x="292557" y="5065667"/>
                  </a:cubicBezTo>
                  <a:cubicBezTo>
                    <a:pt x="292631" y="5075809"/>
                    <a:pt x="293871" y="5088065"/>
                    <a:pt x="302990" y="5092589"/>
                  </a:cubicBezTo>
                  <a:cubicBezTo>
                    <a:pt x="319844" y="5101052"/>
                    <a:pt x="331371" y="5074276"/>
                    <a:pt x="331371" y="5055454"/>
                  </a:cubicBezTo>
                  <a:cubicBezTo>
                    <a:pt x="331736" y="4599542"/>
                    <a:pt x="332101" y="4143558"/>
                    <a:pt x="332465" y="3687574"/>
                  </a:cubicBezTo>
                  <a:cubicBezTo>
                    <a:pt x="332538" y="3406178"/>
                    <a:pt x="333560" y="3124708"/>
                    <a:pt x="333705" y="2843311"/>
                  </a:cubicBezTo>
                  <a:close/>
                </a:path>
              </a:pathLst>
            </a:custGeom>
            <a:solidFill>
              <a:schemeClr val="accent1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52B292B6-ABE1-41C0-9612-45CBCE789FE6}"/>
                </a:ext>
              </a:extLst>
            </p:cNvPr>
            <p:cNvSpPr/>
            <p:nvPr/>
          </p:nvSpPr>
          <p:spPr>
            <a:xfrm>
              <a:off x="5845679" y="1084338"/>
              <a:ext cx="1769533" cy="2180095"/>
            </a:xfrm>
            <a:custGeom>
              <a:avLst/>
              <a:gdLst>
                <a:gd name="connsiteX0" fmla="*/ 1396044 w 1769533"/>
                <a:gd name="connsiteY0" fmla="*/ 17392 h 2180095"/>
                <a:gd name="connsiteX1" fmla="*/ 1522407 w 1769533"/>
                <a:gd name="connsiteY1" fmla="*/ 15057 h 2180095"/>
                <a:gd name="connsiteX2" fmla="*/ 1736756 w 1769533"/>
                <a:gd name="connsiteY2" fmla="*/ 253920 h 2180095"/>
                <a:gd name="connsiteX3" fmla="*/ 1769222 w 1769533"/>
                <a:gd name="connsiteY3" fmla="*/ 514524 h 2180095"/>
                <a:gd name="connsiteX4" fmla="*/ 1760467 w 1769533"/>
                <a:gd name="connsiteY4" fmla="*/ 774107 h 2180095"/>
                <a:gd name="connsiteX5" fmla="*/ 1515403 w 1769533"/>
                <a:gd name="connsiteY5" fmla="*/ 1461803 h 2180095"/>
                <a:gd name="connsiteX6" fmla="*/ 1502124 w 1769533"/>
                <a:gd name="connsiteY6" fmla="*/ 1511706 h 2180095"/>
                <a:gd name="connsiteX7" fmla="*/ 1487314 w 1769533"/>
                <a:gd name="connsiteY7" fmla="*/ 1625009 h 2180095"/>
                <a:gd name="connsiteX8" fmla="*/ 1486803 w 1769533"/>
                <a:gd name="connsiteY8" fmla="*/ 1629095 h 2180095"/>
                <a:gd name="connsiteX9" fmla="*/ 1478851 w 1769533"/>
                <a:gd name="connsiteY9" fmla="*/ 1904145 h 2180095"/>
                <a:gd name="connsiteX10" fmla="*/ 1512047 w 1769533"/>
                <a:gd name="connsiteY10" fmla="*/ 2008912 h 2180095"/>
                <a:gd name="connsiteX11" fmla="*/ 1496434 w 1769533"/>
                <a:gd name="connsiteY11" fmla="*/ 2137390 h 2180095"/>
                <a:gd name="connsiteX12" fmla="*/ 1492056 w 1769533"/>
                <a:gd name="connsiteY12" fmla="*/ 2164822 h 2180095"/>
                <a:gd name="connsiteX13" fmla="*/ 1458204 w 1769533"/>
                <a:gd name="connsiteY13" fmla="*/ 2168761 h 2180095"/>
                <a:gd name="connsiteX14" fmla="*/ 1216861 w 1769533"/>
                <a:gd name="connsiteY14" fmla="*/ 2027151 h 2180095"/>
                <a:gd name="connsiteX15" fmla="*/ 983908 w 1769533"/>
                <a:gd name="connsiteY15" fmla="*/ 1974111 h 2180095"/>
                <a:gd name="connsiteX16" fmla="*/ 761314 w 1769533"/>
                <a:gd name="connsiteY16" fmla="*/ 1962219 h 2180095"/>
                <a:gd name="connsiteX17" fmla="*/ 561119 w 1769533"/>
                <a:gd name="connsiteY17" fmla="*/ 1972506 h 2180095"/>
                <a:gd name="connsiteX18" fmla="*/ 342028 w 1769533"/>
                <a:gd name="connsiteY18" fmla="*/ 1979729 h 2180095"/>
                <a:gd name="connsiteX19" fmla="*/ 310145 w 1769533"/>
                <a:gd name="connsiteY19" fmla="*/ 1953391 h 2180095"/>
                <a:gd name="connsiteX20" fmla="*/ 352607 w 1769533"/>
                <a:gd name="connsiteY20" fmla="*/ 1825496 h 2180095"/>
                <a:gd name="connsiteX21" fmla="*/ 399518 w 1769533"/>
                <a:gd name="connsiteY21" fmla="*/ 1654484 h 2180095"/>
                <a:gd name="connsiteX22" fmla="*/ 442636 w 1769533"/>
                <a:gd name="connsiteY22" fmla="*/ 1499450 h 2180095"/>
                <a:gd name="connsiteX23" fmla="*/ 426804 w 1769533"/>
                <a:gd name="connsiteY23" fmla="*/ 1477708 h 2180095"/>
                <a:gd name="connsiteX24" fmla="*/ 277023 w 1769533"/>
                <a:gd name="connsiteY24" fmla="*/ 1470340 h 2180095"/>
                <a:gd name="connsiteX25" fmla="*/ 268414 w 1769533"/>
                <a:gd name="connsiteY25" fmla="*/ 1456988 h 2180095"/>
                <a:gd name="connsiteX26" fmla="*/ 281984 w 1769533"/>
                <a:gd name="connsiteY26" fmla="*/ 1288894 h 2180095"/>
                <a:gd name="connsiteX27" fmla="*/ 300880 w 1769533"/>
                <a:gd name="connsiteY27" fmla="*/ 1267080 h 2180095"/>
                <a:gd name="connsiteX28" fmla="*/ 482398 w 1769533"/>
                <a:gd name="connsiteY28" fmla="*/ 1274157 h 2180095"/>
                <a:gd name="connsiteX29" fmla="*/ 494363 w 1769533"/>
                <a:gd name="connsiteY29" fmla="*/ 1262849 h 2180095"/>
                <a:gd name="connsiteX30" fmla="*/ 494728 w 1769533"/>
                <a:gd name="connsiteY30" fmla="*/ 1258763 h 2180095"/>
                <a:gd name="connsiteX31" fmla="*/ 489694 w 1769533"/>
                <a:gd name="connsiteY31" fmla="*/ 865449 h 2180095"/>
                <a:gd name="connsiteX32" fmla="*/ 433589 w 1769533"/>
                <a:gd name="connsiteY32" fmla="*/ 708518 h 2180095"/>
                <a:gd name="connsiteX33" fmla="*/ 333930 w 1769533"/>
                <a:gd name="connsiteY33" fmla="*/ 604262 h 2180095"/>
                <a:gd name="connsiteX34" fmla="*/ 24298 w 1769533"/>
                <a:gd name="connsiteY34" fmla="*/ 755794 h 2180095"/>
                <a:gd name="connsiteX35" fmla="*/ 368 w 1769533"/>
                <a:gd name="connsiteY35" fmla="*/ 430550 h 2180095"/>
                <a:gd name="connsiteX36" fmla="*/ 211069 w 1769533"/>
                <a:gd name="connsiteY36" fmla="*/ 273400 h 2180095"/>
                <a:gd name="connsiteX37" fmla="*/ 410608 w 1769533"/>
                <a:gd name="connsiteY37" fmla="*/ 134635 h 2180095"/>
                <a:gd name="connsiteX38" fmla="*/ 523108 w 1769533"/>
                <a:gd name="connsiteY38" fmla="*/ 72402 h 2180095"/>
                <a:gd name="connsiteX39" fmla="*/ 664719 w 1769533"/>
                <a:gd name="connsiteY39" fmla="*/ 42781 h 2180095"/>
                <a:gd name="connsiteX40" fmla="*/ 797209 w 1769533"/>
                <a:gd name="connsiteY40" fmla="*/ 17611 h 2180095"/>
                <a:gd name="connsiteX41" fmla="*/ 805673 w 1769533"/>
                <a:gd name="connsiteY41" fmla="*/ 27898 h 2180095"/>
                <a:gd name="connsiteX42" fmla="*/ 872429 w 1769533"/>
                <a:gd name="connsiteY42" fmla="*/ 82543 h 2180095"/>
                <a:gd name="connsiteX43" fmla="*/ 873523 w 1769533"/>
                <a:gd name="connsiteY43" fmla="*/ 88525 h 2180095"/>
                <a:gd name="connsiteX44" fmla="*/ 816251 w 1769533"/>
                <a:gd name="connsiteY44" fmla="*/ 210437 h 2180095"/>
                <a:gd name="connsiteX45" fmla="*/ 819170 w 1769533"/>
                <a:gd name="connsiteY45" fmla="*/ 334976 h 2180095"/>
                <a:gd name="connsiteX46" fmla="*/ 928460 w 1769533"/>
                <a:gd name="connsiteY46" fmla="*/ 395020 h 2180095"/>
                <a:gd name="connsiteX47" fmla="*/ 1152658 w 1769533"/>
                <a:gd name="connsiteY47" fmla="*/ 274786 h 2180095"/>
                <a:gd name="connsiteX48" fmla="*/ 1270484 w 1769533"/>
                <a:gd name="connsiteY48" fmla="*/ 133321 h 2180095"/>
                <a:gd name="connsiteX49" fmla="*/ 1361900 w 1769533"/>
                <a:gd name="connsiteY49" fmla="*/ 31254 h 2180095"/>
                <a:gd name="connsiteX50" fmla="*/ 1396044 w 1769533"/>
                <a:gd name="connsiteY50" fmla="*/ 17392 h 218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769533" h="2180095">
                  <a:moveTo>
                    <a:pt x="1396044" y="17392"/>
                  </a:moveTo>
                  <a:cubicBezTo>
                    <a:pt x="1437703" y="-10405"/>
                    <a:pt x="1479143" y="-45"/>
                    <a:pt x="1522407" y="15057"/>
                  </a:cubicBezTo>
                  <a:cubicBezTo>
                    <a:pt x="1623526" y="50515"/>
                    <a:pt x="1703195" y="155646"/>
                    <a:pt x="1736756" y="253920"/>
                  </a:cubicBezTo>
                  <a:cubicBezTo>
                    <a:pt x="1765282" y="337529"/>
                    <a:pt x="1770097" y="426829"/>
                    <a:pt x="1769222" y="514524"/>
                  </a:cubicBezTo>
                  <a:cubicBezTo>
                    <a:pt x="1768419" y="599228"/>
                    <a:pt x="1773453" y="690935"/>
                    <a:pt x="1760467" y="774107"/>
                  </a:cubicBezTo>
                  <a:cubicBezTo>
                    <a:pt x="1722237" y="1018733"/>
                    <a:pt x="1626882" y="1242858"/>
                    <a:pt x="1515403" y="1461803"/>
                  </a:cubicBezTo>
                  <a:cubicBezTo>
                    <a:pt x="1507158" y="1477927"/>
                    <a:pt x="1504824" y="1494197"/>
                    <a:pt x="1502124" y="1511706"/>
                  </a:cubicBezTo>
                  <a:cubicBezTo>
                    <a:pt x="1496361" y="1549425"/>
                    <a:pt x="1500009" y="1588312"/>
                    <a:pt x="1487314" y="1625009"/>
                  </a:cubicBezTo>
                  <a:cubicBezTo>
                    <a:pt x="1486876" y="1626250"/>
                    <a:pt x="1486949" y="1627709"/>
                    <a:pt x="1486803" y="1629095"/>
                  </a:cubicBezTo>
                  <a:cubicBezTo>
                    <a:pt x="1476516" y="1720511"/>
                    <a:pt x="1477611" y="1812364"/>
                    <a:pt x="1478851" y="1904145"/>
                  </a:cubicBezTo>
                  <a:cubicBezTo>
                    <a:pt x="1479362" y="1940259"/>
                    <a:pt x="1508180" y="1971411"/>
                    <a:pt x="1512047" y="2008912"/>
                  </a:cubicBezTo>
                  <a:cubicBezTo>
                    <a:pt x="1516497" y="2052102"/>
                    <a:pt x="1508107" y="2095950"/>
                    <a:pt x="1496434" y="2137390"/>
                  </a:cubicBezTo>
                  <a:cubicBezTo>
                    <a:pt x="1493880" y="2146363"/>
                    <a:pt x="1491181" y="2155556"/>
                    <a:pt x="1492056" y="2164822"/>
                  </a:cubicBezTo>
                  <a:cubicBezTo>
                    <a:pt x="1494537" y="2191159"/>
                    <a:pt x="1469294" y="2177224"/>
                    <a:pt x="1458204" y="2168761"/>
                  </a:cubicBezTo>
                  <a:cubicBezTo>
                    <a:pt x="1383350" y="2112073"/>
                    <a:pt x="1304337" y="2062535"/>
                    <a:pt x="1216861" y="2027151"/>
                  </a:cubicBezTo>
                  <a:cubicBezTo>
                    <a:pt x="1142006" y="1996873"/>
                    <a:pt x="1063504" y="1983303"/>
                    <a:pt x="983908" y="1974111"/>
                  </a:cubicBezTo>
                  <a:cubicBezTo>
                    <a:pt x="909929" y="1965575"/>
                    <a:pt x="835585" y="1961708"/>
                    <a:pt x="761314" y="1962219"/>
                  </a:cubicBezTo>
                  <a:cubicBezTo>
                    <a:pt x="694558" y="1962657"/>
                    <a:pt x="627802" y="1967982"/>
                    <a:pt x="561119" y="1972506"/>
                  </a:cubicBezTo>
                  <a:cubicBezTo>
                    <a:pt x="495822" y="1976883"/>
                    <a:pt x="348667" y="1985857"/>
                    <a:pt x="342028" y="1979729"/>
                  </a:cubicBezTo>
                  <a:cubicBezTo>
                    <a:pt x="319995" y="1959228"/>
                    <a:pt x="302266" y="1995560"/>
                    <a:pt x="310145" y="1953391"/>
                  </a:cubicBezTo>
                  <a:cubicBezTo>
                    <a:pt x="317879" y="1911805"/>
                    <a:pt x="340277" y="1866790"/>
                    <a:pt x="352607" y="1825496"/>
                  </a:cubicBezTo>
                  <a:cubicBezTo>
                    <a:pt x="369533" y="1768881"/>
                    <a:pt x="385146" y="1711829"/>
                    <a:pt x="399518" y="1654484"/>
                  </a:cubicBezTo>
                  <a:cubicBezTo>
                    <a:pt x="411994" y="1604727"/>
                    <a:pt x="417977" y="1544975"/>
                    <a:pt x="442636" y="1499450"/>
                  </a:cubicBezTo>
                  <a:cubicBezTo>
                    <a:pt x="449202" y="1487266"/>
                    <a:pt x="443074" y="1480699"/>
                    <a:pt x="426804" y="1477708"/>
                  </a:cubicBezTo>
                  <a:cubicBezTo>
                    <a:pt x="376975" y="1468516"/>
                    <a:pt x="326999" y="1470850"/>
                    <a:pt x="277023" y="1470340"/>
                  </a:cubicBezTo>
                  <a:cubicBezTo>
                    <a:pt x="266517" y="1470267"/>
                    <a:pt x="262869" y="1466911"/>
                    <a:pt x="268414" y="1456988"/>
                  </a:cubicBezTo>
                  <a:cubicBezTo>
                    <a:pt x="273375" y="1448087"/>
                    <a:pt x="284173" y="1298963"/>
                    <a:pt x="281984" y="1288894"/>
                  </a:cubicBezTo>
                  <a:cubicBezTo>
                    <a:pt x="278628" y="1272990"/>
                    <a:pt x="287091" y="1267299"/>
                    <a:pt x="300880" y="1267080"/>
                  </a:cubicBezTo>
                  <a:cubicBezTo>
                    <a:pt x="324007" y="1266715"/>
                    <a:pt x="444898" y="1274303"/>
                    <a:pt x="482398" y="1274157"/>
                  </a:cubicBezTo>
                  <a:cubicBezTo>
                    <a:pt x="489475" y="1274157"/>
                    <a:pt x="493852" y="1270363"/>
                    <a:pt x="494363" y="1262849"/>
                  </a:cubicBezTo>
                  <a:cubicBezTo>
                    <a:pt x="494436" y="1261462"/>
                    <a:pt x="494801" y="1260149"/>
                    <a:pt x="494728" y="1258763"/>
                  </a:cubicBezTo>
                  <a:cubicBezTo>
                    <a:pt x="486411" y="1127002"/>
                    <a:pt x="514207" y="997648"/>
                    <a:pt x="489694" y="865449"/>
                  </a:cubicBezTo>
                  <a:cubicBezTo>
                    <a:pt x="479553" y="810658"/>
                    <a:pt x="461678" y="756816"/>
                    <a:pt x="433589" y="708518"/>
                  </a:cubicBezTo>
                  <a:cubicBezTo>
                    <a:pt x="420530" y="686047"/>
                    <a:pt x="362237" y="590254"/>
                    <a:pt x="333930" y="604262"/>
                  </a:cubicBezTo>
                  <a:cubicBezTo>
                    <a:pt x="277461" y="632204"/>
                    <a:pt x="24298" y="758640"/>
                    <a:pt x="24298" y="755794"/>
                  </a:cubicBezTo>
                  <a:cubicBezTo>
                    <a:pt x="24371" y="699179"/>
                    <a:pt x="-3499" y="443172"/>
                    <a:pt x="368" y="430550"/>
                  </a:cubicBezTo>
                  <a:cubicBezTo>
                    <a:pt x="4162" y="418074"/>
                    <a:pt x="152995" y="313745"/>
                    <a:pt x="211069" y="273400"/>
                  </a:cubicBezTo>
                  <a:cubicBezTo>
                    <a:pt x="277607" y="227145"/>
                    <a:pt x="344071" y="180890"/>
                    <a:pt x="410608" y="134635"/>
                  </a:cubicBezTo>
                  <a:cubicBezTo>
                    <a:pt x="445336" y="110486"/>
                    <a:pt x="481814" y="83418"/>
                    <a:pt x="523108" y="72402"/>
                  </a:cubicBezTo>
                  <a:cubicBezTo>
                    <a:pt x="569072" y="60072"/>
                    <a:pt x="618099" y="53433"/>
                    <a:pt x="664719" y="42781"/>
                  </a:cubicBezTo>
                  <a:cubicBezTo>
                    <a:pt x="704991" y="33588"/>
                    <a:pt x="759855" y="31546"/>
                    <a:pt x="797209" y="17611"/>
                  </a:cubicBezTo>
                  <a:cubicBezTo>
                    <a:pt x="801076" y="16152"/>
                    <a:pt x="804140" y="25052"/>
                    <a:pt x="805673" y="27898"/>
                  </a:cubicBezTo>
                  <a:cubicBezTo>
                    <a:pt x="820921" y="55986"/>
                    <a:pt x="843610" y="76779"/>
                    <a:pt x="872429" y="82543"/>
                  </a:cubicBezTo>
                  <a:cubicBezTo>
                    <a:pt x="873231" y="84440"/>
                    <a:pt x="873596" y="86410"/>
                    <a:pt x="873523" y="88525"/>
                  </a:cubicBezTo>
                  <a:cubicBezTo>
                    <a:pt x="851052" y="127558"/>
                    <a:pt x="827997" y="166444"/>
                    <a:pt x="816251" y="210437"/>
                  </a:cubicBezTo>
                  <a:cubicBezTo>
                    <a:pt x="805089" y="252096"/>
                    <a:pt x="802317" y="293536"/>
                    <a:pt x="819170" y="334976"/>
                  </a:cubicBezTo>
                  <a:cubicBezTo>
                    <a:pt x="836388" y="377437"/>
                    <a:pt x="883081" y="402826"/>
                    <a:pt x="928460" y="395020"/>
                  </a:cubicBezTo>
                  <a:cubicBezTo>
                    <a:pt x="1016811" y="379918"/>
                    <a:pt x="1088237" y="333808"/>
                    <a:pt x="1152658" y="274786"/>
                  </a:cubicBezTo>
                  <a:cubicBezTo>
                    <a:pt x="1198257" y="232981"/>
                    <a:pt x="1232620" y="181546"/>
                    <a:pt x="1270484" y="133321"/>
                  </a:cubicBezTo>
                  <a:cubicBezTo>
                    <a:pt x="1298792" y="97280"/>
                    <a:pt x="1327829" y="61969"/>
                    <a:pt x="1361900" y="31254"/>
                  </a:cubicBezTo>
                  <a:cubicBezTo>
                    <a:pt x="1371531" y="23010"/>
                    <a:pt x="1381234" y="13598"/>
                    <a:pt x="1396044" y="1739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BD26803A-DA13-4A8F-BD5C-9AD8DC5CA8A6}"/>
                </a:ext>
              </a:extLst>
            </p:cNvPr>
            <p:cNvSpPr/>
            <p:nvPr/>
          </p:nvSpPr>
          <p:spPr>
            <a:xfrm>
              <a:off x="6179237" y="3039235"/>
              <a:ext cx="1149702" cy="3085818"/>
            </a:xfrm>
            <a:custGeom>
              <a:avLst/>
              <a:gdLst>
                <a:gd name="connsiteX0" fmla="*/ 8543 w 1149702"/>
                <a:gd name="connsiteY0" fmla="*/ 24831 h 3085818"/>
                <a:gd name="connsiteX1" fmla="*/ 293807 w 1149702"/>
                <a:gd name="connsiteY1" fmla="*/ 7102 h 3085818"/>
                <a:gd name="connsiteX2" fmla="*/ 465184 w 1149702"/>
                <a:gd name="connsiteY2" fmla="*/ 463 h 3085818"/>
                <a:gd name="connsiteX3" fmla="*/ 804874 w 1149702"/>
                <a:gd name="connsiteY3" fmla="*/ 39350 h 3085818"/>
                <a:gd name="connsiteX4" fmla="*/ 1149306 w 1149702"/>
                <a:gd name="connsiteY4" fmla="*/ 225464 h 3085818"/>
                <a:gd name="connsiteX5" fmla="*/ 1139676 w 1149702"/>
                <a:gd name="connsiteY5" fmla="*/ 375975 h 3085818"/>
                <a:gd name="connsiteX6" fmla="*/ 1124646 w 1149702"/>
                <a:gd name="connsiteY6" fmla="*/ 511676 h 3085818"/>
                <a:gd name="connsiteX7" fmla="*/ 1094442 w 1149702"/>
                <a:gd name="connsiteY7" fmla="*/ 715373 h 3085818"/>
                <a:gd name="connsiteX8" fmla="*/ 1042205 w 1149702"/>
                <a:gd name="connsiteY8" fmla="*/ 1016688 h 3085818"/>
                <a:gd name="connsiteX9" fmla="*/ 1012584 w 1149702"/>
                <a:gd name="connsiteY9" fmla="*/ 1278021 h 3085818"/>
                <a:gd name="connsiteX10" fmla="*/ 1014408 w 1149702"/>
                <a:gd name="connsiteY10" fmla="*/ 1562409 h 3085818"/>
                <a:gd name="connsiteX11" fmla="*/ 1030239 w 1149702"/>
                <a:gd name="connsiteY11" fmla="*/ 1755601 h 3085818"/>
                <a:gd name="connsiteX12" fmla="*/ 1049792 w 1149702"/>
                <a:gd name="connsiteY12" fmla="*/ 1948354 h 3085818"/>
                <a:gd name="connsiteX13" fmla="*/ 1047020 w 1149702"/>
                <a:gd name="connsiteY13" fmla="*/ 2176857 h 3085818"/>
                <a:gd name="connsiteX14" fmla="*/ 1001713 w 1149702"/>
                <a:gd name="connsiteY14" fmla="*/ 2506041 h 3085818"/>
                <a:gd name="connsiteX15" fmla="*/ 972165 w 1149702"/>
                <a:gd name="connsiteY15" fmla="*/ 2763289 h 3085818"/>
                <a:gd name="connsiteX16" fmla="*/ 944514 w 1149702"/>
                <a:gd name="connsiteY16" fmla="*/ 2994054 h 3085818"/>
                <a:gd name="connsiteX17" fmla="*/ 936489 w 1149702"/>
                <a:gd name="connsiteY17" fmla="*/ 3069054 h 3085818"/>
                <a:gd name="connsiteX18" fmla="*/ 913216 w 1149702"/>
                <a:gd name="connsiteY18" fmla="*/ 3085177 h 3085818"/>
                <a:gd name="connsiteX19" fmla="*/ 828366 w 1149702"/>
                <a:gd name="connsiteY19" fmla="*/ 3073942 h 3085818"/>
                <a:gd name="connsiteX20" fmla="*/ 807938 w 1149702"/>
                <a:gd name="connsiteY20" fmla="*/ 3072774 h 3085818"/>
                <a:gd name="connsiteX21" fmla="*/ 743371 w 1149702"/>
                <a:gd name="connsiteY21" fmla="*/ 3071170 h 3085818"/>
                <a:gd name="connsiteX22" fmla="*/ 660418 w 1149702"/>
                <a:gd name="connsiteY22" fmla="*/ 3060736 h 3085818"/>
                <a:gd name="connsiteX23" fmla="*/ 603949 w 1149702"/>
                <a:gd name="connsiteY23" fmla="*/ 3052565 h 3085818"/>
                <a:gd name="connsiteX24" fmla="*/ 579581 w 1149702"/>
                <a:gd name="connsiteY24" fmla="*/ 3022726 h 3085818"/>
                <a:gd name="connsiteX25" fmla="*/ 579362 w 1149702"/>
                <a:gd name="connsiteY25" fmla="*/ 2930434 h 3085818"/>
                <a:gd name="connsiteX26" fmla="*/ 554338 w 1149702"/>
                <a:gd name="connsiteY26" fmla="*/ 2903878 h 3085818"/>
                <a:gd name="connsiteX27" fmla="*/ 533472 w 1149702"/>
                <a:gd name="connsiteY27" fmla="*/ 2896874 h 3085818"/>
                <a:gd name="connsiteX28" fmla="*/ 472261 w 1149702"/>
                <a:gd name="connsiteY28" fmla="*/ 2900084 h 3085818"/>
                <a:gd name="connsiteX29" fmla="*/ 450811 w 1149702"/>
                <a:gd name="connsiteY29" fmla="*/ 2882720 h 3085818"/>
                <a:gd name="connsiteX30" fmla="*/ 431186 w 1149702"/>
                <a:gd name="connsiteY30" fmla="*/ 2615988 h 3085818"/>
                <a:gd name="connsiteX31" fmla="*/ 418272 w 1149702"/>
                <a:gd name="connsiteY31" fmla="*/ 2420316 h 3085818"/>
                <a:gd name="connsiteX32" fmla="*/ 398647 w 1149702"/>
                <a:gd name="connsiteY32" fmla="*/ 2204946 h 3085818"/>
                <a:gd name="connsiteX33" fmla="*/ 385587 w 1149702"/>
                <a:gd name="connsiteY33" fmla="*/ 2060636 h 3085818"/>
                <a:gd name="connsiteX34" fmla="*/ 341594 w 1149702"/>
                <a:gd name="connsiteY34" fmla="*/ 1826588 h 3085818"/>
                <a:gd name="connsiteX35" fmla="*/ 263675 w 1149702"/>
                <a:gd name="connsiteY35" fmla="*/ 1635221 h 3085818"/>
                <a:gd name="connsiteX36" fmla="*/ 204872 w 1149702"/>
                <a:gd name="connsiteY36" fmla="*/ 1408323 h 3085818"/>
                <a:gd name="connsiteX37" fmla="*/ 170436 w 1149702"/>
                <a:gd name="connsiteY37" fmla="*/ 1197039 h 3085818"/>
                <a:gd name="connsiteX38" fmla="*/ 102148 w 1149702"/>
                <a:gd name="connsiteY38" fmla="*/ 819775 h 3085818"/>
                <a:gd name="connsiteX39" fmla="*/ 43636 w 1149702"/>
                <a:gd name="connsiteY39" fmla="*/ 509050 h 3085818"/>
                <a:gd name="connsiteX40" fmla="*/ 7814 w 1149702"/>
                <a:gd name="connsiteY40" fmla="*/ 273251 h 3085818"/>
                <a:gd name="connsiteX41" fmla="*/ 518 w 1149702"/>
                <a:gd name="connsiteY41" fmla="*/ 103771 h 3085818"/>
                <a:gd name="connsiteX42" fmla="*/ 8543 w 1149702"/>
                <a:gd name="connsiteY42" fmla="*/ 24831 h 308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49702" h="3085818">
                  <a:moveTo>
                    <a:pt x="8543" y="24831"/>
                  </a:moveTo>
                  <a:cubicBezTo>
                    <a:pt x="103680" y="19141"/>
                    <a:pt x="198597" y="11626"/>
                    <a:pt x="293807" y="7102"/>
                  </a:cubicBezTo>
                  <a:cubicBezTo>
                    <a:pt x="350933" y="4403"/>
                    <a:pt x="408058" y="-1725"/>
                    <a:pt x="465184" y="463"/>
                  </a:cubicBezTo>
                  <a:cubicBezTo>
                    <a:pt x="579362" y="4841"/>
                    <a:pt x="693614" y="9729"/>
                    <a:pt x="804874" y="39350"/>
                  </a:cubicBezTo>
                  <a:cubicBezTo>
                    <a:pt x="934446" y="73859"/>
                    <a:pt x="1045998" y="142074"/>
                    <a:pt x="1149306" y="225464"/>
                  </a:cubicBezTo>
                  <a:cubicBezTo>
                    <a:pt x="1151641" y="275951"/>
                    <a:pt x="1143032" y="325853"/>
                    <a:pt x="1139676" y="375975"/>
                  </a:cubicBezTo>
                  <a:cubicBezTo>
                    <a:pt x="1136684" y="421355"/>
                    <a:pt x="1128805" y="466370"/>
                    <a:pt x="1124646" y="511676"/>
                  </a:cubicBezTo>
                  <a:cubicBezTo>
                    <a:pt x="1118372" y="580183"/>
                    <a:pt x="1106042" y="647669"/>
                    <a:pt x="1094442" y="715373"/>
                  </a:cubicBezTo>
                  <a:cubicBezTo>
                    <a:pt x="1077224" y="815836"/>
                    <a:pt x="1059277" y="916225"/>
                    <a:pt x="1042205" y="1016688"/>
                  </a:cubicBezTo>
                  <a:cubicBezTo>
                    <a:pt x="1027467" y="1103215"/>
                    <a:pt x="1018639" y="1190326"/>
                    <a:pt x="1012584" y="1278021"/>
                  </a:cubicBezTo>
                  <a:cubicBezTo>
                    <a:pt x="1006018" y="1373012"/>
                    <a:pt x="1010614" y="1467711"/>
                    <a:pt x="1014408" y="1562409"/>
                  </a:cubicBezTo>
                  <a:cubicBezTo>
                    <a:pt x="1016961" y="1626904"/>
                    <a:pt x="1024184" y="1691252"/>
                    <a:pt x="1030239" y="1755601"/>
                  </a:cubicBezTo>
                  <a:cubicBezTo>
                    <a:pt x="1036295" y="1819876"/>
                    <a:pt x="1044831" y="1884006"/>
                    <a:pt x="1049792" y="1948354"/>
                  </a:cubicBezTo>
                  <a:cubicBezTo>
                    <a:pt x="1055629" y="2024522"/>
                    <a:pt x="1057963" y="2100763"/>
                    <a:pt x="1047020" y="2176857"/>
                  </a:cubicBezTo>
                  <a:cubicBezTo>
                    <a:pt x="1031334" y="2286512"/>
                    <a:pt x="1015867" y="2396167"/>
                    <a:pt x="1001713" y="2506041"/>
                  </a:cubicBezTo>
                  <a:cubicBezTo>
                    <a:pt x="990697" y="2591620"/>
                    <a:pt x="982234" y="2677564"/>
                    <a:pt x="972165" y="2763289"/>
                  </a:cubicBezTo>
                  <a:cubicBezTo>
                    <a:pt x="963119" y="2840259"/>
                    <a:pt x="952832" y="2917011"/>
                    <a:pt x="944514" y="2994054"/>
                  </a:cubicBezTo>
                  <a:cubicBezTo>
                    <a:pt x="941815" y="3019078"/>
                    <a:pt x="938313" y="3044029"/>
                    <a:pt x="936489" y="3069054"/>
                  </a:cubicBezTo>
                  <a:cubicBezTo>
                    <a:pt x="935176" y="3087366"/>
                    <a:pt x="924962" y="3086564"/>
                    <a:pt x="913216" y="3085177"/>
                  </a:cubicBezTo>
                  <a:cubicBezTo>
                    <a:pt x="884908" y="3081821"/>
                    <a:pt x="856674" y="3077589"/>
                    <a:pt x="828366" y="3073942"/>
                  </a:cubicBezTo>
                  <a:cubicBezTo>
                    <a:pt x="821581" y="3073066"/>
                    <a:pt x="814723" y="3073139"/>
                    <a:pt x="807938" y="3072774"/>
                  </a:cubicBezTo>
                  <a:cubicBezTo>
                    <a:pt x="786270" y="3077663"/>
                    <a:pt x="765331" y="3075255"/>
                    <a:pt x="743371" y="3071170"/>
                  </a:cubicBezTo>
                  <a:cubicBezTo>
                    <a:pt x="716158" y="3066063"/>
                    <a:pt x="688142" y="3064093"/>
                    <a:pt x="660418" y="3060736"/>
                  </a:cubicBezTo>
                  <a:cubicBezTo>
                    <a:pt x="641449" y="3058475"/>
                    <a:pt x="622699" y="3056724"/>
                    <a:pt x="603949" y="3052565"/>
                  </a:cubicBezTo>
                  <a:cubicBezTo>
                    <a:pt x="586658" y="3048772"/>
                    <a:pt x="579727" y="3039506"/>
                    <a:pt x="579581" y="3022726"/>
                  </a:cubicBezTo>
                  <a:cubicBezTo>
                    <a:pt x="579289" y="2991938"/>
                    <a:pt x="579727" y="2961223"/>
                    <a:pt x="579362" y="2930434"/>
                  </a:cubicBezTo>
                  <a:cubicBezTo>
                    <a:pt x="579071" y="2906139"/>
                    <a:pt x="578925" y="2906067"/>
                    <a:pt x="554338" y="2903878"/>
                  </a:cubicBezTo>
                  <a:cubicBezTo>
                    <a:pt x="546750" y="2903221"/>
                    <a:pt x="539309" y="2902492"/>
                    <a:pt x="533472" y="2896874"/>
                  </a:cubicBezTo>
                  <a:cubicBezTo>
                    <a:pt x="513044" y="2897166"/>
                    <a:pt x="492616" y="2895342"/>
                    <a:pt x="472261" y="2900084"/>
                  </a:cubicBezTo>
                  <a:cubicBezTo>
                    <a:pt x="459055" y="2903148"/>
                    <a:pt x="451906" y="2899647"/>
                    <a:pt x="450811" y="2882720"/>
                  </a:cubicBezTo>
                  <a:cubicBezTo>
                    <a:pt x="445194" y="2793785"/>
                    <a:pt x="437533" y="2704923"/>
                    <a:pt x="431186" y="2615988"/>
                  </a:cubicBezTo>
                  <a:cubicBezTo>
                    <a:pt x="426516" y="2550764"/>
                    <a:pt x="423452" y="2485467"/>
                    <a:pt x="418272" y="2420316"/>
                  </a:cubicBezTo>
                  <a:cubicBezTo>
                    <a:pt x="412582" y="2348453"/>
                    <a:pt x="405140" y="2276736"/>
                    <a:pt x="398647" y="2204946"/>
                  </a:cubicBezTo>
                  <a:cubicBezTo>
                    <a:pt x="394269" y="2156867"/>
                    <a:pt x="390694" y="2108642"/>
                    <a:pt x="385587" y="2060636"/>
                  </a:cubicBezTo>
                  <a:cubicBezTo>
                    <a:pt x="377197" y="1981404"/>
                    <a:pt x="369464" y="1901370"/>
                    <a:pt x="341594" y="1826588"/>
                  </a:cubicBezTo>
                  <a:cubicBezTo>
                    <a:pt x="317591" y="1762167"/>
                    <a:pt x="287314" y="1700007"/>
                    <a:pt x="263675" y="1635221"/>
                  </a:cubicBezTo>
                  <a:cubicBezTo>
                    <a:pt x="236754" y="1561461"/>
                    <a:pt x="215888" y="1486388"/>
                    <a:pt x="204872" y="1408323"/>
                  </a:cubicBezTo>
                  <a:cubicBezTo>
                    <a:pt x="194877" y="1337700"/>
                    <a:pt x="181088" y="1267588"/>
                    <a:pt x="170436" y="1197039"/>
                  </a:cubicBezTo>
                  <a:cubicBezTo>
                    <a:pt x="151321" y="1070603"/>
                    <a:pt x="124327" y="945627"/>
                    <a:pt x="102148" y="819775"/>
                  </a:cubicBezTo>
                  <a:cubicBezTo>
                    <a:pt x="83835" y="715957"/>
                    <a:pt x="62751" y="612722"/>
                    <a:pt x="43636" y="509050"/>
                  </a:cubicBezTo>
                  <a:cubicBezTo>
                    <a:pt x="29190" y="430839"/>
                    <a:pt x="17444" y="352264"/>
                    <a:pt x="7814" y="273251"/>
                  </a:cubicBezTo>
                  <a:cubicBezTo>
                    <a:pt x="956" y="216782"/>
                    <a:pt x="-1087" y="160386"/>
                    <a:pt x="518" y="103771"/>
                  </a:cubicBezTo>
                  <a:cubicBezTo>
                    <a:pt x="1247" y="77506"/>
                    <a:pt x="5771" y="51242"/>
                    <a:pt x="8543" y="2483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849AD98-2519-47A9-8E59-344192F7EAB5}"/>
                </a:ext>
              </a:extLst>
            </p:cNvPr>
            <p:cNvSpPr/>
            <p:nvPr/>
          </p:nvSpPr>
          <p:spPr>
            <a:xfrm>
              <a:off x="4793182" y="5262384"/>
              <a:ext cx="1043209" cy="1510168"/>
            </a:xfrm>
            <a:custGeom>
              <a:avLst/>
              <a:gdLst>
                <a:gd name="connsiteX0" fmla="*/ 580976 w 1043209"/>
                <a:gd name="connsiteY0" fmla="*/ 839 h 1510168"/>
                <a:gd name="connsiteX1" fmla="*/ 619716 w 1043209"/>
                <a:gd name="connsiteY1" fmla="*/ 40747 h 1510168"/>
                <a:gd name="connsiteX2" fmla="*/ 597902 w 1043209"/>
                <a:gd name="connsiteY2" fmla="*/ 435666 h 1510168"/>
                <a:gd name="connsiteX3" fmla="*/ 568792 w 1043209"/>
                <a:gd name="connsiteY3" fmla="*/ 945055 h 1510168"/>
                <a:gd name="connsiteX4" fmla="*/ 560110 w 1043209"/>
                <a:gd name="connsiteY4" fmla="*/ 1079953 h 1510168"/>
                <a:gd name="connsiteX5" fmla="*/ 581487 w 1043209"/>
                <a:gd name="connsiteY5" fmla="*/ 1107531 h 1510168"/>
                <a:gd name="connsiteX6" fmla="*/ 838881 w 1043209"/>
                <a:gd name="connsiteY6" fmla="*/ 1181583 h 1510168"/>
                <a:gd name="connsiteX7" fmla="*/ 995739 w 1043209"/>
                <a:gd name="connsiteY7" fmla="*/ 1264316 h 1510168"/>
                <a:gd name="connsiteX8" fmla="*/ 1029737 w 1043209"/>
                <a:gd name="connsiteY8" fmla="*/ 1302327 h 1510168"/>
                <a:gd name="connsiteX9" fmla="*/ 1012884 w 1043209"/>
                <a:gd name="connsiteY9" fmla="*/ 1395494 h 1510168"/>
                <a:gd name="connsiteX10" fmla="*/ 859455 w 1043209"/>
                <a:gd name="connsiteY10" fmla="*/ 1461083 h 1510168"/>
                <a:gd name="connsiteX11" fmla="*/ 413028 w 1043209"/>
                <a:gd name="connsiteY11" fmla="*/ 1509526 h 1510168"/>
                <a:gd name="connsiteX12" fmla="*/ 115434 w 1043209"/>
                <a:gd name="connsiteY12" fmla="*/ 1470056 h 1510168"/>
                <a:gd name="connsiteX13" fmla="*/ 41966 w 1043209"/>
                <a:gd name="connsiteY13" fmla="*/ 1439268 h 1510168"/>
                <a:gd name="connsiteX14" fmla="*/ 17817 w 1043209"/>
                <a:gd name="connsiteY14" fmla="*/ 1333261 h 1510168"/>
                <a:gd name="connsiteX15" fmla="*/ 101791 w 1043209"/>
                <a:gd name="connsiteY15" fmla="*/ 1250017 h 1510168"/>
                <a:gd name="connsiteX16" fmla="*/ 434550 w 1043209"/>
                <a:gd name="connsiteY16" fmla="*/ 1110011 h 1510168"/>
                <a:gd name="connsiteX17" fmla="*/ 447099 w 1043209"/>
                <a:gd name="connsiteY17" fmla="*/ 1098922 h 1510168"/>
                <a:gd name="connsiteX18" fmla="*/ 441044 w 1043209"/>
                <a:gd name="connsiteY18" fmla="*/ 914485 h 1510168"/>
                <a:gd name="connsiteX19" fmla="*/ 435134 w 1043209"/>
                <a:gd name="connsiteY19" fmla="*/ 773240 h 1510168"/>
                <a:gd name="connsiteX20" fmla="*/ 421126 w 1043209"/>
                <a:gd name="connsiteY20" fmla="*/ 371682 h 1510168"/>
                <a:gd name="connsiteX21" fmla="*/ 406316 w 1043209"/>
                <a:gd name="connsiteY21" fmla="*/ 21486 h 1510168"/>
                <a:gd name="connsiteX22" fmla="*/ 425577 w 1043209"/>
                <a:gd name="connsiteY22" fmla="*/ 256 h 1510168"/>
                <a:gd name="connsiteX23" fmla="*/ 580976 w 1043209"/>
                <a:gd name="connsiteY23" fmla="*/ 839 h 151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43209" h="1510168">
                  <a:moveTo>
                    <a:pt x="580976" y="839"/>
                  </a:moveTo>
                  <a:cubicBezTo>
                    <a:pt x="621759" y="1860"/>
                    <a:pt x="621832" y="1277"/>
                    <a:pt x="619716" y="40747"/>
                  </a:cubicBezTo>
                  <a:cubicBezTo>
                    <a:pt x="612494" y="172362"/>
                    <a:pt x="605344" y="304050"/>
                    <a:pt x="597902" y="435666"/>
                  </a:cubicBezTo>
                  <a:cubicBezTo>
                    <a:pt x="588345" y="605510"/>
                    <a:pt x="578495" y="775282"/>
                    <a:pt x="568792" y="945055"/>
                  </a:cubicBezTo>
                  <a:cubicBezTo>
                    <a:pt x="566239" y="990069"/>
                    <a:pt x="565071" y="1035230"/>
                    <a:pt x="560110" y="1079953"/>
                  </a:cubicBezTo>
                  <a:cubicBezTo>
                    <a:pt x="557921" y="1099725"/>
                    <a:pt x="565217" y="1104029"/>
                    <a:pt x="581487" y="1107531"/>
                  </a:cubicBezTo>
                  <a:cubicBezTo>
                    <a:pt x="668963" y="1126208"/>
                    <a:pt x="755052" y="1150138"/>
                    <a:pt x="838881" y="1181583"/>
                  </a:cubicBezTo>
                  <a:cubicBezTo>
                    <a:pt x="894620" y="1202448"/>
                    <a:pt x="948973" y="1226232"/>
                    <a:pt x="995739" y="1264316"/>
                  </a:cubicBezTo>
                  <a:cubicBezTo>
                    <a:pt x="1009090" y="1275187"/>
                    <a:pt x="1020545" y="1287663"/>
                    <a:pt x="1029737" y="1302327"/>
                  </a:cubicBezTo>
                  <a:cubicBezTo>
                    <a:pt x="1052135" y="1338149"/>
                    <a:pt x="1046663" y="1369959"/>
                    <a:pt x="1012884" y="1395494"/>
                  </a:cubicBezTo>
                  <a:cubicBezTo>
                    <a:pt x="967213" y="1430003"/>
                    <a:pt x="913662" y="1446783"/>
                    <a:pt x="859455" y="1461083"/>
                  </a:cubicBezTo>
                  <a:cubicBezTo>
                    <a:pt x="713102" y="1499531"/>
                    <a:pt x="563831" y="1513466"/>
                    <a:pt x="413028" y="1509526"/>
                  </a:cubicBezTo>
                  <a:cubicBezTo>
                    <a:pt x="312638" y="1506900"/>
                    <a:pt x="212614" y="1498656"/>
                    <a:pt x="115434" y="1470056"/>
                  </a:cubicBezTo>
                  <a:cubicBezTo>
                    <a:pt x="89826" y="1462542"/>
                    <a:pt x="64875" y="1453203"/>
                    <a:pt x="41966" y="1439268"/>
                  </a:cubicBezTo>
                  <a:cubicBezTo>
                    <a:pt x="-4872" y="1410961"/>
                    <a:pt x="-11876" y="1378932"/>
                    <a:pt x="17817" y="1333261"/>
                  </a:cubicBezTo>
                  <a:cubicBezTo>
                    <a:pt x="39778" y="1299409"/>
                    <a:pt x="69909" y="1273728"/>
                    <a:pt x="101791" y="1250017"/>
                  </a:cubicBezTo>
                  <a:cubicBezTo>
                    <a:pt x="173363" y="1196831"/>
                    <a:pt x="366481" y="1125843"/>
                    <a:pt x="434550" y="1110011"/>
                  </a:cubicBezTo>
                  <a:cubicBezTo>
                    <a:pt x="445859" y="1111908"/>
                    <a:pt x="447464" y="1108406"/>
                    <a:pt x="447099" y="1098922"/>
                  </a:cubicBezTo>
                  <a:cubicBezTo>
                    <a:pt x="444983" y="1037419"/>
                    <a:pt x="443232" y="975988"/>
                    <a:pt x="441044" y="914485"/>
                  </a:cubicBezTo>
                  <a:cubicBezTo>
                    <a:pt x="439366" y="867355"/>
                    <a:pt x="436812" y="820297"/>
                    <a:pt x="435134" y="773240"/>
                  </a:cubicBezTo>
                  <a:cubicBezTo>
                    <a:pt x="430319" y="639363"/>
                    <a:pt x="426160" y="505486"/>
                    <a:pt x="421126" y="371682"/>
                  </a:cubicBezTo>
                  <a:cubicBezTo>
                    <a:pt x="416749" y="254950"/>
                    <a:pt x="411642" y="138218"/>
                    <a:pt x="406316" y="21486"/>
                  </a:cubicBezTo>
                  <a:cubicBezTo>
                    <a:pt x="405659" y="6457"/>
                    <a:pt x="407702" y="-1568"/>
                    <a:pt x="425577" y="256"/>
                  </a:cubicBezTo>
                  <a:cubicBezTo>
                    <a:pt x="443086" y="2153"/>
                    <a:pt x="569886" y="547"/>
                    <a:pt x="580976" y="83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140EC73B-3262-4B99-8CB0-109B81D3E8A2}"/>
                </a:ext>
              </a:extLst>
            </p:cNvPr>
            <p:cNvSpPr/>
            <p:nvPr/>
          </p:nvSpPr>
          <p:spPr>
            <a:xfrm>
              <a:off x="6328490" y="463892"/>
              <a:ext cx="929794" cy="1022733"/>
            </a:xfrm>
            <a:custGeom>
              <a:avLst/>
              <a:gdLst>
                <a:gd name="connsiteX0" fmla="*/ 929795 w 929794"/>
                <a:gd name="connsiteY0" fmla="*/ 628791 h 1022733"/>
                <a:gd name="connsiteX1" fmla="*/ 791321 w 929794"/>
                <a:gd name="connsiteY1" fmla="*/ 760041 h 1022733"/>
                <a:gd name="connsiteX2" fmla="*/ 652921 w 929794"/>
                <a:gd name="connsiteY2" fmla="*/ 919380 h 1022733"/>
                <a:gd name="connsiteX3" fmla="*/ 486286 w 929794"/>
                <a:gd name="connsiteY3" fmla="*/ 1013204 h 1022733"/>
                <a:gd name="connsiteX4" fmla="*/ 379477 w 929794"/>
                <a:gd name="connsiteY4" fmla="*/ 1011744 h 1022733"/>
                <a:gd name="connsiteX5" fmla="*/ 319943 w 929794"/>
                <a:gd name="connsiteY5" fmla="*/ 916754 h 1022733"/>
                <a:gd name="connsiteX6" fmla="*/ 391223 w 929794"/>
                <a:gd name="connsiteY6" fmla="*/ 708168 h 1022733"/>
                <a:gd name="connsiteX7" fmla="*/ 388377 w 929794"/>
                <a:gd name="connsiteY7" fmla="*/ 704010 h 1022733"/>
                <a:gd name="connsiteX8" fmla="*/ 314690 w 929794"/>
                <a:gd name="connsiteY8" fmla="*/ 638275 h 1022733"/>
                <a:gd name="connsiteX9" fmla="*/ 241879 w 929794"/>
                <a:gd name="connsiteY9" fmla="*/ 544671 h 1022733"/>
                <a:gd name="connsiteX10" fmla="*/ 184388 w 929794"/>
                <a:gd name="connsiteY10" fmla="*/ 514758 h 1022733"/>
                <a:gd name="connsiteX11" fmla="*/ 158926 w 929794"/>
                <a:gd name="connsiteY11" fmla="*/ 484481 h 1022733"/>
                <a:gd name="connsiteX12" fmla="*/ 142438 w 929794"/>
                <a:gd name="connsiteY12" fmla="*/ 402550 h 1022733"/>
                <a:gd name="connsiteX13" fmla="*/ 129305 w 929794"/>
                <a:gd name="connsiteY13" fmla="*/ 361839 h 1022733"/>
                <a:gd name="connsiteX14" fmla="*/ 121864 w 929794"/>
                <a:gd name="connsiteY14" fmla="*/ 350750 h 1022733"/>
                <a:gd name="connsiteX15" fmla="*/ 73201 w 929794"/>
                <a:gd name="connsiteY15" fmla="*/ 302087 h 1022733"/>
                <a:gd name="connsiteX16" fmla="*/ 15856 w 929794"/>
                <a:gd name="connsiteY16" fmla="*/ 215268 h 1022733"/>
                <a:gd name="connsiteX17" fmla="*/ 3235 w 929794"/>
                <a:gd name="connsiteY17" fmla="*/ 166751 h 1022733"/>
                <a:gd name="connsiteX18" fmla="*/ 18848 w 929794"/>
                <a:gd name="connsiteY18" fmla="*/ 71396 h 1022733"/>
                <a:gd name="connsiteX19" fmla="*/ 140249 w 929794"/>
                <a:gd name="connsiteY19" fmla="*/ 262 h 1022733"/>
                <a:gd name="connsiteX20" fmla="*/ 327458 w 929794"/>
                <a:gd name="connsiteY20" fmla="*/ 46663 h 1022733"/>
                <a:gd name="connsiteX21" fmla="*/ 500221 w 929794"/>
                <a:gd name="connsiteY21" fmla="*/ 148731 h 1022733"/>
                <a:gd name="connsiteX22" fmla="*/ 524224 w 929794"/>
                <a:gd name="connsiteY22" fmla="*/ 158434 h 1022733"/>
                <a:gd name="connsiteX23" fmla="*/ 551948 w 929794"/>
                <a:gd name="connsiteY23" fmla="*/ 124947 h 1022733"/>
                <a:gd name="connsiteX24" fmla="*/ 550343 w 929794"/>
                <a:gd name="connsiteY24" fmla="*/ 108677 h 1022733"/>
                <a:gd name="connsiteX25" fmla="*/ 593753 w 929794"/>
                <a:gd name="connsiteY25" fmla="*/ 40243 h 1022733"/>
                <a:gd name="connsiteX26" fmla="*/ 682031 w 929794"/>
                <a:gd name="connsiteY26" fmla="*/ 71323 h 1022733"/>
                <a:gd name="connsiteX27" fmla="*/ 701365 w 929794"/>
                <a:gd name="connsiteY27" fmla="*/ 129251 h 1022733"/>
                <a:gd name="connsiteX28" fmla="*/ 704429 w 929794"/>
                <a:gd name="connsiteY28" fmla="*/ 282535 h 1022733"/>
                <a:gd name="connsiteX29" fmla="*/ 710922 w 929794"/>
                <a:gd name="connsiteY29" fmla="*/ 341630 h 1022733"/>
                <a:gd name="connsiteX30" fmla="*/ 854211 w 929794"/>
                <a:gd name="connsiteY30" fmla="*/ 576407 h 1022733"/>
                <a:gd name="connsiteX31" fmla="*/ 902727 w 929794"/>
                <a:gd name="connsiteY31" fmla="*/ 616315 h 1022733"/>
                <a:gd name="connsiteX32" fmla="*/ 929795 w 929794"/>
                <a:gd name="connsiteY32" fmla="*/ 628791 h 102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29794" h="1022733">
                  <a:moveTo>
                    <a:pt x="929795" y="628791"/>
                  </a:moveTo>
                  <a:cubicBezTo>
                    <a:pt x="876171" y="656588"/>
                    <a:pt x="827946" y="715464"/>
                    <a:pt x="791321" y="760041"/>
                  </a:cubicBezTo>
                  <a:cubicBezTo>
                    <a:pt x="746599" y="814395"/>
                    <a:pt x="708150" y="874074"/>
                    <a:pt x="652921" y="919380"/>
                  </a:cubicBezTo>
                  <a:cubicBezTo>
                    <a:pt x="602799" y="960455"/>
                    <a:pt x="549030" y="995110"/>
                    <a:pt x="486286" y="1013204"/>
                  </a:cubicBezTo>
                  <a:cubicBezTo>
                    <a:pt x="450975" y="1023345"/>
                    <a:pt x="415590" y="1028816"/>
                    <a:pt x="379477" y="1011744"/>
                  </a:cubicBezTo>
                  <a:cubicBezTo>
                    <a:pt x="338401" y="992338"/>
                    <a:pt x="323810" y="956078"/>
                    <a:pt x="319943" y="916754"/>
                  </a:cubicBezTo>
                  <a:cubicBezTo>
                    <a:pt x="312137" y="838106"/>
                    <a:pt x="344895" y="770036"/>
                    <a:pt x="391223" y="708168"/>
                  </a:cubicBezTo>
                  <a:cubicBezTo>
                    <a:pt x="392098" y="706563"/>
                    <a:pt x="391806" y="704594"/>
                    <a:pt x="388377" y="704010"/>
                  </a:cubicBezTo>
                  <a:cubicBezTo>
                    <a:pt x="349856" y="697736"/>
                    <a:pt x="332930" y="667239"/>
                    <a:pt x="314690" y="638275"/>
                  </a:cubicBezTo>
                  <a:cubicBezTo>
                    <a:pt x="299953" y="610551"/>
                    <a:pt x="253771" y="560721"/>
                    <a:pt x="241879" y="544671"/>
                  </a:cubicBezTo>
                  <a:cubicBezTo>
                    <a:pt x="227871" y="524826"/>
                    <a:pt x="208172" y="516655"/>
                    <a:pt x="184388" y="514758"/>
                  </a:cubicBezTo>
                  <a:cubicBezTo>
                    <a:pt x="167243" y="513372"/>
                    <a:pt x="161990" y="498781"/>
                    <a:pt x="158926" y="484481"/>
                  </a:cubicBezTo>
                  <a:cubicBezTo>
                    <a:pt x="153090" y="457268"/>
                    <a:pt x="148639" y="429690"/>
                    <a:pt x="142438" y="402550"/>
                  </a:cubicBezTo>
                  <a:cubicBezTo>
                    <a:pt x="139301" y="388688"/>
                    <a:pt x="133756" y="375410"/>
                    <a:pt x="129305" y="361839"/>
                  </a:cubicBezTo>
                  <a:cubicBezTo>
                    <a:pt x="125584" y="356951"/>
                    <a:pt x="126971" y="360088"/>
                    <a:pt x="121864" y="350750"/>
                  </a:cubicBezTo>
                  <a:cubicBezTo>
                    <a:pt x="102822" y="340536"/>
                    <a:pt x="93191" y="315730"/>
                    <a:pt x="73201" y="302087"/>
                  </a:cubicBezTo>
                  <a:cubicBezTo>
                    <a:pt x="46134" y="278376"/>
                    <a:pt x="28916" y="248245"/>
                    <a:pt x="15856" y="215268"/>
                  </a:cubicBezTo>
                  <a:cubicBezTo>
                    <a:pt x="9874" y="193381"/>
                    <a:pt x="6445" y="179665"/>
                    <a:pt x="3235" y="166751"/>
                  </a:cubicBezTo>
                  <a:cubicBezTo>
                    <a:pt x="-5593" y="130710"/>
                    <a:pt x="4986" y="104883"/>
                    <a:pt x="18848" y="71396"/>
                  </a:cubicBezTo>
                  <a:cubicBezTo>
                    <a:pt x="41173" y="17334"/>
                    <a:pt x="87866" y="2597"/>
                    <a:pt x="140249" y="262"/>
                  </a:cubicBezTo>
                  <a:cubicBezTo>
                    <a:pt x="206932" y="-2656"/>
                    <a:pt x="268070" y="19158"/>
                    <a:pt x="327458" y="46663"/>
                  </a:cubicBezTo>
                  <a:cubicBezTo>
                    <a:pt x="388450" y="74898"/>
                    <a:pt x="445430" y="109917"/>
                    <a:pt x="500221" y="148731"/>
                  </a:cubicBezTo>
                  <a:cubicBezTo>
                    <a:pt x="507444" y="153838"/>
                    <a:pt x="514594" y="160331"/>
                    <a:pt x="524224" y="158434"/>
                  </a:cubicBezTo>
                  <a:cubicBezTo>
                    <a:pt x="548373" y="153619"/>
                    <a:pt x="557201" y="145885"/>
                    <a:pt x="551948" y="124947"/>
                  </a:cubicBezTo>
                  <a:cubicBezTo>
                    <a:pt x="550635" y="119694"/>
                    <a:pt x="550489" y="114149"/>
                    <a:pt x="550343" y="108677"/>
                  </a:cubicBezTo>
                  <a:cubicBezTo>
                    <a:pt x="549322" y="72563"/>
                    <a:pt x="564205" y="49071"/>
                    <a:pt x="593753" y="40243"/>
                  </a:cubicBezTo>
                  <a:cubicBezTo>
                    <a:pt x="627532" y="30175"/>
                    <a:pt x="664813" y="43307"/>
                    <a:pt x="682031" y="71323"/>
                  </a:cubicBezTo>
                  <a:cubicBezTo>
                    <a:pt x="692975" y="89125"/>
                    <a:pt x="698665" y="108750"/>
                    <a:pt x="701365" y="129251"/>
                  </a:cubicBezTo>
                  <a:cubicBezTo>
                    <a:pt x="708077" y="180175"/>
                    <a:pt x="709171" y="231319"/>
                    <a:pt x="704429" y="282535"/>
                  </a:cubicBezTo>
                  <a:cubicBezTo>
                    <a:pt x="697279" y="303182"/>
                    <a:pt x="705377" y="323391"/>
                    <a:pt x="710922" y="341630"/>
                  </a:cubicBezTo>
                  <a:cubicBezTo>
                    <a:pt x="738573" y="431806"/>
                    <a:pt x="784755" y="511548"/>
                    <a:pt x="854211" y="576407"/>
                  </a:cubicBezTo>
                  <a:cubicBezTo>
                    <a:pt x="869386" y="590634"/>
                    <a:pt x="884342" y="605371"/>
                    <a:pt x="902727" y="616315"/>
                  </a:cubicBezTo>
                  <a:cubicBezTo>
                    <a:pt x="909075" y="620036"/>
                    <a:pt x="921113" y="624413"/>
                    <a:pt x="929795" y="628791"/>
                  </a:cubicBezTo>
                  <a:close/>
                </a:path>
              </a:pathLst>
            </a:custGeom>
            <a:solidFill>
              <a:srgbClr val="FDD391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862A2210-9FA9-41FA-9021-62A3C375B1CD}"/>
                </a:ext>
              </a:extLst>
            </p:cNvPr>
            <p:cNvSpPr/>
            <p:nvPr/>
          </p:nvSpPr>
          <p:spPr>
            <a:xfrm>
              <a:off x="6315564" y="35"/>
              <a:ext cx="768812" cy="746319"/>
            </a:xfrm>
            <a:custGeom>
              <a:avLst/>
              <a:gdLst>
                <a:gd name="connsiteX0" fmla="*/ 717282 w 768812"/>
                <a:gd name="connsiteY0" fmla="*/ 746319 h 746319"/>
                <a:gd name="connsiteX1" fmla="*/ 713343 w 768812"/>
                <a:gd name="connsiteY1" fmla="*/ 710935 h 746319"/>
                <a:gd name="connsiteX2" fmla="*/ 700867 w 768812"/>
                <a:gd name="connsiteY2" fmla="*/ 562613 h 746319"/>
                <a:gd name="connsiteX3" fmla="*/ 605730 w 768812"/>
                <a:gd name="connsiteY3" fmla="*/ 510667 h 746319"/>
                <a:gd name="connsiteX4" fmla="*/ 570054 w 768812"/>
                <a:gd name="connsiteY4" fmla="*/ 557506 h 746319"/>
                <a:gd name="connsiteX5" fmla="*/ 570711 w 768812"/>
                <a:gd name="connsiteY5" fmla="*/ 584062 h 746319"/>
                <a:gd name="connsiteX6" fmla="*/ 545103 w 768812"/>
                <a:gd name="connsiteY6" fmla="*/ 628055 h 746319"/>
                <a:gd name="connsiteX7" fmla="*/ 515701 w 768812"/>
                <a:gd name="connsiteY7" fmla="*/ 622657 h 746319"/>
                <a:gd name="connsiteX8" fmla="*/ 289970 w 768812"/>
                <a:gd name="connsiteY8" fmla="*/ 496075 h 746319"/>
                <a:gd name="connsiteX9" fmla="*/ 156312 w 768812"/>
                <a:gd name="connsiteY9" fmla="*/ 470394 h 746319"/>
                <a:gd name="connsiteX10" fmla="*/ 24259 w 768812"/>
                <a:gd name="connsiteY10" fmla="*/ 598508 h 746319"/>
                <a:gd name="connsiteX11" fmla="*/ 30023 w 768812"/>
                <a:gd name="connsiteY11" fmla="*/ 667671 h 746319"/>
                <a:gd name="connsiteX12" fmla="*/ 28710 w 768812"/>
                <a:gd name="connsiteY12" fmla="*/ 679053 h 746319"/>
                <a:gd name="connsiteX13" fmla="*/ 6312 w 768812"/>
                <a:gd name="connsiteY13" fmla="*/ 429100 h 746319"/>
                <a:gd name="connsiteX14" fmla="*/ 113705 w 768812"/>
                <a:gd name="connsiteY14" fmla="*/ 277422 h 746319"/>
                <a:gd name="connsiteX15" fmla="*/ 208550 w 768812"/>
                <a:gd name="connsiteY15" fmla="*/ 225184 h 746319"/>
                <a:gd name="connsiteX16" fmla="*/ 333964 w 768812"/>
                <a:gd name="connsiteY16" fmla="*/ 113924 h 746319"/>
                <a:gd name="connsiteX17" fmla="*/ 366941 w 768812"/>
                <a:gd name="connsiteY17" fmla="*/ 64605 h 746319"/>
                <a:gd name="connsiteX18" fmla="*/ 521975 w 768812"/>
                <a:gd name="connsiteY18" fmla="*/ 8647 h 746319"/>
                <a:gd name="connsiteX19" fmla="*/ 669276 w 768812"/>
                <a:gd name="connsiteY19" fmla="*/ 120126 h 746319"/>
                <a:gd name="connsiteX20" fmla="*/ 686859 w 768812"/>
                <a:gd name="connsiteY20" fmla="*/ 257942 h 746319"/>
                <a:gd name="connsiteX21" fmla="*/ 694738 w 768812"/>
                <a:gd name="connsiteY21" fmla="*/ 314630 h 746319"/>
                <a:gd name="connsiteX22" fmla="*/ 768644 w 768812"/>
                <a:gd name="connsiteY22" fmla="*/ 605293 h 746319"/>
                <a:gd name="connsiteX23" fmla="*/ 717282 w 768812"/>
                <a:gd name="connsiteY23" fmla="*/ 746319 h 74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8812" h="746319">
                  <a:moveTo>
                    <a:pt x="717282" y="746319"/>
                  </a:moveTo>
                  <a:cubicBezTo>
                    <a:pt x="709841" y="735230"/>
                    <a:pt x="713853" y="722754"/>
                    <a:pt x="713343" y="710935"/>
                  </a:cubicBezTo>
                  <a:cubicBezTo>
                    <a:pt x="711081" y="661324"/>
                    <a:pt x="715021" y="611202"/>
                    <a:pt x="700867" y="562613"/>
                  </a:cubicBezTo>
                  <a:cubicBezTo>
                    <a:pt x="687953" y="518109"/>
                    <a:pt x="647170" y="496440"/>
                    <a:pt x="605730" y="510667"/>
                  </a:cubicBezTo>
                  <a:cubicBezTo>
                    <a:pt x="582749" y="518546"/>
                    <a:pt x="571222" y="533940"/>
                    <a:pt x="570054" y="557506"/>
                  </a:cubicBezTo>
                  <a:cubicBezTo>
                    <a:pt x="569616" y="566333"/>
                    <a:pt x="569616" y="575307"/>
                    <a:pt x="570711" y="584062"/>
                  </a:cubicBezTo>
                  <a:cubicBezTo>
                    <a:pt x="574796" y="616601"/>
                    <a:pt x="574578" y="615653"/>
                    <a:pt x="545103" y="628055"/>
                  </a:cubicBezTo>
                  <a:cubicBezTo>
                    <a:pt x="532627" y="633308"/>
                    <a:pt x="524966" y="629296"/>
                    <a:pt x="515701" y="622657"/>
                  </a:cubicBezTo>
                  <a:cubicBezTo>
                    <a:pt x="445005" y="572389"/>
                    <a:pt x="371610" y="526791"/>
                    <a:pt x="289970" y="496075"/>
                  </a:cubicBezTo>
                  <a:cubicBezTo>
                    <a:pt x="246999" y="479879"/>
                    <a:pt x="202713" y="469665"/>
                    <a:pt x="156312" y="470394"/>
                  </a:cubicBezTo>
                  <a:cubicBezTo>
                    <a:pt x="71901" y="471781"/>
                    <a:pt x="28199" y="514096"/>
                    <a:pt x="24259" y="598508"/>
                  </a:cubicBezTo>
                  <a:cubicBezTo>
                    <a:pt x="23165" y="621854"/>
                    <a:pt x="26156" y="644763"/>
                    <a:pt x="30023" y="667671"/>
                  </a:cubicBezTo>
                  <a:cubicBezTo>
                    <a:pt x="30680" y="671684"/>
                    <a:pt x="32358" y="675624"/>
                    <a:pt x="28710" y="679053"/>
                  </a:cubicBezTo>
                  <a:cubicBezTo>
                    <a:pt x="5363" y="597194"/>
                    <a:pt x="-8936" y="514753"/>
                    <a:pt x="6312" y="429100"/>
                  </a:cubicBezTo>
                  <a:cubicBezTo>
                    <a:pt x="18423" y="361104"/>
                    <a:pt x="55850" y="312004"/>
                    <a:pt x="113705" y="277422"/>
                  </a:cubicBezTo>
                  <a:cubicBezTo>
                    <a:pt x="144712" y="258891"/>
                    <a:pt x="176157" y="241016"/>
                    <a:pt x="208550" y="225184"/>
                  </a:cubicBezTo>
                  <a:cubicBezTo>
                    <a:pt x="260860" y="199576"/>
                    <a:pt x="302446" y="162587"/>
                    <a:pt x="333964" y="113924"/>
                  </a:cubicBezTo>
                  <a:cubicBezTo>
                    <a:pt x="344688" y="97290"/>
                    <a:pt x="356070" y="81093"/>
                    <a:pt x="366941" y="64605"/>
                  </a:cubicBezTo>
                  <a:cubicBezTo>
                    <a:pt x="405754" y="5582"/>
                    <a:pt x="454781" y="-12803"/>
                    <a:pt x="521975" y="8647"/>
                  </a:cubicBezTo>
                  <a:cubicBezTo>
                    <a:pt x="583843" y="28418"/>
                    <a:pt x="632579" y="66648"/>
                    <a:pt x="669276" y="120126"/>
                  </a:cubicBezTo>
                  <a:cubicBezTo>
                    <a:pt x="698678" y="163025"/>
                    <a:pt x="697000" y="210228"/>
                    <a:pt x="686859" y="257942"/>
                  </a:cubicBezTo>
                  <a:cubicBezTo>
                    <a:pt x="682554" y="278370"/>
                    <a:pt x="684889" y="295880"/>
                    <a:pt x="694738" y="314630"/>
                  </a:cubicBezTo>
                  <a:cubicBezTo>
                    <a:pt x="742307" y="405535"/>
                    <a:pt x="764486" y="503444"/>
                    <a:pt x="768644" y="605293"/>
                  </a:cubicBezTo>
                  <a:cubicBezTo>
                    <a:pt x="770906" y="658552"/>
                    <a:pt x="750113" y="705026"/>
                    <a:pt x="717282" y="746319"/>
                  </a:cubicBezTo>
                  <a:close/>
                </a:path>
              </a:pathLst>
            </a:custGeom>
            <a:solidFill>
              <a:srgbClr val="64491E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61428DDB-A600-45DE-8682-1B47919DCB7E}"/>
                </a:ext>
              </a:extLst>
            </p:cNvPr>
            <p:cNvSpPr/>
            <p:nvPr/>
          </p:nvSpPr>
          <p:spPr>
            <a:xfrm>
              <a:off x="6331374" y="5936022"/>
              <a:ext cx="655873" cy="762485"/>
            </a:xfrm>
            <a:custGeom>
              <a:avLst/>
              <a:gdLst>
                <a:gd name="connsiteX0" fmla="*/ 381408 w 655873"/>
                <a:gd name="connsiteY0" fmla="*/ 232 h 762485"/>
                <a:gd name="connsiteX1" fmla="*/ 434740 w 655873"/>
                <a:gd name="connsiteY1" fmla="*/ 52908 h 762485"/>
                <a:gd name="connsiteX2" fmla="*/ 434594 w 655873"/>
                <a:gd name="connsiteY2" fmla="*/ 132650 h 762485"/>
                <a:gd name="connsiteX3" fmla="*/ 448164 w 655873"/>
                <a:gd name="connsiteY3" fmla="*/ 148190 h 762485"/>
                <a:gd name="connsiteX4" fmla="*/ 587075 w 655873"/>
                <a:gd name="connsiteY4" fmla="*/ 166284 h 762485"/>
                <a:gd name="connsiteX5" fmla="*/ 655874 w 655873"/>
                <a:gd name="connsiteY5" fmla="*/ 176060 h 762485"/>
                <a:gd name="connsiteX6" fmla="*/ 652153 w 655873"/>
                <a:gd name="connsiteY6" fmla="*/ 187295 h 762485"/>
                <a:gd name="connsiteX7" fmla="*/ 645587 w 655873"/>
                <a:gd name="connsiteY7" fmla="*/ 341674 h 762485"/>
                <a:gd name="connsiteX8" fmla="*/ 647557 w 655873"/>
                <a:gd name="connsiteY8" fmla="*/ 349553 h 762485"/>
                <a:gd name="connsiteX9" fmla="*/ 609911 w 655873"/>
                <a:gd name="connsiteY9" fmla="*/ 547049 h 762485"/>
                <a:gd name="connsiteX10" fmla="*/ 342887 w 655873"/>
                <a:gd name="connsiteY10" fmla="*/ 758771 h 762485"/>
                <a:gd name="connsiteX11" fmla="*/ 149184 w 655873"/>
                <a:gd name="connsiteY11" fmla="*/ 737103 h 762485"/>
                <a:gd name="connsiteX12" fmla="*/ 126568 w 655873"/>
                <a:gd name="connsiteY12" fmla="*/ 673776 h 762485"/>
                <a:gd name="connsiteX13" fmla="*/ 173698 w 655873"/>
                <a:gd name="connsiteY13" fmla="*/ 623362 h 762485"/>
                <a:gd name="connsiteX14" fmla="*/ 205726 w 655873"/>
                <a:gd name="connsiteY14" fmla="*/ 586081 h 762485"/>
                <a:gd name="connsiteX15" fmla="*/ 237901 w 655873"/>
                <a:gd name="connsiteY15" fmla="*/ 553396 h 762485"/>
                <a:gd name="connsiteX16" fmla="*/ 265187 w 655873"/>
                <a:gd name="connsiteY16" fmla="*/ 515750 h 762485"/>
                <a:gd name="connsiteX17" fmla="*/ 344783 w 655873"/>
                <a:gd name="connsiteY17" fmla="*/ 409013 h 762485"/>
                <a:gd name="connsiteX18" fmla="*/ 153343 w 655873"/>
                <a:gd name="connsiteY18" fmla="*/ 437102 h 762485"/>
                <a:gd name="connsiteX19" fmla="*/ 40989 w 655873"/>
                <a:gd name="connsiteY19" fmla="*/ 416893 h 762485"/>
                <a:gd name="connsiteX20" fmla="*/ 18736 w 655873"/>
                <a:gd name="connsiteY20" fmla="*/ 406679 h 762485"/>
                <a:gd name="connsiteX21" fmla="*/ 19904 w 655873"/>
                <a:gd name="connsiteY21" fmla="*/ 356265 h 762485"/>
                <a:gd name="connsiteX22" fmla="*/ 24427 w 655873"/>
                <a:gd name="connsiteY22" fmla="*/ 352398 h 762485"/>
                <a:gd name="connsiteX23" fmla="*/ 89870 w 655873"/>
                <a:gd name="connsiteY23" fmla="*/ 340944 h 762485"/>
                <a:gd name="connsiteX24" fmla="*/ 185298 w 655873"/>
                <a:gd name="connsiteY24" fmla="*/ 321829 h 762485"/>
                <a:gd name="connsiteX25" fmla="*/ 293859 w 655873"/>
                <a:gd name="connsiteY25" fmla="*/ 228006 h 762485"/>
                <a:gd name="connsiteX26" fmla="*/ 370100 w 655873"/>
                <a:gd name="connsiteY26" fmla="*/ 55972 h 762485"/>
                <a:gd name="connsiteX27" fmla="*/ 381408 w 655873"/>
                <a:gd name="connsiteY27" fmla="*/ 232 h 76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5873" h="762485">
                  <a:moveTo>
                    <a:pt x="381408" y="232"/>
                  </a:moveTo>
                  <a:cubicBezTo>
                    <a:pt x="434813" y="-789"/>
                    <a:pt x="434813" y="-789"/>
                    <a:pt x="434740" y="52908"/>
                  </a:cubicBezTo>
                  <a:cubicBezTo>
                    <a:pt x="434740" y="79465"/>
                    <a:pt x="434886" y="106094"/>
                    <a:pt x="434594" y="132650"/>
                  </a:cubicBezTo>
                  <a:cubicBezTo>
                    <a:pt x="434448" y="142354"/>
                    <a:pt x="437294" y="146585"/>
                    <a:pt x="448164" y="148190"/>
                  </a:cubicBezTo>
                  <a:cubicBezTo>
                    <a:pt x="494419" y="155194"/>
                    <a:pt x="541112" y="159207"/>
                    <a:pt x="587075" y="166284"/>
                  </a:cubicBezTo>
                  <a:cubicBezTo>
                    <a:pt x="609838" y="169786"/>
                    <a:pt x="633914" y="167087"/>
                    <a:pt x="655874" y="176060"/>
                  </a:cubicBezTo>
                  <a:cubicBezTo>
                    <a:pt x="652664" y="179124"/>
                    <a:pt x="652080" y="183137"/>
                    <a:pt x="652153" y="187295"/>
                  </a:cubicBezTo>
                  <a:cubicBezTo>
                    <a:pt x="653612" y="238876"/>
                    <a:pt x="648578" y="290238"/>
                    <a:pt x="645587" y="341674"/>
                  </a:cubicBezTo>
                  <a:cubicBezTo>
                    <a:pt x="645441" y="344227"/>
                    <a:pt x="646900" y="346926"/>
                    <a:pt x="647557" y="349553"/>
                  </a:cubicBezTo>
                  <a:cubicBezTo>
                    <a:pt x="646171" y="417476"/>
                    <a:pt x="635154" y="483868"/>
                    <a:pt x="609911" y="547049"/>
                  </a:cubicBezTo>
                  <a:cubicBezTo>
                    <a:pt x="561467" y="668304"/>
                    <a:pt x="471583" y="739073"/>
                    <a:pt x="342887" y="758771"/>
                  </a:cubicBezTo>
                  <a:cubicBezTo>
                    <a:pt x="276860" y="768913"/>
                    <a:pt x="212074" y="757166"/>
                    <a:pt x="149184" y="737103"/>
                  </a:cubicBezTo>
                  <a:cubicBezTo>
                    <a:pt x="117594" y="727035"/>
                    <a:pt x="109058" y="701427"/>
                    <a:pt x="126568" y="673776"/>
                  </a:cubicBezTo>
                  <a:cubicBezTo>
                    <a:pt x="138897" y="654296"/>
                    <a:pt x="154656" y="637078"/>
                    <a:pt x="173698" y="623362"/>
                  </a:cubicBezTo>
                  <a:cubicBezTo>
                    <a:pt x="178513" y="605925"/>
                    <a:pt x="193615" y="596952"/>
                    <a:pt x="205726" y="586081"/>
                  </a:cubicBezTo>
                  <a:cubicBezTo>
                    <a:pt x="217181" y="575794"/>
                    <a:pt x="228051" y="565215"/>
                    <a:pt x="237901" y="553396"/>
                  </a:cubicBezTo>
                  <a:cubicBezTo>
                    <a:pt x="242862" y="537856"/>
                    <a:pt x="255265" y="527642"/>
                    <a:pt x="265187" y="515750"/>
                  </a:cubicBezTo>
                  <a:cubicBezTo>
                    <a:pt x="292546" y="482700"/>
                    <a:pt x="320634" y="450234"/>
                    <a:pt x="344783" y="409013"/>
                  </a:cubicBezTo>
                  <a:cubicBezTo>
                    <a:pt x="281310" y="438780"/>
                    <a:pt x="217545" y="439582"/>
                    <a:pt x="153343" y="437102"/>
                  </a:cubicBezTo>
                  <a:cubicBezTo>
                    <a:pt x="114967" y="435570"/>
                    <a:pt x="77540" y="428566"/>
                    <a:pt x="40989" y="416893"/>
                  </a:cubicBezTo>
                  <a:cubicBezTo>
                    <a:pt x="33182" y="414412"/>
                    <a:pt x="25667" y="411056"/>
                    <a:pt x="18736" y="406679"/>
                  </a:cubicBezTo>
                  <a:cubicBezTo>
                    <a:pt x="-6653" y="390555"/>
                    <a:pt x="-6215" y="370419"/>
                    <a:pt x="19904" y="356265"/>
                  </a:cubicBezTo>
                  <a:cubicBezTo>
                    <a:pt x="21728" y="355244"/>
                    <a:pt x="23406" y="354222"/>
                    <a:pt x="24427" y="352398"/>
                  </a:cubicBezTo>
                  <a:cubicBezTo>
                    <a:pt x="44709" y="340214"/>
                    <a:pt x="68129" y="344956"/>
                    <a:pt x="89870" y="340944"/>
                  </a:cubicBezTo>
                  <a:cubicBezTo>
                    <a:pt x="121753" y="335034"/>
                    <a:pt x="154875" y="336421"/>
                    <a:pt x="185298" y="321829"/>
                  </a:cubicBezTo>
                  <a:cubicBezTo>
                    <a:pt x="230094" y="300234"/>
                    <a:pt x="264530" y="267257"/>
                    <a:pt x="293859" y="228006"/>
                  </a:cubicBezTo>
                  <a:cubicBezTo>
                    <a:pt x="332381" y="176425"/>
                    <a:pt x="354487" y="117913"/>
                    <a:pt x="370100" y="55972"/>
                  </a:cubicBezTo>
                  <a:cubicBezTo>
                    <a:pt x="374842" y="37441"/>
                    <a:pt x="376009" y="18472"/>
                    <a:pt x="381408" y="232"/>
                  </a:cubicBezTo>
                  <a:close/>
                </a:path>
              </a:pathLst>
            </a:custGeom>
            <a:solidFill>
              <a:srgbClr val="FDD391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AFF60E4B-0DDC-4C5A-BCD5-206BF183978F}"/>
                </a:ext>
              </a:extLst>
            </p:cNvPr>
            <p:cNvSpPr/>
            <p:nvPr/>
          </p:nvSpPr>
          <p:spPr>
            <a:xfrm>
              <a:off x="5526398" y="2267312"/>
              <a:ext cx="605646" cy="385785"/>
            </a:xfrm>
            <a:custGeom>
              <a:avLst/>
              <a:gdLst>
                <a:gd name="connsiteX0" fmla="*/ 172932 w 605646"/>
                <a:gd name="connsiteY0" fmla="*/ 385785 h 385785"/>
                <a:gd name="connsiteX1" fmla="*/ 61380 w 605646"/>
                <a:gd name="connsiteY1" fmla="*/ 321509 h 385785"/>
                <a:gd name="connsiteX2" fmla="*/ 1409 w 605646"/>
                <a:gd name="connsiteY2" fmla="*/ 205580 h 385785"/>
                <a:gd name="connsiteX3" fmla="*/ 13082 w 605646"/>
                <a:gd name="connsiteY3" fmla="*/ 147214 h 385785"/>
                <a:gd name="connsiteX4" fmla="*/ 75534 w 605646"/>
                <a:gd name="connsiteY4" fmla="*/ 40623 h 385785"/>
                <a:gd name="connsiteX5" fmla="*/ 143384 w 605646"/>
                <a:gd name="connsiteY5" fmla="*/ 1956 h 385785"/>
                <a:gd name="connsiteX6" fmla="*/ 229182 w 605646"/>
                <a:gd name="connsiteY6" fmla="*/ 12972 h 385785"/>
                <a:gd name="connsiteX7" fmla="*/ 385968 w 605646"/>
                <a:gd name="connsiteY7" fmla="*/ 53463 h 385785"/>
                <a:gd name="connsiteX8" fmla="*/ 499198 w 605646"/>
                <a:gd name="connsiteY8" fmla="*/ 76810 h 385785"/>
                <a:gd name="connsiteX9" fmla="*/ 572958 w 605646"/>
                <a:gd name="connsiteY9" fmla="*/ 87024 h 385785"/>
                <a:gd name="connsiteX10" fmla="*/ 605424 w 605646"/>
                <a:gd name="connsiteY10" fmla="*/ 114018 h 385785"/>
                <a:gd name="connsiteX11" fmla="*/ 595137 w 605646"/>
                <a:gd name="connsiteY11" fmla="*/ 265186 h 385785"/>
                <a:gd name="connsiteX12" fmla="*/ 559534 w 605646"/>
                <a:gd name="connsiteY12" fmla="*/ 274014 h 385785"/>
                <a:gd name="connsiteX13" fmla="*/ 423979 w 605646"/>
                <a:gd name="connsiteY13" fmla="*/ 277808 h 385785"/>
                <a:gd name="connsiteX14" fmla="*/ 296303 w 605646"/>
                <a:gd name="connsiteY14" fmla="*/ 335736 h 385785"/>
                <a:gd name="connsiteX15" fmla="*/ 172932 w 605646"/>
                <a:gd name="connsiteY15" fmla="*/ 385785 h 38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5646" h="385785">
                  <a:moveTo>
                    <a:pt x="172932" y="385785"/>
                  </a:moveTo>
                  <a:cubicBezTo>
                    <a:pt x="121059" y="385493"/>
                    <a:pt x="94795" y="354778"/>
                    <a:pt x="61380" y="321509"/>
                  </a:cubicBezTo>
                  <a:cubicBezTo>
                    <a:pt x="28695" y="288970"/>
                    <a:pt x="12353" y="248625"/>
                    <a:pt x="1409" y="205580"/>
                  </a:cubicBezTo>
                  <a:cubicBezTo>
                    <a:pt x="-3771" y="185152"/>
                    <a:pt x="6516" y="166183"/>
                    <a:pt x="13082" y="147214"/>
                  </a:cubicBezTo>
                  <a:cubicBezTo>
                    <a:pt x="26871" y="107525"/>
                    <a:pt x="52479" y="74840"/>
                    <a:pt x="75534" y="40623"/>
                  </a:cubicBezTo>
                  <a:cubicBezTo>
                    <a:pt x="90709" y="18079"/>
                    <a:pt x="117776" y="7500"/>
                    <a:pt x="143384" y="1956"/>
                  </a:cubicBezTo>
                  <a:cubicBezTo>
                    <a:pt x="173516" y="-4538"/>
                    <a:pt x="199999" y="6698"/>
                    <a:pt x="229182" y="12972"/>
                  </a:cubicBezTo>
                  <a:cubicBezTo>
                    <a:pt x="282441" y="24426"/>
                    <a:pt x="333220" y="39966"/>
                    <a:pt x="385968" y="53463"/>
                  </a:cubicBezTo>
                  <a:cubicBezTo>
                    <a:pt x="423322" y="63094"/>
                    <a:pt x="461114" y="70827"/>
                    <a:pt x="499198" y="76810"/>
                  </a:cubicBezTo>
                  <a:cubicBezTo>
                    <a:pt x="523712" y="80676"/>
                    <a:pt x="548809" y="80823"/>
                    <a:pt x="572958" y="87024"/>
                  </a:cubicBezTo>
                  <a:cubicBezTo>
                    <a:pt x="601703" y="94392"/>
                    <a:pt x="606518" y="88410"/>
                    <a:pt x="605424" y="114018"/>
                  </a:cubicBezTo>
                  <a:cubicBezTo>
                    <a:pt x="607394" y="152540"/>
                    <a:pt x="595648" y="261319"/>
                    <a:pt x="595137" y="265186"/>
                  </a:cubicBezTo>
                  <a:cubicBezTo>
                    <a:pt x="593094" y="282769"/>
                    <a:pt x="574928" y="276130"/>
                    <a:pt x="559534" y="274014"/>
                  </a:cubicBezTo>
                  <a:cubicBezTo>
                    <a:pt x="514592" y="267813"/>
                    <a:pt x="468410" y="267739"/>
                    <a:pt x="423979" y="277808"/>
                  </a:cubicBezTo>
                  <a:cubicBezTo>
                    <a:pt x="376994" y="288459"/>
                    <a:pt x="337962" y="312827"/>
                    <a:pt x="296303" y="335736"/>
                  </a:cubicBezTo>
                  <a:cubicBezTo>
                    <a:pt x="260481" y="355288"/>
                    <a:pt x="215247" y="386003"/>
                    <a:pt x="172932" y="385785"/>
                  </a:cubicBezTo>
                  <a:close/>
                </a:path>
              </a:pathLst>
            </a:custGeom>
            <a:solidFill>
              <a:srgbClr val="FDD391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F82ED1B4-914A-4A47-AB5F-B9E2DA64C4F3}"/>
                </a:ext>
              </a:extLst>
            </p:cNvPr>
            <p:cNvSpPr/>
            <p:nvPr/>
          </p:nvSpPr>
          <p:spPr>
            <a:xfrm>
              <a:off x="6289464" y="6285721"/>
              <a:ext cx="723261" cy="574498"/>
            </a:xfrm>
            <a:custGeom>
              <a:avLst/>
              <a:gdLst>
                <a:gd name="connsiteX0" fmla="*/ 215681 w 723261"/>
                <a:gd name="connsiteY0" fmla="*/ 273810 h 574498"/>
                <a:gd name="connsiteX1" fmla="*/ 175263 w 723261"/>
                <a:gd name="connsiteY1" fmla="*/ 325171 h 574498"/>
                <a:gd name="connsiteX2" fmla="*/ 194888 w 723261"/>
                <a:gd name="connsiteY2" fmla="*/ 382662 h 574498"/>
                <a:gd name="connsiteX3" fmla="*/ 665464 w 723261"/>
                <a:gd name="connsiteY3" fmla="*/ 133439 h 574498"/>
                <a:gd name="connsiteX4" fmla="*/ 685892 w 723261"/>
                <a:gd name="connsiteY4" fmla="*/ 8609 h 574498"/>
                <a:gd name="connsiteX5" fmla="*/ 689613 w 723261"/>
                <a:gd name="connsiteY5" fmla="*/ 0 h 574498"/>
                <a:gd name="connsiteX6" fmla="*/ 720911 w 723261"/>
                <a:gd name="connsiteY6" fmla="*/ 113376 h 574498"/>
                <a:gd name="connsiteX7" fmla="*/ 720766 w 723261"/>
                <a:gd name="connsiteY7" fmla="*/ 162112 h 574498"/>
                <a:gd name="connsiteX8" fmla="*/ 680055 w 723261"/>
                <a:gd name="connsiteY8" fmla="*/ 195599 h 574498"/>
                <a:gd name="connsiteX9" fmla="*/ 670352 w 723261"/>
                <a:gd name="connsiteY9" fmla="*/ 210263 h 574498"/>
                <a:gd name="connsiteX10" fmla="*/ 687059 w 723261"/>
                <a:gd name="connsiteY10" fmla="*/ 339252 h 574498"/>
                <a:gd name="connsiteX11" fmla="*/ 625702 w 723261"/>
                <a:gd name="connsiteY11" fmla="*/ 421329 h 574498"/>
                <a:gd name="connsiteX12" fmla="*/ 467238 w 723261"/>
                <a:gd name="connsiteY12" fmla="*/ 507200 h 574498"/>
                <a:gd name="connsiteX13" fmla="*/ 314465 w 723261"/>
                <a:gd name="connsiteY13" fmla="*/ 563086 h 574498"/>
                <a:gd name="connsiteX14" fmla="*/ 83263 w 723261"/>
                <a:gd name="connsiteY14" fmla="*/ 561116 h 574498"/>
                <a:gd name="connsiteX15" fmla="*/ 19280 w 723261"/>
                <a:gd name="connsiteY15" fmla="*/ 531057 h 574498"/>
                <a:gd name="connsiteX16" fmla="*/ 7242 w 723261"/>
                <a:gd name="connsiteY16" fmla="*/ 469408 h 574498"/>
                <a:gd name="connsiteX17" fmla="*/ 45544 w 723261"/>
                <a:gd name="connsiteY17" fmla="*/ 421913 h 574498"/>
                <a:gd name="connsiteX18" fmla="*/ 206707 w 723261"/>
                <a:gd name="connsiteY18" fmla="*/ 276655 h 574498"/>
                <a:gd name="connsiteX19" fmla="*/ 215681 w 723261"/>
                <a:gd name="connsiteY19" fmla="*/ 273810 h 57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23261" h="574498">
                  <a:moveTo>
                    <a:pt x="215681" y="273810"/>
                  </a:moveTo>
                  <a:cubicBezTo>
                    <a:pt x="202111" y="290881"/>
                    <a:pt x="187155" y="307005"/>
                    <a:pt x="175263" y="325171"/>
                  </a:cubicBezTo>
                  <a:cubicBezTo>
                    <a:pt x="156148" y="354354"/>
                    <a:pt x="162057" y="371937"/>
                    <a:pt x="194888" y="382662"/>
                  </a:cubicBezTo>
                  <a:cubicBezTo>
                    <a:pt x="420254" y="456130"/>
                    <a:pt x="615926" y="352020"/>
                    <a:pt x="665464" y="133439"/>
                  </a:cubicBezTo>
                  <a:cubicBezTo>
                    <a:pt x="674802" y="92218"/>
                    <a:pt x="680785" y="50486"/>
                    <a:pt x="685892" y="8609"/>
                  </a:cubicBezTo>
                  <a:cubicBezTo>
                    <a:pt x="686257" y="5326"/>
                    <a:pt x="685600" y="1678"/>
                    <a:pt x="689613" y="0"/>
                  </a:cubicBezTo>
                  <a:cubicBezTo>
                    <a:pt x="699535" y="37938"/>
                    <a:pt x="714783" y="74417"/>
                    <a:pt x="720911" y="113376"/>
                  </a:cubicBezTo>
                  <a:cubicBezTo>
                    <a:pt x="723465" y="129719"/>
                    <a:pt x="724632" y="145988"/>
                    <a:pt x="720766" y="162112"/>
                  </a:cubicBezTo>
                  <a:cubicBezTo>
                    <a:pt x="713762" y="190784"/>
                    <a:pt x="709165" y="195380"/>
                    <a:pt x="680055" y="195599"/>
                  </a:cubicBezTo>
                  <a:cubicBezTo>
                    <a:pt x="666193" y="195672"/>
                    <a:pt x="668090" y="202019"/>
                    <a:pt x="670352" y="210263"/>
                  </a:cubicBezTo>
                  <a:cubicBezTo>
                    <a:pt x="681733" y="252506"/>
                    <a:pt x="688737" y="295113"/>
                    <a:pt x="687059" y="339252"/>
                  </a:cubicBezTo>
                  <a:cubicBezTo>
                    <a:pt x="685454" y="381494"/>
                    <a:pt x="664442" y="410240"/>
                    <a:pt x="625702" y="421329"/>
                  </a:cubicBezTo>
                  <a:cubicBezTo>
                    <a:pt x="566096" y="438474"/>
                    <a:pt x="513639" y="463426"/>
                    <a:pt x="467238" y="507200"/>
                  </a:cubicBezTo>
                  <a:cubicBezTo>
                    <a:pt x="426601" y="545649"/>
                    <a:pt x="368527" y="553310"/>
                    <a:pt x="314465" y="563086"/>
                  </a:cubicBezTo>
                  <a:cubicBezTo>
                    <a:pt x="237495" y="577021"/>
                    <a:pt x="160160" y="580231"/>
                    <a:pt x="83263" y="561116"/>
                  </a:cubicBezTo>
                  <a:cubicBezTo>
                    <a:pt x="60063" y="555352"/>
                    <a:pt x="37957" y="546670"/>
                    <a:pt x="19280" y="531057"/>
                  </a:cubicBezTo>
                  <a:cubicBezTo>
                    <a:pt x="-1586" y="513621"/>
                    <a:pt x="-5380" y="493776"/>
                    <a:pt x="7242" y="469408"/>
                  </a:cubicBezTo>
                  <a:cubicBezTo>
                    <a:pt x="16799" y="450950"/>
                    <a:pt x="30807" y="436140"/>
                    <a:pt x="45544" y="421913"/>
                  </a:cubicBezTo>
                  <a:cubicBezTo>
                    <a:pt x="97709" y="371718"/>
                    <a:pt x="155856" y="328235"/>
                    <a:pt x="206707" y="276655"/>
                  </a:cubicBezTo>
                  <a:cubicBezTo>
                    <a:pt x="209188" y="274174"/>
                    <a:pt x="211887" y="272131"/>
                    <a:pt x="215681" y="273810"/>
                  </a:cubicBezTo>
                  <a:close/>
                </a:path>
              </a:pathLst>
            </a:custGeom>
            <a:solidFill>
              <a:schemeClr val="tx1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5B00425-F31E-4877-B3E7-BE2E1C4833BD}"/>
                </a:ext>
              </a:extLst>
            </p:cNvPr>
            <p:cNvSpPr/>
            <p:nvPr/>
          </p:nvSpPr>
          <p:spPr>
            <a:xfrm>
              <a:off x="5383303" y="1039845"/>
              <a:ext cx="526313" cy="406754"/>
            </a:xfrm>
            <a:custGeom>
              <a:avLst/>
              <a:gdLst>
                <a:gd name="connsiteX0" fmla="*/ 36526 w 526313"/>
                <a:gd name="connsiteY0" fmla="*/ 266822 h 406754"/>
                <a:gd name="connsiteX1" fmla="*/ 10554 w 526313"/>
                <a:gd name="connsiteY1" fmla="*/ 251720 h 406754"/>
                <a:gd name="connsiteX2" fmla="*/ 13910 w 526313"/>
                <a:gd name="connsiteY2" fmla="*/ 217649 h 406754"/>
                <a:gd name="connsiteX3" fmla="*/ 99635 w 526313"/>
                <a:gd name="connsiteY3" fmla="*/ 177449 h 406754"/>
                <a:gd name="connsiteX4" fmla="*/ 152164 w 526313"/>
                <a:gd name="connsiteY4" fmla="*/ 124117 h 406754"/>
                <a:gd name="connsiteX5" fmla="*/ 251824 w 526313"/>
                <a:gd name="connsiteY5" fmla="*/ 22926 h 406754"/>
                <a:gd name="connsiteX6" fmla="*/ 326022 w 526313"/>
                <a:gd name="connsiteY6" fmla="*/ 12201 h 406754"/>
                <a:gd name="connsiteX7" fmla="*/ 428235 w 526313"/>
                <a:gd name="connsiteY7" fmla="*/ 108286 h 406754"/>
                <a:gd name="connsiteX8" fmla="*/ 491635 w 526313"/>
                <a:gd name="connsiteY8" fmla="*/ 185475 h 406754"/>
                <a:gd name="connsiteX9" fmla="*/ 524101 w 526313"/>
                <a:gd name="connsiteY9" fmla="*/ 317309 h 406754"/>
                <a:gd name="connsiteX10" fmla="*/ 493021 w 526313"/>
                <a:gd name="connsiteY10" fmla="*/ 406755 h 406754"/>
                <a:gd name="connsiteX11" fmla="*/ 472520 w 526313"/>
                <a:gd name="connsiteY11" fmla="*/ 342844 h 406754"/>
                <a:gd name="connsiteX12" fmla="*/ 367170 w 526313"/>
                <a:gd name="connsiteY12" fmla="*/ 303228 h 406754"/>
                <a:gd name="connsiteX13" fmla="*/ 314640 w 526313"/>
                <a:gd name="connsiteY13" fmla="*/ 317893 h 406754"/>
                <a:gd name="connsiteX14" fmla="*/ 262038 w 526313"/>
                <a:gd name="connsiteY14" fmla="*/ 317965 h 406754"/>
                <a:gd name="connsiteX15" fmla="*/ 235044 w 526313"/>
                <a:gd name="connsiteY15" fmla="*/ 313953 h 406754"/>
                <a:gd name="connsiteX16" fmla="*/ 170476 w 526313"/>
                <a:gd name="connsiteY16" fmla="*/ 283530 h 406754"/>
                <a:gd name="connsiteX17" fmla="*/ 84678 w 526313"/>
                <a:gd name="connsiteY17" fmla="*/ 278495 h 406754"/>
                <a:gd name="connsiteX18" fmla="*/ 36526 w 526313"/>
                <a:gd name="connsiteY18" fmla="*/ 266822 h 40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6313" h="406754">
                  <a:moveTo>
                    <a:pt x="36526" y="266822"/>
                  </a:moveTo>
                  <a:cubicBezTo>
                    <a:pt x="27844" y="261861"/>
                    <a:pt x="18506" y="257703"/>
                    <a:pt x="10554" y="251720"/>
                  </a:cubicBezTo>
                  <a:cubicBezTo>
                    <a:pt x="-4986" y="240120"/>
                    <a:pt x="-2944" y="227279"/>
                    <a:pt x="13910" y="217649"/>
                  </a:cubicBezTo>
                  <a:cubicBezTo>
                    <a:pt x="41415" y="201890"/>
                    <a:pt x="71400" y="191457"/>
                    <a:pt x="99635" y="177449"/>
                  </a:cubicBezTo>
                  <a:cubicBezTo>
                    <a:pt x="123200" y="165776"/>
                    <a:pt x="143044" y="150163"/>
                    <a:pt x="152164" y="124117"/>
                  </a:cubicBezTo>
                  <a:cubicBezTo>
                    <a:pt x="180471" y="85669"/>
                    <a:pt x="221765" y="60134"/>
                    <a:pt x="251824" y="22926"/>
                  </a:cubicBezTo>
                  <a:cubicBezTo>
                    <a:pt x="274441" y="-5090"/>
                    <a:pt x="294285" y="-5893"/>
                    <a:pt x="326022" y="12201"/>
                  </a:cubicBezTo>
                  <a:cubicBezTo>
                    <a:pt x="367680" y="35985"/>
                    <a:pt x="396207" y="74215"/>
                    <a:pt x="428235" y="108286"/>
                  </a:cubicBezTo>
                  <a:cubicBezTo>
                    <a:pt x="450998" y="132508"/>
                    <a:pt x="469164" y="161034"/>
                    <a:pt x="491635" y="185475"/>
                  </a:cubicBezTo>
                  <a:cubicBezTo>
                    <a:pt x="527019" y="223996"/>
                    <a:pt x="529573" y="269595"/>
                    <a:pt x="524101" y="317309"/>
                  </a:cubicBezTo>
                  <a:cubicBezTo>
                    <a:pt x="520453" y="349191"/>
                    <a:pt x="512136" y="379979"/>
                    <a:pt x="493021" y="406755"/>
                  </a:cubicBezTo>
                  <a:cubicBezTo>
                    <a:pt x="485725" y="385597"/>
                    <a:pt x="482588" y="363272"/>
                    <a:pt x="472520" y="342844"/>
                  </a:cubicBezTo>
                  <a:cubicBezTo>
                    <a:pt x="454791" y="306803"/>
                    <a:pt x="404086" y="287615"/>
                    <a:pt x="367170" y="303228"/>
                  </a:cubicBezTo>
                  <a:cubicBezTo>
                    <a:pt x="350389" y="310305"/>
                    <a:pt x="332296" y="313442"/>
                    <a:pt x="314640" y="317893"/>
                  </a:cubicBezTo>
                  <a:cubicBezTo>
                    <a:pt x="296255" y="322489"/>
                    <a:pt x="279548" y="321905"/>
                    <a:pt x="262038" y="317965"/>
                  </a:cubicBezTo>
                  <a:cubicBezTo>
                    <a:pt x="252116" y="322927"/>
                    <a:pt x="243507" y="318184"/>
                    <a:pt x="235044" y="313953"/>
                  </a:cubicBezTo>
                  <a:cubicBezTo>
                    <a:pt x="213740" y="303374"/>
                    <a:pt x="192437" y="292795"/>
                    <a:pt x="170476" y="283530"/>
                  </a:cubicBezTo>
                  <a:cubicBezTo>
                    <a:pt x="142388" y="271783"/>
                    <a:pt x="113861" y="270616"/>
                    <a:pt x="84678" y="278495"/>
                  </a:cubicBezTo>
                  <a:cubicBezTo>
                    <a:pt x="68774" y="273826"/>
                    <a:pt x="54328" y="274556"/>
                    <a:pt x="36526" y="266822"/>
                  </a:cubicBezTo>
                  <a:close/>
                </a:path>
              </a:pathLst>
            </a:custGeom>
            <a:solidFill>
              <a:srgbClr val="FDD391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F524C5E8-8C69-4EF3-B5C2-B963891F0B51}"/>
                </a:ext>
              </a:extLst>
            </p:cNvPr>
            <p:cNvSpPr/>
            <p:nvPr/>
          </p:nvSpPr>
          <p:spPr>
            <a:xfrm>
              <a:off x="6097289" y="6288421"/>
              <a:ext cx="593386" cy="205363"/>
            </a:xfrm>
            <a:custGeom>
              <a:avLst/>
              <a:gdLst>
                <a:gd name="connsiteX0" fmla="*/ 258512 w 593386"/>
                <a:gd name="connsiteY0" fmla="*/ 0 h 205363"/>
                <a:gd name="connsiteX1" fmla="*/ 259460 w 593386"/>
                <a:gd name="connsiteY1" fmla="*/ 1751 h 205363"/>
                <a:gd name="connsiteX2" fmla="*/ 271061 w 593386"/>
                <a:gd name="connsiteY2" fmla="*/ 56834 h 205363"/>
                <a:gd name="connsiteX3" fmla="*/ 429816 w 593386"/>
                <a:gd name="connsiteY3" fmla="*/ 80618 h 205363"/>
                <a:gd name="connsiteX4" fmla="*/ 593387 w 593386"/>
                <a:gd name="connsiteY4" fmla="*/ 44650 h 205363"/>
                <a:gd name="connsiteX5" fmla="*/ 471985 w 593386"/>
                <a:gd name="connsiteY5" fmla="*/ 201144 h 205363"/>
                <a:gd name="connsiteX6" fmla="*/ 257126 w 593386"/>
                <a:gd name="connsiteY6" fmla="*/ 205011 h 205363"/>
                <a:gd name="connsiteX7" fmla="*/ 80350 w 593386"/>
                <a:gd name="connsiteY7" fmla="*/ 181300 h 205363"/>
                <a:gd name="connsiteX8" fmla="*/ 20889 w 593386"/>
                <a:gd name="connsiteY8" fmla="*/ 146426 h 205363"/>
                <a:gd name="connsiteX9" fmla="*/ 26507 w 593386"/>
                <a:gd name="connsiteY9" fmla="*/ 78502 h 205363"/>
                <a:gd name="connsiteX10" fmla="*/ 100705 w 593386"/>
                <a:gd name="connsiteY10" fmla="*/ 46109 h 205363"/>
                <a:gd name="connsiteX11" fmla="*/ 258512 w 593386"/>
                <a:gd name="connsiteY11" fmla="*/ 0 h 2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3386" h="205363">
                  <a:moveTo>
                    <a:pt x="258512" y="0"/>
                  </a:moveTo>
                  <a:cubicBezTo>
                    <a:pt x="258877" y="584"/>
                    <a:pt x="259606" y="1605"/>
                    <a:pt x="259460" y="1751"/>
                  </a:cubicBezTo>
                  <a:cubicBezTo>
                    <a:pt x="230131" y="28016"/>
                    <a:pt x="232685" y="42972"/>
                    <a:pt x="271061" y="56834"/>
                  </a:cubicBezTo>
                  <a:cubicBezTo>
                    <a:pt x="322204" y="75365"/>
                    <a:pt x="375900" y="80253"/>
                    <a:pt x="429816" y="80618"/>
                  </a:cubicBezTo>
                  <a:cubicBezTo>
                    <a:pt x="484826" y="80983"/>
                    <a:pt x="537939" y="70185"/>
                    <a:pt x="593387" y="44650"/>
                  </a:cubicBezTo>
                  <a:cubicBezTo>
                    <a:pt x="557783" y="104767"/>
                    <a:pt x="518168" y="155399"/>
                    <a:pt x="471985" y="201144"/>
                  </a:cubicBezTo>
                  <a:cubicBezTo>
                    <a:pt x="400341" y="200779"/>
                    <a:pt x="328770" y="203259"/>
                    <a:pt x="257126" y="205011"/>
                  </a:cubicBezTo>
                  <a:cubicBezTo>
                    <a:pt x="197228" y="206469"/>
                    <a:pt x="137257" y="204281"/>
                    <a:pt x="80350" y="181300"/>
                  </a:cubicBezTo>
                  <a:cubicBezTo>
                    <a:pt x="58827" y="172618"/>
                    <a:pt x="38326" y="161820"/>
                    <a:pt x="20889" y="146426"/>
                  </a:cubicBezTo>
                  <a:cubicBezTo>
                    <a:pt x="-8804" y="120234"/>
                    <a:pt x="-6762" y="99733"/>
                    <a:pt x="26507" y="78502"/>
                  </a:cubicBezTo>
                  <a:cubicBezTo>
                    <a:pt x="49562" y="63838"/>
                    <a:pt x="74878" y="54062"/>
                    <a:pt x="100705" y="46109"/>
                  </a:cubicBezTo>
                  <a:cubicBezTo>
                    <a:pt x="153088" y="29985"/>
                    <a:pt x="205909" y="15248"/>
                    <a:pt x="258512" y="0"/>
                  </a:cubicBezTo>
                  <a:close/>
                </a:path>
              </a:pathLst>
            </a:custGeom>
            <a:solidFill>
              <a:schemeClr val="tx1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CB7A15A0-6C0B-4660-B14F-4EF8642E4080}"/>
                </a:ext>
              </a:extLst>
            </p:cNvPr>
            <p:cNvSpPr/>
            <p:nvPr/>
          </p:nvSpPr>
          <p:spPr>
            <a:xfrm>
              <a:off x="5271945" y="4623824"/>
              <a:ext cx="78794" cy="645581"/>
            </a:xfrm>
            <a:custGeom>
              <a:avLst/>
              <a:gdLst>
                <a:gd name="connsiteX0" fmla="*/ 0 w 78794"/>
                <a:gd name="connsiteY0" fmla="*/ 639618 h 645581"/>
                <a:gd name="connsiteX1" fmla="*/ 4596 w 78794"/>
                <a:gd name="connsiteY1" fmla="*/ 244626 h 645581"/>
                <a:gd name="connsiteX2" fmla="*/ 5837 w 78794"/>
                <a:gd name="connsiteY2" fmla="*/ 56323 h 645581"/>
                <a:gd name="connsiteX3" fmla="*/ 5545 w 78794"/>
                <a:gd name="connsiteY3" fmla="*/ 0 h 645581"/>
                <a:gd name="connsiteX4" fmla="*/ 78794 w 78794"/>
                <a:gd name="connsiteY4" fmla="*/ 3283 h 645581"/>
                <a:gd name="connsiteX5" fmla="*/ 71206 w 78794"/>
                <a:gd name="connsiteY5" fmla="*/ 642317 h 645581"/>
                <a:gd name="connsiteX6" fmla="*/ 0 w 78794"/>
                <a:gd name="connsiteY6" fmla="*/ 639618 h 64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794" h="645581">
                  <a:moveTo>
                    <a:pt x="0" y="639618"/>
                  </a:moveTo>
                  <a:cubicBezTo>
                    <a:pt x="1532" y="507930"/>
                    <a:pt x="3210" y="376314"/>
                    <a:pt x="4596" y="244626"/>
                  </a:cubicBezTo>
                  <a:cubicBezTo>
                    <a:pt x="5253" y="181883"/>
                    <a:pt x="5399" y="119067"/>
                    <a:pt x="5837" y="56323"/>
                  </a:cubicBezTo>
                  <a:cubicBezTo>
                    <a:pt x="5326" y="41878"/>
                    <a:pt x="5107" y="15978"/>
                    <a:pt x="5545" y="0"/>
                  </a:cubicBezTo>
                  <a:cubicBezTo>
                    <a:pt x="24514" y="1605"/>
                    <a:pt x="59752" y="2189"/>
                    <a:pt x="78794" y="3283"/>
                  </a:cubicBezTo>
                  <a:cubicBezTo>
                    <a:pt x="75803" y="209826"/>
                    <a:pt x="74271" y="435775"/>
                    <a:pt x="71206" y="642317"/>
                  </a:cubicBezTo>
                  <a:cubicBezTo>
                    <a:pt x="44358" y="647424"/>
                    <a:pt x="31591" y="646549"/>
                    <a:pt x="0" y="6396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63E4333B-8D91-4090-94DB-2F1760ECF2EE}"/>
                </a:ext>
              </a:extLst>
            </p:cNvPr>
            <p:cNvSpPr/>
            <p:nvPr/>
          </p:nvSpPr>
          <p:spPr>
            <a:xfrm>
              <a:off x="6570223" y="950124"/>
              <a:ext cx="147446" cy="107039"/>
            </a:xfrm>
            <a:custGeom>
              <a:avLst/>
              <a:gdLst>
                <a:gd name="connsiteX0" fmla="*/ 0 w 147446"/>
                <a:gd name="connsiteY0" fmla="*/ 58366 h 107039"/>
                <a:gd name="connsiteX1" fmla="*/ 147447 w 147446"/>
                <a:gd name="connsiteY1" fmla="*/ 0 h 107039"/>
                <a:gd name="connsiteX2" fmla="*/ 103527 w 147446"/>
                <a:gd name="connsiteY2" fmla="*/ 90030 h 107039"/>
                <a:gd name="connsiteX3" fmla="*/ 49611 w 147446"/>
                <a:gd name="connsiteY3" fmla="*/ 98493 h 107039"/>
                <a:gd name="connsiteX4" fmla="*/ 7296 w 147446"/>
                <a:gd name="connsiteY4" fmla="*/ 66829 h 107039"/>
                <a:gd name="connsiteX5" fmla="*/ 0 w 147446"/>
                <a:gd name="connsiteY5" fmla="*/ 58366 h 10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46" h="107039">
                  <a:moveTo>
                    <a:pt x="0" y="58366"/>
                  </a:moveTo>
                  <a:cubicBezTo>
                    <a:pt x="47860" y="39397"/>
                    <a:pt x="95720" y="20501"/>
                    <a:pt x="147447" y="0"/>
                  </a:cubicBezTo>
                  <a:cubicBezTo>
                    <a:pt x="135044" y="34217"/>
                    <a:pt x="123225" y="64130"/>
                    <a:pt x="103527" y="90030"/>
                  </a:cubicBezTo>
                  <a:cubicBezTo>
                    <a:pt x="88789" y="109436"/>
                    <a:pt x="71352" y="112209"/>
                    <a:pt x="49611" y="98493"/>
                  </a:cubicBezTo>
                  <a:cubicBezTo>
                    <a:pt x="34728" y="89154"/>
                    <a:pt x="21304" y="77481"/>
                    <a:pt x="7296" y="66829"/>
                  </a:cubicBezTo>
                  <a:cubicBezTo>
                    <a:pt x="4888" y="64057"/>
                    <a:pt x="2481" y="61211"/>
                    <a:pt x="0" y="58366"/>
                  </a:cubicBezTo>
                  <a:close/>
                </a:path>
              </a:pathLst>
            </a:custGeom>
            <a:solidFill>
              <a:srgbClr val="DF2927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6BA8A426-C96D-4230-B350-E24C0A4AD509}"/>
                </a:ext>
              </a:extLst>
            </p:cNvPr>
            <p:cNvSpPr/>
            <p:nvPr/>
          </p:nvSpPr>
          <p:spPr>
            <a:xfrm>
              <a:off x="6401545" y="753212"/>
              <a:ext cx="45890" cy="20429"/>
            </a:xfrm>
            <a:custGeom>
              <a:avLst/>
              <a:gdLst>
                <a:gd name="connsiteX0" fmla="*/ 0 w 45890"/>
                <a:gd name="connsiteY0" fmla="*/ 12695 h 20429"/>
                <a:gd name="connsiteX1" fmla="*/ 45890 w 45890"/>
                <a:gd name="connsiteY1" fmla="*/ 0 h 20429"/>
                <a:gd name="connsiteX2" fmla="*/ 11673 w 45890"/>
                <a:gd name="connsiteY2" fmla="*/ 20428 h 20429"/>
                <a:gd name="connsiteX3" fmla="*/ 0 w 45890"/>
                <a:gd name="connsiteY3" fmla="*/ 12695 h 2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890" h="20429">
                  <a:moveTo>
                    <a:pt x="0" y="12695"/>
                  </a:moveTo>
                  <a:cubicBezTo>
                    <a:pt x="13497" y="7150"/>
                    <a:pt x="27286" y="2699"/>
                    <a:pt x="45890" y="0"/>
                  </a:cubicBezTo>
                  <a:cubicBezTo>
                    <a:pt x="32101" y="8244"/>
                    <a:pt x="21887" y="14373"/>
                    <a:pt x="11673" y="20428"/>
                  </a:cubicBezTo>
                  <a:cubicBezTo>
                    <a:pt x="6055" y="20501"/>
                    <a:pt x="2335" y="17656"/>
                    <a:pt x="0" y="12695"/>
                  </a:cubicBezTo>
                  <a:close/>
                </a:path>
              </a:pathLst>
            </a:custGeom>
            <a:solidFill>
              <a:srgbClr val="705528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3B170793-6620-4073-82FB-3D8F28907906}"/>
                </a:ext>
              </a:extLst>
            </p:cNvPr>
            <p:cNvSpPr/>
            <p:nvPr/>
          </p:nvSpPr>
          <p:spPr>
            <a:xfrm>
              <a:off x="6449820" y="803480"/>
              <a:ext cx="17022" cy="22252"/>
            </a:xfrm>
            <a:custGeom>
              <a:avLst/>
              <a:gdLst>
                <a:gd name="connsiteX0" fmla="*/ 4838 w 17022"/>
                <a:gd name="connsiteY0" fmla="*/ 6055 h 22252"/>
                <a:gd name="connsiteX1" fmla="*/ 17022 w 17022"/>
                <a:gd name="connsiteY1" fmla="*/ 0 h 22252"/>
                <a:gd name="connsiteX2" fmla="*/ 7757 w 17022"/>
                <a:gd name="connsiteY2" fmla="*/ 22252 h 22252"/>
                <a:gd name="connsiteX3" fmla="*/ 4838 w 17022"/>
                <a:gd name="connsiteY3" fmla="*/ 6055 h 2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22" h="22252">
                  <a:moveTo>
                    <a:pt x="4838" y="6055"/>
                  </a:moveTo>
                  <a:cubicBezTo>
                    <a:pt x="8778" y="4086"/>
                    <a:pt x="12645" y="2116"/>
                    <a:pt x="17022" y="0"/>
                  </a:cubicBezTo>
                  <a:cubicBezTo>
                    <a:pt x="14031" y="11090"/>
                    <a:pt x="9581" y="14591"/>
                    <a:pt x="7757" y="22252"/>
                  </a:cubicBezTo>
                  <a:cubicBezTo>
                    <a:pt x="2358" y="17656"/>
                    <a:pt x="-5011" y="13424"/>
                    <a:pt x="4838" y="6055"/>
                  </a:cubicBezTo>
                  <a:close/>
                </a:path>
              </a:pathLst>
            </a:custGeom>
            <a:solidFill>
              <a:srgbClr val="463920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A8FA4C67-9BD0-48D3-AB3D-0043B9756333}"/>
                </a:ext>
              </a:extLst>
            </p:cNvPr>
            <p:cNvSpPr/>
            <p:nvPr/>
          </p:nvSpPr>
          <p:spPr>
            <a:xfrm>
              <a:off x="6716721" y="1007542"/>
              <a:ext cx="208694" cy="313775"/>
            </a:xfrm>
            <a:custGeom>
              <a:avLst/>
              <a:gdLst>
                <a:gd name="connsiteX0" fmla="*/ 0 w 208694"/>
                <a:gd name="connsiteY0" fmla="*/ 160360 h 313775"/>
                <a:gd name="connsiteX1" fmla="*/ 208658 w 208694"/>
                <a:gd name="connsiteY1" fmla="*/ 0 h 313775"/>
                <a:gd name="connsiteX2" fmla="*/ 149928 w 208694"/>
                <a:gd name="connsiteY2" fmla="*/ 246669 h 313775"/>
                <a:gd name="connsiteX3" fmla="*/ 137087 w 208694"/>
                <a:gd name="connsiteY3" fmla="*/ 296061 h 313775"/>
                <a:gd name="connsiteX4" fmla="*/ 129499 w 208694"/>
                <a:gd name="connsiteY4" fmla="*/ 313352 h 313775"/>
                <a:gd name="connsiteX5" fmla="*/ 115711 w 208694"/>
                <a:gd name="connsiteY5" fmla="*/ 302263 h 313775"/>
                <a:gd name="connsiteX6" fmla="*/ 29475 w 208694"/>
                <a:gd name="connsiteY6" fmla="*/ 198517 h 313775"/>
                <a:gd name="connsiteX7" fmla="*/ 0 w 208694"/>
                <a:gd name="connsiteY7" fmla="*/ 160360 h 31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694" h="313775">
                  <a:moveTo>
                    <a:pt x="0" y="160360"/>
                  </a:moveTo>
                  <a:cubicBezTo>
                    <a:pt x="97836" y="145039"/>
                    <a:pt x="164738" y="87987"/>
                    <a:pt x="208658" y="0"/>
                  </a:cubicBezTo>
                  <a:cubicBezTo>
                    <a:pt x="210045" y="1313"/>
                    <a:pt x="170866" y="165759"/>
                    <a:pt x="149928" y="246669"/>
                  </a:cubicBezTo>
                  <a:cubicBezTo>
                    <a:pt x="145696" y="263157"/>
                    <a:pt x="141902" y="279719"/>
                    <a:pt x="137087" y="296061"/>
                  </a:cubicBezTo>
                  <a:cubicBezTo>
                    <a:pt x="135263" y="302117"/>
                    <a:pt x="133220" y="311674"/>
                    <a:pt x="129499" y="313352"/>
                  </a:cubicBezTo>
                  <a:cubicBezTo>
                    <a:pt x="123736" y="315833"/>
                    <a:pt x="119504" y="306786"/>
                    <a:pt x="115711" y="302263"/>
                  </a:cubicBezTo>
                  <a:cubicBezTo>
                    <a:pt x="86820" y="267827"/>
                    <a:pt x="58293" y="233099"/>
                    <a:pt x="29475" y="198517"/>
                  </a:cubicBezTo>
                  <a:cubicBezTo>
                    <a:pt x="19917" y="187063"/>
                    <a:pt x="73" y="161747"/>
                    <a:pt x="0" y="160360"/>
                  </a:cubicBezTo>
                  <a:close/>
                </a:path>
              </a:pathLst>
            </a:custGeom>
            <a:solidFill>
              <a:srgbClr val="D2AD6E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7031B20C-0386-4CD6-97EF-B286AEC76565}"/>
                </a:ext>
              </a:extLst>
            </p:cNvPr>
            <p:cNvSpPr/>
            <p:nvPr/>
          </p:nvSpPr>
          <p:spPr>
            <a:xfrm>
              <a:off x="6626477" y="3483061"/>
              <a:ext cx="172265" cy="2357765"/>
            </a:xfrm>
            <a:custGeom>
              <a:avLst/>
              <a:gdLst>
                <a:gd name="connsiteX0" fmla="*/ 2988 w 172265"/>
                <a:gd name="connsiteY0" fmla="*/ 0 h 2357765"/>
                <a:gd name="connsiteX1" fmla="*/ 16631 w 172265"/>
                <a:gd name="connsiteY1" fmla="*/ 160433 h 2357765"/>
                <a:gd name="connsiteX2" fmla="*/ 31879 w 172265"/>
                <a:gd name="connsiteY2" fmla="*/ 327141 h 2357765"/>
                <a:gd name="connsiteX3" fmla="*/ 41145 w 172265"/>
                <a:gd name="connsiteY3" fmla="*/ 437088 h 2357765"/>
                <a:gd name="connsiteX4" fmla="*/ 56830 w 172265"/>
                <a:gd name="connsiteY4" fmla="*/ 611967 h 2357765"/>
                <a:gd name="connsiteX5" fmla="*/ 69963 w 172265"/>
                <a:gd name="connsiteY5" fmla="*/ 770722 h 2357765"/>
                <a:gd name="connsiteX6" fmla="*/ 85357 w 172265"/>
                <a:gd name="connsiteY6" fmla="*/ 939473 h 2357765"/>
                <a:gd name="connsiteX7" fmla="*/ 98635 w 172265"/>
                <a:gd name="connsiteY7" fmla="*/ 1096185 h 2357765"/>
                <a:gd name="connsiteX8" fmla="*/ 114102 w 172265"/>
                <a:gd name="connsiteY8" fmla="*/ 1268949 h 2357765"/>
                <a:gd name="connsiteX9" fmla="*/ 127307 w 172265"/>
                <a:gd name="connsiteY9" fmla="*/ 1405088 h 2357765"/>
                <a:gd name="connsiteX10" fmla="*/ 157074 w 172265"/>
                <a:gd name="connsiteY10" fmla="*/ 1521309 h 2357765"/>
                <a:gd name="connsiteX11" fmla="*/ 170206 w 172265"/>
                <a:gd name="connsiteY11" fmla="*/ 1632788 h 2357765"/>
                <a:gd name="connsiteX12" fmla="*/ 168674 w 172265"/>
                <a:gd name="connsiteY12" fmla="*/ 1649057 h 2357765"/>
                <a:gd name="connsiteX13" fmla="*/ 163640 w 172265"/>
                <a:gd name="connsiteY13" fmla="*/ 1874350 h 2357765"/>
                <a:gd name="connsiteX14" fmla="*/ 155250 w 172265"/>
                <a:gd name="connsiteY14" fmla="*/ 2123864 h 2357765"/>
                <a:gd name="connsiteX15" fmla="*/ 147444 w 172265"/>
                <a:gd name="connsiteY15" fmla="*/ 2322163 h 2357765"/>
                <a:gd name="connsiteX16" fmla="*/ 139272 w 172265"/>
                <a:gd name="connsiteY16" fmla="*/ 2357766 h 2357765"/>
                <a:gd name="connsiteX17" fmla="*/ 138762 w 172265"/>
                <a:gd name="connsiteY17" fmla="*/ 2145022 h 2357765"/>
                <a:gd name="connsiteX18" fmla="*/ 134822 w 172265"/>
                <a:gd name="connsiteY18" fmla="*/ 1905357 h 2357765"/>
                <a:gd name="connsiteX19" fmla="*/ 122492 w 172265"/>
                <a:gd name="connsiteY19" fmla="*/ 1668537 h 2357765"/>
                <a:gd name="connsiteX20" fmla="*/ 79958 w 172265"/>
                <a:gd name="connsiteY20" fmla="*/ 1425808 h 2357765"/>
                <a:gd name="connsiteX21" fmla="*/ 73829 w 172265"/>
                <a:gd name="connsiteY21" fmla="*/ 1387578 h 2357765"/>
                <a:gd name="connsiteX22" fmla="*/ 58290 w 172265"/>
                <a:gd name="connsiteY22" fmla="*/ 1097718 h 2357765"/>
                <a:gd name="connsiteX23" fmla="*/ 53766 w 172265"/>
                <a:gd name="connsiteY23" fmla="*/ 1009877 h 2357765"/>
                <a:gd name="connsiteX24" fmla="*/ 40634 w 172265"/>
                <a:gd name="connsiteY24" fmla="*/ 744385 h 2357765"/>
                <a:gd name="connsiteX25" fmla="*/ 28231 w 172265"/>
                <a:gd name="connsiteY25" fmla="*/ 519822 h 2357765"/>
                <a:gd name="connsiteX26" fmla="*/ 11889 w 172265"/>
                <a:gd name="connsiteY26" fmla="*/ 215589 h 2357765"/>
                <a:gd name="connsiteX27" fmla="*/ 215 w 172265"/>
                <a:gd name="connsiteY27" fmla="*/ 21741 h 2357765"/>
                <a:gd name="connsiteX28" fmla="*/ 143 w 172265"/>
                <a:gd name="connsiteY28" fmla="*/ 146 h 2357765"/>
                <a:gd name="connsiteX29" fmla="*/ 2988 w 172265"/>
                <a:gd name="connsiteY29" fmla="*/ 0 h 235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265" h="2357765">
                  <a:moveTo>
                    <a:pt x="2988" y="0"/>
                  </a:moveTo>
                  <a:cubicBezTo>
                    <a:pt x="7511" y="53478"/>
                    <a:pt x="11889" y="106956"/>
                    <a:pt x="16631" y="160433"/>
                  </a:cubicBezTo>
                  <a:cubicBezTo>
                    <a:pt x="21519" y="216027"/>
                    <a:pt x="26918" y="271548"/>
                    <a:pt x="31879" y="327141"/>
                  </a:cubicBezTo>
                  <a:cubicBezTo>
                    <a:pt x="35162" y="363766"/>
                    <a:pt x="37935" y="400463"/>
                    <a:pt x="41145" y="437088"/>
                  </a:cubicBezTo>
                  <a:cubicBezTo>
                    <a:pt x="46252" y="495381"/>
                    <a:pt x="51796" y="553674"/>
                    <a:pt x="56830" y="611967"/>
                  </a:cubicBezTo>
                  <a:cubicBezTo>
                    <a:pt x="61427" y="664861"/>
                    <a:pt x="65294" y="717828"/>
                    <a:pt x="69963" y="770722"/>
                  </a:cubicBezTo>
                  <a:cubicBezTo>
                    <a:pt x="74851" y="826973"/>
                    <a:pt x="80396" y="883150"/>
                    <a:pt x="85357" y="939473"/>
                  </a:cubicBezTo>
                  <a:cubicBezTo>
                    <a:pt x="89953" y="991711"/>
                    <a:pt x="94039" y="1043948"/>
                    <a:pt x="98635" y="1096185"/>
                  </a:cubicBezTo>
                  <a:cubicBezTo>
                    <a:pt x="103669" y="1153822"/>
                    <a:pt x="109798" y="1211313"/>
                    <a:pt x="114102" y="1268949"/>
                  </a:cubicBezTo>
                  <a:cubicBezTo>
                    <a:pt x="117531" y="1314474"/>
                    <a:pt x="121179" y="1359854"/>
                    <a:pt x="127307" y="1405088"/>
                  </a:cubicBezTo>
                  <a:cubicBezTo>
                    <a:pt x="132706" y="1444995"/>
                    <a:pt x="138105" y="1485851"/>
                    <a:pt x="157074" y="1521309"/>
                  </a:cubicBezTo>
                  <a:cubicBezTo>
                    <a:pt x="176627" y="1558006"/>
                    <a:pt x="172614" y="1594923"/>
                    <a:pt x="170206" y="1632788"/>
                  </a:cubicBezTo>
                  <a:cubicBezTo>
                    <a:pt x="169841" y="1638187"/>
                    <a:pt x="168747" y="1643585"/>
                    <a:pt x="168674" y="1649057"/>
                  </a:cubicBezTo>
                  <a:cubicBezTo>
                    <a:pt x="167069" y="1724130"/>
                    <a:pt x="166777" y="1799277"/>
                    <a:pt x="163640" y="1874350"/>
                  </a:cubicBezTo>
                  <a:cubicBezTo>
                    <a:pt x="160138" y="1957521"/>
                    <a:pt x="158095" y="2040693"/>
                    <a:pt x="155250" y="2123864"/>
                  </a:cubicBezTo>
                  <a:cubicBezTo>
                    <a:pt x="152988" y="2189964"/>
                    <a:pt x="148319" y="2255990"/>
                    <a:pt x="147444" y="2322163"/>
                  </a:cubicBezTo>
                  <a:cubicBezTo>
                    <a:pt x="147298" y="2334128"/>
                    <a:pt x="144234" y="2346093"/>
                    <a:pt x="139272" y="2357766"/>
                  </a:cubicBezTo>
                  <a:cubicBezTo>
                    <a:pt x="139272" y="2286851"/>
                    <a:pt x="141242" y="2215864"/>
                    <a:pt x="138762" y="2145022"/>
                  </a:cubicBezTo>
                  <a:cubicBezTo>
                    <a:pt x="135989" y="2065133"/>
                    <a:pt x="137157" y="1985172"/>
                    <a:pt x="134822" y="1905357"/>
                  </a:cubicBezTo>
                  <a:cubicBezTo>
                    <a:pt x="132487" y="1826344"/>
                    <a:pt x="129277" y="1747258"/>
                    <a:pt x="122492" y="1668537"/>
                  </a:cubicBezTo>
                  <a:cubicBezTo>
                    <a:pt x="115415" y="1586606"/>
                    <a:pt x="104909" y="1504820"/>
                    <a:pt x="79958" y="1425808"/>
                  </a:cubicBezTo>
                  <a:cubicBezTo>
                    <a:pt x="76018" y="1413478"/>
                    <a:pt x="74413" y="1400710"/>
                    <a:pt x="73829" y="1387578"/>
                  </a:cubicBezTo>
                  <a:cubicBezTo>
                    <a:pt x="70036" y="1290909"/>
                    <a:pt x="64856" y="1194313"/>
                    <a:pt x="58290" y="1097718"/>
                  </a:cubicBezTo>
                  <a:cubicBezTo>
                    <a:pt x="56320" y="1068535"/>
                    <a:pt x="55371" y="1039206"/>
                    <a:pt x="53766" y="1009877"/>
                  </a:cubicBezTo>
                  <a:cubicBezTo>
                    <a:pt x="48878" y="921380"/>
                    <a:pt x="45960" y="832809"/>
                    <a:pt x="40634" y="744385"/>
                  </a:cubicBezTo>
                  <a:cubicBezTo>
                    <a:pt x="36111" y="669530"/>
                    <a:pt x="32390" y="594676"/>
                    <a:pt x="28231" y="519822"/>
                  </a:cubicBezTo>
                  <a:cubicBezTo>
                    <a:pt x="22613" y="418411"/>
                    <a:pt x="16485" y="317073"/>
                    <a:pt x="11889" y="215589"/>
                  </a:cubicBezTo>
                  <a:cubicBezTo>
                    <a:pt x="8970" y="150949"/>
                    <a:pt x="4082" y="86382"/>
                    <a:pt x="215" y="21741"/>
                  </a:cubicBezTo>
                  <a:cubicBezTo>
                    <a:pt x="-222" y="14591"/>
                    <a:pt x="143" y="7369"/>
                    <a:pt x="143" y="146"/>
                  </a:cubicBezTo>
                  <a:cubicBezTo>
                    <a:pt x="1091" y="73"/>
                    <a:pt x="2039" y="0"/>
                    <a:pt x="2988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9644E646-A8BD-4D77-9655-DBE9EF8EF044}"/>
                </a:ext>
              </a:extLst>
            </p:cNvPr>
            <p:cNvSpPr/>
            <p:nvPr/>
          </p:nvSpPr>
          <p:spPr>
            <a:xfrm>
              <a:off x="6567742" y="721330"/>
              <a:ext cx="81493" cy="48516"/>
            </a:xfrm>
            <a:custGeom>
              <a:avLst/>
              <a:gdLst>
                <a:gd name="connsiteX0" fmla="*/ 0 w 81493"/>
                <a:gd name="connsiteY0" fmla="*/ 48517 h 48516"/>
                <a:gd name="connsiteX1" fmla="*/ 81493 w 81493"/>
                <a:gd name="connsiteY1" fmla="*/ 0 h 48516"/>
                <a:gd name="connsiteX2" fmla="*/ 0 w 81493"/>
                <a:gd name="connsiteY2" fmla="*/ 48517 h 4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493" h="48516">
                  <a:moveTo>
                    <a:pt x="0" y="48517"/>
                  </a:moveTo>
                  <a:cubicBezTo>
                    <a:pt x="25827" y="33123"/>
                    <a:pt x="51654" y="17802"/>
                    <a:pt x="81493" y="0"/>
                  </a:cubicBezTo>
                  <a:cubicBezTo>
                    <a:pt x="65881" y="41878"/>
                    <a:pt x="32685" y="45744"/>
                    <a:pt x="0" y="48517"/>
                  </a:cubicBezTo>
                  <a:close/>
                </a:path>
              </a:pathLst>
            </a:custGeom>
            <a:solidFill>
              <a:srgbClr val="241D15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DDC33300-5A96-4C83-9742-F2ADAE12521A}"/>
                </a:ext>
              </a:extLst>
            </p:cNvPr>
            <p:cNvSpPr/>
            <p:nvPr/>
          </p:nvSpPr>
          <p:spPr>
            <a:xfrm>
              <a:off x="6513608" y="678066"/>
              <a:ext cx="103745" cy="52967"/>
            </a:xfrm>
            <a:custGeom>
              <a:avLst/>
              <a:gdLst>
                <a:gd name="connsiteX0" fmla="*/ 0 w 103745"/>
                <a:gd name="connsiteY0" fmla="*/ 52967 h 52967"/>
                <a:gd name="connsiteX1" fmla="*/ 103746 w 103745"/>
                <a:gd name="connsiteY1" fmla="*/ 0 h 52967"/>
                <a:gd name="connsiteX2" fmla="*/ 0 w 103745"/>
                <a:gd name="connsiteY2" fmla="*/ 52967 h 5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745" h="52967">
                  <a:moveTo>
                    <a:pt x="0" y="52967"/>
                  </a:moveTo>
                  <a:cubicBezTo>
                    <a:pt x="28016" y="14300"/>
                    <a:pt x="65370" y="6201"/>
                    <a:pt x="103746" y="0"/>
                  </a:cubicBezTo>
                  <a:cubicBezTo>
                    <a:pt x="70842" y="16853"/>
                    <a:pt x="37938" y="33633"/>
                    <a:pt x="0" y="52967"/>
                  </a:cubicBezTo>
                  <a:close/>
                </a:path>
              </a:pathLst>
            </a:custGeom>
            <a:solidFill>
              <a:srgbClr val="63451D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AA310BD7-F55F-4F10-B435-54EC6F13C32B}"/>
                </a:ext>
              </a:extLst>
            </p:cNvPr>
            <p:cNvSpPr/>
            <p:nvPr/>
          </p:nvSpPr>
          <p:spPr>
            <a:xfrm>
              <a:off x="6587368" y="972960"/>
              <a:ext cx="106809" cy="61348"/>
            </a:xfrm>
            <a:custGeom>
              <a:avLst/>
              <a:gdLst>
                <a:gd name="connsiteX0" fmla="*/ 106810 w 106809"/>
                <a:gd name="connsiteY0" fmla="*/ 0 h 61348"/>
                <a:gd name="connsiteX1" fmla="*/ 0 w 106809"/>
                <a:gd name="connsiteY1" fmla="*/ 38740 h 61348"/>
                <a:gd name="connsiteX2" fmla="*/ 106810 w 106809"/>
                <a:gd name="connsiteY2" fmla="*/ 0 h 6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09" h="61348">
                  <a:moveTo>
                    <a:pt x="106810" y="0"/>
                  </a:moveTo>
                  <a:cubicBezTo>
                    <a:pt x="71134" y="68653"/>
                    <a:pt x="47860" y="76824"/>
                    <a:pt x="0" y="38740"/>
                  </a:cubicBezTo>
                  <a:cubicBezTo>
                    <a:pt x="35238" y="25900"/>
                    <a:pt x="68945" y="13716"/>
                    <a:pt x="106810" y="0"/>
                  </a:cubicBezTo>
                  <a:close/>
                </a:path>
              </a:pathLst>
            </a:custGeom>
            <a:solidFill>
              <a:srgbClr val="FAF5F3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aphic 259">
            <a:extLst>
              <a:ext uri="{FF2B5EF4-FFF2-40B4-BE49-F238E27FC236}">
                <a16:creationId xmlns="" xmlns:a16="http://schemas.microsoft.com/office/drawing/2014/main" id="{DD42527D-6BD1-4ED5-AFD2-2384779609AF}"/>
              </a:ext>
            </a:extLst>
          </p:cNvPr>
          <p:cNvGrpSpPr/>
          <p:nvPr/>
        </p:nvGrpSpPr>
        <p:grpSpPr>
          <a:xfrm>
            <a:off x="7443868" y="1097474"/>
            <a:ext cx="1552240" cy="5334348"/>
            <a:chOff x="10078846" y="330422"/>
            <a:chExt cx="1765633" cy="6067682"/>
          </a:xfrm>
          <a:solidFill>
            <a:schemeClr val="accent2"/>
          </a:solidFill>
        </p:grpSpPr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6874E15-DCC7-401C-8A54-AF602191CB5B}"/>
                </a:ext>
              </a:extLst>
            </p:cNvPr>
            <p:cNvSpPr/>
            <p:nvPr/>
          </p:nvSpPr>
          <p:spPr>
            <a:xfrm>
              <a:off x="10078664" y="4432630"/>
              <a:ext cx="1764144" cy="1965597"/>
            </a:xfrm>
            <a:custGeom>
              <a:avLst/>
              <a:gdLst>
                <a:gd name="connsiteX0" fmla="*/ 789249 w 1764144"/>
                <a:gd name="connsiteY0" fmla="*/ 222875 h 1965597"/>
                <a:gd name="connsiteX1" fmla="*/ 788980 w 1764144"/>
                <a:gd name="connsiteY1" fmla="*/ 423 h 1965597"/>
                <a:gd name="connsiteX2" fmla="*/ 940269 w 1764144"/>
                <a:gd name="connsiteY2" fmla="*/ 333 h 1965597"/>
                <a:gd name="connsiteX3" fmla="*/ 938207 w 1764144"/>
                <a:gd name="connsiteY3" fmla="*/ 215794 h 1965597"/>
                <a:gd name="connsiteX4" fmla="*/ 964826 w 1764144"/>
                <a:gd name="connsiteY4" fmla="*/ 254423 h 1965597"/>
                <a:gd name="connsiteX5" fmla="*/ 987143 w 1764144"/>
                <a:gd name="connsiteY5" fmla="*/ 396122 h 1965597"/>
                <a:gd name="connsiteX6" fmla="*/ 956850 w 1764144"/>
                <a:gd name="connsiteY6" fmla="*/ 512367 h 1965597"/>
                <a:gd name="connsiteX7" fmla="*/ 945467 w 1764144"/>
                <a:gd name="connsiteY7" fmla="*/ 936567 h 1965597"/>
                <a:gd name="connsiteX8" fmla="*/ 985530 w 1764144"/>
                <a:gd name="connsiteY8" fmla="*/ 1122720 h 1965597"/>
                <a:gd name="connsiteX9" fmla="*/ 967515 w 1764144"/>
                <a:gd name="connsiteY9" fmla="*/ 1468677 h 1965597"/>
                <a:gd name="connsiteX10" fmla="*/ 998974 w 1764144"/>
                <a:gd name="connsiteY10" fmla="*/ 1508023 h 1965597"/>
                <a:gd name="connsiteX11" fmla="*/ 1584590 w 1764144"/>
                <a:gd name="connsiteY11" fmla="*/ 1587790 h 1965597"/>
                <a:gd name="connsiteX12" fmla="*/ 1714010 w 1764144"/>
                <a:gd name="connsiteY12" fmla="*/ 1645061 h 1965597"/>
                <a:gd name="connsiteX13" fmla="*/ 1716968 w 1764144"/>
                <a:gd name="connsiteY13" fmla="*/ 1804416 h 1965597"/>
                <a:gd name="connsiteX14" fmla="*/ 1509932 w 1764144"/>
                <a:gd name="connsiteY14" fmla="*/ 1892877 h 1965597"/>
                <a:gd name="connsiteX15" fmla="*/ 1012507 w 1764144"/>
                <a:gd name="connsiteY15" fmla="*/ 1963413 h 1965597"/>
                <a:gd name="connsiteX16" fmla="*/ 458798 w 1764144"/>
                <a:gd name="connsiteY16" fmla="*/ 1937779 h 1965597"/>
                <a:gd name="connsiteX17" fmla="*/ 109973 w 1764144"/>
                <a:gd name="connsiteY17" fmla="*/ 1838474 h 1965597"/>
                <a:gd name="connsiteX18" fmla="*/ 34777 w 1764144"/>
                <a:gd name="connsiteY18" fmla="*/ 1791420 h 1965597"/>
                <a:gd name="connsiteX19" fmla="*/ 42843 w 1764144"/>
                <a:gd name="connsiteY19" fmla="*/ 1652948 h 1965597"/>
                <a:gd name="connsiteX20" fmla="*/ 355011 w 1764144"/>
                <a:gd name="connsiteY20" fmla="*/ 1544142 h 1965597"/>
                <a:gd name="connsiteX21" fmla="*/ 741837 w 1764144"/>
                <a:gd name="connsiteY21" fmla="*/ 1508381 h 1965597"/>
                <a:gd name="connsiteX22" fmla="*/ 765319 w 1764144"/>
                <a:gd name="connsiteY22" fmla="*/ 1477102 h 1965597"/>
                <a:gd name="connsiteX23" fmla="*/ 771055 w 1764144"/>
                <a:gd name="connsiteY23" fmla="*/ 1000739 h 1965597"/>
                <a:gd name="connsiteX24" fmla="*/ 782437 w 1764144"/>
                <a:gd name="connsiteY24" fmla="*/ 925991 h 1965597"/>
                <a:gd name="connsiteX25" fmla="*/ 767291 w 1764144"/>
                <a:gd name="connsiteY25" fmla="*/ 452676 h 1965597"/>
                <a:gd name="connsiteX26" fmla="*/ 732516 w 1764144"/>
                <a:gd name="connsiteY26" fmla="*/ 389579 h 1965597"/>
                <a:gd name="connsiteX27" fmla="*/ 738521 w 1764144"/>
                <a:gd name="connsiteY27" fmla="*/ 265089 h 1965597"/>
                <a:gd name="connsiteX28" fmla="*/ 789249 w 1764144"/>
                <a:gd name="connsiteY28" fmla="*/ 222875 h 196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64144" h="1965597">
                  <a:moveTo>
                    <a:pt x="789249" y="222875"/>
                  </a:moveTo>
                  <a:cubicBezTo>
                    <a:pt x="789697" y="163722"/>
                    <a:pt x="789787" y="59576"/>
                    <a:pt x="788980" y="423"/>
                  </a:cubicBezTo>
                  <a:cubicBezTo>
                    <a:pt x="833255" y="-473"/>
                    <a:pt x="902178" y="333"/>
                    <a:pt x="940269" y="333"/>
                  </a:cubicBezTo>
                  <a:cubicBezTo>
                    <a:pt x="940000" y="68987"/>
                    <a:pt x="940179" y="147141"/>
                    <a:pt x="938207" y="215794"/>
                  </a:cubicBezTo>
                  <a:cubicBezTo>
                    <a:pt x="937580" y="237753"/>
                    <a:pt x="946274" y="246178"/>
                    <a:pt x="964826" y="254423"/>
                  </a:cubicBezTo>
                  <a:cubicBezTo>
                    <a:pt x="1031956" y="284358"/>
                    <a:pt x="1051315" y="346648"/>
                    <a:pt x="987143" y="396122"/>
                  </a:cubicBezTo>
                  <a:cubicBezTo>
                    <a:pt x="950397" y="424444"/>
                    <a:pt x="961152" y="473200"/>
                    <a:pt x="956850" y="512367"/>
                  </a:cubicBezTo>
                  <a:cubicBezTo>
                    <a:pt x="941613" y="653259"/>
                    <a:pt x="931754" y="794509"/>
                    <a:pt x="945467" y="936567"/>
                  </a:cubicBezTo>
                  <a:cubicBezTo>
                    <a:pt x="951651" y="1000470"/>
                    <a:pt x="980421" y="1058190"/>
                    <a:pt x="985530" y="1122720"/>
                  </a:cubicBezTo>
                  <a:cubicBezTo>
                    <a:pt x="994761" y="1239234"/>
                    <a:pt x="998078" y="1355031"/>
                    <a:pt x="967515" y="1468677"/>
                  </a:cubicBezTo>
                  <a:cubicBezTo>
                    <a:pt x="958284" y="1503183"/>
                    <a:pt x="968142" y="1506947"/>
                    <a:pt x="998974" y="1508023"/>
                  </a:cubicBezTo>
                  <a:cubicBezTo>
                    <a:pt x="1196779" y="1515193"/>
                    <a:pt x="1394225" y="1525231"/>
                    <a:pt x="1584590" y="1587790"/>
                  </a:cubicBezTo>
                  <a:cubicBezTo>
                    <a:pt x="1629672" y="1602578"/>
                    <a:pt x="1672872" y="1621489"/>
                    <a:pt x="1714010" y="1645061"/>
                  </a:cubicBezTo>
                  <a:cubicBezTo>
                    <a:pt x="1788221" y="1687633"/>
                    <a:pt x="1772178" y="1769551"/>
                    <a:pt x="1716968" y="1804416"/>
                  </a:cubicBezTo>
                  <a:cubicBezTo>
                    <a:pt x="1652348" y="1845196"/>
                    <a:pt x="1581902" y="1871008"/>
                    <a:pt x="1509932" y="1892877"/>
                  </a:cubicBezTo>
                  <a:cubicBezTo>
                    <a:pt x="1347888" y="1942171"/>
                    <a:pt x="1180736" y="1958662"/>
                    <a:pt x="1012507" y="1963413"/>
                  </a:cubicBezTo>
                  <a:cubicBezTo>
                    <a:pt x="827519" y="1968700"/>
                    <a:pt x="642441" y="1965922"/>
                    <a:pt x="458798" y="1937779"/>
                  </a:cubicBezTo>
                  <a:cubicBezTo>
                    <a:pt x="338340" y="1919227"/>
                    <a:pt x="221020" y="1889292"/>
                    <a:pt x="109973" y="1838474"/>
                  </a:cubicBezTo>
                  <a:cubicBezTo>
                    <a:pt x="83265" y="1826284"/>
                    <a:pt x="57273" y="1810331"/>
                    <a:pt x="34777" y="1791420"/>
                  </a:cubicBezTo>
                  <a:cubicBezTo>
                    <a:pt x="-14607" y="1749834"/>
                    <a:pt x="-10932" y="1688798"/>
                    <a:pt x="42843" y="1652948"/>
                  </a:cubicBezTo>
                  <a:cubicBezTo>
                    <a:pt x="137309" y="1589940"/>
                    <a:pt x="245398" y="1563232"/>
                    <a:pt x="355011" y="1544142"/>
                  </a:cubicBezTo>
                  <a:cubicBezTo>
                    <a:pt x="482817" y="1521915"/>
                    <a:pt x="612148" y="1511607"/>
                    <a:pt x="741837" y="1508381"/>
                  </a:cubicBezTo>
                  <a:cubicBezTo>
                    <a:pt x="768993" y="1507664"/>
                    <a:pt x="770517" y="1498791"/>
                    <a:pt x="765319" y="1477102"/>
                  </a:cubicBezTo>
                  <a:cubicBezTo>
                    <a:pt x="726780" y="1317926"/>
                    <a:pt x="727676" y="1159109"/>
                    <a:pt x="771055" y="1000739"/>
                  </a:cubicBezTo>
                  <a:cubicBezTo>
                    <a:pt x="777687" y="976540"/>
                    <a:pt x="781810" y="950997"/>
                    <a:pt x="782437" y="925991"/>
                  </a:cubicBezTo>
                  <a:cubicBezTo>
                    <a:pt x="786112" y="767980"/>
                    <a:pt x="793192" y="609790"/>
                    <a:pt x="767291" y="452676"/>
                  </a:cubicBezTo>
                  <a:cubicBezTo>
                    <a:pt x="763168" y="427402"/>
                    <a:pt x="755550" y="406608"/>
                    <a:pt x="732516" y="389579"/>
                  </a:cubicBezTo>
                  <a:cubicBezTo>
                    <a:pt x="682863" y="353012"/>
                    <a:pt x="687971" y="303269"/>
                    <a:pt x="738521" y="265089"/>
                  </a:cubicBezTo>
                  <a:cubicBezTo>
                    <a:pt x="755998" y="252183"/>
                    <a:pt x="789428" y="256754"/>
                    <a:pt x="789249" y="222875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DA18192B-F341-49FF-8B97-1447A5C85ACF}"/>
                </a:ext>
              </a:extLst>
            </p:cNvPr>
            <p:cNvSpPr/>
            <p:nvPr/>
          </p:nvSpPr>
          <p:spPr>
            <a:xfrm>
              <a:off x="10341204" y="773807"/>
              <a:ext cx="1204079" cy="3668802"/>
            </a:xfrm>
            <a:custGeom>
              <a:avLst/>
              <a:gdLst>
                <a:gd name="connsiteX0" fmla="*/ 1203296 w 1204079"/>
                <a:gd name="connsiteY0" fmla="*/ 2243962 h 3668802"/>
                <a:gd name="connsiteX1" fmla="*/ 1193527 w 1204079"/>
                <a:gd name="connsiteY1" fmla="*/ 1887340 h 3668802"/>
                <a:gd name="connsiteX2" fmla="*/ 1149969 w 1204079"/>
                <a:gd name="connsiteY2" fmla="*/ 1619448 h 3668802"/>
                <a:gd name="connsiteX3" fmla="*/ 1085348 w 1204079"/>
                <a:gd name="connsiteY3" fmla="*/ 1134660 h 3668802"/>
                <a:gd name="connsiteX4" fmla="*/ 1121647 w 1204079"/>
                <a:gd name="connsiteY4" fmla="*/ 865155 h 3668802"/>
                <a:gd name="connsiteX5" fmla="*/ 1121647 w 1204079"/>
                <a:gd name="connsiteY5" fmla="*/ 865155 h 3668802"/>
                <a:gd name="connsiteX6" fmla="*/ 1137152 w 1204079"/>
                <a:gd name="connsiteY6" fmla="*/ 545100 h 3668802"/>
                <a:gd name="connsiteX7" fmla="*/ 1130878 w 1204079"/>
                <a:gd name="connsiteY7" fmla="*/ 341291 h 3668802"/>
                <a:gd name="connsiteX8" fmla="*/ 1139662 w 1204079"/>
                <a:gd name="connsiteY8" fmla="*/ 285006 h 3668802"/>
                <a:gd name="connsiteX9" fmla="*/ 1173899 w 1204079"/>
                <a:gd name="connsiteY9" fmla="*/ 56370 h 3668802"/>
                <a:gd name="connsiteX10" fmla="*/ 1010331 w 1204079"/>
                <a:gd name="connsiteY10" fmla="*/ 622 h 3668802"/>
                <a:gd name="connsiteX11" fmla="*/ 993661 w 1204079"/>
                <a:gd name="connsiteY11" fmla="*/ 24642 h 3668802"/>
                <a:gd name="connsiteX12" fmla="*/ 993213 w 1204079"/>
                <a:gd name="connsiteY12" fmla="*/ 181129 h 3668802"/>
                <a:gd name="connsiteX13" fmla="*/ 941140 w 1204079"/>
                <a:gd name="connsiteY13" fmla="*/ 286260 h 3668802"/>
                <a:gd name="connsiteX14" fmla="*/ 653978 w 1204079"/>
                <a:gd name="connsiteY14" fmla="*/ 449917 h 3668802"/>
                <a:gd name="connsiteX15" fmla="*/ 542573 w 1204079"/>
                <a:gd name="connsiteY15" fmla="*/ 444809 h 3668802"/>
                <a:gd name="connsiteX16" fmla="*/ 290634 w 1204079"/>
                <a:gd name="connsiteY16" fmla="*/ 298718 h 3668802"/>
                <a:gd name="connsiteX17" fmla="*/ 216872 w 1204079"/>
                <a:gd name="connsiteY17" fmla="*/ 192243 h 3668802"/>
                <a:gd name="connsiteX18" fmla="*/ 217320 w 1204079"/>
                <a:gd name="connsiteY18" fmla="*/ 189016 h 3668802"/>
                <a:gd name="connsiteX19" fmla="*/ 218306 w 1204079"/>
                <a:gd name="connsiteY19" fmla="*/ 50723 h 3668802"/>
                <a:gd name="connsiteX20" fmla="*/ 198768 w 1204079"/>
                <a:gd name="connsiteY20" fmla="*/ 10929 h 3668802"/>
                <a:gd name="connsiteX21" fmla="*/ 45597 w 1204079"/>
                <a:gd name="connsiteY21" fmla="*/ 51530 h 3668802"/>
                <a:gd name="connsiteX22" fmla="*/ 75532 w 1204079"/>
                <a:gd name="connsiteY22" fmla="*/ 301138 h 3668802"/>
                <a:gd name="connsiteX23" fmla="*/ 78938 w 1204079"/>
                <a:gd name="connsiteY23" fmla="*/ 581220 h 3668802"/>
                <a:gd name="connsiteX24" fmla="*/ 94891 w 1204079"/>
                <a:gd name="connsiteY24" fmla="*/ 903784 h 3668802"/>
                <a:gd name="connsiteX25" fmla="*/ 128680 w 1204079"/>
                <a:gd name="connsiteY25" fmla="*/ 1235669 h 3668802"/>
                <a:gd name="connsiteX26" fmla="*/ 102151 w 1204079"/>
                <a:gd name="connsiteY26" fmla="*/ 1447724 h 3668802"/>
                <a:gd name="connsiteX27" fmla="*/ 26865 w 1204079"/>
                <a:gd name="connsiteY27" fmla="*/ 1845036 h 3668802"/>
                <a:gd name="connsiteX28" fmla="*/ 784 w 1204079"/>
                <a:gd name="connsiteY28" fmla="*/ 2594668 h 3668802"/>
                <a:gd name="connsiteX29" fmla="*/ 39681 w 1204079"/>
                <a:gd name="connsiteY29" fmla="*/ 3460456 h 3668802"/>
                <a:gd name="connsiteX30" fmla="*/ 91127 w 1204079"/>
                <a:gd name="connsiteY30" fmla="*/ 3600362 h 3668802"/>
                <a:gd name="connsiteX31" fmla="*/ 469617 w 1204079"/>
                <a:gd name="connsiteY31" fmla="*/ 3668657 h 3668802"/>
                <a:gd name="connsiteX32" fmla="*/ 734462 w 1204079"/>
                <a:gd name="connsiteY32" fmla="*/ 3663190 h 3668802"/>
                <a:gd name="connsiteX33" fmla="*/ 971703 w 1204079"/>
                <a:gd name="connsiteY33" fmla="*/ 3636392 h 3668802"/>
                <a:gd name="connsiteX34" fmla="*/ 1060253 w 1204079"/>
                <a:gd name="connsiteY34" fmla="*/ 3616136 h 3668802"/>
                <a:gd name="connsiteX35" fmla="*/ 1167894 w 1204079"/>
                <a:gd name="connsiteY35" fmla="*/ 3500250 h 3668802"/>
                <a:gd name="connsiteX36" fmla="*/ 1169059 w 1204079"/>
                <a:gd name="connsiteY36" fmla="*/ 3468970 h 3668802"/>
                <a:gd name="connsiteX37" fmla="*/ 1203207 w 1204079"/>
                <a:gd name="connsiteY37" fmla="*/ 2835493 h 3668802"/>
                <a:gd name="connsiteX38" fmla="*/ 1203296 w 1204079"/>
                <a:gd name="connsiteY38" fmla="*/ 2243962 h 3668802"/>
                <a:gd name="connsiteX39" fmla="*/ 1121647 w 1204079"/>
                <a:gd name="connsiteY39" fmla="*/ 865065 h 3668802"/>
                <a:gd name="connsiteX40" fmla="*/ 1118869 w 1204079"/>
                <a:gd name="connsiteY40" fmla="*/ 853593 h 3668802"/>
                <a:gd name="connsiteX41" fmla="*/ 1121647 w 1204079"/>
                <a:gd name="connsiteY41" fmla="*/ 865065 h 366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04079" h="3668802">
                  <a:moveTo>
                    <a:pt x="1203296" y="2243962"/>
                  </a:moveTo>
                  <a:cubicBezTo>
                    <a:pt x="1203117" y="2178355"/>
                    <a:pt x="1204013" y="2000986"/>
                    <a:pt x="1193527" y="1887340"/>
                  </a:cubicBezTo>
                  <a:cubicBezTo>
                    <a:pt x="1191107" y="1796100"/>
                    <a:pt x="1171479" y="1707460"/>
                    <a:pt x="1149969" y="1619448"/>
                  </a:cubicBezTo>
                  <a:cubicBezTo>
                    <a:pt x="1111071" y="1460092"/>
                    <a:pt x="1075579" y="1301006"/>
                    <a:pt x="1085348" y="1134660"/>
                  </a:cubicBezTo>
                  <a:cubicBezTo>
                    <a:pt x="1090726" y="1043511"/>
                    <a:pt x="1112953" y="955408"/>
                    <a:pt x="1121647" y="865155"/>
                  </a:cubicBezTo>
                  <a:cubicBezTo>
                    <a:pt x="1121647" y="865155"/>
                    <a:pt x="1121647" y="865155"/>
                    <a:pt x="1121647" y="865155"/>
                  </a:cubicBezTo>
                  <a:cubicBezTo>
                    <a:pt x="1148266" y="759486"/>
                    <a:pt x="1144681" y="652383"/>
                    <a:pt x="1137152" y="545100"/>
                  </a:cubicBezTo>
                  <a:cubicBezTo>
                    <a:pt x="1131685" y="466767"/>
                    <a:pt x="1118869" y="445436"/>
                    <a:pt x="1130878" y="341291"/>
                  </a:cubicBezTo>
                  <a:cubicBezTo>
                    <a:pt x="1134732" y="316106"/>
                    <a:pt x="1140289" y="293520"/>
                    <a:pt x="1139662" y="285006"/>
                  </a:cubicBezTo>
                  <a:cubicBezTo>
                    <a:pt x="1148804" y="212050"/>
                    <a:pt x="1160545" y="122962"/>
                    <a:pt x="1173899" y="56370"/>
                  </a:cubicBezTo>
                  <a:cubicBezTo>
                    <a:pt x="1126487" y="17113"/>
                    <a:pt x="1066706" y="13349"/>
                    <a:pt x="1010331" y="622"/>
                  </a:cubicBezTo>
                  <a:cubicBezTo>
                    <a:pt x="991510" y="-3590"/>
                    <a:pt x="996529" y="14604"/>
                    <a:pt x="993661" y="24642"/>
                  </a:cubicBezTo>
                  <a:cubicBezTo>
                    <a:pt x="994109" y="79135"/>
                    <a:pt x="991062" y="145996"/>
                    <a:pt x="993213" y="181129"/>
                  </a:cubicBezTo>
                  <a:cubicBezTo>
                    <a:pt x="993213" y="247900"/>
                    <a:pt x="993123" y="265467"/>
                    <a:pt x="941140" y="286260"/>
                  </a:cubicBezTo>
                  <a:cubicBezTo>
                    <a:pt x="837891" y="327578"/>
                    <a:pt x="745307" y="388165"/>
                    <a:pt x="653978" y="449917"/>
                  </a:cubicBezTo>
                  <a:cubicBezTo>
                    <a:pt x="619831" y="473041"/>
                    <a:pt x="574211" y="471248"/>
                    <a:pt x="542573" y="444809"/>
                  </a:cubicBezTo>
                  <a:cubicBezTo>
                    <a:pt x="467198" y="381622"/>
                    <a:pt x="384383" y="332238"/>
                    <a:pt x="290634" y="298718"/>
                  </a:cubicBezTo>
                  <a:cubicBezTo>
                    <a:pt x="226552" y="275774"/>
                    <a:pt x="216962" y="265377"/>
                    <a:pt x="216872" y="192243"/>
                  </a:cubicBezTo>
                  <a:lnTo>
                    <a:pt x="217320" y="189016"/>
                  </a:lnTo>
                  <a:cubicBezTo>
                    <a:pt x="218396" y="157288"/>
                    <a:pt x="217858" y="81106"/>
                    <a:pt x="218306" y="50723"/>
                  </a:cubicBezTo>
                  <a:cubicBezTo>
                    <a:pt x="216424" y="25180"/>
                    <a:pt x="216424" y="5731"/>
                    <a:pt x="198768" y="10929"/>
                  </a:cubicBezTo>
                  <a:cubicBezTo>
                    <a:pt x="150369" y="25000"/>
                    <a:pt x="86197" y="14873"/>
                    <a:pt x="45597" y="51530"/>
                  </a:cubicBezTo>
                  <a:cubicBezTo>
                    <a:pt x="49630" y="107456"/>
                    <a:pt x="64060" y="218862"/>
                    <a:pt x="75532" y="301138"/>
                  </a:cubicBezTo>
                  <a:cubicBezTo>
                    <a:pt x="80013" y="419982"/>
                    <a:pt x="94891" y="490160"/>
                    <a:pt x="78938" y="581220"/>
                  </a:cubicBezTo>
                  <a:cubicBezTo>
                    <a:pt x="59489" y="691908"/>
                    <a:pt x="72664" y="797218"/>
                    <a:pt x="94891" y="903784"/>
                  </a:cubicBezTo>
                  <a:cubicBezTo>
                    <a:pt x="117746" y="1013307"/>
                    <a:pt x="134954" y="1122919"/>
                    <a:pt x="128680" y="1235669"/>
                  </a:cubicBezTo>
                  <a:cubicBezTo>
                    <a:pt x="124647" y="1307190"/>
                    <a:pt x="109142" y="1376830"/>
                    <a:pt x="102151" y="1447724"/>
                  </a:cubicBezTo>
                  <a:cubicBezTo>
                    <a:pt x="79475" y="1539053"/>
                    <a:pt x="37889" y="1725206"/>
                    <a:pt x="26865" y="1845036"/>
                  </a:cubicBezTo>
                  <a:cubicBezTo>
                    <a:pt x="3921" y="2094197"/>
                    <a:pt x="-2443" y="2344074"/>
                    <a:pt x="784" y="2594668"/>
                  </a:cubicBezTo>
                  <a:cubicBezTo>
                    <a:pt x="4458" y="2883891"/>
                    <a:pt x="27940" y="3171860"/>
                    <a:pt x="39681" y="3460456"/>
                  </a:cubicBezTo>
                  <a:cubicBezTo>
                    <a:pt x="41743" y="3511005"/>
                    <a:pt x="30450" y="3569889"/>
                    <a:pt x="91127" y="3600362"/>
                  </a:cubicBezTo>
                  <a:cubicBezTo>
                    <a:pt x="211674" y="3654227"/>
                    <a:pt x="340466" y="3665610"/>
                    <a:pt x="469617" y="3668657"/>
                  </a:cubicBezTo>
                  <a:cubicBezTo>
                    <a:pt x="518912" y="3669822"/>
                    <a:pt x="715372" y="3663638"/>
                    <a:pt x="734462" y="3663190"/>
                  </a:cubicBezTo>
                  <a:cubicBezTo>
                    <a:pt x="814409" y="3661487"/>
                    <a:pt x="893280" y="3651269"/>
                    <a:pt x="971703" y="3636392"/>
                  </a:cubicBezTo>
                  <a:cubicBezTo>
                    <a:pt x="999845" y="3623486"/>
                    <a:pt x="1030497" y="3622052"/>
                    <a:pt x="1060253" y="3616136"/>
                  </a:cubicBezTo>
                  <a:cubicBezTo>
                    <a:pt x="1118869" y="3604485"/>
                    <a:pt x="1176857" y="3576880"/>
                    <a:pt x="1167894" y="3500250"/>
                  </a:cubicBezTo>
                  <a:cubicBezTo>
                    <a:pt x="1166729" y="3489943"/>
                    <a:pt x="1167984" y="3479367"/>
                    <a:pt x="1169059" y="3468970"/>
                  </a:cubicBezTo>
                  <a:cubicBezTo>
                    <a:pt x="1190838" y="3258349"/>
                    <a:pt x="1201593" y="3047101"/>
                    <a:pt x="1203207" y="2835493"/>
                  </a:cubicBezTo>
                  <a:cubicBezTo>
                    <a:pt x="1204730" y="2638137"/>
                    <a:pt x="1203924" y="2441049"/>
                    <a:pt x="1203296" y="2243962"/>
                  </a:cubicBezTo>
                  <a:close/>
                  <a:moveTo>
                    <a:pt x="1121647" y="865065"/>
                  </a:moveTo>
                  <a:cubicBezTo>
                    <a:pt x="1119675" y="861211"/>
                    <a:pt x="1118958" y="857447"/>
                    <a:pt x="1118869" y="853593"/>
                  </a:cubicBezTo>
                  <a:cubicBezTo>
                    <a:pt x="1119586" y="857447"/>
                    <a:pt x="1120482" y="861301"/>
                    <a:pt x="1121647" y="865065"/>
                  </a:cubicBezTo>
                  <a:close/>
                </a:path>
              </a:pathLst>
            </a:custGeom>
            <a:solidFill>
              <a:schemeClr val="accent3"/>
            </a:solidFill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5021B6B6-EB16-46EE-823A-2DEC195C2AF5}"/>
                </a:ext>
              </a:extLst>
            </p:cNvPr>
            <p:cNvSpPr/>
            <p:nvPr/>
          </p:nvSpPr>
          <p:spPr>
            <a:xfrm>
              <a:off x="10192943" y="825157"/>
              <a:ext cx="211686" cy="336009"/>
            </a:xfrm>
            <a:custGeom>
              <a:avLst/>
              <a:gdLst>
                <a:gd name="connsiteX0" fmla="*/ 178801 w 211686"/>
                <a:gd name="connsiteY0" fmla="*/ 151916 h 336009"/>
                <a:gd name="connsiteX1" fmla="*/ 105845 w 211686"/>
                <a:gd name="connsiteY1" fmla="*/ 141430 h 336009"/>
                <a:gd name="connsiteX2" fmla="*/ 78061 w 211686"/>
                <a:gd name="connsiteY2" fmla="*/ 218329 h 336009"/>
                <a:gd name="connsiteX3" fmla="*/ 95807 w 211686"/>
                <a:gd name="connsiteY3" fmla="*/ 256241 h 336009"/>
                <a:gd name="connsiteX4" fmla="*/ 105845 w 211686"/>
                <a:gd name="connsiteY4" fmla="*/ 189918 h 336009"/>
                <a:gd name="connsiteX5" fmla="*/ 162668 w 211686"/>
                <a:gd name="connsiteY5" fmla="*/ 181224 h 336009"/>
                <a:gd name="connsiteX6" fmla="*/ 173692 w 211686"/>
                <a:gd name="connsiteY6" fmla="*/ 254717 h 336009"/>
                <a:gd name="connsiteX7" fmla="*/ 110326 w 211686"/>
                <a:gd name="connsiteY7" fmla="*/ 303653 h 336009"/>
                <a:gd name="connsiteX8" fmla="*/ 42838 w 211686"/>
                <a:gd name="connsiteY8" fmla="*/ 262873 h 336009"/>
                <a:gd name="connsiteX9" fmla="*/ 158456 w 211686"/>
                <a:gd name="connsiteY9" fmla="*/ 70625 h 336009"/>
                <a:gd name="connsiteX10" fmla="*/ 200938 w 211686"/>
                <a:gd name="connsiteY10" fmla="*/ 71790 h 336009"/>
                <a:gd name="connsiteX11" fmla="*/ 193858 w 211686"/>
                <a:gd name="connsiteY11" fmla="*/ 0 h 336009"/>
                <a:gd name="connsiteX12" fmla="*/ 1162 w 211686"/>
                <a:gd name="connsiteY12" fmla="*/ 189918 h 336009"/>
                <a:gd name="connsiteX13" fmla="*/ 71249 w 211686"/>
                <a:gd name="connsiteY13" fmla="*/ 330003 h 336009"/>
                <a:gd name="connsiteX14" fmla="*/ 203986 w 211686"/>
                <a:gd name="connsiteY14" fmla="*/ 268251 h 336009"/>
                <a:gd name="connsiteX15" fmla="*/ 178801 w 211686"/>
                <a:gd name="connsiteY15" fmla="*/ 151916 h 33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1686" h="336009">
                  <a:moveTo>
                    <a:pt x="178801" y="151916"/>
                  </a:moveTo>
                  <a:cubicBezTo>
                    <a:pt x="159531" y="133095"/>
                    <a:pt x="130134" y="128703"/>
                    <a:pt x="105845" y="141430"/>
                  </a:cubicBezTo>
                  <a:cubicBezTo>
                    <a:pt x="77254" y="156397"/>
                    <a:pt x="76717" y="190455"/>
                    <a:pt x="78061" y="218329"/>
                  </a:cubicBezTo>
                  <a:cubicBezTo>
                    <a:pt x="78868" y="235896"/>
                    <a:pt x="83170" y="256510"/>
                    <a:pt x="95807" y="256241"/>
                  </a:cubicBezTo>
                  <a:cubicBezTo>
                    <a:pt x="112657" y="256510"/>
                    <a:pt x="97779" y="216447"/>
                    <a:pt x="105845" y="189918"/>
                  </a:cubicBezTo>
                  <a:cubicBezTo>
                    <a:pt x="115794" y="157204"/>
                    <a:pt x="145101" y="163119"/>
                    <a:pt x="162668" y="181224"/>
                  </a:cubicBezTo>
                  <a:cubicBezTo>
                    <a:pt x="183999" y="203272"/>
                    <a:pt x="185343" y="226933"/>
                    <a:pt x="173692" y="254717"/>
                  </a:cubicBezTo>
                  <a:cubicBezTo>
                    <a:pt x="162578" y="281336"/>
                    <a:pt x="143309" y="302577"/>
                    <a:pt x="110326" y="303653"/>
                  </a:cubicBezTo>
                  <a:cubicBezTo>
                    <a:pt x="78957" y="304639"/>
                    <a:pt x="55744" y="292181"/>
                    <a:pt x="42838" y="262873"/>
                  </a:cubicBezTo>
                  <a:cubicBezTo>
                    <a:pt x="8422" y="185167"/>
                    <a:pt x="52697" y="71522"/>
                    <a:pt x="158456" y="70625"/>
                  </a:cubicBezTo>
                  <a:cubicBezTo>
                    <a:pt x="170376" y="70536"/>
                    <a:pt x="189018" y="71701"/>
                    <a:pt x="200938" y="71790"/>
                  </a:cubicBezTo>
                  <a:cubicBezTo>
                    <a:pt x="203896" y="44096"/>
                    <a:pt x="197981" y="27784"/>
                    <a:pt x="193858" y="0"/>
                  </a:cubicBezTo>
                  <a:cubicBezTo>
                    <a:pt x="90698" y="23751"/>
                    <a:pt x="15502" y="75555"/>
                    <a:pt x="1162" y="189918"/>
                  </a:cubicBezTo>
                  <a:cubicBezTo>
                    <a:pt x="-6546" y="251849"/>
                    <a:pt x="24913" y="316470"/>
                    <a:pt x="71249" y="330003"/>
                  </a:cubicBezTo>
                  <a:cubicBezTo>
                    <a:pt x="125563" y="345867"/>
                    <a:pt x="177994" y="331975"/>
                    <a:pt x="203986" y="268251"/>
                  </a:cubicBezTo>
                  <a:cubicBezTo>
                    <a:pt x="211783" y="249160"/>
                    <a:pt x="224331" y="196281"/>
                    <a:pt x="178801" y="151916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B357FFC-4137-44E5-AFD1-5F6679295E22}"/>
                </a:ext>
              </a:extLst>
            </p:cNvPr>
            <p:cNvSpPr/>
            <p:nvPr/>
          </p:nvSpPr>
          <p:spPr>
            <a:xfrm>
              <a:off x="11480061" y="830087"/>
              <a:ext cx="216436" cy="329046"/>
            </a:xfrm>
            <a:custGeom>
              <a:avLst/>
              <a:gdLst>
                <a:gd name="connsiteX0" fmla="*/ 35041 w 216436"/>
                <a:gd name="connsiteY0" fmla="*/ 0 h 329046"/>
                <a:gd name="connsiteX1" fmla="*/ 21687 w 216436"/>
                <a:gd name="connsiteY1" fmla="*/ 66592 h 329046"/>
                <a:gd name="connsiteX2" fmla="*/ 79675 w 216436"/>
                <a:gd name="connsiteY2" fmla="*/ 66144 h 329046"/>
                <a:gd name="connsiteX3" fmla="*/ 169929 w 216436"/>
                <a:gd name="connsiteY3" fmla="*/ 140175 h 329046"/>
                <a:gd name="connsiteX4" fmla="*/ 158456 w 216436"/>
                <a:gd name="connsiteY4" fmla="*/ 277482 h 329046"/>
                <a:gd name="connsiteX5" fmla="*/ 59599 w 216436"/>
                <a:gd name="connsiteY5" fmla="*/ 278558 h 329046"/>
                <a:gd name="connsiteX6" fmla="*/ 50188 w 216436"/>
                <a:gd name="connsiteY6" fmla="*/ 176743 h 329046"/>
                <a:gd name="connsiteX7" fmla="*/ 110327 w 216436"/>
                <a:gd name="connsiteY7" fmla="*/ 185436 h 329046"/>
                <a:gd name="connsiteX8" fmla="*/ 124040 w 216436"/>
                <a:gd name="connsiteY8" fmla="*/ 259736 h 329046"/>
                <a:gd name="connsiteX9" fmla="*/ 118752 w 216436"/>
                <a:gd name="connsiteY9" fmla="*/ 146628 h 329046"/>
                <a:gd name="connsiteX10" fmla="*/ 19626 w 216436"/>
                <a:gd name="connsiteY10" fmla="*/ 158190 h 329046"/>
                <a:gd name="connsiteX11" fmla="*/ 19626 w 216436"/>
                <a:gd name="connsiteY11" fmla="*/ 158190 h 329046"/>
                <a:gd name="connsiteX12" fmla="*/ 894 w 216436"/>
                <a:gd name="connsiteY12" fmla="*/ 226933 h 329046"/>
                <a:gd name="connsiteX13" fmla="*/ 14517 w 216436"/>
                <a:gd name="connsiteY13" fmla="*/ 271656 h 329046"/>
                <a:gd name="connsiteX14" fmla="*/ 140352 w 216436"/>
                <a:gd name="connsiteY14" fmla="*/ 325522 h 329046"/>
                <a:gd name="connsiteX15" fmla="*/ 215369 w 216436"/>
                <a:gd name="connsiteY15" fmla="*/ 225499 h 329046"/>
                <a:gd name="connsiteX16" fmla="*/ 35041 w 216436"/>
                <a:gd name="connsiteY16" fmla="*/ 0 h 32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436" h="329046">
                  <a:moveTo>
                    <a:pt x="35041" y="0"/>
                  </a:moveTo>
                  <a:cubicBezTo>
                    <a:pt x="32532" y="3406"/>
                    <a:pt x="21866" y="60766"/>
                    <a:pt x="21687" y="66592"/>
                  </a:cubicBezTo>
                  <a:cubicBezTo>
                    <a:pt x="41046" y="66323"/>
                    <a:pt x="60495" y="64531"/>
                    <a:pt x="79675" y="66144"/>
                  </a:cubicBezTo>
                  <a:cubicBezTo>
                    <a:pt x="126639" y="69998"/>
                    <a:pt x="154692" y="94555"/>
                    <a:pt x="169929" y="140175"/>
                  </a:cubicBezTo>
                  <a:cubicBezTo>
                    <a:pt x="186061" y="188752"/>
                    <a:pt x="193052" y="235806"/>
                    <a:pt x="158456" y="277482"/>
                  </a:cubicBezTo>
                  <a:cubicBezTo>
                    <a:pt x="133540" y="307507"/>
                    <a:pt x="88100" y="306521"/>
                    <a:pt x="59599" y="278558"/>
                  </a:cubicBezTo>
                  <a:cubicBezTo>
                    <a:pt x="30650" y="250146"/>
                    <a:pt x="22763" y="202196"/>
                    <a:pt x="50188" y="176743"/>
                  </a:cubicBezTo>
                  <a:cubicBezTo>
                    <a:pt x="70802" y="157563"/>
                    <a:pt x="103426" y="155949"/>
                    <a:pt x="110327" y="185436"/>
                  </a:cubicBezTo>
                  <a:cubicBezTo>
                    <a:pt x="116511" y="211966"/>
                    <a:pt x="111134" y="259736"/>
                    <a:pt x="124040" y="259736"/>
                  </a:cubicBezTo>
                  <a:cubicBezTo>
                    <a:pt x="136408" y="259736"/>
                    <a:pt x="155678" y="179611"/>
                    <a:pt x="118752" y="146628"/>
                  </a:cubicBezTo>
                  <a:cubicBezTo>
                    <a:pt x="87204" y="118486"/>
                    <a:pt x="50367" y="134081"/>
                    <a:pt x="19626" y="158190"/>
                  </a:cubicBezTo>
                  <a:cubicBezTo>
                    <a:pt x="19626" y="158190"/>
                    <a:pt x="19626" y="158190"/>
                    <a:pt x="19626" y="158190"/>
                  </a:cubicBezTo>
                  <a:cubicBezTo>
                    <a:pt x="1342" y="177818"/>
                    <a:pt x="3941" y="203182"/>
                    <a:pt x="894" y="226933"/>
                  </a:cubicBezTo>
                  <a:cubicBezTo>
                    <a:pt x="-3677" y="236344"/>
                    <a:pt x="10574" y="265831"/>
                    <a:pt x="14517" y="271656"/>
                  </a:cubicBezTo>
                  <a:cubicBezTo>
                    <a:pt x="44990" y="317187"/>
                    <a:pt x="93209" y="337890"/>
                    <a:pt x="140352" y="325522"/>
                  </a:cubicBezTo>
                  <a:cubicBezTo>
                    <a:pt x="180056" y="315125"/>
                    <a:pt x="209812" y="280709"/>
                    <a:pt x="215369" y="225499"/>
                  </a:cubicBezTo>
                  <a:cubicBezTo>
                    <a:pt x="224690" y="130944"/>
                    <a:pt x="173693" y="30831"/>
                    <a:pt x="35041" y="0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DB54568F-6C83-4F59-9779-689307D9185E}"/>
                </a:ext>
              </a:extLst>
            </p:cNvPr>
            <p:cNvSpPr/>
            <p:nvPr/>
          </p:nvSpPr>
          <p:spPr>
            <a:xfrm>
              <a:off x="11019023" y="919713"/>
              <a:ext cx="315444" cy="188869"/>
            </a:xfrm>
            <a:custGeom>
              <a:avLst/>
              <a:gdLst>
                <a:gd name="connsiteX0" fmla="*/ 304191 w 315444"/>
                <a:gd name="connsiteY0" fmla="*/ 45082 h 188869"/>
                <a:gd name="connsiteX1" fmla="*/ 184809 w 315444"/>
                <a:gd name="connsiteY1" fmla="*/ 152543 h 188869"/>
                <a:gd name="connsiteX2" fmla="*/ 0 w 315444"/>
                <a:gd name="connsiteY2" fmla="*/ 169752 h 188869"/>
                <a:gd name="connsiteX3" fmla="*/ 28501 w 315444"/>
                <a:gd name="connsiteY3" fmla="*/ 156039 h 188869"/>
                <a:gd name="connsiteX4" fmla="*/ 195206 w 315444"/>
                <a:gd name="connsiteY4" fmla="*/ 94735 h 188869"/>
                <a:gd name="connsiteX5" fmla="*/ 313243 w 315444"/>
                <a:gd name="connsiteY5" fmla="*/ 0 h 188869"/>
                <a:gd name="connsiteX6" fmla="*/ 304191 w 315444"/>
                <a:gd name="connsiteY6" fmla="*/ 45082 h 18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444" h="188869">
                  <a:moveTo>
                    <a:pt x="304191" y="45082"/>
                  </a:moveTo>
                  <a:cubicBezTo>
                    <a:pt x="262246" y="78512"/>
                    <a:pt x="229801" y="122429"/>
                    <a:pt x="184809" y="152543"/>
                  </a:cubicBezTo>
                  <a:cubicBezTo>
                    <a:pt x="121533" y="194847"/>
                    <a:pt x="71790" y="199687"/>
                    <a:pt x="0" y="169752"/>
                  </a:cubicBezTo>
                  <a:cubicBezTo>
                    <a:pt x="5826" y="157383"/>
                    <a:pt x="17208" y="153081"/>
                    <a:pt x="28501" y="156039"/>
                  </a:cubicBezTo>
                  <a:cubicBezTo>
                    <a:pt x="98678" y="174412"/>
                    <a:pt x="148510" y="138024"/>
                    <a:pt x="195206" y="94735"/>
                  </a:cubicBezTo>
                  <a:cubicBezTo>
                    <a:pt x="232400" y="60318"/>
                    <a:pt x="269326" y="25902"/>
                    <a:pt x="313243" y="0"/>
                  </a:cubicBezTo>
                  <a:cubicBezTo>
                    <a:pt x="316380" y="23841"/>
                    <a:pt x="318172" y="32176"/>
                    <a:pt x="304191" y="45082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73351998-B5BE-49B6-8ABE-C408FB2EFB46}"/>
                </a:ext>
              </a:extLst>
            </p:cNvPr>
            <p:cNvSpPr/>
            <p:nvPr/>
          </p:nvSpPr>
          <p:spPr>
            <a:xfrm>
              <a:off x="10558076" y="921416"/>
              <a:ext cx="303832" cy="187310"/>
            </a:xfrm>
            <a:custGeom>
              <a:avLst/>
              <a:gdLst>
                <a:gd name="connsiteX0" fmla="*/ 90 w 303832"/>
                <a:gd name="connsiteY0" fmla="*/ 0 h 187310"/>
                <a:gd name="connsiteX1" fmla="*/ 114452 w 303832"/>
                <a:gd name="connsiteY1" fmla="*/ 91956 h 187310"/>
                <a:gd name="connsiteX2" fmla="*/ 280529 w 303832"/>
                <a:gd name="connsiteY2" fmla="*/ 154605 h 187310"/>
                <a:gd name="connsiteX3" fmla="*/ 303832 w 303832"/>
                <a:gd name="connsiteY3" fmla="*/ 164822 h 187310"/>
                <a:gd name="connsiteX4" fmla="*/ 104056 w 303832"/>
                <a:gd name="connsiteY4" fmla="*/ 134977 h 187310"/>
                <a:gd name="connsiteX5" fmla="*/ 0 w 303832"/>
                <a:gd name="connsiteY5" fmla="*/ 38450 h 187310"/>
                <a:gd name="connsiteX6" fmla="*/ 90 w 303832"/>
                <a:gd name="connsiteY6" fmla="*/ 0 h 18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832" h="187310">
                  <a:moveTo>
                    <a:pt x="90" y="0"/>
                  </a:moveTo>
                  <a:cubicBezTo>
                    <a:pt x="41586" y="26440"/>
                    <a:pt x="78692" y="58257"/>
                    <a:pt x="114452" y="91956"/>
                  </a:cubicBezTo>
                  <a:cubicBezTo>
                    <a:pt x="160968" y="135694"/>
                    <a:pt x="210442" y="172261"/>
                    <a:pt x="280529" y="154605"/>
                  </a:cubicBezTo>
                  <a:cubicBezTo>
                    <a:pt x="289492" y="152364"/>
                    <a:pt x="297827" y="157294"/>
                    <a:pt x="303832" y="164822"/>
                  </a:cubicBezTo>
                  <a:cubicBezTo>
                    <a:pt x="246561" y="203003"/>
                    <a:pt x="170200" y="192248"/>
                    <a:pt x="104056" y="134977"/>
                  </a:cubicBezTo>
                  <a:cubicBezTo>
                    <a:pt x="70267" y="105759"/>
                    <a:pt x="32803" y="68922"/>
                    <a:pt x="0" y="38450"/>
                  </a:cubicBezTo>
                  <a:cubicBezTo>
                    <a:pt x="358" y="28322"/>
                    <a:pt x="90" y="23303"/>
                    <a:pt x="90" y="0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E8958367-71D4-444C-A39F-778B11F76646}"/>
                </a:ext>
              </a:extLst>
            </p:cNvPr>
            <p:cNvSpPr/>
            <p:nvPr/>
          </p:nvSpPr>
          <p:spPr>
            <a:xfrm>
              <a:off x="10892919" y="918189"/>
              <a:ext cx="985" cy="717"/>
            </a:xfrm>
            <a:custGeom>
              <a:avLst/>
              <a:gdLst>
                <a:gd name="connsiteX0" fmla="*/ 359 w 985"/>
                <a:gd name="connsiteY0" fmla="*/ 717 h 717"/>
                <a:gd name="connsiteX1" fmla="*/ 986 w 985"/>
                <a:gd name="connsiteY1" fmla="*/ 0 h 717"/>
                <a:gd name="connsiteX2" fmla="*/ 0 w 985"/>
                <a:gd name="connsiteY2" fmla="*/ 269 h 717"/>
                <a:gd name="connsiteX3" fmla="*/ 359 w 985"/>
                <a:gd name="connsiteY3" fmla="*/ 717 h 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5" h="717">
                  <a:moveTo>
                    <a:pt x="359" y="717"/>
                  </a:moveTo>
                  <a:cubicBezTo>
                    <a:pt x="448" y="627"/>
                    <a:pt x="986" y="0"/>
                    <a:pt x="986" y="0"/>
                  </a:cubicBezTo>
                  <a:cubicBezTo>
                    <a:pt x="627" y="90"/>
                    <a:pt x="359" y="179"/>
                    <a:pt x="0" y="269"/>
                  </a:cubicBezTo>
                  <a:cubicBezTo>
                    <a:pt x="179" y="359"/>
                    <a:pt x="269" y="538"/>
                    <a:pt x="359" y="717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5E2C5239-FD78-4DDD-AD5F-F94B1145E147}"/>
                </a:ext>
              </a:extLst>
            </p:cNvPr>
            <p:cNvSpPr/>
            <p:nvPr/>
          </p:nvSpPr>
          <p:spPr>
            <a:xfrm>
              <a:off x="10773972" y="896852"/>
              <a:ext cx="118946" cy="79845"/>
            </a:xfrm>
            <a:custGeom>
              <a:avLst/>
              <a:gdLst>
                <a:gd name="connsiteX0" fmla="*/ 33623 w 118946"/>
                <a:gd name="connsiteY0" fmla="*/ 14436 h 79845"/>
                <a:gd name="connsiteX1" fmla="*/ 13 w 118946"/>
                <a:gd name="connsiteY1" fmla="*/ 50914 h 79845"/>
                <a:gd name="connsiteX2" fmla="*/ 21344 w 118946"/>
                <a:gd name="connsiteY2" fmla="*/ 76816 h 79845"/>
                <a:gd name="connsiteX3" fmla="*/ 68577 w 118946"/>
                <a:gd name="connsiteY3" fmla="*/ 61669 h 79845"/>
                <a:gd name="connsiteX4" fmla="*/ 118947 w 118946"/>
                <a:gd name="connsiteY4" fmla="*/ 21606 h 79845"/>
                <a:gd name="connsiteX5" fmla="*/ 33623 w 118946"/>
                <a:gd name="connsiteY5" fmla="*/ 14436 h 7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46" h="79845">
                  <a:moveTo>
                    <a:pt x="33623" y="14436"/>
                  </a:moveTo>
                  <a:cubicBezTo>
                    <a:pt x="16683" y="21427"/>
                    <a:pt x="640" y="29314"/>
                    <a:pt x="13" y="50914"/>
                  </a:cubicBezTo>
                  <a:cubicBezTo>
                    <a:pt x="-435" y="65344"/>
                    <a:pt x="10947" y="72335"/>
                    <a:pt x="21344" y="76816"/>
                  </a:cubicBezTo>
                  <a:cubicBezTo>
                    <a:pt x="40434" y="84972"/>
                    <a:pt x="55491" y="75561"/>
                    <a:pt x="68577" y="61669"/>
                  </a:cubicBezTo>
                  <a:cubicBezTo>
                    <a:pt x="83455" y="45895"/>
                    <a:pt x="95196" y="26177"/>
                    <a:pt x="118947" y="21606"/>
                  </a:cubicBezTo>
                  <a:cubicBezTo>
                    <a:pt x="93403" y="-13706"/>
                    <a:pt x="63378" y="2068"/>
                    <a:pt x="33623" y="14436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E402D92B-DF1F-4A48-9F4D-BE40D97469A6}"/>
                </a:ext>
              </a:extLst>
            </p:cNvPr>
            <p:cNvSpPr/>
            <p:nvPr/>
          </p:nvSpPr>
          <p:spPr>
            <a:xfrm>
              <a:off x="10557807" y="330423"/>
              <a:ext cx="777109" cy="691327"/>
            </a:xfrm>
            <a:custGeom>
              <a:avLst/>
              <a:gdLst>
                <a:gd name="connsiteX0" fmla="*/ 777058 w 777109"/>
                <a:gd name="connsiteY0" fmla="*/ 467936 h 691327"/>
                <a:gd name="connsiteX1" fmla="*/ 455659 w 777109"/>
                <a:gd name="connsiteY1" fmla="*/ 499215 h 691327"/>
                <a:gd name="connsiteX2" fmla="*/ 438719 w 777109"/>
                <a:gd name="connsiteY2" fmla="*/ 365941 h 691327"/>
                <a:gd name="connsiteX3" fmla="*/ 363254 w 777109"/>
                <a:gd name="connsiteY3" fmla="*/ 383239 h 691327"/>
                <a:gd name="connsiteX4" fmla="*/ 353485 w 777109"/>
                <a:gd name="connsiteY4" fmla="*/ 473134 h 691327"/>
                <a:gd name="connsiteX5" fmla="*/ 377953 w 777109"/>
                <a:gd name="connsiteY5" fmla="*/ 418104 h 691327"/>
                <a:gd name="connsiteX6" fmla="*/ 419360 w 777109"/>
                <a:gd name="connsiteY6" fmla="*/ 390589 h 691327"/>
                <a:gd name="connsiteX7" fmla="*/ 447234 w 777109"/>
                <a:gd name="connsiteY7" fmla="*/ 425722 h 691327"/>
                <a:gd name="connsiteX8" fmla="*/ 405199 w 777109"/>
                <a:gd name="connsiteY8" fmla="*/ 504682 h 691327"/>
                <a:gd name="connsiteX9" fmla="*/ 321130 w 777109"/>
                <a:gd name="connsiteY9" fmla="*/ 478601 h 691327"/>
                <a:gd name="connsiteX10" fmla="*/ 317724 w 777109"/>
                <a:gd name="connsiteY10" fmla="*/ 350884 h 691327"/>
                <a:gd name="connsiteX11" fmla="*/ 429936 w 777109"/>
                <a:gd name="connsiteY11" fmla="*/ 208020 h 691327"/>
                <a:gd name="connsiteX12" fmla="*/ 469013 w 777109"/>
                <a:gd name="connsiteY12" fmla="*/ 123593 h 691327"/>
                <a:gd name="connsiteX13" fmla="*/ 391576 w 777109"/>
                <a:gd name="connsiteY13" fmla="*/ 2508 h 691327"/>
                <a:gd name="connsiteX14" fmla="*/ 269057 w 777109"/>
                <a:gd name="connsiteY14" fmla="*/ 76449 h 691327"/>
                <a:gd name="connsiteX15" fmla="*/ 273539 w 777109"/>
                <a:gd name="connsiteY15" fmla="*/ 127088 h 691327"/>
                <a:gd name="connsiteX16" fmla="*/ 297110 w 777109"/>
                <a:gd name="connsiteY16" fmla="*/ 92403 h 691327"/>
                <a:gd name="connsiteX17" fmla="*/ 388529 w 777109"/>
                <a:gd name="connsiteY17" fmla="*/ 32533 h 691327"/>
                <a:gd name="connsiteX18" fmla="*/ 438988 w 777109"/>
                <a:gd name="connsiteY18" fmla="*/ 124668 h 691327"/>
                <a:gd name="connsiteX19" fmla="*/ 399822 w 777109"/>
                <a:gd name="connsiteY19" fmla="*/ 198789 h 691327"/>
                <a:gd name="connsiteX20" fmla="*/ 331527 w 777109"/>
                <a:gd name="connsiteY20" fmla="*/ 275688 h 691327"/>
                <a:gd name="connsiteX21" fmla="*/ 296304 w 777109"/>
                <a:gd name="connsiteY21" fmla="*/ 497512 h 691327"/>
                <a:gd name="connsiteX22" fmla="*/ 0 w 777109"/>
                <a:gd name="connsiteY22" fmla="*/ 468563 h 691327"/>
                <a:gd name="connsiteX23" fmla="*/ 1793 w 777109"/>
                <a:gd name="connsiteY23" fmla="*/ 501904 h 691327"/>
                <a:gd name="connsiteX24" fmla="*/ 84069 w 777109"/>
                <a:gd name="connsiteY24" fmla="*/ 505489 h 691327"/>
                <a:gd name="connsiteX25" fmla="*/ 249877 w 777109"/>
                <a:gd name="connsiteY25" fmla="*/ 533363 h 691327"/>
                <a:gd name="connsiteX26" fmla="*/ 187767 w 777109"/>
                <a:gd name="connsiteY26" fmla="*/ 602733 h 691327"/>
                <a:gd name="connsiteX27" fmla="*/ 210263 w 777109"/>
                <a:gd name="connsiteY27" fmla="*/ 678557 h 691327"/>
                <a:gd name="connsiteX28" fmla="*/ 284742 w 777109"/>
                <a:gd name="connsiteY28" fmla="*/ 679184 h 691327"/>
                <a:gd name="connsiteX29" fmla="*/ 334843 w 777109"/>
                <a:gd name="connsiteY29" fmla="*/ 598162 h 691327"/>
                <a:gd name="connsiteX30" fmla="*/ 335022 w 777109"/>
                <a:gd name="connsiteY30" fmla="*/ 597535 h 691327"/>
                <a:gd name="connsiteX31" fmla="*/ 385482 w 777109"/>
                <a:gd name="connsiteY31" fmla="*/ 655433 h 691327"/>
                <a:gd name="connsiteX32" fmla="*/ 436568 w 777109"/>
                <a:gd name="connsiteY32" fmla="*/ 602106 h 691327"/>
                <a:gd name="connsiteX33" fmla="*/ 485146 w 777109"/>
                <a:gd name="connsiteY33" fmla="*/ 673807 h 691327"/>
                <a:gd name="connsiteX34" fmla="*/ 568588 w 777109"/>
                <a:gd name="connsiteY34" fmla="*/ 673986 h 691327"/>
                <a:gd name="connsiteX35" fmla="*/ 585975 w 777109"/>
                <a:gd name="connsiteY35" fmla="*/ 580148 h 691327"/>
                <a:gd name="connsiteX36" fmla="*/ 514095 w 777109"/>
                <a:gd name="connsiteY36" fmla="*/ 532646 h 691327"/>
                <a:gd name="connsiteX37" fmla="*/ 704909 w 777109"/>
                <a:gd name="connsiteY37" fmla="*/ 505489 h 691327"/>
                <a:gd name="connsiteX38" fmla="*/ 777058 w 777109"/>
                <a:gd name="connsiteY38" fmla="*/ 497781 h 691327"/>
                <a:gd name="connsiteX39" fmla="*/ 777058 w 777109"/>
                <a:gd name="connsiteY39" fmla="*/ 467936 h 691327"/>
                <a:gd name="connsiteX40" fmla="*/ 335470 w 777109"/>
                <a:gd name="connsiteY40" fmla="*/ 588483 h 691327"/>
                <a:gd name="connsiteX41" fmla="*/ 335112 w 777109"/>
                <a:gd name="connsiteY41" fmla="*/ 588035 h 691327"/>
                <a:gd name="connsiteX42" fmla="*/ 285011 w 777109"/>
                <a:gd name="connsiteY42" fmla="*/ 634102 h 691327"/>
                <a:gd name="connsiteX43" fmla="*/ 236254 w 777109"/>
                <a:gd name="connsiteY43" fmla="*/ 649608 h 691327"/>
                <a:gd name="connsiteX44" fmla="*/ 216088 w 777109"/>
                <a:gd name="connsiteY44" fmla="*/ 617342 h 691327"/>
                <a:gd name="connsiteX45" fmla="*/ 258930 w 777109"/>
                <a:gd name="connsiteY45" fmla="*/ 569303 h 691327"/>
                <a:gd name="connsiteX46" fmla="*/ 335022 w 777109"/>
                <a:gd name="connsiteY46" fmla="*/ 587945 h 691327"/>
                <a:gd name="connsiteX47" fmla="*/ 336008 w 777109"/>
                <a:gd name="connsiteY47" fmla="*/ 587676 h 691327"/>
                <a:gd name="connsiteX48" fmla="*/ 335470 w 777109"/>
                <a:gd name="connsiteY48" fmla="*/ 588483 h 691327"/>
                <a:gd name="connsiteX49" fmla="*/ 557295 w 777109"/>
                <a:gd name="connsiteY49" fmla="*/ 606318 h 691327"/>
                <a:gd name="connsiteX50" fmla="*/ 543851 w 777109"/>
                <a:gd name="connsiteY50" fmla="*/ 641631 h 691327"/>
                <a:gd name="connsiteX51" fmla="*/ 494736 w 777109"/>
                <a:gd name="connsiteY51" fmla="*/ 635626 h 691327"/>
                <a:gd name="connsiteX52" fmla="*/ 439257 w 777109"/>
                <a:gd name="connsiteY52" fmla="*/ 593771 h 691327"/>
                <a:gd name="connsiteX53" fmla="*/ 484967 w 777109"/>
                <a:gd name="connsiteY53" fmla="*/ 561864 h 691327"/>
                <a:gd name="connsiteX54" fmla="*/ 557295 w 777109"/>
                <a:gd name="connsiteY54" fmla="*/ 606318 h 69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777109" h="691327">
                  <a:moveTo>
                    <a:pt x="777058" y="467936"/>
                  </a:moveTo>
                  <a:cubicBezTo>
                    <a:pt x="670761" y="471431"/>
                    <a:pt x="564465" y="483620"/>
                    <a:pt x="455659" y="499215"/>
                  </a:cubicBezTo>
                  <a:cubicBezTo>
                    <a:pt x="493033" y="434953"/>
                    <a:pt x="472777" y="383239"/>
                    <a:pt x="438719" y="365941"/>
                  </a:cubicBezTo>
                  <a:cubicBezTo>
                    <a:pt x="405199" y="349002"/>
                    <a:pt x="382165" y="362177"/>
                    <a:pt x="363254" y="383239"/>
                  </a:cubicBezTo>
                  <a:cubicBezTo>
                    <a:pt x="342282" y="406542"/>
                    <a:pt x="339324" y="472327"/>
                    <a:pt x="353485" y="473134"/>
                  </a:cubicBezTo>
                  <a:cubicBezTo>
                    <a:pt x="369170" y="473134"/>
                    <a:pt x="368453" y="434595"/>
                    <a:pt x="377953" y="418104"/>
                  </a:cubicBezTo>
                  <a:cubicBezTo>
                    <a:pt x="386019" y="404122"/>
                    <a:pt x="399105" y="387900"/>
                    <a:pt x="419360" y="390589"/>
                  </a:cubicBezTo>
                  <a:cubicBezTo>
                    <a:pt x="438540" y="393098"/>
                    <a:pt x="443649" y="406452"/>
                    <a:pt x="447234" y="425722"/>
                  </a:cubicBezTo>
                  <a:cubicBezTo>
                    <a:pt x="453956" y="461931"/>
                    <a:pt x="438540" y="488191"/>
                    <a:pt x="405199" y="504682"/>
                  </a:cubicBezTo>
                  <a:cubicBezTo>
                    <a:pt x="372127" y="521084"/>
                    <a:pt x="336904" y="509074"/>
                    <a:pt x="321130" y="478601"/>
                  </a:cubicBezTo>
                  <a:cubicBezTo>
                    <a:pt x="301412" y="440331"/>
                    <a:pt x="291464" y="392829"/>
                    <a:pt x="317724" y="350884"/>
                  </a:cubicBezTo>
                  <a:cubicBezTo>
                    <a:pt x="352141" y="295854"/>
                    <a:pt x="394175" y="251937"/>
                    <a:pt x="429936" y="208020"/>
                  </a:cubicBezTo>
                  <a:cubicBezTo>
                    <a:pt x="450281" y="183015"/>
                    <a:pt x="464711" y="155051"/>
                    <a:pt x="469013" y="123593"/>
                  </a:cubicBezTo>
                  <a:cubicBezTo>
                    <a:pt x="477617" y="60585"/>
                    <a:pt x="442663" y="15235"/>
                    <a:pt x="391576" y="2508"/>
                  </a:cubicBezTo>
                  <a:cubicBezTo>
                    <a:pt x="343626" y="-9412"/>
                    <a:pt x="291912" y="22136"/>
                    <a:pt x="269057" y="76449"/>
                  </a:cubicBezTo>
                  <a:cubicBezTo>
                    <a:pt x="261260" y="94912"/>
                    <a:pt x="249698" y="126102"/>
                    <a:pt x="273539" y="127088"/>
                  </a:cubicBezTo>
                  <a:cubicBezTo>
                    <a:pt x="287520" y="127626"/>
                    <a:pt x="293167" y="107191"/>
                    <a:pt x="297110" y="92403"/>
                  </a:cubicBezTo>
                  <a:cubicBezTo>
                    <a:pt x="307865" y="51802"/>
                    <a:pt x="345060" y="23928"/>
                    <a:pt x="388529" y="32533"/>
                  </a:cubicBezTo>
                  <a:cubicBezTo>
                    <a:pt x="424559" y="39613"/>
                    <a:pt x="448847" y="82544"/>
                    <a:pt x="438988" y="124668"/>
                  </a:cubicBezTo>
                  <a:cubicBezTo>
                    <a:pt x="432446" y="152363"/>
                    <a:pt x="418195" y="177099"/>
                    <a:pt x="399822" y="198789"/>
                  </a:cubicBezTo>
                  <a:cubicBezTo>
                    <a:pt x="377684" y="224960"/>
                    <a:pt x="354561" y="250234"/>
                    <a:pt x="331527" y="275688"/>
                  </a:cubicBezTo>
                  <a:cubicBezTo>
                    <a:pt x="264755" y="349719"/>
                    <a:pt x="254807" y="410844"/>
                    <a:pt x="296304" y="497512"/>
                  </a:cubicBezTo>
                  <a:cubicBezTo>
                    <a:pt x="180148" y="475823"/>
                    <a:pt x="99664" y="465516"/>
                    <a:pt x="0" y="468563"/>
                  </a:cubicBezTo>
                  <a:cubicBezTo>
                    <a:pt x="448" y="480035"/>
                    <a:pt x="1703" y="489267"/>
                    <a:pt x="1793" y="501904"/>
                  </a:cubicBezTo>
                  <a:cubicBezTo>
                    <a:pt x="38987" y="501097"/>
                    <a:pt x="56196" y="503876"/>
                    <a:pt x="84069" y="505489"/>
                  </a:cubicBezTo>
                  <a:cubicBezTo>
                    <a:pt x="138920" y="508536"/>
                    <a:pt x="192517" y="513555"/>
                    <a:pt x="249877" y="533363"/>
                  </a:cubicBezTo>
                  <a:cubicBezTo>
                    <a:pt x="224334" y="555232"/>
                    <a:pt x="196371" y="574680"/>
                    <a:pt x="187767" y="602733"/>
                  </a:cubicBezTo>
                  <a:cubicBezTo>
                    <a:pt x="178894" y="631593"/>
                    <a:pt x="185078" y="657853"/>
                    <a:pt x="210263" y="678557"/>
                  </a:cubicBezTo>
                  <a:cubicBezTo>
                    <a:pt x="233834" y="697916"/>
                    <a:pt x="261977" y="692539"/>
                    <a:pt x="284742" y="679184"/>
                  </a:cubicBezTo>
                  <a:cubicBezTo>
                    <a:pt x="314498" y="661797"/>
                    <a:pt x="331527" y="634192"/>
                    <a:pt x="334843" y="598162"/>
                  </a:cubicBezTo>
                  <a:cubicBezTo>
                    <a:pt x="335022" y="597804"/>
                    <a:pt x="335022" y="597804"/>
                    <a:pt x="335022" y="597535"/>
                  </a:cubicBezTo>
                  <a:cubicBezTo>
                    <a:pt x="333409" y="630338"/>
                    <a:pt x="355278" y="655613"/>
                    <a:pt x="385482" y="655433"/>
                  </a:cubicBezTo>
                  <a:cubicBezTo>
                    <a:pt x="414520" y="655254"/>
                    <a:pt x="428233" y="641631"/>
                    <a:pt x="436568" y="602106"/>
                  </a:cubicBezTo>
                  <a:cubicBezTo>
                    <a:pt x="436658" y="634999"/>
                    <a:pt x="461664" y="656957"/>
                    <a:pt x="485146" y="673807"/>
                  </a:cubicBezTo>
                  <a:cubicBezTo>
                    <a:pt x="520190" y="698812"/>
                    <a:pt x="547794" y="695407"/>
                    <a:pt x="568588" y="673986"/>
                  </a:cubicBezTo>
                  <a:cubicBezTo>
                    <a:pt x="589291" y="652745"/>
                    <a:pt x="604348" y="611427"/>
                    <a:pt x="585975" y="580148"/>
                  </a:cubicBezTo>
                  <a:cubicBezTo>
                    <a:pt x="574772" y="561147"/>
                    <a:pt x="547346" y="546090"/>
                    <a:pt x="514095" y="532646"/>
                  </a:cubicBezTo>
                  <a:cubicBezTo>
                    <a:pt x="576116" y="513914"/>
                    <a:pt x="645397" y="510777"/>
                    <a:pt x="704909" y="505489"/>
                  </a:cubicBezTo>
                  <a:cubicBezTo>
                    <a:pt x="731797" y="503069"/>
                    <a:pt x="745151" y="499932"/>
                    <a:pt x="777058" y="497781"/>
                  </a:cubicBezTo>
                  <a:cubicBezTo>
                    <a:pt x="776879" y="488998"/>
                    <a:pt x="777237" y="476361"/>
                    <a:pt x="777058" y="467936"/>
                  </a:cubicBezTo>
                  <a:close/>
                  <a:moveTo>
                    <a:pt x="335470" y="588483"/>
                  </a:moveTo>
                  <a:cubicBezTo>
                    <a:pt x="335381" y="588304"/>
                    <a:pt x="335201" y="588214"/>
                    <a:pt x="335112" y="588035"/>
                  </a:cubicBezTo>
                  <a:cubicBezTo>
                    <a:pt x="311451" y="592606"/>
                    <a:pt x="299889" y="618328"/>
                    <a:pt x="285011" y="634102"/>
                  </a:cubicBezTo>
                  <a:cubicBezTo>
                    <a:pt x="271925" y="647995"/>
                    <a:pt x="255345" y="657853"/>
                    <a:pt x="236254" y="649608"/>
                  </a:cubicBezTo>
                  <a:cubicBezTo>
                    <a:pt x="225768" y="645126"/>
                    <a:pt x="215551" y="631862"/>
                    <a:pt x="216088" y="617342"/>
                  </a:cubicBezTo>
                  <a:cubicBezTo>
                    <a:pt x="216805" y="595743"/>
                    <a:pt x="242080" y="576383"/>
                    <a:pt x="258930" y="569303"/>
                  </a:cubicBezTo>
                  <a:cubicBezTo>
                    <a:pt x="288686" y="556934"/>
                    <a:pt x="309479" y="552722"/>
                    <a:pt x="335022" y="587945"/>
                  </a:cubicBezTo>
                  <a:cubicBezTo>
                    <a:pt x="335381" y="587855"/>
                    <a:pt x="335650" y="587766"/>
                    <a:pt x="336008" y="587676"/>
                  </a:cubicBezTo>
                  <a:cubicBezTo>
                    <a:pt x="336098" y="587766"/>
                    <a:pt x="335650" y="588304"/>
                    <a:pt x="335470" y="588483"/>
                  </a:cubicBezTo>
                  <a:close/>
                  <a:moveTo>
                    <a:pt x="557295" y="606318"/>
                  </a:moveTo>
                  <a:cubicBezTo>
                    <a:pt x="564286" y="619583"/>
                    <a:pt x="553530" y="633834"/>
                    <a:pt x="543851" y="641631"/>
                  </a:cubicBezTo>
                  <a:cubicBezTo>
                    <a:pt x="527270" y="654985"/>
                    <a:pt x="510510" y="647995"/>
                    <a:pt x="494736" y="635626"/>
                  </a:cubicBezTo>
                  <a:cubicBezTo>
                    <a:pt x="477259" y="621824"/>
                    <a:pt x="461126" y="601299"/>
                    <a:pt x="439257" y="593771"/>
                  </a:cubicBezTo>
                  <a:cubicBezTo>
                    <a:pt x="449833" y="581044"/>
                    <a:pt x="462202" y="558279"/>
                    <a:pt x="484967" y="561864"/>
                  </a:cubicBezTo>
                  <a:cubicBezTo>
                    <a:pt x="514902" y="566435"/>
                    <a:pt x="541521" y="576294"/>
                    <a:pt x="557295" y="606318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AF898F02-2C1C-4224-93C3-A4CB9EF0C07E}"/>
                </a:ext>
              </a:extLst>
            </p:cNvPr>
            <p:cNvSpPr/>
            <p:nvPr/>
          </p:nvSpPr>
          <p:spPr>
            <a:xfrm>
              <a:off x="10875890" y="1059712"/>
              <a:ext cx="134170" cy="67440"/>
            </a:xfrm>
            <a:custGeom>
              <a:avLst/>
              <a:gdLst>
                <a:gd name="connsiteX0" fmla="*/ 0 w 134170"/>
                <a:gd name="connsiteY0" fmla="*/ 28677 h 67440"/>
                <a:gd name="connsiteX1" fmla="*/ 134170 w 134170"/>
                <a:gd name="connsiteY1" fmla="*/ 28229 h 67440"/>
                <a:gd name="connsiteX2" fmla="*/ 0 w 134170"/>
                <a:gd name="connsiteY2" fmla="*/ 28677 h 6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170" h="67440">
                  <a:moveTo>
                    <a:pt x="0" y="28677"/>
                  </a:moveTo>
                  <a:cubicBezTo>
                    <a:pt x="42035" y="-6367"/>
                    <a:pt x="87117" y="-12461"/>
                    <a:pt x="134170" y="28229"/>
                  </a:cubicBezTo>
                  <a:cubicBezTo>
                    <a:pt x="74569" y="80929"/>
                    <a:pt x="69550" y="79943"/>
                    <a:pt x="0" y="28677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aphic 43">
            <a:extLst>
              <a:ext uri="{FF2B5EF4-FFF2-40B4-BE49-F238E27FC236}">
                <a16:creationId xmlns="" xmlns:a16="http://schemas.microsoft.com/office/drawing/2014/main" id="{E6D0FC27-5808-4E37-B6FD-F157559FD04E}"/>
              </a:ext>
            </a:extLst>
          </p:cNvPr>
          <p:cNvGrpSpPr/>
          <p:nvPr/>
        </p:nvGrpSpPr>
        <p:grpSpPr>
          <a:xfrm>
            <a:off x="4836437" y="1122186"/>
            <a:ext cx="2774752" cy="5250923"/>
            <a:chOff x="4284009" y="0"/>
            <a:chExt cx="3623982" cy="6858000"/>
          </a:xfrm>
        </p:grpSpPr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1F4D805E-42B1-4EBF-8635-0B3FC31D2CF8}"/>
                </a:ext>
              </a:extLst>
            </p:cNvPr>
            <p:cNvSpPr/>
            <p:nvPr/>
          </p:nvSpPr>
          <p:spPr>
            <a:xfrm>
              <a:off x="4945350" y="2556609"/>
              <a:ext cx="1281489" cy="4300449"/>
            </a:xfrm>
            <a:custGeom>
              <a:avLst/>
              <a:gdLst>
                <a:gd name="connsiteX0" fmla="*/ 1281489 w 1281489"/>
                <a:gd name="connsiteY0" fmla="*/ 902310 h 4300449"/>
                <a:gd name="connsiteX1" fmla="*/ 1261655 w 1281489"/>
                <a:gd name="connsiteY1" fmla="*/ 1202112 h 4300449"/>
                <a:gd name="connsiteX2" fmla="*/ 1218288 w 1281489"/>
                <a:gd name="connsiteY2" fmla="*/ 1561485 h 4300449"/>
                <a:gd name="connsiteX3" fmla="*/ 1142245 w 1281489"/>
                <a:gd name="connsiteY3" fmla="*/ 2043495 h 4300449"/>
                <a:gd name="connsiteX4" fmla="*/ 1086104 w 1281489"/>
                <a:gd name="connsiteY4" fmla="*/ 2363938 h 4300449"/>
                <a:gd name="connsiteX5" fmla="*/ 1083549 w 1281489"/>
                <a:gd name="connsiteY5" fmla="*/ 2384378 h 4300449"/>
                <a:gd name="connsiteX6" fmla="*/ 1078372 w 1281489"/>
                <a:gd name="connsiteY6" fmla="*/ 2650831 h 4300449"/>
                <a:gd name="connsiteX7" fmla="*/ 1068622 w 1281489"/>
                <a:gd name="connsiteY7" fmla="*/ 3110250 h 4300449"/>
                <a:gd name="connsiteX8" fmla="*/ 1060554 w 1281489"/>
                <a:gd name="connsiteY8" fmla="*/ 3431702 h 4300449"/>
                <a:gd name="connsiteX9" fmla="*/ 1037896 w 1281489"/>
                <a:gd name="connsiteY9" fmla="*/ 3465992 h 4300449"/>
                <a:gd name="connsiteX10" fmla="*/ 1004547 w 1281489"/>
                <a:gd name="connsiteY10" fmla="*/ 3516082 h 4300449"/>
                <a:gd name="connsiteX11" fmla="*/ 982898 w 1281489"/>
                <a:gd name="connsiteY11" fmla="*/ 3769626 h 4300449"/>
                <a:gd name="connsiteX12" fmla="*/ 1024382 w 1281489"/>
                <a:gd name="connsiteY12" fmla="*/ 4118443 h 4300449"/>
                <a:gd name="connsiteX13" fmla="*/ 1008514 w 1281489"/>
                <a:gd name="connsiteY13" fmla="*/ 4254662 h 4300449"/>
                <a:gd name="connsiteX14" fmla="*/ 995874 w 1281489"/>
                <a:gd name="connsiteY14" fmla="*/ 4263470 h 4300449"/>
                <a:gd name="connsiteX15" fmla="*/ 784217 w 1281489"/>
                <a:gd name="connsiteY15" fmla="*/ 4300449 h 4300449"/>
                <a:gd name="connsiteX16" fmla="*/ 677448 w 1281489"/>
                <a:gd name="connsiteY16" fmla="*/ 4287137 h 4300449"/>
                <a:gd name="connsiteX17" fmla="*/ 661984 w 1281489"/>
                <a:gd name="connsiteY17" fmla="*/ 4277925 h 4300449"/>
                <a:gd name="connsiteX18" fmla="*/ 576998 w 1281489"/>
                <a:gd name="connsiteY18" fmla="*/ 4133773 h 4300449"/>
                <a:gd name="connsiteX19" fmla="*/ 482734 w 1281489"/>
                <a:gd name="connsiteY19" fmla="*/ 3763306 h 4300449"/>
                <a:gd name="connsiteX20" fmla="*/ 467942 w 1281489"/>
                <a:gd name="connsiteY20" fmla="*/ 3622516 h 4300449"/>
                <a:gd name="connsiteX21" fmla="*/ 438224 w 1281489"/>
                <a:gd name="connsiteY21" fmla="*/ 3593201 h 4300449"/>
                <a:gd name="connsiteX22" fmla="*/ 403934 w 1281489"/>
                <a:gd name="connsiteY22" fmla="*/ 3566576 h 4300449"/>
                <a:gd name="connsiteX23" fmla="*/ 261530 w 1281489"/>
                <a:gd name="connsiteY23" fmla="*/ 2929118 h 4300449"/>
                <a:gd name="connsiteX24" fmla="*/ 231678 w 1281489"/>
                <a:gd name="connsiteY24" fmla="*/ 2632745 h 4300449"/>
                <a:gd name="connsiteX25" fmla="*/ 228383 w 1281489"/>
                <a:gd name="connsiteY25" fmla="*/ 2265102 h 4300449"/>
                <a:gd name="connsiteX26" fmla="*/ 210902 w 1281489"/>
                <a:gd name="connsiteY26" fmla="*/ 1990379 h 4300449"/>
                <a:gd name="connsiteX27" fmla="*/ 195438 w 1281489"/>
                <a:gd name="connsiteY27" fmla="*/ 1782218 h 4300449"/>
                <a:gd name="connsiteX28" fmla="*/ 119933 w 1281489"/>
                <a:gd name="connsiteY28" fmla="*/ 1375176 h 4300449"/>
                <a:gd name="connsiteX29" fmla="*/ 10070 w 1281489"/>
                <a:gd name="connsiteY29" fmla="*/ 963225 h 4300449"/>
                <a:gd name="connsiteX30" fmla="*/ 6305 w 1281489"/>
                <a:gd name="connsiteY30" fmla="*/ 929070 h 4300449"/>
                <a:gd name="connsiteX31" fmla="*/ 3414 w 1281489"/>
                <a:gd name="connsiteY31" fmla="*/ 896461 h 4300449"/>
                <a:gd name="connsiteX32" fmla="*/ 53840 w 1281489"/>
                <a:gd name="connsiteY32" fmla="*/ 705983 h 4300449"/>
                <a:gd name="connsiteX33" fmla="*/ 102989 w 1281489"/>
                <a:gd name="connsiteY33" fmla="*/ 517455 h 4300449"/>
                <a:gd name="connsiteX34" fmla="*/ 164375 w 1281489"/>
                <a:gd name="connsiteY34" fmla="*/ 282400 h 4300449"/>
                <a:gd name="connsiteX35" fmla="*/ 224080 w 1281489"/>
                <a:gd name="connsiteY35" fmla="*/ 51649 h 4300449"/>
                <a:gd name="connsiteX36" fmla="*/ 245528 w 1281489"/>
                <a:gd name="connsiteY36" fmla="*/ 2298 h 4300449"/>
                <a:gd name="connsiteX37" fmla="*/ 287617 w 1281489"/>
                <a:gd name="connsiteY37" fmla="*/ 7879 h 4300449"/>
                <a:gd name="connsiteX38" fmla="*/ 699501 w 1281489"/>
                <a:gd name="connsiteY38" fmla="*/ 117002 h 4300449"/>
                <a:gd name="connsiteX39" fmla="*/ 1020482 w 1281489"/>
                <a:gd name="connsiteY39" fmla="*/ 113169 h 4300449"/>
                <a:gd name="connsiteX40" fmla="*/ 1062504 w 1281489"/>
                <a:gd name="connsiteY40" fmla="*/ 114380 h 4300449"/>
                <a:gd name="connsiteX41" fmla="*/ 1069900 w 1281489"/>
                <a:gd name="connsiteY41" fmla="*/ 142417 h 4300449"/>
                <a:gd name="connsiteX42" fmla="*/ 1070169 w 1281489"/>
                <a:gd name="connsiteY42" fmla="*/ 211266 h 4300449"/>
                <a:gd name="connsiteX43" fmla="*/ 1087112 w 1281489"/>
                <a:gd name="connsiteY43" fmla="*/ 522027 h 4300449"/>
                <a:gd name="connsiteX44" fmla="*/ 1125235 w 1281489"/>
                <a:gd name="connsiteY44" fmla="*/ 756745 h 4300449"/>
                <a:gd name="connsiteX45" fmla="*/ 1168736 w 1281489"/>
                <a:gd name="connsiteY45" fmla="*/ 877029 h 4300449"/>
                <a:gd name="connsiteX46" fmla="*/ 1216473 w 1281489"/>
                <a:gd name="connsiteY46" fmla="*/ 900562 h 4300449"/>
                <a:gd name="connsiteX47" fmla="*/ 1256949 w 1281489"/>
                <a:gd name="connsiteY47" fmla="*/ 893233 h 4300449"/>
                <a:gd name="connsiteX48" fmla="*/ 1281489 w 1281489"/>
                <a:gd name="connsiteY48" fmla="*/ 902310 h 430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281489" h="4300449">
                  <a:moveTo>
                    <a:pt x="1281489" y="902310"/>
                  </a:moveTo>
                  <a:cubicBezTo>
                    <a:pt x="1275035" y="1002289"/>
                    <a:pt x="1270665" y="1102402"/>
                    <a:pt x="1261655" y="1202112"/>
                  </a:cubicBezTo>
                  <a:cubicBezTo>
                    <a:pt x="1250763" y="1322261"/>
                    <a:pt x="1235097" y="1441941"/>
                    <a:pt x="1218288" y="1561485"/>
                  </a:cubicBezTo>
                  <a:cubicBezTo>
                    <a:pt x="1195697" y="1722648"/>
                    <a:pt x="1168669" y="1883004"/>
                    <a:pt x="1142245" y="2043495"/>
                  </a:cubicBezTo>
                  <a:cubicBezTo>
                    <a:pt x="1124630" y="2150533"/>
                    <a:pt x="1104862" y="2257169"/>
                    <a:pt x="1086104" y="2363938"/>
                  </a:cubicBezTo>
                  <a:cubicBezTo>
                    <a:pt x="1084893" y="2370662"/>
                    <a:pt x="1083683" y="2377519"/>
                    <a:pt x="1083549" y="2384378"/>
                  </a:cubicBezTo>
                  <a:cubicBezTo>
                    <a:pt x="1081733" y="2473196"/>
                    <a:pt x="1080187" y="2562013"/>
                    <a:pt x="1078372" y="2650831"/>
                  </a:cubicBezTo>
                  <a:cubicBezTo>
                    <a:pt x="1075212" y="2803993"/>
                    <a:pt x="1072186" y="2957088"/>
                    <a:pt x="1068622" y="3110250"/>
                  </a:cubicBezTo>
                  <a:cubicBezTo>
                    <a:pt x="1066135" y="3217423"/>
                    <a:pt x="1062437" y="3324529"/>
                    <a:pt x="1060554" y="3431702"/>
                  </a:cubicBezTo>
                  <a:cubicBezTo>
                    <a:pt x="1060218" y="3449922"/>
                    <a:pt x="1055041" y="3461487"/>
                    <a:pt x="1037896" y="3465992"/>
                  </a:cubicBezTo>
                  <a:cubicBezTo>
                    <a:pt x="1011540" y="3472984"/>
                    <a:pt x="1006632" y="3491944"/>
                    <a:pt x="1004547" y="3516082"/>
                  </a:cubicBezTo>
                  <a:cubicBezTo>
                    <a:pt x="997151" y="3600597"/>
                    <a:pt x="989016" y="3684977"/>
                    <a:pt x="982898" y="3769626"/>
                  </a:cubicBezTo>
                  <a:cubicBezTo>
                    <a:pt x="974291" y="3888835"/>
                    <a:pt x="971131" y="4007303"/>
                    <a:pt x="1024382" y="4118443"/>
                  </a:cubicBezTo>
                  <a:cubicBezTo>
                    <a:pt x="1048452" y="4168802"/>
                    <a:pt x="1019070" y="4209951"/>
                    <a:pt x="1008514" y="4254662"/>
                  </a:cubicBezTo>
                  <a:cubicBezTo>
                    <a:pt x="1007169" y="4260310"/>
                    <a:pt x="1001118" y="4262058"/>
                    <a:pt x="995874" y="4263470"/>
                  </a:cubicBezTo>
                  <a:cubicBezTo>
                    <a:pt x="926285" y="4281422"/>
                    <a:pt x="856831" y="4300315"/>
                    <a:pt x="784217" y="4300449"/>
                  </a:cubicBezTo>
                  <a:cubicBezTo>
                    <a:pt x="748179" y="4300516"/>
                    <a:pt x="713015" y="4292112"/>
                    <a:pt x="677448" y="4287137"/>
                  </a:cubicBezTo>
                  <a:cubicBezTo>
                    <a:pt x="670791" y="4286195"/>
                    <a:pt x="667093" y="4281153"/>
                    <a:pt x="661984" y="4277925"/>
                  </a:cubicBezTo>
                  <a:cubicBezTo>
                    <a:pt x="609069" y="4244240"/>
                    <a:pt x="588159" y="4193881"/>
                    <a:pt x="576998" y="4133773"/>
                  </a:cubicBezTo>
                  <a:cubicBezTo>
                    <a:pt x="553802" y="4008379"/>
                    <a:pt x="530135" y="3882985"/>
                    <a:pt x="482734" y="3763306"/>
                  </a:cubicBezTo>
                  <a:cubicBezTo>
                    <a:pt x="465186" y="3719066"/>
                    <a:pt x="470834" y="3669647"/>
                    <a:pt x="467942" y="3622516"/>
                  </a:cubicBezTo>
                  <a:cubicBezTo>
                    <a:pt x="466598" y="3600395"/>
                    <a:pt x="459269" y="3590848"/>
                    <a:pt x="438224" y="3593201"/>
                  </a:cubicBezTo>
                  <a:cubicBezTo>
                    <a:pt x="417382" y="3595487"/>
                    <a:pt x="408775" y="3586209"/>
                    <a:pt x="403934" y="3566576"/>
                  </a:cubicBezTo>
                  <a:cubicBezTo>
                    <a:pt x="351693" y="3355188"/>
                    <a:pt x="298778" y="3143868"/>
                    <a:pt x="261530" y="2929118"/>
                  </a:cubicBezTo>
                  <a:cubicBezTo>
                    <a:pt x="244587" y="2831224"/>
                    <a:pt x="236519" y="2732186"/>
                    <a:pt x="231678" y="2632745"/>
                  </a:cubicBezTo>
                  <a:cubicBezTo>
                    <a:pt x="225761" y="2510175"/>
                    <a:pt x="229728" y="2387605"/>
                    <a:pt x="228383" y="2265102"/>
                  </a:cubicBezTo>
                  <a:cubicBezTo>
                    <a:pt x="227375" y="2173191"/>
                    <a:pt x="218567" y="2081819"/>
                    <a:pt x="210902" y="1990379"/>
                  </a:cubicBezTo>
                  <a:cubicBezTo>
                    <a:pt x="205052" y="1921059"/>
                    <a:pt x="200010" y="1851672"/>
                    <a:pt x="195438" y="1782218"/>
                  </a:cubicBezTo>
                  <a:cubicBezTo>
                    <a:pt x="186361" y="1643512"/>
                    <a:pt x="160677" y="1508302"/>
                    <a:pt x="119933" y="1375176"/>
                  </a:cubicBezTo>
                  <a:cubicBezTo>
                    <a:pt x="78314" y="1239293"/>
                    <a:pt x="35014" y="1103613"/>
                    <a:pt x="10070" y="963225"/>
                  </a:cubicBezTo>
                  <a:cubicBezTo>
                    <a:pt x="8053" y="951997"/>
                    <a:pt x="7515" y="940432"/>
                    <a:pt x="6305" y="929070"/>
                  </a:cubicBezTo>
                  <a:cubicBezTo>
                    <a:pt x="-3848" y="919052"/>
                    <a:pt x="657" y="906815"/>
                    <a:pt x="3414" y="896461"/>
                  </a:cubicBezTo>
                  <a:cubicBezTo>
                    <a:pt x="20492" y="833058"/>
                    <a:pt x="37166" y="769520"/>
                    <a:pt x="53840" y="705983"/>
                  </a:cubicBezTo>
                  <a:cubicBezTo>
                    <a:pt x="70313" y="643185"/>
                    <a:pt x="86718" y="580320"/>
                    <a:pt x="102989" y="517455"/>
                  </a:cubicBezTo>
                  <a:cubicBezTo>
                    <a:pt x="123294" y="439059"/>
                    <a:pt x="144473" y="360864"/>
                    <a:pt x="164375" y="282400"/>
                  </a:cubicBezTo>
                  <a:cubicBezTo>
                    <a:pt x="183941" y="205416"/>
                    <a:pt x="205187" y="128835"/>
                    <a:pt x="224080" y="51649"/>
                  </a:cubicBezTo>
                  <a:cubicBezTo>
                    <a:pt x="228316" y="34504"/>
                    <a:pt x="228988" y="14602"/>
                    <a:pt x="245528" y="2298"/>
                  </a:cubicBezTo>
                  <a:cubicBezTo>
                    <a:pt x="260589" y="-3753"/>
                    <a:pt x="273969" y="3576"/>
                    <a:pt x="287617" y="7879"/>
                  </a:cubicBezTo>
                  <a:cubicBezTo>
                    <a:pt x="423164" y="50708"/>
                    <a:pt x="559315" y="91721"/>
                    <a:pt x="699501" y="117002"/>
                  </a:cubicBezTo>
                  <a:cubicBezTo>
                    <a:pt x="806539" y="136365"/>
                    <a:pt x="913712" y="135559"/>
                    <a:pt x="1020482" y="113169"/>
                  </a:cubicBezTo>
                  <a:cubicBezTo>
                    <a:pt x="1034198" y="110278"/>
                    <a:pt x="1048788" y="104227"/>
                    <a:pt x="1062504" y="114380"/>
                  </a:cubicBezTo>
                  <a:cubicBezTo>
                    <a:pt x="1070371" y="122246"/>
                    <a:pt x="1069698" y="132533"/>
                    <a:pt x="1069900" y="142417"/>
                  </a:cubicBezTo>
                  <a:cubicBezTo>
                    <a:pt x="1070371" y="165344"/>
                    <a:pt x="1069497" y="188338"/>
                    <a:pt x="1070169" y="211266"/>
                  </a:cubicBezTo>
                  <a:cubicBezTo>
                    <a:pt x="1073262" y="315010"/>
                    <a:pt x="1076960" y="418619"/>
                    <a:pt x="1087112" y="522027"/>
                  </a:cubicBezTo>
                  <a:cubicBezTo>
                    <a:pt x="1094911" y="601230"/>
                    <a:pt x="1105736" y="679694"/>
                    <a:pt x="1125235" y="756745"/>
                  </a:cubicBezTo>
                  <a:cubicBezTo>
                    <a:pt x="1135656" y="798095"/>
                    <a:pt x="1148364" y="839042"/>
                    <a:pt x="1168736" y="877029"/>
                  </a:cubicBezTo>
                  <a:cubicBezTo>
                    <a:pt x="1181712" y="901234"/>
                    <a:pt x="1188839" y="904999"/>
                    <a:pt x="1216473" y="900562"/>
                  </a:cubicBezTo>
                  <a:cubicBezTo>
                    <a:pt x="1229987" y="898343"/>
                    <a:pt x="1242964" y="893099"/>
                    <a:pt x="1256949" y="893233"/>
                  </a:cubicBezTo>
                  <a:cubicBezTo>
                    <a:pt x="1266429" y="893166"/>
                    <a:pt x="1275707" y="893099"/>
                    <a:pt x="1281489" y="902310"/>
                  </a:cubicBezTo>
                  <a:close/>
                </a:path>
              </a:pathLst>
            </a:custGeom>
            <a:solidFill>
              <a:schemeClr val="tx1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D21B3480-36C4-4578-B80D-A2B0CF9E5B84}"/>
                </a:ext>
              </a:extLst>
            </p:cNvPr>
            <p:cNvSpPr/>
            <p:nvPr/>
          </p:nvSpPr>
          <p:spPr>
            <a:xfrm>
              <a:off x="5785305" y="967246"/>
              <a:ext cx="946569" cy="2502369"/>
            </a:xfrm>
            <a:custGeom>
              <a:avLst/>
              <a:gdLst>
                <a:gd name="connsiteX0" fmla="*/ 441534 w 946569"/>
                <a:gd name="connsiteY0" fmla="*/ 2491673 h 2502369"/>
                <a:gd name="connsiteX1" fmla="*/ 350699 w 946569"/>
                <a:gd name="connsiteY1" fmla="*/ 2502363 h 2502369"/>
                <a:gd name="connsiteX2" fmla="*/ 329520 w 946569"/>
                <a:gd name="connsiteY2" fmla="*/ 2490597 h 2502369"/>
                <a:gd name="connsiteX3" fmla="*/ 256234 w 946569"/>
                <a:gd name="connsiteY3" fmla="*/ 2259241 h 2502369"/>
                <a:gd name="connsiteX4" fmla="*/ 230684 w 946569"/>
                <a:gd name="connsiteY4" fmla="*/ 2049870 h 2502369"/>
                <a:gd name="connsiteX5" fmla="*/ 220464 w 946569"/>
                <a:gd name="connsiteY5" fmla="*/ 1739713 h 2502369"/>
                <a:gd name="connsiteX6" fmla="*/ 219658 w 946569"/>
                <a:gd name="connsiteY6" fmla="*/ 1705289 h 2502369"/>
                <a:gd name="connsiteX7" fmla="*/ 219120 w 946569"/>
                <a:gd name="connsiteY7" fmla="*/ 1423842 h 2502369"/>
                <a:gd name="connsiteX8" fmla="*/ 190276 w 946569"/>
                <a:gd name="connsiteY8" fmla="*/ 860208 h 2502369"/>
                <a:gd name="connsiteX9" fmla="*/ 125528 w 946569"/>
                <a:gd name="connsiteY9" fmla="*/ 493507 h 2502369"/>
                <a:gd name="connsiteX10" fmla="*/ 48947 w 946569"/>
                <a:gd name="connsiteY10" fmla="*/ 170778 h 2502369"/>
                <a:gd name="connsiteX11" fmla="*/ 0 w 946569"/>
                <a:gd name="connsiteY11" fmla="*/ 0 h 2502369"/>
                <a:gd name="connsiteX12" fmla="*/ 139581 w 946569"/>
                <a:gd name="connsiteY12" fmla="*/ 58226 h 2502369"/>
                <a:gd name="connsiteX13" fmla="*/ 305047 w 946569"/>
                <a:gd name="connsiteY13" fmla="*/ 111409 h 2502369"/>
                <a:gd name="connsiteX14" fmla="*/ 498079 w 946569"/>
                <a:gd name="connsiteY14" fmla="*/ 151548 h 2502369"/>
                <a:gd name="connsiteX15" fmla="*/ 560810 w 946569"/>
                <a:gd name="connsiteY15" fmla="*/ 218111 h 2502369"/>
                <a:gd name="connsiteX16" fmla="*/ 603975 w 946569"/>
                <a:gd name="connsiteY16" fmla="*/ 358700 h 2502369"/>
                <a:gd name="connsiteX17" fmla="*/ 624549 w 946569"/>
                <a:gd name="connsiteY17" fmla="*/ 468294 h 2502369"/>
                <a:gd name="connsiteX18" fmla="*/ 653729 w 946569"/>
                <a:gd name="connsiteY18" fmla="*/ 789342 h 2502369"/>
                <a:gd name="connsiteX19" fmla="*/ 686943 w 946569"/>
                <a:gd name="connsiteY19" fmla="*/ 965835 h 2502369"/>
                <a:gd name="connsiteX20" fmla="*/ 717132 w 946569"/>
                <a:gd name="connsiteY20" fmla="*/ 1145690 h 2502369"/>
                <a:gd name="connsiteX21" fmla="*/ 765944 w 946569"/>
                <a:gd name="connsiteY21" fmla="*/ 1317274 h 2502369"/>
                <a:gd name="connsiteX22" fmla="*/ 874059 w 946569"/>
                <a:gd name="connsiteY22" fmla="*/ 1589913 h 2502369"/>
                <a:gd name="connsiteX23" fmla="*/ 939412 w 946569"/>
                <a:gd name="connsiteY23" fmla="*/ 1755312 h 2502369"/>
                <a:gd name="connsiteX24" fmla="*/ 919913 w 946569"/>
                <a:gd name="connsiteY24" fmla="*/ 1802444 h 2502369"/>
                <a:gd name="connsiteX25" fmla="*/ 747455 w 946569"/>
                <a:gd name="connsiteY25" fmla="*/ 1857241 h 2502369"/>
                <a:gd name="connsiteX26" fmla="*/ 678001 w 946569"/>
                <a:gd name="connsiteY26" fmla="*/ 1876873 h 2502369"/>
                <a:gd name="connsiteX27" fmla="*/ 653527 w 946569"/>
                <a:gd name="connsiteY27" fmla="*/ 1864233 h 2502369"/>
                <a:gd name="connsiteX28" fmla="*/ 587368 w 946569"/>
                <a:gd name="connsiteY28" fmla="*/ 1691304 h 2502369"/>
                <a:gd name="connsiteX29" fmla="*/ 480060 w 946569"/>
                <a:gd name="connsiteY29" fmla="*/ 1420951 h 2502369"/>
                <a:gd name="connsiteX30" fmla="*/ 465739 w 946569"/>
                <a:gd name="connsiteY30" fmla="*/ 1383433 h 2502369"/>
                <a:gd name="connsiteX31" fmla="*/ 469975 w 946569"/>
                <a:gd name="connsiteY31" fmla="*/ 1429355 h 2502369"/>
                <a:gd name="connsiteX32" fmla="*/ 493171 w 946569"/>
                <a:gd name="connsiteY32" fmla="*/ 1575659 h 2502369"/>
                <a:gd name="connsiteX33" fmla="*/ 506282 w 946569"/>
                <a:gd name="connsiteY33" fmla="*/ 1666023 h 2502369"/>
                <a:gd name="connsiteX34" fmla="*/ 530285 w 946569"/>
                <a:gd name="connsiteY34" fmla="*/ 1821270 h 2502369"/>
                <a:gd name="connsiteX35" fmla="*/ 540706 w 946569"/>
                <a:gd name="connsiteY35" fmla="*/ 1898187 h 2502369"/>
                <a:gd name="connsiteX36" fmla="*/ 571298 w 946569"/>
                <a:gd name="connsiteY36" fmla="*/ 2114954 h 2502369"/>
                <a:gd name="connsiteX37" fmla="*/ 594898 w 946569"/>
                <a:gd name="connsiteY37" fmla="*/ 2267981 h 2502369"/>
                <a:gd name="connsiteX38" fmla="*/ 621321 w 946569"/>
                <a:gd name="connsiteY38" fmla="*/ 2448508 h 2502369"/>
                <a:gd name="connsiteX39" fmla="*/ 603033 w 946569"/>
                <a:gd name="connsiteY39" fmla="*/ 2463703 h 2502369"/>
                <a:gd name="connsiteX40" fmla="*/ 465403 w 946569"/>
                <a:gd name="connsiteY40" fmla="*/ 2483807 h 2502369"/>
                <a:gd name="connsiteX41" fmla="*/ 441534 w 946569"/>
                <a:gd name="connsiteY41" fmla="*/ 2491673 h 250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46569" h="2502369">
                  <a:moveTo>
                    <a:pt x="441534" y="2491673"/>
                  </a:moveTo>
                  <a:cubicBezTo>
                    <a:pt x="410404" y="2487841"/>
                    <a:pt x="381426" y="2501960"/>
                    <a:pt x="350699" y="2502363"/>
                  </a:cubicBezTo>
                  <a:cubicBezTo>
                    <a:pt x="339942" y="2502498"/>
                    <a:pt x="334966" y="2500481"/>
                    <a:pt x="329520" y="2490597"/>
                  </a:cubicBezTo>
                  <a:cubicBezTo>
                    <a:pt x="289784" y="2418185"/>
                    <a:pt x="271362" y="2339587"/>
                    <a:pt x="256234" y="2259241"/>
                  </a:cubicBezTo>
                  <a:cubicBezTo>
                    <a:pt x="243190" y="2189854"/>
                    <a:pt x="235592" y="2119862"/>
                    <a:pt x="230684" y="2049870"/>
                  </a:cubicBezTo>
                  <a:cubicBezTo>
                    <a:pt x="223490" y="1946731"/>
                    <a:pt x="219053" y="1843256"/>
                    <a:pt x="220464" y="1739713"/>
                  </a:cubicBezTo>
                  <a:cubicBezTo>
                    <a:pt x="220599" y="1728216"/>
                    <a:pt x="219927" y="1716786"/>
                    <a:pt x="219658" y="1705289"/>
                  </a:cubicBezTo>
                  <a:cubicBezTo>
                    <a:pt x="211119" y="1698095"/>
                    <a:pt x="213338" y="1506205"/>
                    <a:pt x="219120" y="1423842"/>
                  </a:cubicBezTo>
                  <a:cubicBezTo>
                    <a:pt x="225171" y="1336974"/>
                    <a:pt x="197403" y="924754"/>
                    <a:pt x="190276" y="860208"/>
                  </a:cubicBezTo>
                  <a:cubicBezTo>
                    <a:pt x="178779" y="755926"/>
                    <a:pt x="144354" y="596377"/>
                    <a:pt x="125528" y="493507"/>
                  </a:cubicBezTo>
                  <a:cubicBezTo>
                    <a:pt x="112552" y="422843"/>
                    <a:pt x="58629" y="206681"/>
                    <a:pt x="48947" y="170778"/>
                  </a:cubicBezTo>
                  <a:cubicBezTo>
                    <a:pt x="36778" y="125932"/>
                    <a:pt x="10556" y="53250"/>
                    <a:pt x="0" y="0"/>
                  </a:cubicBezTo>
                  <a:cubicBezTo>
                    <a:pt x="46527" y="19364"/>
                    <a:pt x="93323" y="38122"/>
                    <a:pt x="139581" y="58226"/>
                  </a:cubicBezTo>
                  <a:cubicBezTo>
                    <a:pt x="193033" y="81422"/>
                    <a:pt x="246350" y="102467"/>
                    <a:pt x="305047" y="111409"/>
                  </a:cubicBezTo>
                  <a:cubicBezTo>
                    <a:pt x="369929" y="121292"/>
                    <a:pt x="433063" y="144825"/>
                    <a:pt x="498079" y="151548"/>
                  </a:cubicBezTo>
                  <a:cubicBezTo>
                    <a:pt x="545144" y="156457"/>
                    <a:pt x="550791" y="185838"/>
                    <a:pt x="560810" y="218111"/>
                  </a:cubicBezTo>
                  <a:cubicBezTo>
                    <a:pt x="575332" y="264974"/>
                    <a:pt x="591536" y="311299"/>
                    <a:pt x="603975" y="358700"/>
                  </a:cubicBezTo>
                  <a:cubicBezTo>
                    <a:pt x="613388" y="394604"/>
                    <a:pt x="619304" y="431516"/>
                    <a:pt x="624549" y="468294"/>
                  </a:cubicBezTo>
                  <a:cubicBezTo>
                    <a:pt x="639811" y="574795"/>
                    <a:pt x="639878" y="682774"/>
                    <a:pt x="653729" y="789342"/>
                  </a:cubicBezTo>
                  <a:cubicBezTo>
                    <a:pt x="661394" y="848577"/>
                    <a:pt x="676387" y="906870"/>
                    <a:pt x="686943" y="965835"/>
                  </a:cubicBezTo>
                  <a:cubicBezTo>
                    <a:pt x="697701" y="1025674"/>
                    <a:pt x="707383" y="1085648"/>
                    <a:pt x="717132" y="1145690"/>
                  </a:cubicBezTo>
                  <a:cubicBezTo>
                    <a:pt x="726679" y="1204857"/>
                    <a:pt x="743017" y="1261738"/>
                    <a:pt x="765944" y="1317274"/>
                  </a:cubicBezTo>
                  <a:cubicBezTo>
                    <a:pt x="803260" y="1407638"/>
                    <a:pt x="838155" y="1498944"/>
                    <a:pt x="874059" y="1589913"/>
                  </a:cubicBezTo>
                  <a:cubicBezTo>
                    <a:pt x="895843" y="1645046"/>
                    <a:pt x="917493" y="1700246"/>
                    <a:pt x="939412" y="1755312"/>
                  </a:cubicBezTo>
                  <a:cubicBezTo>
                    <a:pt x="950976" y="1784290"/>
                    <a:pt x="951178" y="1784156"/>
                    <a:pt x="919913" y="1802444"/>
                  </a:cubicBezTo>
                  <a:cubicBezTo>
                    <a:pt x="864579" y="1817706"/>
                    <a:pt x="793377" y="1840566"/>
                    <a:pt x="747455" y="1857241"/>
                  </a:cubicBezTo>
                  <a:cubicBezTo>
                    <a:pt x="718342" y="1868872"/>
                    <a:pt x="700592" y="1869074"/>
                    <a:pt x="678001" y="1876873"/>
                  </a:cubicBezTo>
                  <a:cubicBezTo>
                    <a:pt x="661663" y="1882521"/>
                    <a:pt x="657628" y="1874722"/>
                    <a:pt x="653527" y="1864233"/>
                  </a:cubicBezTo>
                  <a:cubicBezTo>
                    <a:pt x="631272" y="1806680"/>
                    <a:pt x="609891" y="1748790"/>
                    <a:pt x="587368" y="1691304"/>
                  </a:cubicBezTo>
                  <a:cubicBezTo>
                    <a:pt x="552002" y="1601007"/>
                    <a:pt x="516031" y="1510979"/>
                    <a:pt x="480060" y="1420951"/>
                  </a:cubicBezTo>
                  <a:cubicBezTo>
                    <a:pt x="477572" y="1414765"/>
                    <a:pt x="473202" y="1396410"/>
                    <a:pt x="465739" y="1383433"/>
                  </a:cubicBezTo>
                  <a:cubicBezTo>
                    <a:pt x="464529" y="1400175"/>
                    <a:pt x="467689" y="1420816"/>
                    <a:pt x="469975" y="1429355"/>
                  </a:cubicBezTo>
                  <a:cubicBezTo>
                    <a:pt x="482749" y="1477361"/>
                    <a:pt x="484565" y="1526981"/>
                    <a:pt x="493171" y="1575659"/>
                  </a:cubicBezTo>
                  <a:cubicBezTo>
                    <a:pt x="498415" y="1605377"/>
                    <a:pt x="503189" y="1635633"/>
                    <a:pt x="506282" y="1666023"/>
                  </a:cubicBezTo>
                  <a:cubicBezTo>
                    <a:pt x="511593" y="1718064"/>
                    <a:pt x="522216" y="1769499"/>
                    <a:pt x="530285" y="1821270"/>
                  </a:cubicBezTo>
                  <a:cubicBezTo>
                    <a:pt x="534252" y="1846819"/>
                    <a:pt x="536470" y="1872570"/>
                    <a:pt x="540706" y="1898187"/>
                  </a:cubicBezTo>
                  <a:cubicBezTo>
                    <a:pt x="552607" y="1970196"/>
                    <a:pt x="558053" y="2043281"/>
                    <a:pt x="571298" y="2114954"/>
                  </a:cubicBezTo>
                  <a:cubicBezTo>
                    <a:pt x="580711" y="2165783"/>
                    <a:pt x="586493" y="2217084"/>
                    <a:pt x="594898" y="2267981"/>
                  </a:cubicBezTo>
                  <a:cubicBezTo>
                    <a:pt x="604849" y="2327888"/>
                    <a:pt x="612043" y="2388399"/>
                    <a:pt x="621321" y="2448508"/>
                  </a:cubicBezTo>
                  <a:cubicBezTo>
                    <a:pt x="623204" y="2460745"/>
                    <a:pt x="612850" y="2463098"/>
                    <a:pt x="603033" y="2463703"/>
                  </a:cubicBezTo>
                  <a:cubicBezTo>
                    <a:pt x="556574" y="2466325"/>
                    <a:pt x="511929" y="2481252"/>
                    <a:pt x="465403" y="2483807"/>
                  </a:cubicBezTo>
                  <a:cubicBezTo>
                    <a:pt x="457334" y="2484411"/>
                    <a:pt x="449535" y="2488983"/>
                    <a:pt x="441534" y="2491673"/>
                  </a:cubicBezTo>
                  <a:close/>
                </a:path>
              </a:pathLst>
            </a:custGeom>
            <a:solidFill>
              <a:schemeClr val="accent1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A66C2121-F139-417E-BAA2-A98AD6313FE9}"/>
                </a:ext>
              </a:extLst>
            </p:cNvPr>
            <p:cNvSpPr/>
            <p:nvPr/>
          </p:nvSpPr>
          <p:spPr>
            <a:xfrm>
              <a:off x="4585477" y="991249"/>
              <a:ext cx="810629" cy="2597971"/>
            </a:xfrm>
            <a:custGeom>
              <a:avLst/>
              <a:gdLst>
                <a:gd name="connsiteX0" fmla="*/ 609772 w 810629"/>
                <a:gd name="connsiteY0" fmla="*/ 1571356 h 2597971"/>
                <a:gd name="connsiteX1" fmla="*/ 584088 w 810629"/>
                <a:gd name="connsiteY1" fmla="*/ 1658359 h 2597971"/>
                <a:gd name="connsiteX2" fmla="*/ 531375 w 810629"/>
                <a:gd name="connsiteY2" fmla="*/ 1858854 h 2597971"/>
                <a:gd name="connsiteX3" fmla="*/ 472813 w 810629"/>
                <a:gd name="connsiteY3" fmla="*/ 2086244 h 2597971"/>
                <a:gd name="connsiteX4" fmla="*/ 419294 w 810629"/>
                <a:gd name="connsiteY4" fmla="*/ 2286673 h 2597971"/>
                <a:gd name="connsiteX5" fmla="*/ 366313 w 810629"/>
                <a:gd name="connsiteY5" fmla="*/ 2494295 h 2597971"/>
                <a:gd name="connsiteX6" fmla="*/ 339351 w 810629"/>
                <a:gd name="connsiteY6" fmla="*/ 2597972 h 2597971"/>
                <a:gd name="connsiteX7" fmla="*/ 318374 w 810629"/>
                <a:gd name="connsiteY7" fmla="*/ 2502363 h 2597971"/>
                <a:gd name="connsiteX8" fmla="*/ 327652 w 810629"/>
                <a:gd name="connsiteY8" fmla="*/ 2247878 h 2597971"/>
                <a:gd name="connsiteX9" fmla="*/ 350580 w 810629"/>
                <a:gd name="connsiteY9" fmla="*/ 2085236 h 2597971"/>
                <a:gd name="connsiteX10" fmla="*/ 372767 w 810629"/>
                <a:gd name="connsiteY10" fmla="*/ 1961791 h 2597971"/>
                <a:gd name="connsiteX11" fmla="*/ 405914 w 810629"/>
                <a:gd name="connsiteY11" fmla="*/ 1806276 h 2597971"/>
                <a:gd name="connsiteX12" fmla="*/ 427295 w 810629"/>
                <a:gd name="connsiteY12" fmla="*/ 1701725 h 2597971"/>
                <a:gd name="connsiteX13" fmla="*/ 449281 w 810629"/>
                <a:gd name="connsiteY13" fmla="*/ 1609075 h 2597971"/>
                <a:gd name="connsiteX14" fmla="*/ 471065 w 810629"/>
                <a:gd name="connsiteY14" fmla="*/ 1522140 h 2597971"/>
                <a:gd name="connsiteX15" fmla="*/ 427497 w 810629"/>
                <a:gd name="connsiteY15" fmla="*/ 1623195 h 2597971"/>
                <a:gd name="connsiteX16" fmla="*/ 273864 w 810629"/>
                <a:gd name="connsiteY16" fmla="*/ 1987677 h 2597971"/>
                <a:gd name="connsiteX17" fmla="*/ 220883 w 810629"/>
                <a:gd name="connsiteY17" fmla="*/ 2008386 h 2597971"/>
                <a:gd name="connsiteX18" fmla="*/ 29531 w 810629"/>
                <a:gd name="connsiteY18" fmla="*/ 1918828 h 2597971"/>
                <a:gd name="connsiteX19" fmla="*/ 7209 w 810629"/>
                <a:gd name="connsiteY19" fmla="*/ 1862082 h 2597971"/>
                <a:gd name="connsiteX20" fmla="*/ 50105 w 810629"/>
                <a:gd name="connsiteY20" fmla="*/ 1716988 h 2597971"/>
                <a:gd name="connsiteX21" fmla="*/ 92127 w 810629"/>
                <a:gd name="connsiteY21" fmla="*/ 1573709 h 2597971"/>
                <a:gd name="connsiteX22" fmla="*/ 189282 w 810629"/>
                <a:gd name="connsiteY22" fmla="*/ 1325477 h 2597971"/>
                <a:gd name="connsiteX23" fmla="*/ 216647 w 810629"/>
                <a:gd name="connsiteY23" fmla="*/ 1204722 h 2597971"/>
                <a:gd name="connsiteX24" fmla="*/ 241524 w 810629"/>
                <a:gd name="connsiteY24" fmla="*/ 1054048 h 2597971"/>
                <a:gd name="connsiteX25" fmla="*/ 260081 w 810629"/>
                <a:gd name="connsiteY25" fmla="*/ 846829 h 2597971"/>
                <a:gd name="connsiteX26" fmla="*/ 260215 w 810629"/>
                <a:gd name="connsiteY26" fmla="*/ 368651 h 2597971"/>
                <a:gd name="connsiteX27" fmla="*/ 277831 w 810629"/>
                <a:gd name="connsiteY27" fmla="*/ 332613 h 2597971"/>
                <a:gd name="connsiteX28" fmla="*/ 390383 w 810629"/>
                <a:gd name="connsiteY28" fmla="*/ 249174 h 2597971"/>
                <a:gd name="connsiteX29" fmla="*/ 476175 w 810629"/>
                <a:gd name="connsiteY29" fmla="*/ 215355 h 2597971"/>
                <a:gd name="connsiteX30" fmla="*/ 668737 w 810629"/>
                <a:gd name="connsiteY30" fmla="*/ 148456 h 2597971"/>
                <a:gd name="connsiteX31" fmla="*/ 706927 w 810629"/>
                <a:gd name="connsiteY31" fmla="*/ 113897 h 2597971"/>
                <a:gd name="connsiteX32" fmla="*/ 805695 w 810629"/>
                <a:gd name="connsiteY32" fmla="*/ 0 h 2597971"/>
                <a:gd name="connsiteX33" fmla="*/ 776246 w 810629"/>
                <a:gd name="connsiteY33" fmla="*/ 266521 h 2597971"/>
                <a:gd name="connsiteX34" fmla="*/ 726828 w 810629"/>
                <a:gd name="connsiteY34" fmla="*/ 559936 h 2597971"/>
                <a:gd name="connsiteX35" fmla="*/ 680839 w 810629"/>
                <a:gd name="connsiteY35" fmla="*/ 990981 h 2597971"/>
                <a:gd name="connsiteX36" fmla="*/ 647222 w 810629"/>
                <a:gd name="connsiteY36" fmla="*/ 1348606 h 2597971"/>
                <a:gd name="connsiteX37" fmla="*/ 609772 w 810629"/>
                <a:gd name="connsiteY37" fmla="*/ 1571356 h 259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10629" h="2597971">
                  <a:moveTo>
                    <a:pt x="609772" y="1571356"/>
                  </a:moveTo>
                  <a:cubicBezTo>
                    <a:pt x="597064" y="1605444"/>
                    <a:pt x="592290" y="1629246"/>
                    <a:pt x="584088" y="1658359"/>
                  </a:cubicBezTo>
                  <a:cubicBezTo>
                    <a:pt x="565396" y="1724854"/>
                    <a:pt x="548655" y="1791955"/>
                    <a:pt x="531375" y="1858854"/>
                  </a:cubicBezTo>
                  <a:cubicBezTo>
                    <a:pt x="511743" y="1934629"/>
                    <a:pt x="492648" y="2010537"/>
                    <a:pt x="472813" y="2086244"/>
                  </a:cubicBezTo>
                  <a:cubicBezTo>
                    <a:pt x="455265" y="2153143"/>
                    <a:pt x="436775" y="2219773"/>
                    <a:pt x="419294" y="2286673"/>
                  </a:cubicBezTo>
                  <a:cubicBezTo>
                    <a:pt x="401275" y="2355790"/>
                    <a:pt x="383928" y="2425110"/>
                    <a:pt x="366313" y="2494295"/>
                  </a:cubicBezTo>
                  <a:cubicBezTo>
                    <a:pt x="357841" y="2526837"/>
                    <a:pt x="349369" y="2559379"/>
                    <a:pt x="339351" y="2597972"/>
                  </a:cubicBezTo>
                  <a:cubicBezTo>
                    <a:pt x="325299" y="2563278"/>
                    <a:pt x="320391" y="2532888"/>
                    <a:pt x="318374" y="2502363"/>
                  </a:cubicBezTo>
                  <a:cubicBezTo>
                    <a:pt x="312861" y="2417311"/>
                    <a:pt x="319651" y="2332325"/>
                    <a:pt x="327652" y="2247878"/>
                  </a:cubicBezTo>
                  <a:cubicBezTo>
                    <a:pt x="332762" y="2193619"/>
                    <a:pt x="340629" y="2139226"/>
                    <a:pt x="350580" y="2085236"/>
                  </a:cubicBezTo>
                  <a:cubicBezTo>
                    <a:pt x="358110" y="2044222"/>
                    <a:pt x="365909" y="2003007"/>
                    <a:pt x="372767" y="1961791"/>
                  </a:cubicBezTo>
                  <a:cubicBezTo>
                    <a:pt x="381441" y="1909550"/>
                    <a:pt x="394888" y="1858115"/>
                    <a:pt x="405914" y="1806276"/>
                  </a:cubicBezTo>
                  <a:cubicBezTo>
                    <a:pt x="413310" y="1771516"/>
                    <a:pt x="419765" y="1736486"/>
                    <a:pt x="427295" y="1701725"/>
                  </a:cubicBezTo>
                  <a:cubicBezTo>
                    <a:pt x="434019" y="1670730"/>
                    <a:pt x="440473" y="1639533"/>
                    <a:pt x="449281" y="1609075"/>
                  </a:cubicBezTo>
                  <a:cubicBezTo>
                    <a:pt x="453450" y="1594754"/>
                    <a:pt x="462795" y="1562750"/>
                    <a:pt x="471065" y="1522140"/>
                  </a:cubicBezTo>
                  <a:cubicBezTo>
                    <a:pt x="463938" y="1535184"/>
                    <a:pt x="435699" y="1604100"/>
                    <a:pt x="427497" y="1623195"/>
                  </a:cubicBezTo>
                  <a:cubicBezTo>
                    <a:pt x="375524" y="1744353"/>
                    <a:pt x="325165" y="1866250"/>
                    <a:pt x="273864" y="1987677"/>
                  </a:cubicBezTo>
                  <a:cubicBezTo>
                    <a:pt x="257795" y="2025665"/>
                    <a:pt x="257190" y="2025396"/>
                    <a:pt x="220883" y="2008386"/>
                  </a:cubicBezTo>
                  <a:cubicBezTo>
                    <a:pt x="194392" y="1996014"/>
                    <a:pt x="34910" y="1921652"/>
                    <a:pt x="29531" y="1918828"/>
                  </a:cubicBezTo>
                  <a:cubicBezTo>
                    <a:pt x="-4759" y="1900876"/>
                    <a:pt x="-4692" y="1897515"/>
                    <a:pt x="7209" y="1862082"/>
                  </a:cubicBezTo>
                  <a:cubicBezTo>
                    <a:pt x="23211" y="1814277"/>
                    <a:pt x="35918" y="1765397"/>
                    <a:pt x="50105" y="1716988"/>
                  </a:cubicBezTo>
                  <a:cubicBezTo>
                    <a:pt x="64090" y="1669184"/>
                    <a:pt x="77672" y="1621312"/>
                    <a:pt x="92127" y="1573709"/>
                  </a:cubicBezTo>
                  <a:cubicBezTo>
                    <a:pt x="118013" y="1488455"/>
                    <a:pt x="156471" y="1408042"/>
                    <a:pt x="189282" y="1325477"/>
                  </a:cubicBezTo>
                  <a:cubicBezTo>
                    <a:pt x="204948" y="1286010"/>
                    <a:pt x="211134" y="1245937"/>
                    <a:pt x="216647" y="1204722"/>
                  </a:cubicBezTo>
                  <a:cubicBezTo>
                    <a:pt x="223438" y="1154296"/>
                    <a:pt x="234666" y="1104474"/>
                    <a:pt x="241524" y="1054048"/>
                  </a:cubicBezTo>
                  <a:cubicBezTo>
                    <a:pt x="250870" y="985333"/>
                    <a:pt x="260148" y="916484"/>
                    <a:pt x="260081" y="846829"/>
                  </a:cubicBezTo>
                  <a:cubicBezTo>
                    <a:pt x="259946" y="687414"/>
                    <a:pt x="260619" y="528066"/>
                    <a:pt x="260215" y="368651"/>
                  </a:cubicBezTo>
                  <a:cubicBezTo>
                    <a:pt x="260148" y="352582"/>
                    <a:pt x="264586" y="342093"/>
                    <a:pt x="277831" y="332613"/>
                  </a:cubicBezTo>
                  <a:cubicBezTo>
                    <a:pt x="315752" y="305383"/>
                    <a:pt x="352059" y="275799"/>
                    <a:pt x="390383" y="249174"/>
                  </a:cubicBezTo>
                  <a:cubicBezTo>
                    <a:pt x="415865" y="231424"/>
                    <a:pt x="447331" y="225978"/>
                    <a:pt x="476175" y="215355"/>
                  </a:cubicBezTo>
                  <a:cubicBezTo>
                    <a:pt x="539914" y="191822"/>
                    <a:pt x="604662" y="171047"/>
                    <a:pt x="668737" y="148456"/>
                  </a:cubicBezTo>
                  <a:cubicBezTo>
                    <a:pt x="685748" y="142472"/>
                    <a:pt x="695564" y="126873"/>
                    <a:pt x="706927" y="113897"/>
                  </a:cubicBezTo>
                  <a:cubicBezTo>
                    <a:pt x="740006" y="76043"/>
                    <a:pt x="772817" y="37988"/>
                    <a:pt x="805695" y="0"/>
                  </a:cubicBezTo>
                  <a:cubicBezTo>
                    <a:pt x="825933" y="8001"/>
                    <a:pt x="777456" y="253208"/>
                    <a:pt x="776246" y="266521"/>
                  </a:cubicBezTo>
                  <a:cubicBezTo>
                    <a:pt x="772616" y="305853"/>
                    <a:pt x="729988" y="520334"/>
                    <a:pt x="726828" y="559936"/>
                  </a:cubicBezTo>
                  <a:cubicBezTo>
                    <a:pt x="722122" y="618498"/>
                    <a:pt x="685008" y="947682"/>
                    <a:pt x="680839" y="990981"/>
                  </a:cubicBezTo>
                  <a:cubicBezTo>
                    <a:pt x="674654" y="1055527"/>
                    <a:pt x="653138" y="1290111"/>
                    <a:pt x="647222" y="1348606"/>
                  </a:cubicBezTo>
                  <a:cubicBezTo>
                    <a:pt x="641238" y="1406159"/>
                    <a:pt x="639490" y="1463780"/>
                    <a:pt x="609772" y="1571356"/>
                  </a:cubicBezTo>
                  <a:close/>
                </a:path>
              </a:pathLst>
            </a:custGeom>
            <a:solidFill>
              <a:schemeClr val="accent1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E83A7FAC-B5A9-4B43-9343-71E90290A79D}"/>
                </a:ext>
              </a:extLst>
            </p:cNvPr>
            <p:cNvSpPr/>
            <p:nvPr/>
          </p:nvSpPr>
          <p:spPr>
            <a:xfrm>
              <a:off x="6106122" y="3494569"/>
              <a:ext cx="846098" cy="1516700"/>
            </a:xfrm>
            <a:custGeom>
              <a:avLst/>
              <a:gdLst>
                <a:gd name="connsiteX0" fmla="*/ 589751 w 846098"/>
                <a:gd name="connsiteY0" fmla="*/ 1496575 h 1516700"/>
                <a:gd name="connsiteX1" fmla="*/ 566824 w 846098"/>
                <a:gd name="connsiteY1" fmla="*/ 1514662 h 1516700"/>
                <a:gd name="connsiteX2" fmla="*/ 44742 w 846098"/>
                <a:gd name="connsiteY2" fmla="*/ 1371988 h 1516700"/>
                <a:gd name="connsiteX3" fmla="*/ 25176 w 846098"/>
                <a:gd name="connsiteY3" fmla="*/ 1350742 h 1516700"/>
                <a:gd name="connsiteX4" fmla="*/ 1106 w 846098"/>
                <a:gd name="connsiteY4" fmla="*/ 1236240 h 1516700"/>
                <a:gd name="connsiteX5" fmla="*/ 3527 w 846098"/>
                <a:gd name="connsiteY5" fmla="*/ 1207127 h 1516700"/>
                <a:gd name="connsiteX6" fmla="*/ 392079 w 846098"/>
                <a:gd name="connsiteY6" fmla="*/ 94047 h 1516700"/>
                <a:gd name="connsiteX7" fmla="*/ 405997 w 846098"/>
                <a:gd name="connsiteY7" fmla="*/ 73608 h 1516700"/>
                <a:gd name="connsiteX8" fmla="*/ 482712 w 846098"/>
                <a:gd name="connsiteY8" fmla="*/ 7784 h 1516700"/>
                <a:gd name="connsiteX9" fmla="*/ 513305 w 846098"/>
                <a:gd name="connsiteY9" fmla="*/ 2674 h 1516700"/>
                <a:gd name="connsiteX10" fmla="*/ 840135 w 846098"/>
                <a:gd name="connsiteY10" fmla="*/ 112940 h 1516700"/>
                <a:gd name="connsiteX11" fmla="*/ 843363 w 846098"/>
                <a:gd name="connsiteY11" fmla="*/ 148171 h 1516700"/>
                <a:gd name="connsiteX12" fmla="*/ 733366 w 846098"/>
                <a:gd name="connsiteY12" fmla="*/ 753962 h 1516700"/>
                <a:gd name="connsiteX13" fmla="*/ 589751 w 846098"/>
                <a:gd name="connsiteY13" fmla="*/ 1496575 h 15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6098" h="1516700">
                  <a:moveTo>
                    <a:pt x="589751" y="1496575"/>
                  </a:moveTo>
                  <a:cubicBezTo>
                    <a:pt x="586591" y="1513989"/>
                    <a:pt x="587331" y="1520377"/>
                    <a:pt x="566824" y="1514662"/>
                  </a:cubicBezTo>
                  <a:cubicBezTo>
                    <a:pt x="393021" y="1466252"/>
                    <a:pt x="218949" y="1418986"/>
                    <a:pt x="44742" y="1371988"/>
                  </a:cubicBezTo>
                  <a:cubicBezTo>
                    <a:pt x="32303" y="1368626"/>
                    <a:pt x="27462" y="1362306"/>
                    <a:pt x="25176" y="1350742"/>
                  </a:cubicBezTo>
                  <a:cubicBezTo>
                    <a:pt x="17511" y="1312485"/>
                    <a:pt x="9376" y="1274362"/>
                    <a:pt x="1106" y="1236240"/>
                  </a:cubicBezTo>
                  <a:cubicBezTo>
                    <a:pt x="-1113" y="1226155"/>
                    <a:pt x="165" y="1216876"/>
                    <a:pt x="3527" y="1207127"/>
                  </a:cubicBezTo>
                  <a:cubicBezTo>
                    <a:pt x="133224" y="836123"/>
                    <a:pt x="262651" y="465119"/>
                    <a:pt x="392079" y="94047"/>
                  </a:cubicBezTo>
                  <a:cubicBezTo>
                    <a:pt x="394903" y="85912"/>
                    <a:pt x="399139" y="79255"/>
                    <a:pt x="405997" y="73608"/>
                  </a:cubicBezTo>
                  <a:cubicBezTo>
                    <a:pt x="431883" y="52025"/>
                    <a:pt x="457903" y="30577"/>
                    <a:pt x="482712" y="7784"/>
                  </a:cubicBezTo>
                  <a:cubicBezTo>
                    <a:pt x="492798" y="-1494"/>
                    <a:pt x="501471" y="-1494"/>
                    <a:pt x="513305" y="2674"/>
                  </a:cubicBezTo>
                  <a:cubicBezTo>
                    <a:pt x="552167" y="16525"/>
                    <a:pt x="773707" y="95123"/>
                    <a:pt x="840135" y="112940"/>
                  </a:cubicBezTo>
                  <a:cubicBezTo>
                    <a:pt x="850759" y="117781"/>
                    <a:pt x="844102" y="133783"/>
                    <a:pt x="843363" y="148171"/>
                  </a:cubicBezTo>
                  <a:cubicBezTo>
                    <a:pt x="836101" y="187840"/>
                    <a:pt x="744460" y="692038"/>
                    <a:pt x="733366" y="753962"/>
                  </a:cubicBezTo>
                  <a:cubicBezTo>
                    <a:pt x="723146" y="810775"/>
                    <a:pt x="600845" y="1453746"/>
                    <a:pt x="589751" y="1496575"/>
                  </a:cubicBezTo>
                  <a:close/>
                </a:path>
              </a:pathLst>
            </a:custGeom>
            <a:solidFill>
              <a:srgbClr val="CEDC9F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566C51EC-7CC8-4CB3-8294-AFDE2308D97C}"/>
                </a:ext>
              </a:extLst>
            </p:cNvPr>
            <p:cNvSpPr/>
            <p:nvPr/>
          </p:nvSpPr>
          <p:spPr>
            <a:xfrm>
              <a:off x="7089931" y="3526391"/>
              <a:ext cx="816292" cy="1466025"/>
            </a:xfrm>
            <a:custGeom>
              <a:avLst/>
              <a:gdLst>
                <a:gd name="connsiteX0" fmla="*/ 165742 w 816292"/>
                <a:gd name="connsiteY0" fmla="*/ 65587 h 1466025"/>
                <a:gd name="connsiteX1" fmla="*/ 285152 w 816292"/>
                <a:gd name="connsiteY1" fmla="*/ 3865 h 1466025"/>
                <a:gd name="connsiteX2" fmla="*/ 304852 w 816292"/>
                <a:gd name="connsiteY2" fmla="*/ 9916 h 1466025"/>
                <a:gd name="connsiteX3" fmla="*/ 561758 w 816292"/>
                <a:gd name="connsiteY3" fmla="*/ 628817 h 1466025"/>
                <a:gd name="connsiteX4" fmla="*/ 795468 w 816292"/>
                <a:gd name="connsiteY4" fmla="*/ 1190501 h 1466025"/>
                <a:gd name="connsiteX5" fmla="*/ 815572 w 816292"/>
                <a:gd name="connsiteY5" fmla="*/ 1246709 h 1466025"/>
                <a:gd name="connsiteX6" fmla="*/ 761447 w 816292"/>
                <a:gd name="connsiteY6" fmla="*/ 1279251 h 1466025"/>
                <a:gd name="connsiteX7" fmla="*/ 309155 w 816292"/>
                <a:gd name="connsiteY7" fmla="*/ 1462199 h 1466025"/>
                <a:gd name="connsiteX8" fmla="*/ 278362 w 816292"/>
                <a:gd name="connsiteY8" fmla="*/ 1459778 h 1466025"/>
                <a:gd name="connsiteX9" fmla="*/ 182753 w 816292"/>
                <a:gd name="connsiteY9" fmla="*/ 1398863 h 1466025"/>
                <a:gd name="connsiteX10" fmla="*/ 163994 w 816292"/>
                <a:gd name="connsiteY10" fmla="*/ 1367464 h 1466025"/>
                <a:gd name="connsiteX11" fmla="*/ 143756 w 816292"/>
                <a:gd name="connsiteY11" fmla="*/ 1210806 h 1466025"/>
                <a:gd name="connsiteX12" fmla="*/ 49829 w 816292"/>
                <a:gd name="connsiteY12" fmla="*/ 492867 h 1466025"/>
                <a:gd name="connsiteX13" fmla="*/ 18295 w 816292"/>
                <a:gd name="connsiteY13" fmla="*/ 255258 h 1466025"/>
                <a:gd name="connsiteX14" fmla="*/ 7 w 816292"/>
                <a:gd name="connsiteY14" fmla="*/ 103373 h 1466025"/>
                <a:gd name="connsiteX15" fmla="*/ 22060 w 816292"/>
                <a:gd name="connsiteY15" fmla="*/ 73924 h 1466025"/>
                <a:gd name="connsiteX16" fmla="*/ 165742 w 816292"/>
                <a:gd name="connsiteY16" fmla="*/ 65587 h 146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6292" h="1466025">
                  <a:moveTo>
                    <a:pt x="165742" y="65587"/>
                  </a:moveTo>
                  <a:cubicBezTo>
                    <a:pt x="205613" y="45147"/>
                    <a:pt x="245752" y="25111"/>
                    <a:pt x="285152" y="3865"/>
                  </a:cubicBezTo>
                  <a:cubicBezTo>
                    <a:pt x="295641" y="-1783"/>
                    <a:pt x="299742" y="-2388"/>
                    <a:pt x="304852" y="9916"/>
                  </a:cubicBezTo>
                  <a:cubicBezTo>
                    <a:pt x="390174" y="216328"/>
                    <a:pt x="475966" y="422607"/>
                    <a:pt x="561758" y="628817"/>
                  </a:cubicBezTo>
                  <a:cubicBezTo>
                    <a:pt x="639617" y="816067"/>
                    <a:pt x="717610" y="1003250"/>
                    <a:pt x="795468" y="1190501"/>
                  </a:cubicBezTo>
                  <a:cubicBezTo>
                    <a:pt x="803335" y="1209326"/>
                    <a:pt x="819942" y="1231044"/>
                    <a:pt x="815572" y="1246709"/>
                  </a:cubicBezTo>
                  <a:cubicBezTo>
                    <a:pt x="810865" y="1263720"/>
                    <a:pt x="780071" y="1271452"/>
                    <a:pt x="761447" y="1279251"/>
                  </a:cubicBezTo>
                  <a:cubicBezTo>
                    <a:pt x="610369" y="1342587"/>
                    <a:pt x="460233" y="1398863"/>
                    <a:pt x="309155" y="1462199"/>
                  </a:cubicBezTo>
                  <a:cubicBezTo>
                    <a:pt x="296918" y="1467308"/>
                    <a:pt x="288783" y="1468048"/>
                    <a:pt x="278362" y="1459778"/>
                  </a:cubicBezTo>
                  <a:cubicBezTo>
                    <a:pt x="268948" y="1452315"/>
                    <a:pt x="197948" y="1409150"/>
                    <a:pt x="182753" y="1398863"/>
                  </a:cubicBezTo>
                  <a:cubicBezTo>
                    <a:pt x="170382" y="1390458"/>
                    <a:pt x="165406" y="1383197"/>
                    <a:pt x="163994" y="1367464"/>
                  </a:cubicBezTo>
                  <a:cubicBezTo>
                    <a:pt x="162313" y="1348235"/>
                    <a:pt x="148329" y="1243684"/>
                    <a:pt x="143756" y="1210806"/>
                  </a:cubicBezTo>
                  <a:cubicBezTo>
                    <a:pt x="138848" y="1175507"/>
                    <a:pt x="58166" y="541142"/>
                    <a:pt x="49829" y="492867"/>
                  </a:cubicBezTo>
                  <a:cubicBezTo>
                    <a:pt x="40550" y="439146"/>
                    <a:pt x="21254" y="292170"/>
                    <a:pt x="18295" y="255258"/>
                  </a:cubicBezTo>
                  <a:cubicBezTo>
                    <a:pt x="16009" y="217068"/>
                    <a:pt x="-396" y="119644"/>
                    <a:pt x="7" y="103373"/>
                  </a:cubicBezTo>
                  <a:cubicBezTo>
                    <a:pt x="7" y="81320"/>
                    <a:pt x="-127" y="71571"/>
                    <a:pt x="22060" y="73924"/>
                  </a:cubicBezTo>
                  <a:cubicBezTo>
                    <a:pt x="49963" y="76815"/>
                    <a:pt x="135487" y="81253"/>
                    <a:pt x="165742" y="65587"/>
                  </a:cubicBezTo>
                  <a:close/>
                </a:path>
              </a:pathLst>
            </a:custGeom>
            <a:solidFill>
              <a:srgbClr val="64CBE4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B652ADF7-CB16-4084-83C2-773097EE5791}"/>
                </a:ext>
              </a:extLst>
            </p:cNvPr>
            <p:cNvSpPr/>
            <p:nvPr/>
          </p:nvSpPr>
          <p:spPr>
            <a:xfrm>
              <a:off x="6695940" y="3636161"/>
              <a:ext cx="641155" cy="1424089"/>
            </a:xfrm>
            <a:custGeom>
              <a:avLst/>
              <a:gdLst>
                <a:gd name="connsiteX0" fmla="*/ 403075 w 641155"/>
                <a:gd name="connsiteY0" fmla="*/ 39189 h 1424089"/>
                <a:gd name="connsiteX1" fmla="*/ 433331 w 641155"/>
                <a:gd name="connsiteY1" fmla="*/ 287287 h 1424089"/>
                <a:gd name="connsiteX2" fmla="*/ 451687 w 641155"/>
                <a:gd name="connsiteY2" fmla="*/ 424783 h 1424089"/>
                <a:gd name="connsiteX3" fmla="*/ 507021 w 641155"/>
                <a:gd name="connsiteY3" fmla="*/ 850584 h 1424089"/>
                <a:gd name="connsiteX4" fmla="*/ 560406 w 641155"/>
                <a:gd name="connsiteY4" fmla="*/ 1262871 h 1424089"/>
                <a:gd name="connsiteX5" fmla="*/ 583602 w 641155"/>
                <a:gd name="connsiteY5" fmla="*/ 1293866 h 1424089"/>
                <a:gd name="connsiteX6" fmla="*/ 641156 w 641155"/>
                <a:gd name="connsiteY6" fmla="*/ 1331317 h 1424089"/>
                <a:gd name="connsiteX7" fmla="*/ 571298 w 641155"/>
                <a:gd name="connsiteY7" fmla="*/ 1394047 h 1424089"/>
                <a:gd name="connsiteX8" fmla="*/ 543933 w 641155"/>
                <a:gd name="connsiteY8" fmla="*/ 1403460 h 1424089"/>
                <a:gd name="connsiteX9" fmla="*/ 67235 w 641155"/>
                <a:gd name="connsiteY9" fmla="*/ 1424034 h 1424089"/>
                <a:gd name="connsiteX10" fmla="*/ 38122 w 641155"/>
                <a:gd name="connsiteY10" fmla="*/ 1408099 h 1424089"/>
                <a:gd name="connsiteX11" fmla="*/ 0 w 641155"/>
                <a:gd name="connsiteY11" fmla="*/ 1354849 h 1424089"/>
                <a:gd name="connsiteX12" fmla="*/ 107778 w 641155"/>
                <a:gd name="connsiteY12" fmla="*/ 779651 h 1424089"/>
                <a:gd name="connsiteX13" fmla="*/ 192226 w 641155"/>
                <a:gd name="connsiteY13" fmla="*/ 328704 h 1424089"/>
                <a:gd name="connsiteX14" fmla="*/ 248233 w 641155"/>
                <a:gd name="connsiteY14" fmla="*/ 18951 h 1424089"/>
                <a:gd name="connsiteX15" fmla="*/ 296844 w 641155"/>
                <a:gd name="connsiteY15" fmla="*/ 5369 h 1424089"/>
                <a:gd name="connsiteX16" fmla="*/ 403075 w 641155"/>
                <a:gd name="connsiteY16" fmla="*/ 39189 h 14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1155" h="1424089">
                  <a:moveTo>
                    <a:pt x="403075" y="39189"/>
                  </a:moveTo>
                  <a:cubicBezTo>
                    <a:pt x="402336" y="75832"/>
                    <a:pt x="426675" y="240827"/>
                    <a:pt x="433331" y="287287"/>
                  </a:cubicBezTo>
                  <a:cubicBezTo>
                    <a:pt x="439920" y="333074"/>
                    <a:pt x="445904" y="378861"/>
                    <a:pt x="451687" y="424783"/>
                  </a:cubicBezTo>
                  <a:cubicBezTo>
                    <a:pt x="457939" y="474067"/>
                    <a:pt x="501037" y="802175"/>
                    <a:pt x="507021" y="850584"/>
                  </a:cubicBezTo>
                  <a:cubicBezTo>
                    <a:pt x="512534" y="895161"/>
                    <a:pt x="556843" y="1219101"/>
                    <a:pt x="560406" y="1262871"/>
                  </a:cubicBezTo>
                  <a:cubicBezTo>
                    <a:pt x="561683" y="1278537"/>
                    <a:pt x="571970" y="1286403"/>
                    <a:pt x="583602" y="1293866"/>
                  </a:cubicBezTo>
                  <a:cubicBezTo>
                    <a:pt x="602832" y="1306238"/>
                    <a:pt x="621994" y="1318811"/>
                    <a:pt x="641156" y="1331317"/>
                  </a:cubicBezTo>
                  <a:cubicBezTo>
                    <a:pt x="617825" y="1352227"/>
                    <a:pt x="594293" y="1372868"/>
                    <a:pt x="571298" y="1394047"/>
                  </a:cubicBezTo>
                  <a:cubicBezTo>
                    <a:pt x="563297" y="1401443"/>
                    <a:pt x="554086" y="1402989"/>
                    <a:pt x="543933" y="1403460"/>
                  </a:cubicBezTo>
                  <a:cubicBezTo>
                    <a:pt x="384989" y="1410116"/>
                    <a:pt x="226112" y="1416706"/>
                    <a:pt x="67235" y="1424034"/>
                  </a:cubicBezTo>
                  <a:cubicBezTo>
                    <a:pt x="52847" y="1424707"/>
                    <a:pt x="45653" y="1419327"/>
                    <a:pt x="38122" y="1408099"/>
                  </a:cubicBezTo>
                  <a:cubicBezTo>
                    <a:pt x="25953" y="1390013"/>
                    <a:pt x="0" y="1374952"/>
                    <a:pt x="0" y="1354849"/>
                  </a:cubicBezTo>
                  <a:cubicBezTo>
                    <a:pt x="9144" y="1305229"/>
                    <a:pt x="98500" y="823892"/>
                    <a:pt x="107778" y="779651"/>
                  </a:cubicBezTo>
                  <a:cubicBezTo>
                    <a:pt x="115645" y="742201"/>
                    <a:pt x="187250" y="364473"/>
                    <a:pt x="192226" y="328704"/>
                  </a:cubicBezTo>
                  <a:cubicBezTo>
                    <a:pt x="195991" y="301944"/>
                    <a:pt x="239223" y="79799"/>
                    <a:pt x="248233" y="18951"/>
                  </a:cubicBezTo>
                  <a:cubicBezTo>
                    <a:pt x="252805" y="-3775"/>
                    <a:pt x="268807" y="-2968"/>
                    <a:pt x="296844" y="5369"/>
                  </a:cubicBezTo>
                  <a:cubicBezTo>
                    <a:pt x="320511" y="12631"/>
                    <a:pt x="402336" y="24061"/>
                    <a:pt x="403075" y="39189"/>
                  </a:cubicBezTo>
                  <a:close/>
                </a:path>
              </a:pathLst>
            </a:custGeom>
            <a:solidFill>
              <a:srgbClr val="FCE354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FC3DEA89-CB25-45FE-B0B3-733F6B720385}"/>
                </a:ext>
              </a:extLst>
            </p:cNvPr>
            <p:cNvSpPr/>
            <p:nvPr/>
          </p:nvSpPr>
          <p:spPr>
            <a:xfrm>
              <a:off x="5223511" y="144368"/>
              <a:ext cx="687482" cy="1201350"/>
            </a:xfrm>
            <a:custGeom>
              <a:avLst/>
              <a:gdLst>
                <a:gd name="connsiteX0" fmla="*/ 130211 w 687482"/>
                <a:gd name="connsiteY0" fmla="*/ 1117234 h 1201350"/>
                <a:gd name="connsiteX1" fmla="*/ 163224 w 687482"/>
                <a:gd name="connsiteY1" fmla="*/ 933077 h 1201350"/>
                <a:gd name="connsiteX2" fmla="*/ 167460 w 687482"/>
                <a:gd name="connsiteY2" fmla="*/ 846948 h 1201350"/>
                <a:gd name="connsiteX3" fmla="*/ 171359 w 687482"/>
                <a:gd name="connsiteY3" fmla="*/ 752953 h 1201350"/>
                <a:gd name="connsiteX4" fmla="*/ 165241 w 687482"/>
                <a:gd name="connsiteY4" fmla="*/ 729690 h 1201350"/>
                <a:gd name="connsiteX5" fmla="*/ 93770 w 687482"/>
                <a:gd name="connsiteY5" fmla="*/ 598581 h 1201350"/>
                <a:gd name="connsiteX6" fmla="*/ 70641 w 687482"/>
                <a:gd name="connsiteY6" fmla="*/ 581167 h 1201350"/>
                <a:gd name="connsiteX7" fmla="*/ 36754 w 687482"/>
                <a:gd name="connsiteY7" fmla="*/ 562207 h 1201350"/>
                <a:gd name="connsiteX8" fmla="*/ 1590 w 687482"/>
                <a:gd name="connsiteY8" fmla="*/ 480516 h 1201350"/>
                <a:gd name="connsiteX9" fmla="*/ 33392 w 687482"/>
                <a:gd name="connsiteY9" fmla="*/ 413079 h 1201350"/>
                <a:gd name="connsiteX10" fmla="*/ 73868 w 687482"/>
                <a:gd name="connsiteY10" fmla="*/ 432106 h 1201350"/>
                <a:gd name="connsiteX11" fmla="*/ 74070 w 687482"/>
                <a:gd name="connsiteY11" fmla="*/ 312428 h 1201350"/>
                <a:gd name="connsiteX12" fmla="*/ 142717 w 687482"/>
                <a:gd name="connsiteY12" fmla="*/ 110184 h 1201350"/>
                <a:gd name="connsiteX13" fmla="*/ 315377 w 687482"/>
                <a:gd name="connsiteY13" fmla="*/ 2675 h 1201350"/>
                <a:gd name="connsiteX14" fmla="*/ 499400 w 687482"/>
                <a:gd name="connsiteY14" fmla="*/ 52630 h 1201350"/>
                <a:gd name="connsiteX15" fmla="*/ 575040 w 687482"/>
                <a:gd name="connsiteY15" fmla="*/ 166325 h 1201350"/>
                <a:gd name="connsiteX16" fmla="*/ 619482 w 687482"/>
                <a:gd name="connsiteY16" fmla="*/ 310747 h 1201350"/>
                <a:gd name="connsiteX17" fmla="*/ 648259 w 687482"/>
                <a:gd name="connsiteY17" fmla="*/ 336229 h 1201350"/>
                <a:gd name="connsiteX18" fmla="*/ 662446 w 687482"/>
                <a:gd name="connsiteY18" fmla="*/ 342818 h 1201350"/>
                <a:gd name="connsiteX19" fmla="*/ 685911 w 687482"/>
                <a:gd name="connsiteY19" fmla="*/ 366283 h 1201350"/>
                <a:gd name="connsiteX20" fmla="*/ 658075 w 687482"/>
                <a:gd name="connsiteY20" fmla="*/ 507881 h 1201350"/>
                <a:gd name="connsiteX21" fmla="*/ 619684 w 687482"/>
                <a:gd name="connsiteY21" fmla="*/ 536859 h 1201350"/>
                <a:gd name="connsiteX22" fmla="*/ 607515 w 687482"/>
                <a:gd name="connsiteY22" fmla="*/ 549768 h 1201350"/>
                <a:gd name="connsiteX23" fmla="*/ 542834 w 687482"/>
                <a:gd name="connsiteY23" fmla="*/ 704544 h 1201350"/>
                <a:gd name="connsiteX24" fmla="*/ 533623 w 687482"/>
                <a:gd name="connsiteY24" fmla="*/ 734665 h 1201350"/>
                <a:gd name="connsiteX25" fmla="*/ 561996 w 687482"/>
                <a:gd name="connsiteY25" fmla="*/ 822945 h 1201350"/>
                <a:gd name="connsiteX26" fmla="*/ 643149 w 687482"/>
                <a:gd name="connsiteY26" fmla="*/ 1093298 h 1201350"/>
                <a:gd name="connsiteX27" fmla="*/ 644897 w 687482"/>
                <a:gd name="connsiteY27" fmla="*/ 1106947 h 1201350"/>
                <a:gd name="connsiteX28" fmla="*/ 624861 w 687482"/>
                <a:gd name="connsiteY28" fmla="*/ 1126983 h 1201350"/>
                <a:gd name="connsiteX29" fmla="*/ 412868 w 687482"/>
                <a:gd name="connsiteY29" fmla="*/ 1197513 h 1201350"/>
                <a:gd name="connsiteX30" fmla="*/ 274700 w 687482"/>
                <a:gd name="connsiteY30" fmla="*/ 1188100 h 1201350"/>
                <a:gd name="connsiteX31" fmla="*/ 157576 w 687482"/>
                <a:gd name="connsiteY31" fmla="*/ 1143187 h 1201350"/>
                <a:gd name="connsiteX32" fmla="*/ 130211 w 687482"/>
                <a:gd name="connsiteY32" fmla="*/ 1117234 h 120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87482" h="1201350">
                  <a:moveTo>
                    <a:pt x="130211" y="1117234"/>
                  </a:moveTo>
                  <a:cubicBezTo>
                    <a:pt x="141372" y="1055848"/>
                    <a:pt x="153811" y="994664"/>
                    <a:pt x="163224" y="933077"/>
                  </a:cubicBezTo>
                  <a:cubicBezTo>
                    <a:pt x="167527" y="904838"/>
                    <a:pt x="169544" y="888096"/>
                    <a:pt x="167460" y="846948"/>
                  </a:cubicBezTo>
                  <a:cubicBezTo>
                    <a:pt x="168737" y="815617"/>
                    <a:pt x="170082" y="784285"/>
                    <a:pt x="171359" y="752953"/>
                  </a:cubicBezTo>
                  <a:cubicBezTo>
                    <a:pt x="171695" y="744616"/>
                    <a:pt x="172771" y="736413"/>
                    <a:pt x="165241" y="729690"/>
                  </a:cubicBezTo>
                  <a:cubicBezTo>
                    <a:pt x="125639" y="694660"/>
                    <a:pt x="108494" y="647192"/>
                    <a:pt x="93770" y="598581"/>
                  </a:cubicBezTo>
                  <a:cubicBezTo>
                    <a:pt x="90273" y="586949"/>
                    <a:pt x="89803" y="575250"/>
                    <a:pt x="70641" y="581167"/>
                  </a:cubicBezTo>
                  <a:cubicBezTo>
                    <a:pt x="56387" y="585605"/>
                    <a:pt x="44688" y="574107"/>
                    <a:pt x="36754" y="562207"/>
                  </a:cubicBezTo>
                  <a:cubicBezTo>
                    <a:pt x="20080" y="537195"/>
                    <a:pt x="7776" y="509898"/>
                    <a:pt x="1590" y="480516"/>
                  </a:cubicBezTo>
                  <a:cubicBezTo>
                    <a:pt x="-4730" y="450798"/>
                    <a:pt x="8179" y="428677"/>
                    <a:pt x="33392" y="413079"/>
                  </a:cubicBezTo>
                  <a:cubicBezTo>
                    <a:pt x="54437" y="402119"/>
                    <a:pt x="65262" y="407431"/>
                    <a:pt x="73868" y="432106"/>
                  </a:cubicBezTo>
                  <a:cubicBezTo>
                    <a:pt x="63178" y="392908"/>
                    <a:pt x="70305" y="352634"/>
                    <a:pt x="74070" y="312428"/>
                  </a:cubicBezTo>
                  <a:cubicBezTo>
                    <a:pt x="80860" y="239612"/>
                    <a:pt x="104326" y="172376"/>
                    <a:pt x="142717" y="110184"/>
                  </a:cubicBezTo>
                  <a:cubicBezTo>
                    <a:pt x="182520" y="45705"/>
                    <a:pt x="241217" y="12424"/>
                    <a:pt x="315377" y="2675"/>
                  </a:cubicBezTo>
                  <a:cubicBezTo>
                    <a:pt x="383957" y="-6335"/>
                    <a:pt x="446553" y="6709"/>
                    <a:pt x="499400" y="52630"/>
                  </a:cubicBezTo>
                  <a:cubicBezTo>
                    <a:pt x="534699" y="83290"/>
                    <a:pt x="556483" y="123833"/>
                    <a:pt x="575040" y="166325"/>
                  </a:cubicBezTo>
                  <a:cubicBezTo>
                    <a:pt x="595345" y="212852"/>
                    <a:pt x="608590" y="261463"/>
                    <a:pt x="619482" y="310747"/>
                  </a:cubicBezTo>
                  <a:cubicBezTo>
                    <a:pt x="623248" y="327892"/>
                    <a:pt x="627282" y="340061"/>
                    <a:pt x="648259" y="336229"/>
                  </a:cubicBezTo>
                  <a:cubicBezTo>
                    <a:pt x="653705" y="335220"/>
                    <a:pt x="658344" y="339120"/>
                    <a:pt x="662446" y="342818"/>
                  </a:cubicBezTo>
                  <a:cubicBezTo>
                    <a:pt x="676901" y="344028"/>
                    <a:pt x="684432" y="352231"/>
                    <a:pt x="685911" y="366283"/>
                  </a:cubicBezTo>
                  <a:cubicBezTo>
                    <a:pt x="691155" y="416306"/>
                    <a:pt x="683625" y="463976"/>
                    <a:pt x="658075" y="507881"/>
                  </a:cubicBezTo>
                  <a:cubicBezTo>
                    <a:pt x="649537" y="522605"/>
                    <a:pt x="639115" y="536523"/>
                    <a:pt x="619684" y="536859"/>
                  </a:cubicBezTo>
                  <a:cubicBezTo>
                    <a:pt x="610204" y="537061"/>
                    <a:pt x="608523" y="542036"/>
                    <a:pt x="607515" y="549768"/>
                  </a:cubicBezTo>
                  <a:cubicBezTo>
                    <a:pt x="599984" y="607187"/>
                    <a:pt x="578469" y="658958"/>
                    <a:pt x="542834" y="704544"/>
                  </a:cubicBezTo>
                  <a:cubicBezTo>
                    <a:pt x="535573" y="713822"/>
                    <a:pt x="535102" y="724109"/>
                    <a:pt x="533623" y="734665"/>
                  </a:cubicBezTo>
                  <a:cubicBezTo>
                    <a:pt x="532346" y="755239"/>
                    <a:pt x="544112" y="804590"/>
                    <a:pt x="561996" y="822945"/>
                  </a:cubicBezTo>
                  <a:cubicBezTo>
                    <a:pt x="602539" y="948070"/>
                    <a:pt x="639115" y="1086777"/>
                    <a:pt x="643149" y="1093298"/>
                  </a:cubicBezTo>
                  <a:cubicBezTo>
                    <a:pt x="643754" y="1097870"/>
                    <a:pt x="644292" y="1102442"/>
                    <a:pt x="644897" y="1106947"/>
                  </a:cubicBezTo>
                  <a:cubicBezTo>
                    <a:pt x="642813" y="1118243"/>
                    <a:pt x="634140" y="1122680"/>
                    <a:pt x="624861" y="1126983"/>
                  </a:cubicBezTo>
                  <a:cubicBezTo>
                    <a:pt x="556886" y="1158584"/>
                    <a:pt x="486894" y="1185411"/>
                    <a:pt x="412868" y="1197513"/>
                  </a:cubicBezTo>
                  <a:cubicBezTo>
                    <a:pt x="367014" y="1205043"/>
                    <a:pt x="320218" y="1201278"/>
                    <a:pt x="274700" y="1188100"/>
                  </a:cubicBezTo>
                  <a:cubicBezTo>
                    <a:pt x="234359" y="1176401"/>
                    <a:pt x="195093" y="1162215"/>
                    <a:pt x="157576" y="1143187"/>
                  </a:cubicBezTo>
                  <a:cubicBezTo>
                    <a:pt x="145743" y="1137338"/>
                    <a:pt x="134313" y="1131085"/>
                    <a:pt x="130211" y="1117234"/>
                  </a:cubicBezTo>
                  <a:close/>
                </a:path>
              </a:pathLst>
            </a:custGeom>
            <a:solidFill>
              <a:srgbClr val="F8BA7D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128B538A-757A-42F6-B26F-22BD56E793BF}"/>
                </a:ext>
              </a:extLst>
            </p:cNvPr>
            <p:cNvSpPr/>
            <p:nvPr/>
          </p:nvSpPr>
          <p:spPr>
            <a:xfrm>
              <a:off x="4283998" y="2917742"/>
              <a:ext cx="522294" cy="853826"/>
            </a:xfrm>
            <a:custGeom>
              <a:avLst/>
              <a:gdLst>
                <a:gd name="connsiteX0" fmla="*/ 347281 w 522294"/>
                <a:gd name="connsiteY0" fmla="*/ 0 h 853826"/>
                <a:gd name="connsiteX1" fmla="*/ 522294 w 522294"/>
                <a:gd name="connsiteY1" fmla="*/ 81960 h 853826"/>
                <a:gd name="connsiteX2" fmla="*/ 428501 w 522294"/>
                <a:gd name="connsiteY2" fmla="*/ 258049 h 853826"/>
                <a:gd name="connsiteX3" fmla="*/ 401540 w 522294"/>
                <a:gd name="connsiteY3" fmla="*/ 313720 h 853826"/>
                <a:gd name="connsiteX4" fmla="*/ 382176 w 522294"/>
                <a:gd name="connsiteY4" fmla="*/ 418271 h 853826"/>
                <a:gd name="connsiteX5" fmla="*/ 340356 w 522294"/>
                <a:gd name="connsiteY5" fmla="*/ 529612 h 853826"/>
                <a:gd name="connsiteX6" fmla="*/ 311714 w 522294"/>
                <a:gd name="connsiteY6" fmla="*/ 590864 h 853826"/>
                <a:gd name="connsiteX7" fmla="*/ 283744 w 522294"/>
                <a:gd name="connsiteY7" fmla="*/ 682842 h 853826"/>
                <a:gd name="connsiteX8" fmla="*/ 249185 w 522294"/>
                <a:gd name="connsiteY8" fmla="*/ 711148 h 853826"/>
                <a:gd name="connsiteX9" fmla="*/ 224039 w 522294"/>
                <a:gd name="connsiteY9" fmla="*/ 677127 h 853826"/>
                <a:gd name="connsiteX10" fmla="*/ 217517 w 522294"/>
                <a:gd name="connsiteY10" fmla="*/ 660788 h 853826"/>
                <a:gd name="connsiteX11" fmla="*/ 201918 w 522294"/>
                <a:gd name="connsiteY11" fmla="*/ 675984 h 853826"/>
                <a:gd name="connsiteX12" fmla="*/ 190757 w 522294"/>
                <a:gd name="connsiteY12" fmla="*/ 764398 h 853826"/>
                <a:gd name="connsiteX13" fmla="*/ 182756 w 522294"/>
                <a:gd name="connsiteY13" fmla="*/ 830289 h 853826"/>
                <a:gd name="connsiteX14" fmla="*/ 159493 w 522294"/>
                <a:gd name="connsiteY14" fmla="*/ 853552 h 853826"/>
                <a:gd name="connsiteX15" fmla="*/ 140600 w 522294"/>
                <a:gd name="connsiteY15" fmla="*/ 826053 h 853826"/>
                <a:gd name="connsiteX16" fmla="*/ 127354 w 522294"/>
                <a:gd name="connsiteY16" fmla="*/ 656822 h 853826"/>
                <a:gd name="connsiteX17" fmla="*/ 108461 w 522294"/>
                <a:gd name="connsiteY17" fmla="*/ 677059 h 853826"/>
                <a:gd name="connsiteX18" fmla="*/ 42100 w 522294"/>
                <a:gd name="connsiteY18" fmla="*/ 778921 h 853826"/>
                <a:gd name="connsiteX19" fmla="*/ 9760 w 522294"/>
                <a:gd name="connsiteY19" fmla="*/ 798016 h 853826"/>
                <a:gd name="connsiteX20" fmla="*/ 7070 w 522294"/>
                <a:gd name="connsiteY20" fmla="*/ 756666 h 853826"/>
                <a:gd name="connsiteX21" fmla="*/ 27039 w 522294"/>
                <a:gd name="connsiteY21" fmla="*/ 718006 h 853826"/>
                <a:gd name="connsiteX22" fmla="*/ 77735 w 522294"/>
                <a:gd name="connsiteY22" fmla="*/ 607807 h 853826"/>
                <a:gd name="connsiteX23" fmla="*/ 144836 w 522294"/>
                <a:gd name="connsiteY23" fmla="*/ 464932 h 853826"/>
                <a:gd name="connsiteX24" fmla="*/ 309831 w 522294"/>
                <a:gd name="connsiteY24" fmla="*/ 105896 h 853826"/>
                <a:gd name="connsiteX25" fmla="*/ 347281 w 522294"/>
                <a:gd name="connsiteY25" fmla="*/ 0 h 85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2294" h="853826">
                  <a:moveTo>
                    <a:pt x="347281" y="0"/>
                  </a:moveTo>
                  <a:cubicBezTo>
                    <a:pt x="405641" y="27298"/>
                    <a:pt x="463934" y="54662"/>
                    <a:pt x="522294" y="81960"/>
                  </a:cubicBezTo>
                  <a:cubicBezTo>
                    <a:pt x="491030" y="140656"/>
                    <a:pt x="459833" y="199353"/>
                    <a:pt x="428501" y="258049"/>
                  </a:cubicBezTo>
                  <a:cubicBezTo>
                    <a:pt x="418819" y="276270"/>
                    <a:pt x="409339" y="294423"/>
                    <a:pt x="401540" y="313720"/>
                  </a:cubicBezTo>
                  <a:cubicBezTo>
                    <a:pt x="388026" y="347472"/>
                    <a:pt x="379823" y="381224"/>
                    <a:pt x="382176" y="418271"/>
                  </a:cubicBezTo>
                  <a:cubicBezTo>
                    <a:pt x="384933" y="460696"/>
                    <a:pt x="366645" y="497541"/>
                    <a:pt x="340356" y="529612"/>
                  </a:cubicBezTo>
                  <a:cubicBezTo>
                    <a:pt x="325362" y="547968"/>
                    <a:pt x="316487" y="567937"/>
                    <a:pt x="311714" y="590864"/>
                  </a:cubicBezTo>
                  <a:cubicBezTo>
                    <a:pt x="305125" y="622263"/>
                    <a:pt x="296787" y="653325"/>
                    <a:pt x="283744" y="682842"/>
                  </a:cubicBezTo>
                  <a:cubicBezTo>
                    <a:pt x="277020" y="697970"/>
                    <a:pt x="268683" y="713030"/>
                    <a:pt x="249185" y="711148"/>
                  </a:cubicBezTo>
                  <a:cubicBezTo>
                    <a:pt x="229619" y="709265"/>
                    <a:pt x="228611" y="691515"/>
                    <a:pt x="224039" y="677127"/>
                  </a:cubicBezTo>
                  <a:cubicBezTo>
                    <a:pt x="222223" y="671479"/>
                    <a:pt x="228140" y="661125"/>
                    <a:pt x="217517" y="660788"/>
                  </a:cubicBezTo>
                  <a:cubicBezTo>
                    <a:pt x="209314" y="660587"/>
                    <a:pt x="204541" y="668655"/>
                    <a:pt x="201918" y="675984"/>
                  </a:cubicBezTo>
                  <a:cubicBezTo>
                    <a:pt x="191833" y="704626"/>
                    <a:pt x="192573" y="734747"/>
                    <a:pt x="190757" y="764398"/>
                  </a:cubicBezTo>
                  <a:cubicBezTo>
                    <a:pt x="189413" y="786586"/>
                    <a:pt x="188404" y="808773"/>
                    <a:pt x="182756" y="830289"/>
                  </a:cubicBezTo>
                  <a:cubicBezTo>
                    <a:pt x="179663" y="841920"/>
                    <a:pt x="175697" y="855973"/>
                    <a:pt x="159493" y="853552"/>
                  </a:cubicBezTo>
                  <a:cubicBezTo>
                    <a:pt x="145105" y="851401"/>
                    <a:pt x="138247" y="838223"/>
                    <a:pt x="140600" y="826053"/>
                  </a:cubicBezTo>
                  <a:cubicBezTo>
                    <a:pt x="151761" y="768768"/>
                    <a:pt x="133473" y="714039"/>
                    <a:pt x="127354" y="656822"/>
                  </a:cubicBezTo>
                  <a:cubicBezTo>
                    <a:pt x="117067" y="659646"/>
                    <a:pt x="113504" y="669260"/>
                    <a:pt x="108461" y="677059"/>
                  </a:cubicBezTo>
                  <a:cubicBezTo>
                    <a:pt x="86408" y="711080"/>
                    <a:pt x="67515" y="747253"/>
                    <a:pt x="42100" y="778921"/>
                  </a:cubicBezTo>
                  <a:cubicBezTo>
                    <a:pt x="34032" y="788939"/>
                    <a:pt x="24753" y="806487"/>
                    <a:pt x="9760" y="798016"/>
                  </a:cubicBezTo>
                  <a:cubicBezTo>
                    <a:pt x="-6713" y="788670"/>
                    <a:pt x="1423" y="770584"/>
                    <a:pt x="7070" y="756666"/>
                  </a:cubicBezTo>
                  <a:cubicBezTo>
                    <a:pt x="12449" y="743286"/>
                    <a:pt x="19711" y="730511"/>
                    <a:pt x="27039" y="718006"/>
                  </a:cubicBezTo>
                  <a:cubicBezTo>
                    <a:pt x="47613" y="682909"/>
                    <a:pt x="65431" y="646669"/>
                    <a:pt x="77735" y="607807"/>
                  </a:cubicBezTo>
                  <a:cubicBezTo>
                    <a:pt x="93737" y="557246"/>
                    <a:pt x="115319" y="508702"/>
                    <a:pt x="144836" y="464932"/>
                  </a:cubicBezTo>
                  <a:cubicBezTo>
                    <a:pt x="219400" y="354061"/>
                    <a:pt x="270028" y="232634"/>
                    <a:pt x="309831" y="105896"/>
                  </a:cubicBezTo>
                  <a:cubicBezTo>
                    <a:pt x="321059" y="70194"/>
                    <a:pt x="334775" y="35299"/>
                    <a:pt x="347281" y="0"/>
                  </a:cubicBezTo>
                  <a:close/>
                </a:path>
              </a:pathLst>
            </a:custGeom>
            <a:solidFill>
              <a:srgbClr val="F8BA7D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C30E7277-C104-4AC3-8360-FC80C96B99A6}"/>
                </a:ext>
              </a:extLst>
            </p:cNvPr>
            <p:cNvSpPr/>
            <p:nvPr/>
          </p:nvSpPr>
          <p:spPr>
            <a:xfrm>
              <a:off x="5247793" y="-41"/>
              <a:ext cx="638115" cy="596687"/>
            </a:xfrm>
            <a:custGeom>
              <a:avLst/>
              <a:gdLst>
                <a:gd name="connsiteX0" fmla="*/ 638096 w 638115"/>
                <a:gd name="connsiteY0" fmla="*/ 487228 h 596687"/>
                <a:gd name="connsiteX1" fmla="*/ 594057 w 638115"/>
                <a:gd name="connsiteY1" fmla="*/ 490388 h 596687"/>
                <a:gd name="connsiteX2" fmla="*/ 583165 w 638115"/>
                <a:gd name="connsiteY2" fmla="*/ 446752 h 596687"/>
                <a:gd name="connsiteX3" fmla="*/ 525544 w 638115"/>
                <a:gd name="connsiteY3" fmla="*/ 280681 h 596687"/>
                <a:gd name="connsiteX4" fmla="*/ 256469 w 638115"/>
                <a:gd name="connsiteY4" fmla="*/ 163692 h 596687"/>
                <a:gd name="connsiteX5" fmla="*/ 118905 w 638115"/>
                <a:gd name="connsiteY5" fmla="*/ 272613 h 596687"/>
                <a:gd name="connsiteX6" fmla="*/ 56914 w 638115"/>
                <a:gd name="connsiteY6" fmla="*/ 577928 h 596687"/>
                <a:gd name="connsiteX7" fmla="*/ 58797 w 638115"/>
                <a:gd name="connsiteY7" fmla="*/ 596687 h 596687"/>
                <a:gd name="connsiteX8" fmla="*/ 9110 w 638115"/>
                <a:gd name="connsiteY8" fmla="*/ 557489 h 596687"/>
                <a:gd name="connsiteX9" fmla="*/ 4403 w 638115"/>
                <a:gd name="connsiteY9" fmla="*/ 547404 h 596687"/>
                <a:gd name="connsiteX10" fmla="*/ 13480 w 638115"/>
                <a:gd name="connsiteY10" fmla="*/ 271201 h 596687"/>
                <a:gd name="connsiteX11" fmla="*/ 180224 w 638115"/>
                <a:gd name="connsiteY11" fmla="*/ 34197 h 596687"/>
                <a:gd name="connsiteX12" fmla="*/ 456628 w 638115"/>
                <a:gd name="connsiteY12" fmla="*/ 46702 h 596687"/>
                <a:gd name="connsiteX13" fmla="*/ 634196 w 638115"/>
                <a:gd name="connsiteY13" fmla="*/ 335881 h 596687"/>
                <a:gd name="connsiteX14" fmla="*/ 638096 w 638115"/>
                <a:gd name="connsiteY14" fmla="*/ 487228 h 59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8115" h="596687">
                  <a:moveTo>
                    <a:pt x="638096" y="487228"/>
                  </a:moveTo>
                  <a:cubicBezTo>
                    <a:pt x="622699" y="485278"/>
                    <a:pt x="604882" y="501616"/>
                    <a:pt x="594057" y="490388"/>
                  </a:cubicBezTo>
                  <a:cubicBezTo>
                    <a:pt x="585047" y="481042"/>
                    <a:pt x="586594" y="461611"/>
                    <a:pt x="583165" y="446752"/>
                  </a:cubicBezTo>
                  <a:cubicBezTo>
                    <a:pt x="569919" y="389333"/>
                    <a:pt x="552976" y="333125"/>
                    <a:pt x="525544" y="280681"/>
                  </a:cubicBezTo>
                  <a:cubicBezTo>
                    <a:pt x="469604" y="173710"/>
                    <a:pt x="373458" y="132764"/>
                    <a:pt x="256469" y="163692"/>
                  </a:cubicBezTo>
                  <a:cubicBezTo>
                    <a:pt x="194074" y="180164"/>
                    <a:pt x="150237" y="217077"/>
                    <a:pt x="118905" y="272613"/>
                  </a:cubicBezTo>
                  <a:cubicBezTo>
                    <a:pt x="65050" y="367953"/>
                    <a:pt x="49787" y="470486"/>
                    <a:pt x="56914" y="577928"/>
                  </a:cubicBezTo>
                  <a:cubicBezTo>
                    <a:pt x="57250" y="583173"/>
                    <a:pt x="57923" y="588350"/>
                    <a:pt x="58797" y="596687"/>
                  </a:cubicBezTo>
                  <a:cubicBezTo>
                    <a:pt x="41988" y="580551"/>
                    <a:pt x="38424" y="551908"/>
                    <a:pt x="9110" y="557489"/>
                  </a:cubicBezTo>
                  <a:cubicBezTo>
                    <a:pt x="7496" y="554127"/>
                    <a:pt x="4538" y="550833"/>
                    <a:pt x="4403" y="547404"/>
                  </a:cubicBezTo>
                  <a:cubicBezTo>
                    <a:pt x="571" y="455090"/>
                    <a:pt x="-6489" y="362574"/>
                    <a:pt x="13480" y="271201"/>
                  </a:cubicBezTo>
                  <a:cubicBezTo>
                    <a:pt x="35802" y="169071"/>
                    <a:pt x="90061" y="87380"/>
                    <a:pt x="180224" y="34197"/>
                  </a:cubicBezTo>
                  <a:cubicBezTo>
                    <a:pt x="273479" y="-20802"/>
                    <a:pt x="366869" y="-4195"/>
                    <a:pt x="456628" y="46702"/>
                  </a:cubicBezTo>
                  <a:cubicBezTo>
                    <a:pt x="568776" y="110307"/>
                    <a:pt x="618531" y="212370"/>
                    <a:pt x="634196" y="335881"/>
                  </a:cubicBezTo>
                  <a:cubicBezTo>
                    <a:pt x="640517" y="386442"/>
                    <a:pt x="637020" y="436802"/>
                    <a:pt x="638096" y="487228"/>
                  </a:cubicBezTo>
                  <a:close/>
                </a:path>
              </a:pathLst>
            </a:custGeom>
            <a:solidFill>
              <a:srgbClr val="4A2E22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9921264E-C0A9-44E4-B939-5079A4158284}"/>
                </a:ext>
              </a:extLst>
            </p:cNvPr>
            <p:cNvSpPr/>
            <p:nvPr/>
          </p:nvSpPr>
          <p:spPr>
            <a:xfrm>
              <a:off x="5451079" y="872457"/>
              <a:ext cx="415446" cy="365209"/>
            </a:xfrm>
            <a:custGeom>
              <a:avLst/>
              <a:gdLst>
                <a:gd name="connsiteX0" fmla="*/ 415447 w 415446"/>
                <a:gd name="connsiteY0" fmla="*/ 365210 h 365209"/>
                <a:gd name="connsiteX1" fmla="*/ 235458 w 415446"/>
                <a:gd name="connsiteY1" fmla="*/ 231412 h 365209"/>
                <a:gd name="connsiteX2" fmla="*/ 21381 w 415446"/>
                <a:gd name="connsiteY2" fmla="*/ 66551 h 365209"/>
                <a:gd name="connsiteX3" fmla="*/ 0 w 415446"/>
                <a:gd name="connsiteY3" fmla="*/ 43153 h 365209"/>
                <a:gd name="connsiteX4" fmla="*/ 92180 w 415446"/>
                <a:gd name="connsiteY4" fmla="*/ 75627 h 365209"/>
                <a:gd name="connsiteX5" fmla="*/ 240904 w 415446"/>
                <a:gd name="connsiteY5" fmla="*/ 29975 h 365209"/>
                <a:gd name="connsiteX6" fmla="*/ 284069 w 415446"/>
                <a:gd name="connsiteY6" fmla="*/ 3820 h 365209"/>
                <a:gd name="connsiteX7" fmla="*/ 305921 w 415446"/>
                <a:gd name="connsiteY7" fmla="*/ 6577 h 365209"/>
                <a:gd name="connsiteX8" fmla="*/ 334294 w 415446"/>
                <a:gd name="connsiteY8" fmla="*/ 94857 h 365209"/>
                <a:gd name="connsiteX9" fmla="*/ 407513 w 415446"/>
                <a:gd name="connsiteY9" fmla="*/ 334416 h 365209"/>
                <a:gd name="connsiteX10" fmla="*/ 415447 w 415446"/>
                <a:gd name="connsiteY10" fmla="*/ 365210 h 36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5446" h="365209">
                  <a:moveTo>
                    <a:pt x="415447" y="365210"/>
                  </a:moveTo>
                  <a:cubicBezTo>
                    <a:pt x="351237" y="326281"/>
                    <a:pt x="295566" y="275921"/>
                    <a:pt x="235458" y="231412"/>
                  </a:cubicBezTo>
                  <a:cubicBezTo>
                    <a:pt x="163046" y="177825"/>
                    <a:pt x="92717" y="121549"/>
                    <a:pt x="21381" y="66551"/>
                  </a:cubicBezTo>
                  <a:cubicBezTo>
                    <a:pt x="14119" y="60970"/>
                    <a:pt x="6522" y="55928"/>
                    <a:pt x="0" y="43153"/>
                  </a:cubicBezTo>
                  <a:cubicBezTo>
                    <a:pt x="30928" y="61306"/>
                    <a:pt x="60041" y="73073"/>
                    <a:pt x="92180" y="75627"/>
                  </a:cubicBezTo>
                  <a:cubicBezTo>
                    <a:pt x="147850" y="79998"/>
                    <a:pt x="194512" y="55457"/>
                    <a:pt x="240904" y="29975"/>
                  </a:cubicBezTo>
                  <a:cubicBezTo>
                    <a:pt x="255629" y="21907"/>
                    <a:pt x="269815" y="12763"/>
                    <a:pt x="284069" y="3820"/>
                  </a:cubicBezTo>
                  <a:cubicBezTo>
                    <a:pt x="292272" y="-1357"/>
                    <a:pt x="299600" y="-2029"/>
                    <a:pt x="305921" y="6577"/>
                  </a:cubicBezTo>
                  <a:cubicBezTo>
                    <a:pt x="306257" y="38917"/>
                    <a:pt x="313922" y="68971"/>
                    <a:pt x="334294" y="94857"/>
                  </a:cubicBezTo>
                  <a:cubicBezTo>
                    <a:pt x="362398" y="173589"/>
                    <a:pt x="385124" y="253935"/>
                    <a:pt x="407513" y="334416"/>
                  </a:cubicBezTo>
                  <a:cubicBezTo>
                    <a:pt x="410337" y="344569"/>
                    <a:pt x="412757" y="354923"/>
                    <a:pt x="415447" y="365210"/>
                  </a:cubicBezTo>
                  <a:close/>
                </a:path>
              </a:pathLst>
            </a:custGeom>
            <a:solidFill>
              <a:srgbClr val="F6A16C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C5A10687-6664-43B8-AA60-A02668682F6D}"/>
                </a:ext>
              </a:extLst>
            </p:cNvPr>
            <p:cNvSpPr/>
            <p:nvPr/>
          </p:nvSpPr>
          <p:spPr>
            <a:xfrm>
              <a:off x="5195248" y="1251316"/>
              <a:ext cx="814508" cy="1446047"/>
            </a:xfrm>
            <a:custGeom>
              <a:avLst/>
              <a:gdLst>
                <a:gd name="connsiteX0" fmla="*/ 158474 w 814508"/>
                <a:gd name="connsiteY0" fmla="*/ 10287 h 1446047"/>
                <a:gd name="connsiteX1" fmla="*/ 347472 w 814508"/>
                <a:gd name="connsiteY1" fmla="*/ 80951 h 1446047"/>
                <a:gd name="connsiteX2" fmla="*/ 511929 w 814508"/>
                <a:gd name="connsiteY2" fmla="*/ 63739 h 1446047"/>
                <a:gd name="connsiteX3" fmla="*/ 672958 w 814508"/>
                <a:gd name="connsiteY3" fmla="*/ 0 h 1446047"/>
                <a:gd name="connsiteX4" fmla="*/ 707719 w 814508"/>
                <a:gd name="connsiteY4" fmla="*/ 141934 h 1446047"/>
                <a:gd name="connsiteX5" fmla="*/ 747724 w 814508"/>
                <a:gd name="connsiteY5" fmla="*/ 350968 h 1446047"/>
                <a:gd name="connsiteX6" fmla="*/ 787124 w 814508"/>
                <a:gd name="connsiteY6" fmla="*/ 664621 h 1446047"/>
                <a:gd name="connsiteX7" fmla="*/ 813144 w 814508"/>
                <a:gd name="connsiteY7" fmla="*/ 1035558 h 1446047"/>
                <a:gd name="connsiteX8" fmla="*/ 810790 w 814508"/>
                <a:gd name="connsiteY8" fmla="*/ 1301944 h 1446047"/>
                <a:gd name="connsiteX9" fmla="*/ 809782 w 814508"/>
                <a:gd name="connsiteY9" fmla="*/ 1421354 h 1446047"/>
                <a:gd name="connsiteX10" fmla="*/ 342228 w 814508"/>
                <a:gd name="connsiteY10" fmla="*/ 1411067 h 1446047"/>
                <a:gd name="connsiteX11" fmla="*/ 0 w 814508"/>
                <a:gd name="connsiteY11" fmla="*/ 1311357 h 1446047"/>
                <a:gd name="connsiteX12" fmla="*/ 26020 w 814508"/>
                <a:gd name="connsiteY12" fmla="*/ 1179442 h 1446047"/>
                <a:gd name="connsiteX13" fmla="*/ 56679 w 814508"/>
                <a:gd name="connsiteY13" fmla="*/ 825448 h 1446047"/>
                <a:gd name="connsiteX14" fmla="*/ 79270 w 814508"/>
                <a:gd name="connsiteY14" fmla="*/ 581182 h 1446047"/>
                <a:gd name="connsiteX15" fmla="*/ 111812 w 814508"/>
                <a:gd name="connsiteY15" fmla="*/ 238753 h 1446047"/>
                <a:gd name="connsiteX16" fmla="*/ 142270 w 814508"/>
                <a:gd name="connsiteY16" fmla="*/ 84111 h 1446047"/>
                <a:gd name="connsiteX17" fmla="*/ 158474 w 814508"/>
                <a:gd name="connsiteY17" fmla="*/ 10287 h 144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4508" h="1446047">
                  <a:moveTo>
                    <a:pt x="158474" y="10287"/>
                  </a:moveTo>
                  <a:cubicBezTo>
                    <a:pt x="217573" y="44308"/>
                    <a:pt x="280438" y="69790"/>
                    <a:pt x="347472" y="80951"/>
                  </a:cubicBezTo>
                  <a:cubicBezTo>
                    <a:pt x="402941" y="90230"/>
                    <a:pt x="458477" y="81355"/>
                    <a:pt x="511929" y="63739"/>
                  </a:cubicBezTo>
                  <a:cubicBezTo>
                    <a:pt x="566861" y="45653"/>
                    <a:pt x="620985" y="25482"/>
                    <a:pt x="672958" y="0"/>
                  </a:cubicBezTo>
                  <a:cubicBezTo>
                    <a:pt x="690036" y="45922"/>
                    <a:pt x="697297" y="94398"/>
                    <a:pt x="707719" y="141934"/>
                  </a:cubicBezTo>
                  <a:cubicBezTo>
                    <a:pt x="722914" y="211186"/>
                    <a:pt x="732663" y="281649"/>
                    <a:pt x="747724" y="350968"/>
                  </a:cubicBezTo>
                  <a:cubicBezTo>
                    <a:pt x="770247" y="454443"/>
                    <a:pt x="780131" y="559263"/>
                    <a:pt x="787124" y="664621"/>
                  </a:cubicBezTo>
                  <a:cubicBezTo>
                    <a:pt x="795326" y="788267"/>
                    <a:pt x="807832" y="911778"/>
                    <a:pt x="813144" y="1035558"/>
                  </a:cubicBezTo>
                  <a:cubicBezTo>
                    <a:pt x="816909" y="1124174"/>
                    <a:pt x="811799" y="1213127"/>
                    <a:pt x="810790" y="1301944"/>
                  </a:cubicBezTo>
                  <a:cubicBezTo>
                    <a:pt x="810320" y="1341748"/>
                    <a:pt x="810118" y="1381551"/>
                    <a:pt x="809782" y="1421354"/>
                  </a:cubicBezTo>
                  <a:cubicBezTo>
                    <a:pt x="652989" y="1460351"/>
                    <a:pt x="497339" y="1450333"/>
                    <a:pt x="342228" y="1411067"/>
                  </a:cubicBezTo>
                  <a:cubicBezTo>
                    <a:pt x="226986" y="1381887"/>
                    <a:pt x="112754" y="1349076"/>
                    <a:pt x="0" y="1311357"/>
                  </a:cubicBezTo>
                  <a:cubicBezTo>
                    <a:pt x="5849" y="1266847"/>
                    <a:pt x="22591" y="1224758"/>
                    <a:pt x="26020" y="1179442"/>
                  </a:cubicBezTo>
                  <a:cubicBezTo>
                    <a:pt x="35030" y="1061376"/>
                    <a:pt x="46123" y="943446"/>
                    <a:pt x="56679" y="825448"/>
                  </a:cubicBezTo>
                  <a:cubicBezTo>
                    <a:pt x="63941" y="744026"/>
                    <a:pt x="71740" y="662604"/>
                    <a:pt x="79270" y="581182"/>
                  </a:cubicBezTo>
                  <a:cubicBezTo>
                    <a:pt x="89894" y="467016"/>
                    <a:pt x="98769" y="352649"/>
                    <a:pt x="111812" y="238753"/>
                  </a:cubicBezTo>
                  <a:cubicBezTo>
                    <a:pt x="117796" y="186712"/>
                    <a:pt x="131647" y="135614"/>
                    <a:pt x="142270" y="84111"/>
                  </a:cubicBezTo>
                  <a:cubicBezTo>
                    <a:pt x="147313" y="59436"/>
                    <a:pt x="153027" y="34895"/>
                    <a:pt x="158474" y="10287"/>
                  </a:cubicBezTo>
                  <a:close/>
                </a:path>
              </a:pathLst>
            </a:custGeom>
            <a:solidFill>
              <a:schemeClr val="bg1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D9EC3DB7-85CD-4ABC-8622-8D20D519E7C2}"/>
                </a:ext>
              </a:extLst>
            </p:cNvPr>
            <p:cNvSpPr/>
            <p:nvPr/>
          </p:nvSpPr>
          <p:spPr>
            <a:xfrm>
              <a:off x="6717590" y="3266254"/>
              <a:ext cx="542504" cy="434376"/>
            </a:xfrm>
            <a:custGeom>
              <a:avLst/>
              <a:gdLst>
                <a:gd name="connsiteX0" fmla="*/ 538084 w 542504"/>
                <a:gd name="connsiteY0" fmla="*/ 325724 h 434376"/>
                <a:gd name="connsiteX1" fmla="*/ 394738 w 542504"/>
                <a:gd name="connsiteY1" fmla="*/ 187959 h 434376"/>
                <a:gd name="connsiteX2" fmla="*/ 336513 w 542504"/>
                <a:gd name="connsiteY2" fmla="*/ 114672 h 434376"/>
                <a:gd name="connsiteX3" fmla="*/ 314527 w 542504"/>
                <a:gd name="connsiteY3" fmla="*/ 151719 h 434376"/>
                <a:gd name="connsiteX4" fmla="*/ 289515 w 542504"/>
                <a:gd name="connsiteY4" fmla="*/ 164561 h 434376"/>
                <a:gd name="connsiteX5" fmla="*/ 276875 w 542504"/>
                <a:gd name="connsiteY5" fmla="*/ 139818 h 434376"/>
                <a:gd name="connsiteX6" fmla="*/ 278825 w 542504"/>
                <a:gd name="connsiteY6" fmla="*/ 96317 h 434376"/>
                <a:gd name="connsiteX7" fmla="*/ 277346 w 542504"/>
                <a:gd name="connsiteY7" fmla="*/ 3667 h 434376"/>
                <a:gd name="connsiteX8" fmla="*/ 229474 w 542504"/>
                <a:gd name="connsiteY8" fmla="*/ 238 h 434376"/>
                <a:gd name="connsiteX9" fmla="*/ 207757 w 542504"/>
                <a:gd name="connsiteY9" fmla="*/ 4137 h 434376"/>
                <a:gd name="connsiteX10" fmla="*/ 222482 w 542504"/>
                <a:gd name="connsiteY10" fmla="*/ 87980 h 434376"/>
                <a:gd name="connsiteX11" fmla="*/ 195722 w 542504"/>
                <a:gd name="connsiteY11" fmla="*/ 108957 h 434376"/>
                <a:gd name="connsiteX12" fmla="*/ 170374 w 542504"/>
                <a:gd name="connsiteY12" fmla="*/ 89526 h 434376"/>
                <a:gd name="connsiteX13" fmla="*/ 160827 w 542504"/>
                <a:gd name="connsiteY13" fmla="*/ 69154 h 434376"/>
                <a:gd name="connsiteX14" fmla="*/ 135748 w 542504"/>
                <a:gd name="connsiteY14" fmla="*/ 133498 h 434376"/>
                <a:gd name="connsiteX15" fmla="*/ 18826 w 542504"/>
                <a:gd name="connsiteY15" fmla="*/ 271061 h 434376"/>
                <a:gd name="connsiteX16" fmla="*/ 0 w 542504"/>
                <a:gd name="connsiteY16" fmla="*/ 301586 h 434376"/>
                <a:gd name="connsiteX17" fmla="*/ 36172 w 542504"/>
                <a:gd name="connsiteY17" fmla="*/ 308646 h 434376"/>
                <a:gd name="connsiteX18" fmla="*/ 78665 w 542504"/>
                <a:gd name="connsiteY18" fmla="*/ 292779 h 434376"/>
                <a:gd name="connsiteX19" fmla="*/ 158473 w 542504"/>
                <a:gd name="connsiteY19" fmla="*/ 175318 h 434376"/>
                <a:gd name="connsiteX20" fmla="*/ 177030 w 542504"/>
                <a:gd name="connsiteY20" fmla="*/ 158980 h 434376"/>
                <a:gd name="connsiteX21" fmla="*/ 193974 w 542504"/>
                <a:gd name="connsiteY21" fmla="*/ 188631 h 434376"/>
                <a:gd name="connsiteX22" fmla="*/ 183418 w 542504"/>
                <a:gd name="connsiteY22" fmla="*/ 263330 h 434376"/>
                <a:gd name="connsiteX23" fmla="*/ 174543 w 542504"/>
                <a:gd name="connsiteY23" fmla="*/ 326732 h 434376"/>
                <a:gd name="connsiteX24" fmla="*/ 174543 w 542504"/>
                <a:gd name="connsiteY24" fmla="*/ 326732 h 434376"/>
                <a:gd name="connsiteX25" fmla="*/ 191217 w 542504"/>
                <a:gd name="connsiteY25" fmla="*/ 355173 h 434376"/>
                <a:gd name="connsiteX26" fmla="*/ 211186 w 542504"/>
                <a:gd name="connsiteY26" fmla="*/ 358669 h 434376"/>
                <a:gd name="connsiteX27" fmla="*/ 225910 w 542504"/>
                <a:gd name="connsiteY27" fmla="*/ 344483 h 434376"/>
                <a:gd name="connsiteX28" fmla="*/ 225910 w 542504"/>
                <a:gd name="connsiteY28" fmla="*/ 344483 h 434376"/>
                <a:gd name="connsiteX29" fmla="*/ 225910 w 542504"/>
                <a:gd name="connsiteY29" fmla="*/ 344483 h 434376"/>
                <a:gd name="connsiteX30" fmla="*/ 233777 w 542504"/>
                <a:gd name="connsiteY30" fmla="*/ 234956 h 434376"/>
                <a:gd name="connsiteX31" fmla="*/ 259797 w 542504"/>
                <a:gd name="connsiteY31" fmla="*/ 214517 h 434376"/>
                <a:gd name="connsiteX32" fmla="*/ 267395 w 542504"/>
                <a:gd name="connsiteY32" fmla="*/ 234015 h 434376"/>
                <a:gd name="connsiteX33" fmla="*/ 276270 w 542504"/>
                <a:gd name="connsiteY33" fmla="*/ 382336 h 434376"/>
                <a:gd name="connsiteX34" fmla="*/ 276270 w 542504"/>
                <a:gd name="connsiteY34" fmla="*/ 382336 h 434376"/>
                <a:gd name="connsiteX35" fmla="*/ 341757 w 542504"/>
                <a:gd name="connsiteY35" fmla="*/ 434376 h 434376"/>
                <a:gd name="connsiteX36" fmla="*/ 340210 w 542504"/>
                <a:gd name="connsiteY36" fmla="*/ 414004 h 434376"/>
                <a:gd name="connsiteX37" fmla="*/ 322528 w 542504"/>
                <a:gd name="connsiteY37" fmla="*/ 294863 h 434376"/>
                <a:gd name="connsiteX38" fmla="*/ 310829 w 542504"/>
                <a:gd name="connsiteY38" fmla="*/ 215794 h 434376"/>
                <a:gd name="connsiteX39" fmla="*/ 317014 w 542504"/>
                <a:gd name="connsiteY39" fmla="*/ 196901 h 434376"/>
                <a:gd name="connsiteX40" fmla="*/ 343976 w 542504"/>
                <a:gd name="connsiteY40" fmla="*/ 199792 h 434376"/>
                <a:gd name="connsiteX41" fmla="*/ 482548 w 542504"/>
                <a:gd name="connsiteY41" fmla="*/ 352147 h 434376"/>
                <a:gd name="connsiteX42" fmla="*/ 482548 w 542504"/>
                <a:gd name="connsiteY42" fmla="*/ 352147 h 434376"/>
                <a:gd name="connsiteX43" fmla="*/ 515022 w 542504"/>
                <a:gd name="connsiteY43" fmla="*/ 382941 h 434376"/>
                <a:gd name="connsiteX44" fmla="*/ 538487 w 542504"/>
                <a:gd name="connsiteY44" fmla="*/ 345693 h 434376"/>
                <a:gd name="connsiteX45" fmla="*/ 538084 w 542504"/>
                <a:gd name="connsiteY45" fmla="*/ 325724 h 43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42504" h="434376">
                  <a:moveTo>
                    <a:pt x="538084" y="325724"/>
                  </a:moveTo>
                  <a:cubicBezTo>
                    <a:pt x="490145" y="280004"/>
                    <a:pt x="440996" y="235359"/>
                    <a:pt x="394738" y="187959"/>
                  </a:cubicBezTo>
                  <a:cubicBezTo>
                    <a:pt x="373156" y="165771"/>
                    <a:pt x="339538" y="151921"/>
                    <a:pt x="336513" y="114672"/>
                  </a:cubicBezTo>
                  <a:cubicBezTo>
                    <a:pt x="329251" y="127111"/>
                    <a:pt x="322729" y="140020"/>
                    <a:pt x="314527" y="151719"/>
                  </a:cubicBezTo>
                  <a:cubicBezTo>
                    <a:pt x="308812" y="159854"/>
                    <a:pt x="300071" y="167654"/>
                    <a:pt x="289515" y="164561"/>
                  </a:cubicBezTo>
                  <a:cubicBezTo>
                    <a:pt x="278623" y="161333"/>
                    <a:pt x="277211" y="149836"/>
                    <a:pt x="276875" y="139818"/>
                  </a:cubicBezTo>
                  <a:cubicBezTo>
                    <a:pt x="276471" y="125295"/>
                    <a:pt x="278018" y="110772"/>
                    <a:pt x="278825" y="96317"/>
                  </a:cubicBezTo>
                  <a:cubicBezTo>
                    <a:pt x="280573" y="65523"/>
                    <a:pt x="290658" y="34326"/>
                    <a:pt x="277346" y="3667"/>
                  </a:cubicBezTo>
                  <a:cubicBezTo>
                    <a:pt x="261949" y="4339"/>
                    <a:pt x="248300" y="170"/>
                    <a:pt x="229474" y="238"/>
                  </a:cubicBezTo>
                  <a:cubicBezTo>
                    <a:pt x="222078" y="238"/>
                    <a:pt x="217977" y="-1443"/>
                    <a:pt x="207757" y="4137"/>
                  </a:cubicBezTo>
                  <a:cubicBezTo>
                    <a:pt x="224095" y="30090"/>
                    <a:pt x="233239" y="57320"/>
                    <a:pt x="222482" y="87980"/>
                  </a:cubicBezTo>
                  <a:cubicBezTo>
                    <a:pt x="218044" y="100687"/>
                    <a:pt x="208900" y="109092"/>
                    <a:pt x="195722" y="108957"/>
                  </a:cubicBezTo>
                  <a:cubicBezTo>
                    <a:pt x="183754" y="108823"/>
                    <a:pt x="174744" y="101628"/>
                    <a:pt x="170374" y="89526"/>
                  </a:cubicBezTo>
                  <a:cubicBezTo>
                    <a:pt x="167819" y="82466"/>
                    <a:pt x="164054" y="75945"/>
                    <a:pt x="160827" y="69154"/>
                  </a:cubicBezTo>
                  <a:cubicBezTo>
                    <a:pt x="156255" y="92081"/>
                    <a:pt x="152624" y="114470"/>
                    <a:pt x="135748" y="133498"/>
                  </a:cubicBezTo>
                  <a:cubicBezTo>
                    <a:pt x="95810" y="178479"/>
                    <a:pt x="57688" y="225140"/>
                    <a:pt x="18826" y="271061"/>
                  </a:cubicBezTo>
                  <a:cubicBezTo>
                    <a:pt x="14523" y="282021"/>
                    <a:pt x="2084" y="288072"/>
                    <a:pt x="0" y="301586"/>
                  </a:cubicBezTo>
                  <a:cubicBezTo>
                    <a:pt x="12775" y="303939"/>
                    <a:pt x="25280" y="304208"/>
                    <a:pt x="36172" y="308646"/>
                  </a:cubicBezTo>
                  <a:cubicBezTo>
                    <a:pt x="56276" y="316849"/>
                    <a:pt x="69185" y="310596"/>
                    <a:pt x="78665" y="292779"/>
                  </a:cubicBezTo>
                  <a:cubicBezTo>
                    <a:pt x="105223" y="253580"/>
                    <a:pt x="131512" y="214181"/>
                    <a:pt x="158473" y="175318"/>
                  </a:cubicBezTo>
                  <a:cubicBezTo>
                    <a:pt x="163180" y="168527"/>
                    <a:pt x="165735" y="154610"/>
                    <a:pt x="177030" y="158980"/>
                  </a:cubicBezTo>
                  <a:cubicBezTo>
                    <a:pt x="188595" y="163418"/>
                    <a:pt x="195856" y="174512"/>
                    <a:pt x="193974" y="188631"/>
                  </a:cubicBezTo>
                  <a:cubicBezTo>
                    <a:pt x="190612" y="213575"/>
                    <a:pt x="186914" y="238452"/>
                    <a:pt x="183418" y="263330"/>
                  </a:cubicBezTo>
                  <a:cubicBezTo>
                    <a:pt x="180459" y="284441"/>
                    <a:pt x="177501" y="305553"/>
                    <a:pt x="174543" y="326732"/>
                  </a:cubicBezTo>
                  <a:cubicBezTo>
                    <a:pt x="174543" y="326732"/>
                    <a:pt x="174543" y="326732"/>
                    <a:pt x="174543" y="326732"/>
                  </a:cubicBezTo>
                  <a:cubicBezTo>
                    <a:pt x="165802" y="344617"/>
                    <a:pt x="169702" y="354702"/>
                    <a:pt x="191217" y="355173"/>
                  </a:cubicBezTo>
                  <a:cubicBezTo>
                    <a:pt x="197941" y="355307"/>
                    <a:pt x="204731" y="356854"/>
                    <a:pt x="211186" y="358669"/>
                  </a:cubicBezTo>
                  <a:cubicBezTo>
                    <a:pt x="224633" y="362434"/>
                    <a:pt x="226852" y="355307"/>
                    <a:pt x="225910" y="344483"/>
                  </a:cubicBezTo>
                  <a:lnTo>
                    <a:pt x="225910" y="344483"/>
                  </a:lnTo>
                  <a:lnTo>
                    <a:pt x="225910" y="344483"/>
                  </a:lnTo>
                  <a:cubicBezTo>
                    <a:pt x="228667" y="307973"/>
                    <a:pt x="232701" y="271532"/>
                    <a:pt x="233777" y="234956"/>
                  </a:cubicBezTo>
                  <a:cubicBezTo>
                    <a:pt x="234315" y="215055"/>
                    <a:pt x="248300" y="214785"/>
                    <a:pt x="259797" y="214517"/>
                  </a:cubicBezTo>
                  <a:cubicBezTo>
                    <a:pt x="272639" y="214181"/>
                    <a:pt x="266924" y="227090"/>
                    <a:pt x="267395" y="234015"/>
                  </a:cubicBezTo>
                  <a:cubicBezTo>
                    <a:pt x="270824" y="283433"/>
                    <a:pt x="279295" y="332582"/>
                    <a:pt x="276270" y="382336"/>
                  </a:cubicBezTo>
                  <a:cubicBezTo>
                    <a:pt x="276270" y="382336"/>
                    <a:pt x="276270" y="382336"/>
                    <a:pt x="276270" y="382336"/>
                  </a:cubicBezTo>
                  <a:cubicBezTo>
                    <a:pt x="283128" y="417769"/>
                    <a:pt x="316947" y="416626"/>
                    <a:pt x="341757" y="434376"/>
                  </a:cubicBezTo>
                  <a:cubicBezTo>
                    <a:pt x="341017" y="424358"/>
                    <a:pt x="340614" y="419181"/>
                    <a:pt x="340210" y="414004"/>
                  </a:cubicBezTo>
                  <a:cubicBezTo>
                    <a:pt x="334294" y="374268"/>
                    <a:pt x="328377" y="334599"/>
                    <a:pt x="322528" y="294863"/>
                  </a:cubicBezTo>
                  <a:cubicBezTo>
                    <a:pt x="318628" y="268506"/>
                    <a:pt x="315064" y="242083"/>
                    <a:pt x="310829" y="215794"/>
                  </a:cubicBezTo>
                  <a:cubicBezTo>
                    <a:pt x="309618" y="208062"/>
                    <a:pt x="306727" y="200800"/>
                    <a:pt x="317014" y="196901"/>
                  </a:cubicBezTo>
                  <a:cubicBezTo>
                    <a:pt x="326629" y="193203"/>
                    <a:pt x="335369" y="190177"/>
                    <a:pt x="343976" y="199792"/>
                  </a:cubicBezTo>
                  <a:cubicBezTo>
                    <a:pt x="389965" y="250757"/>
                    <a:pt x="436357" y="301385"/>
                    <a:pt x="482548" y="352147"/>
                  </a:cubicBezTo>
                  <a:cubicBezTo>
                    <a:pt x="482548" y="352147"/>
                    <a:pt x="482548" y="352147"/>
                    <a:pt x="482548" y="352147"/>
                  </a:cubicBezTo>
                  <a:cubicBezTo>
                    <a:pt x="492902" y="362031"/>
                    <a:pt x="503323" y="371847"/>
                    <a:pt x="515022" y="382941"/>
                  </a:cubicBezTo>
                  <a:cubicBezTo>
                    <a:pt x="523158" y="369965"/>
                    <a:pt x="530554" y="357660"/>
                    <a:pt x="538487" y="345693"/>
                  </a:cubicBezTo>
                  <a:cubicBezTo>
                    <a:pt x="543194" y="338700"/>
                    <a:pt x="544606" y="332246"/>
                    <a:pt x="538084" y="325724"/>
                  </a:cubicBezTo>
                  <a:close/>
                </a:path>
              </a:pathLst>
            </a:custGeom>
            <a:solidFill>
              <a:schemeClr val="tx1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7" name="Graphic 43">
              <a:extLst>
                <a:ext uri="{FF2B5EF4-FFF2-40B4-BE49-F238E27FC236}">
                  <a16:creationId xmlns="" xmlns:a16="http://schemas.microsoft.com/office/drawing/2014/main" id="{375EDB3A-C88F-4F60-BE33-727D361C64CC}"/>
                </a:ext>
              </a:extLst>
            </p:cNvPr>
            <p:cNvGrpSpPr/>
            <p:nvPr/>
          </p:nvGrpSpPr>
          <p:grpSpPr>
            <a:xfrm>
              <a:off x="6532962" y="2769758"/>
              <a:ext cx="540423" cy="661704"/>
              <a:chOff x="6532962" y="2769758"/>
              <a:chExt cx="540423" cy="661704"/>
            </a:xfrm>
            <a:solidFill>
              <a:srgbClr val="F8BA7D"/>
            </a:solidFill>
          </p:grpSpPr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2FA388D6-8ECD-4D15-A63D-395E1E9F1EA3}"/>
                  </a:ext>
                </a:extLst>
              </p:cNvPr>
              <p:cNvSpPr/>
              <p:nvPr/>
            </p:nvSpPr>
            <p:spPr>
              <a:xfrm>
                <a:off x="6925347" y="3266626"/>
                <a:ext cx="6588" cy="3697"/>
              </a:xfrm>
              <a:custGeom>
                <a:avLst/>
                <a:gdLst>
                  <a:gd name="connsiteX0" fmla="*/ 6118 w 6588"/>
                  <a:gd name="connsiteY0" fmla="*/ 0 h 3697"/>
                  <a:gd name="connsiteX1" fmla="*/ 0 w 6588"/>
                  <a:gd name="connsiteY1" fmla="*/ 3698 h 3697"/>
                  <a:gd name="connsiteX2" fmla="*/ 6589 w 6588"/>
                  <a:gd name="connsiteY2" fmla="*/ 807 h 3697"/>
                  <a:gd name="connsiteX3" fmla="*/ 6118 w 6588"/>
                  <a:gd name="connsiteY3" fmla="*/ 0 h 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8" h="3697">
                    <a:moveTo>
                      <a:pt x="6118" y="0"/>
                    </a:moveTo>
                    <a:cubicBezTo>
                      <a:pt x="3967" y="739"/>
                      <a:pt x="1950" y="1883"/>
                      <a:pt x="0" y="3698"/>
                    </a:cubicBezTo>
                    <a:cubicBezTo>
                      <a:pt x="2488" y="2353"/>
                      <a:pt x="4639" y="1412"/>
                      <a:pt x="6589" y="807"/>
                    </a:cubicBezTo>
                    <a:cubicBezTo>
                      <a:pt x="6455" y="538"/>
                      <a:pt x="6320" y="269"/>
                      <a:pt x="6118" y="0"/>
                    </a:cubicBezTo>
                    <a:close/>
                  </a:path>
                </a:pathLst>
              </a:custGeom>
              <a:solidFill>
                <a:srgbClr val="F8BA7D"/>
              </a:solidFill>
              <a:ln w="6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036F569A-DD86-4440-B426-CFE0CE8BB481}"/>
                  </a:ext>
                </a:extLst>
              </p:cNvPr>
              <p:cNvSpPr/>
              <p:nvPr/>
            </p:nvSpPr>
            <p:spPr>
              <a:xfrm>
                <a:off x="6532962" y="2769758"/>
                <a:ext cx="540423" cy="661704"/>
              </a:xfrm>
              <a:custGeom>
                <a:avLst/>
                <a:gdLst>
                  <a:gd name="connsiteX0" fmla="*/ 248905 w 540423"/>
                  <a:gd name="connsiteY0" fmla="*/ 463924 h 661704"/>
                  <a:gd name="connsiteX1" fmla="*/ 255158 w 540423"/>
                  <a:gd name="connsiteY1" fmla="*/ 466277 h 661704"/>
                  <a:gd name="connsiteX2" fmla="*/ 345522 w 540423"/>
                  <a:gd name="connsiteY2" fmla="*/ 565583 h 661704"/>
                  <a:gd name="connsiteX3" fmla="*/ 355070 w 540423"/>
                  <a:gd name="connsiteY3" fmla="*/ 585956 h 661704"/>
                  <a:gd name="connsiteX4" fmla="*/ 380417 w 540423"/>
                  <a:gd name="connsiteY4" fmla="*/ 605386 h 661704"/>
                  <a:gd name="connsiteX5" fmla="*/ 407177 w 540423"/>
                  <a:gd name="connsiteY5" fmla="*/ 584409 h 661704"/>
                  <a:gd name="connsiteX6" fmla="*/ 392452 w 540423"/>
                  <a:gd name="connsiteY6" fmla="*/ 500567 h 661704"/>
                  <a:gd name="connsiteX7" fmla="*/ 351573 w 540423"/>
                  <a:gd name="connsiteY7" fmla="*/ 448392 h 661704"/>
                  <a:gd name="connsiteX8" fmla="*/ 447518 w 540423"/>
                  <a:gd name="connsiteY8" fmla="*/ 474143 h 661704"/>
                  <a:gd name="connsiteX9" fmla="*/ 462108 w 540423"/>
                  <a:gd name="connsiteY9" fmla="*/ 500096 h 661704"/>
                  <a:gd name="connsiteX10" fmla="*/ 463587 w 540423"/>
                  <a:gd name="connsiteY10" fmla="*/ 592746 h 661704"/>
                  <a:gd name="connsiteX11" fmla="*/ 461638 w 540423"/>
                  <a:gd name="connsiteY11" fmla="*/ 636247 h 661704"/>
                  <a:gd name="connsiteX12" fmla="*/ 474278 w 540423"/>
                  <a:gd name="connsiteY12" fmla="*/ 660990 h 661704"/>
                  <a:gd name="connsiteX13" fmla="*/ 499289 w 540423"/>
                  <a:gd name="connsiteY13" fmla="*/ 648148 h 661704"/>
                  <a:gd name="connsiteX14" fmla="*/ 521275 w 540423"/>
                  <a:gd name="connsiteY14" fmla="*/ 611102 h 661704"/>
                  <a:gd name="connsiteX15" fmla="*/ 410942 w 540423"/>
                  <a:gd name="connsiteY15" fmla="*/ 300878 h 661704"/>
                  <a:gd name="connsiteX16" fmla="*/ 221204 w 540423"/>
                  <a:gd name="connsiteY16" fmla="*/ 163718 h 661704"/>
                  <a:gd name="connsiteX17" fmla="*/ 202983 w 540423"/>
                  <a:gd name="connsiteY17" fmla="*/ 136420 h 661704"/>
                  <a:gd name="connsiteX18" fmla="*/ 172459 w 540423"/>
                  <a:gd name="connsiteY18" fmla="*/ 0 h 661704"/>
                  <a:gd name="connsiteX19" fmla="*/ 0 w 540423"/>
                  <a:gd name="connsiteY19" fmla="*/ 54797 h 661704"/>
                  <a:gd name="connsiteX20" fmla="*/ 20036 w 540423"/>
                  <a:gd name="connsiteY20" fmla="*/ 103609 h 661704"/>
                  <a:gd name="connsiteX21" fmla="*/ 159953 w 540423"/>
                  <a:gd name="connsiteY21" fmla="*/ 397428 h 661704"/>
                  <a:gd name="connsiteX22" fmla="*/ 248905 w 540423"/>
                  <a:gd name="connsiteY22" fmla="*/ 463924 h 66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40423" h="661704">
                    <a:moveTo>
                      <a:pt x="248905" y="463924"/>
                    </a:moveTo>
                    <a:cubicBezTo>
                      <a:pt x="250989" y="463924"/>
                      <a:pt x="253612" y="464865"/>
                      <a:pt x="255158" y="466277"/>
                    </a:cubicBezTo>
                    <a:cubicBezTo>
                      <a:pt x="288171" y="496734"/>
                      <a:pt x="325822" y="523023"/>
                      <a:pt x="345522" y="565583"/>
                    </a:cubicBezTo>
                    <a:cubicBezTo>
                      <a:pt x="348749" y="572374"/>
                      <a:pt x="352515" y="578963"/>
                      <a:pt x="355070" y="585956"/>
                    </a:cubicBezTo>
                    <a:cubicBezTo>
                      <a:pt x="359440" y="598125"/>
                      <a:pt x="368450" y="605319"/>
                      <a:pt x="380417" y="605386"/>
                    </a:cubicBezTo>
                    <a:cubicBezTo>
                      <a:pt x="393595" y="605521"/>
                      <a:pt x="402740" y="597117"/>
                      <a:pt x="407177" y="584409"/>
                    </a:cubicBezTo>
                    <a:cubicBezTo>
                      <a:pt x="417935" y="553683"/>
                      <a:pt x="408791" y="526520"/>
                      <a:pt x="392452" y="500567"/>
                    </a:cubicBezTo>
                    <a:cubicBezTo>
                      <a:pt x="379812" y="484430"/>
                      <a:pt x="367172" y="468361"/>
                      <a:pt x="351573" y="448392"/>
                    </a:cubicBezTo>
                    <a:cubicBezTo>
                      <a:pt x="386267" y="457671"/>
                      <a:pt x="416993" y="465537"/>
                      <a:pt x="447518" y="474143"/>
                    </a:cubicBezTo>
                    <a:cubicBezTo>
                      <a:pt x="460226" y="477707"/>
                      <a:pt x="460965" y="489338"/>
                      <a:pt x="462108" y="500096"/>
                    </a:cubicBezTo>
                    <a:cubicBezTo>
                      <a:pt x="475354" y="530688"/>
                      <a:pt x="465336" y="561885"/>
                      <a:pt x="463587" y="592746"/>
                    </a:cubicBezTo>
                    <a:cubicBezTo>
                      <a:pt x="462781" y="607269"/>
                      <a:pt x="461167" y="621725"/>
                      <a:pt x="461638" y="636247"/>
                    </a:cubicBezTo>
                    <a:cubicBezTo>
                      <a:pt x="461907" y="646333"/>
                      <a:pt x="463386" y="657763"/>
                      <a:pt x="474278" y="660990"/>
                    </a:cubicBezTo>
                    <a:cubicBezTo>
                      <a:pt x="484834" y="664150"/>
                      <a:pt x="493574" y="656284"/>
                      <a:pt x="499289" y="648148"/>
                    </a:cubicBezTo>
                    <a:cubicBezTo>
                      <a:pt x="507492" y="636449"/>
                      <a:pt x="514014" y="623473"/>
                      <a:pt x="521275" y="611102"/>
                    </a:cubicBezTo>
                    <a:cubicBezTo>
                      <a:pt x="557717" y="499087"/>
                      <a:pt x="552809" y="412220"/>
                      <a:pt x="410942" y="300878"/>
                    </a:cubicBezTo>
                    <a:cubicBezTo>
                      <a:pt x="349556" y="252737"/>
                      <a:pt x="284741" y="209035"/>
                      <a:pt x="221204" y="163718"/>
                    </a:cubicBezTo>
                    <a:cubicBezTo>
                      <a:pt x="211321" y="156658"/>
                      <a:pt x="205538" y="148926"/>
                      <a:pt x="202983" y="136420"/>
                    </a:cubicBezTo>
                    <a:cubicBezTo>
                      <a:pt x="193638" y="90768"/>
                      <a:pt x="182813" y="45451"/>
                      <a:pt x="172459" y="0"/>
                    </a:cubicBezTo>
                    <a:cubicBezTo>
                      <a:pt x="113964" y="14993"/>
                      <a:pt x="56478" y="33281"/>
                      <a:pt x="0" y="54797"/>
                    </a:cubicBezTo>
                    <a:cubicBezTo>
                      <a:pt x="6656" y="71068"/>
                      <a:pt x="13313" y="87339"/>
                      <a:pt x="20036" y="103609"/>
                    </a:cubicBezTo>
                    <a:cubicBezTo>
                      <a:pt x="61588" y="203992"/>
                      <a:pt x="101727" y="304979"/>
                      <a:pt x="159953" y="397428"/>
                    </a:cubicBezTo>
                    <a:cubicBezTo>
                      <a:pt x="181199" y="431314"/>
                      <a:pt x="202983" y="463453"/>
                      <a:pt x="248905" y="463924"/>
                    </a:cubicBezTo>
                    <a:close/>
                  </a:path>
                </a:pathLst>
              </a:custGeom>
              <a:solidFill>
                <a:srgbClr val="F8BA7D"/>
              </a:solidFill>
              <a:ln w="6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CA6D800E-ADC3-491E-8CC9-C9549338BF40}"/>
              </a:ext>
            </a:extLst>
          </p:cNvPr>
          <p:cNvGrpSpPr/>
          <p:nvPr/>
        </p:nvGrpSpPr>
        <p:grpSpPr>
          <a:xfrm>
            <a:off x="368901" y="4592846"/>
            <a:ext cx="1674092" cy="2080953"/>
            <a:chOff x="1302743" y="-103984"/>
            <a:chExt cx="1674092" cy="2080953"/>
          </a:xfrm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8E07B3F2-0080-40DD-B2A6-7C4F263763E2}"/>
                </a:ext>
              </a:extLst>
            </p:cNvPr>
            <p:cNvSpPr/>
            <p:nvPr/>
          </p:nvSpPr>
          <p:spPr>
            <a:xfrm>
              <a:off x="2035699" y="48361"/>
              <a:ext cx="190339" cy="757529"/>
            </a:xfrm>
            <a:custGeom>
              <a:avLst/>
              <a:gdLst>
                <a:gd name="connsiteX0" fmla="*/ 343567 w 343566"/>
                <a:gd name="connsiteY0" fmla="*/ 1170051 h 1367356"/>
                <a:gd name="connsiteX1" fmla="*/ 240316 w 343566"/>
                <a:gd name="connsiteY1" fmla="*/ 1333214 h 1367356"/>
                <a:gd name="connsiteX2" fmla="*/ 121253 w 343566"/>
                <a:gd name="connsiteY2" fmla="*/ 1342263 h 1367356"/>
                <a:gd name="connsiteX3" fmla="*/ 0 w 343566"/>
                <a:gd name="connsiteY3" fmla="*/ 1169003 h 1367356"/>
                <a:gd name="connsiteX4" fmla="*/ 76962 w 343566"/>
                <a:gd name="connsiteY4" fmla="*/ 654749 h 1367356"/>
                <a:gd name="connsiteX5" fmla="*/ 136684 w 343566"/>
                <a:gd name="connsiteY5" fmla="*/ 247936 h 1367356"/>
                <a:gd name="connsiteX6" fmla="*/ 125730 w 343566"/>
                <a:gd name="connsiteY6" fmla="*/ 195358 h 1367356"/>
                <a:gd name="connsiteX7" fmla="*/ 19145 w 343566"/>
                <a:gd name="connsiteY7" fmla="*/ 0 h 1367356"/>
                <a:gd name="connsiteX8" fmla="*/ 323755 w 343566"/>
                <a:gd name="connsiteY8" fmla="*/ 0 h 1367356"/>
                <a:gd name="connsiteX9" fmla="*/ 236029 w 343566"/>
                <a:gd name="connsiteY9" fmla="*/ 158782 h 1367356"/>
                <a:gd name="connsiteX10" fmla="*/ 212027 w 343566"/>
                <a:gd name="connsiteY10" fmla="*/ 301085 h 1367356"/>
                <a:gd name="connsiteX11" fmla="*/ 334233 w 343566"/>
                <a:gd name="connsiteY11" fmla="*/ 1128332 h 1367356"/>
                <a:gd name="connsiteX12" fmla="*/ 343567 w 343566"/>
                <a:gd name="connsiteY12" fmla="*/ 1170051 h 136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3566" h="1367356">
                  <a:moveTo>
                    <a:pt x="343567" y="1170051"/>
                  </a:moveTo>
                  <a:cubicBezTo>
                    <a:pt x="309372" y="1224534"/>
                    <a:pt x="276892" y="1280350"/>
                    <a:pt x="240316" y="1333214"/>
                  </a:cubicBezTo>
                  <a:cubicBezTo>
                    <a:pt x="212027" y="1374077"/>
                    <a:pt x="150781" y="1379696"/>
                    <a:pt x="121253" y="1342263"/>
                  </a:cubicBezTo>
                  <a:cubicBezTo>
                    <a:pt x="77629" y="1287018"/>
                    <a:pt x="32385" y="1232345"/>
                    <a:pt x="0" y="1169003"/>
                  </a:cubicBezTo>
                  <a:cubicBezTo>
                    <a:pt x="25718" y="997649"/>
                    <a:pt x="51626" y="826199"/>
                    <a:pt x="76962" y="654749"/>
                  </a:cubicBezTo>
                  <a:cubicBezTo>
                    <a:pt x="96965" y="519113"/>
                    <a:pt x="115443" y="383286"/>
                    <a:pt x="136684" y="247936"/>
                  </a:cubicBezTo>
                  <a:cubicBezTo>
                    <a:pt x="139922" y="227076"/>
                    <a:pt x="135446" y="212503"/>
                    <a:pt x="125730" y="195358"/>
                  </a:cubicBezTo>
                  <a:cubicBezTo>
                    <a:pt x="90392" y="132683"/>
                    <a:pt x="56674" y="69152"/>
                    <a:pt x="19145" y="0"/>
                  </a:cubicBezTo>
                  <a:cubicBezTo>
                    <a:pt x="121729" y="0"/>
                    <a:pt x="218980" y="0"/>
                    <a:pt x="323755" y="0"/>
                  </a:cubicBezTo>
                  <a:cubicBezTo>
                    <a:pt x="293275" y="56293"/>
                    <a:pt x="270034" y="111442"/>
                    <a:pt x="236029" y="158782"/>
                  </a:cubicBezTo>
                  <a:cubicBezTo>
                    <a:pt x="202978" y="204787"/>
                    <a:pt x="204692" y="251174"/>
                    <a:pt x="212027" y="301085"/>
                  </a:cubicBezTo>
                  <a:cubicBezTo>
                    <a:pt x="252698" y="576834"/>
                    <a:pt x="293370" y="852583"/>
                    <a:pt x="334233" y="1128332"/>
                  </a:cubicBezTo>
                  <a:cubicBezTo>
                    <a:pt x="336233" y="1142429"/>
                    <a:pt x="340424" y="1156145"/>
                    <a:pt x="343567" y="1170051"/>
                  </a:cubicBezTo>
                  <a:close/>
                </a:path>
              </a:pathLst>
            </a:custGeom>
            <a:solidFill>
              <a:srgbClr val="2B2F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6E0FAFE-3264-40B7-A4B3-DC258084AAF0}"/>
                </a:ext>
              </a:extLst>
            </p:cNvPr>
            <p:cNvSpPr/>
            <p:nvPr/>
          </p:nvSpPr>
          <p:spPr>
            <a:xfrm>
              <a:off x="1448270" y="362551"/>
              <a:ext cx="1528565" cy="1614418"/>
            </a:xfrm>
            <a:custGeom>
              <a:avLst/>
              <a:gdLst>
                <a:gd name="connsiteX0" fmla="*/ 0 w 2759093"/>
                <a:gd name="connsiteY0" fmla="*/ 2249519 h 2914060"/>
                <a:gd name="connsiteX1" fmla="*/ 325850 w 2759093"/>
                <a:gd name="connsiteY1" fmla="*/ 2566225 h 2914060"/>
                <a:gd name="connsiteX2" fmla="*/ 916400 w 2759093"/>
                <a:gd name="connsiteY2" fmla="*/ 2635853 h 2914060"/>
                <a:gd name="connsiteX3" fmla="*/ 1740408 w 2759093"/>
                <a:gd name="connsiteY3" fmla="*/ 2204752 h 2914060"/>
                <a:gd name="connsiteX4" fmla="*/ 2577751 w 2759093"/>
                <a:gd name="connsiteY4" fmla="*/ 899160 h 2914060"/>
                <a:gd name="connsiteX5" fmla="*/ 2658332 w 2759093"/>
                <a:gd name="connsiteY5" fmla="*/ 178022 h 2914060"/>
                <a:gd name="connsiteX6" fmla="*/ 2632234 w 2759093"/>
                <a:gd name="connsiteY6" fmla="*/ 0 h 2914060"/>
                <a:gd name="connsiteX7" fmla="*/ 2745010 w 2759093"/>
                <a:gd name="connsiteY7" fmla="*/ 368236 h 2914060"/>
                <a:gd name="connsiteX8" fmla="*/ 2498789 w 2759093"/>
                <a:gd name="connsiteY8" fmla="*/ 1597438 h 2914060"/>
                <a:gd name="connsiteX9" fmla="*/ 1595533 w 2759093"/>
                <a:gd name="connsiteY9" fmla="*/ 2644997 h 2914060"/>
                <a:gd name="connsiteX10" fmla="*/ 1017651 w 2759093"/>
                <a:gd name="connsiteY10" fmla="*/ 2892362 h 2914060"/>
                <a:gd name="connsiteX11" fmla="*/ 202883 w 2759093"/>
                <a:gd name="connsiteY11" fmla="*/ 2654522 h 2914060"/>
                <a:gd name="connsiteX12" fmla="*/ 0 w 2759093"/>
                <a:gd name="connsiteY12" fmla="*/ 2249519 h 291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59093" h="2914060">
                  <a:moveTo>
                    <a:pt x="0" y="2249519"/>
                  </a:moveTo>
                  <a:cubicBezTo>
                    <a:pt x="80296" y="2384965"/>
                    <a:pt x="185452" y="2493836"/>
                    <a:pt x="325850" y="2566225"/>
                  </a:cubicBezTo>
                  <a:cubicBezTo>
                    <a:pt x="513874" y="2663285"/>
                    <a:pt x="712946" y="2675573"/>
                    <a:pt x="916400" y="2635853"/>
                  </a:cubicBezTo>
                  <a:cubicBezTo>
                    <a:pt x="1233297" y="2573941"/>
                    <a:pt x="1500950" y="2414778"/>
                    <a:pt x="1740408" y="2204752"/>
                  </a:cubicBezTo>
                  <a:cubicBezTo>
                    <a:pt x="2144649" y="1850231"/>
                    <a:pt x="2422398" y="1413701"/>
                    <a:pt x="2577751" y="899160"/>
                  </a:cubicBezTo>
                  <a:cubicBezTo>
                    <a:pt x="2648807" y="663797"/>
                    <a:pt x="2676716" y="423196"/>
                    <a:pt x="2658332" y="178022"/>
                  </a:cubicBezTo>
                  <a:cubicBezTo>
                    <a:pt x="2654141" y="122015"/>
                    <a:pt x="2642235" y="66580"/>
                    <a:pt x="2632234" y="0"/>
                  </a:cubicBezTo>
                  <a:cubicBezTo>
                    <a:pt x="2694432" y="122872"/>
                    <a:pt x="2729484" y="242888"/>
                    <a:pt x="2745010" y="368236"/>
                  </a:cubicBezTo>
                  <a:cubicBezTo>
                    <a:pt x="2799207" y="805053"/>
                    <a:pt x="2692718" y="1210723"/>
                    <a:pt x="2498789" y="1597438"/>
                  </a:cubicBezTo>
                  <a:cubicBezTo>
                    <a:pt x="2285905" y="2021967"/>
                    <a:pt x="1993202" y="2379536"/>
                    <a:pt x="1595533" y="2644997"/>
                  </a:cubicBezTo>
                  <a:cubicBezTo>
                    <a:pt x="1418654" y="2763012"/>
                    <a:pt x="1228249" y="2852357"/>
                    <a:pt x="1017651" y="2892362"/>
                  </a:cubicBezTo>
                  <a:cubicBezTo>
                    <a:pt x="705993" y="2951512"/>
                    <a:pt x="427387" y="2895314"/>
                    <a:pt x="202883" y="2654522"/>
                  </a:cubicBezTo>
                  <a:cubicBezTo>
                    <a:pt x="112300" y="2557177"/>
                    <a:pt x="33909" y="2403253"/>
                    <a:pt x="0" y="2249519"/>
                  </a:cubicBezTo>
                  <a:close/>
                </a:path>
              </a:pathLst>
            </a:custGeom>
            <a:solidFill>
              <a:srgbClr val="2B2F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B4AD795C-A566-4D18-B017-C94AF8C35576}"/>
                </a:ext>
              </a:extLst>
            </p:cNvPr>
            <p:cNvSpPr/>
            <p:nvPr/>
          </p:nvSpPr>
          <p:spPr>
            <a:xfrm>
              <a:off x="1412809" y="236748"/>
              <a:ext cx="1470277" cy="1541251"/>
            </a:xfrm>
            <a:custGeom>
              <a:avLst/>
              <a:gdLst>
                <a:gd name="connsiteX0" fmla="*/ 2533269 w 2653883"/>
                <a:gd name="connsiteY0" fmla="*/ 0 h 2781991"/>
                <a:gd name="connsiteX1" fmla="*/ 2646998 w 2653883"/>
                <a:gd name="connsiteY1" fmla="*/ 382238 h 2781991"/>
                <a:gd name="connsiteX2" fmla="*/ 2178273 w 2653883"/>
                <a:gd name="connsiteY2" fmla="*/ 1894713 h 2781991"/>
                <a:gd name="connsiteX3" fmla="*/ 1345692 w 2653883"/>
                <a:gd name="connsiteY3" fmla="*/ 2634330 h 2781991"/>
                <a:gd name="connsiteX4" fmla="*/ 798290 w 2653883"/>
                <a:gd name="connsiteY4" fmla="*/ 2781872 h 2781991"/>
                <a:gd name="connsiteX5" fmla="*/ 21431 w 2653883"/>
                <a:gd name="connsiteY5" fmla="*/ 2227707 h 2781991"/>
                <a:gd name="connsiteX6" fmla="*/ 0 w 2653883"/>
                <a:gd name="connsiteY6" fmla="*/ 2146268 h 2781991"/>
                <a:gd name="connsiteX7" fmla="*/ 193262 w 2653883"/>
                <a:gd name="connsiteY7" fmla="*/ 2370297 h 2781991"/>
                <a:gd name="connsiteX8" fmla="*/ 780574 w 2653883"/>
                <a:gd name="connsiteY8" fmla="*/ 2529364 h 2781991"/>
                <a:gd name="connsiteX9" fmla="*/ 1699641 w 2653883"/>
                <a:gd name="connsiteY9" fmla="*/ 2078165 h 2781991"/>
                <a:gd name="connsiteX10" fmla="*/ 2507552 w 2653883"/>
                <a:gd name="connsiteY10" fmla="*/ 741426 h 2781991"/>
                <a:gd name="connsiteX11" fmla="*/ 2542890 w 2653883"/>
                <a:gd name="connsiteY11" fmla="*/ 50197 h 2781991"/>
                <a:gd name="connsiteX12" fmla="*/ 2533269 w 2653883"/>
                <a:gd name="connsiteY12" fmla="*/ 0 h 278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3883" h="2781991">
                  <a:moveTo>
                    <a:pt x="2533269" y="0"/>
                  </a:moveTo>
                  <a:cubicBezTo>
                    <a:pt x="2600611" y="119729"/>
                    <a:pt x="2635853" y="248221"/>
                    <a:pt x="2646998" y="382238"/>
                  </a:cubicBezTo>
                  <a:cubicBezTo>
                    <a:pt x="2694051" y="949071"/>
                    <a:pt x="2495836" y="1441799"/>
                    <a:pt x="2178273" y="1894713"/>
                  </a:cubicBezTo>
                  <a:cubicBezTo>
                    <a:pt x="1959959" y="2206085"/>
                    <a:pt x="1688306" y="2461260"/>
                    <a:pt x="1345692" y="2634330"/>
                  </a:cubicBezTo>
                  <a:cubicBezTo>
                    <a:pt x="1173575" y="2721293"/>
                    <a:pt x="992219" y="2778919"/>
                    <a:pt x="798290" y="2781872"/>
                  </a:cubicBezTo>
                  <a:cubicBezTo>
                    <a:pt x="424815" y="2787682"/>
                    <a:pt x="139922" y="2582228"/>
                    <a:pt x="21431" y="2227707"/>
                  </a:cubicBezTo>
                  <a:cubicBezTo>
                    <a:pt x="12668" y="2201323"/>
                    <a:pt x="5239" y="2174462"/>
                    <a:pt x="0" y="2146268"/>
                  </a:cubicBezTo>
                  <a:cubicBezTo>
                    <a:pt x="53816" y="2230755"/>
                    <a:pt x="114110" y="2308670"/>
                    <a:pt x="193262" y="2370297"/>
                  </a:cubicBezTo>
                  <a:cubicBezTo>
                    <a:pt x="366808" y="2505361"/>
                    <a:pt x="564261" y="2553367"/>
                    <a:pt x="780574" y="2529364"/>
                  </a:cubicBezTo>
                  <a:cubicBezTo>
                    <a:pt x="1141000" y="2489454"/>
                    <a:pt x="1437037" y="2314575"/>
                    <a:pt x="1699641" y="2078165"/>
                  </a:cubicBezTo>
                  <a:cubicBezTo>
                    <a:pt x="2103215" y="1714881"/>
                    <a:pt x="2375440" y="1269587"/>
                    <a:pt x="2507552" y="741426"/>
                  </a:cubicBezTo>
                  <a:cubicBezTo>
                    <a:pt x="2564511" y="513683"/>
                    <a:pt x="2581656" y="283178"/>
                    <a:pt x="2542890" y="50197"/>
                  </a:cubicBezTo>
                  <a:cubicBezTo>
                    <a:pt x="2540127" y="33433"/>
                    <a:pt x="2536508" y="16764"/>
                    <a:pt x="2533269" y="0"/>
                  </a:cubicBezTo>
                  <a:close/>
                </a:path>
              </a:pathLst>
            </a:custGeom>
            <a:solidFill>
              <a:srgbClr val="2B2F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A64473FE-C9E4-49F1-AC8C-39CEAF279477}"/>
                </a:ext>
              </a:extLst>
            </p:cNvPr>
            <p:cNvSpPr/>
            <p:nvPr/>
          </p:nvSpPr>
          <p:spPr>
            <a:xfrm>
              <a:off x="1302743" y="-103984"/>
              <a:ext cx="1514309" cy="1703731"/>
            </a:xfrm>
            <a:custGeom>
              <a:avLst/>
              <a:gdLst>
                <a:gd name="connsiteX0" fmla="*/ 826938 w 1514309"/>
                <a:gd name="connsiteY0" fmla="*/ 1439762 h 1703731"/>
                <a:gd name="connsiteX1" fmla="*/ 774433 w 1514309"/>
                <a:gd name="connsiteY1" fmla="*/ 1493376 h 1703731"/>
                <a:gd name="connsiteX2" fmla="*/ 827624 w 1514309"/>
                <a:gd name="connsiteY2" fmla="*/ 1549733 h 1703731"/>
                <a:gd name="connsiteX3" fmla="*/ 881502 w 1514309"/>
                <a:gd name="connsiteY3" fmla="*/ 1494009 h 1703731"/>
                <a:gd name="connsiteX4" fmla="*/ 826938 w 1514309"/>
                <a:gd name="connsiteY4" fmla="*/ 1439762 h 1703731"/>
                <a:gd name="connsiteX5" fmla="*/ 827677 w 1514309"/>
                <a:gd name="connsiteY5" fmla="*/ 1244567 h 1703731"/>
                <a:gd name="connsiteX6" fmla="*/ 774485 w 1514309"/>
                <a:gd name="connsiteY6" fmla="*/ 1297442 h 1703731"/>
                <a:gd name="connsiteX7" fmla="*/ 826938 w 1514309"/>
                <a:gd name="connsiteY7" fmla="*/ 1354485 h 1703731"/>
                <a:gd name="connsiteX8" fmla="*/ 881502 w 1514309"/>
                <a:gd name="connsiteY8" fmla="*/ 1299447 h 1703731"/>
                <a:gd name="connsiteX9" fmla="*/ 827677 w 1514309"/>
                <a:gd name="connsiteY9" fmla="*/ 1244567 h 1703731"/>
                <a:gd name="connsiteX10" fmla="*/ 828575 w 1514309"/>
                <a:gd name="connsiteY10" fmla="*/ 1026629 h 1703731"/>
                <a:gd name="connsiteX11" fmla="*/ 774433 w 1514309"/>
                <a:gd name="connsiteY11" fmla="*/ 1081351 h 1703731"/>
                <a:gd name="connsiteX12" fmla="*/ 827414 w 1514309"/>
                <a:gd name="connsiteY12" fmla="*/ 1134279 h 1703731"/>
                <a:gd name="connsiteX13" fmla="*/ 881503 w 1514309"/>
                <a:gd name="connsiteY13" fmla="*/ 1079874 h 1703731"/>
                <a:gd name="connsiteX14" fmla="*/ 828575 w 1514309"/>
                <a:gd name="connsiteY14" fmla="*/ 1026629 h 1703731"/>
                <a:gd name="connsiteX15" fmla="*/ 331803 w 1514309"/>
                <a:gd name="connsiteY15" fmla="*/ 764154 h 1703731"/>
                <a:gd name="connsiteX16" fmla="*/ 265524 w 1514309"/>
                <a:gd name="connsiteY16" fmla="*/ 996129 h 1703731"/>
                <a:gd name="connsiteX17" fmla="*/ 265946 w 1514309"/>
                <a:gd name="connsiteY17" fmla="*/ 1009058 h 1703731"/>
                <a:gd name="connsiteX18" fmla="*/ 328162 w 1514309"/>
                <a:gd name="connsiteY18" fmla="*/ 1461134 h 1703731"/>
                <a:gd name="connsiteX19" fmla="*/ 348056 w 1514309"/>
                <a:gd name="connsiteY19" fmla="*/ 1506937 h 1703731"/>
                <a:gd name="connsiteX20" fmla="*/ 410693 w 1514309"/>
                <a:gd name="connsiteY20" fmla="*/ 1133488 h 1703731"/>
                <a:gd name="connsiteX21" fmla="*/ 331803 w 1514309"/>
                <a:gd name="connsiteY21" fmla="*/ 764154 h 1703731"/>
                <a:gd name="connsiteX22" fmla="*/ 665306 w 1514309"/>
                <a:gd name="connsiteY22" fmla="*/ 0 h 1703731"/>
                <a:gd name="connsiteX23" fmla="*/ 626204 w 1514309"/>
                <a:gd name="connsiteY23" fmla="*/ 157253 h 1703731"/>
                <a:gd name="connsiteX24" fmla="*/ 625887 w 1514309"/>
                <a:gd name="connsiteY24" fmla="*/ 465004 h 1703731"/>
                <a:gd name="connsiteX25" fmla="*/ 732903 w 1514309"/>
                <a:gd name="connsiteY25" fmla="*/ 800038 h 1703731"/>
                <a:gd name="connsiteX26" fmla="*/ 790738 w 1514309"/>
                <a:gd name="connsiteY26" fmla="*/ 874126 h 1703731"/>
                <a:gd name="connsiteX27" fmla="*/ 871687 w 1514309"/>
                <a:gd name="connsiteY27" fmla="*/ 872543 h 1703731"/>
                <a:gd name="connsiteX28" fmla="*/ 923295 w 1514309"/>
                <a:gd name="connsiteY28" fmla="*/ 800618 h 1703731"/>
                <a:gd name="connsiteX29" fmla="*/ 1039124 w 1514309"/>
                <a:gd name="connsiteY29" fmla="*/ 427380 h 1703731"/>
                <a:gd name="connsiteX30" fmla="*/ 1055060 w 1514309"/>
                <a:gd name="connsiteY30" fmla="*/ 302422 h 1703731"/>
                <a:gd name="connsiteX31" fmla="*/ 1021288 w 1514309"/>
                <a:gd name="connsiteY31" fmla="*/ 117676 h 1703731"/>
                <a:gd name="connsiteX32" fmla="*/ 992054 w 1514309"/>
                <a:gd name="connsiteY32" fmla="*/ 1478 h 1703731"/>
                <a:gd name="connsiteX33" fmla="*/ 1346084 w 1514309"/>
                <a:gd name="connsiteY33" fmla="*/ 181157 h 1703731"/>
                <a:gd name="connsiteX34" fmla="*/ 1457639 w 1514309"/>
                <a:gd name="connsiteY34" fmla="*/ 296617 h 1703731"/>
                <a:gd name="connsiteX35" fmla="*/ 1503495 w 1514309"/>
                <a:gd name="connsiteY35" fmla="*/ 449121 h 1703731"/>
                <a:gd name="connsiteX36" fmla="*/ 1507664 w 1514309"/>
                <a:gd name="connsiteY36" fmla="*/ 594290 h 1703731"/>
                <a:gd name="connsiteX37" fmla="*/ 1386769 w 1514309"/>
                <a:gd name="connsiteY37" fmla="*/ 982673 h 1703731"/>
                <a:gd name="connsiteX38" fmla="*/ 1324238 w 1514309"/>
                <a:gd name="connsiteY38" fmla="*/ 761780 h 1703731"/>
                <a:gd name="connsiteX39" fmla="*/ 1284977 w 1514309"/>
                <a:gd name="connsiteY39" fmla="*/ 882833 h 1703731"/>
                <a:gd name="connsiteX40" fmla="*/ 1245084 w 1514309"/>
                <a:gd name="connsiteY40" fmla="*/ 1154702 h 1703731"/>
                <a:gd name="connsiteX41" fmla="*/ 1245136 w 1514309"/>
                <a:gd name="connsiteY41" fmla="*/ 1157340 h 1703731"/>
                <a:gd name="connsiteX42" fmla="*/ 1207617 w 1514309"/>
                <a:gd name="connsiteY42" fmla="*/ 1271902 h 1703731"/>
                <a:gd name="connsiteX43" fmla="*/ 789789 w 1514309"/>
                <a:gd name="connsiteY43" fmla="*/ 1622133 h 1703731"/>
                <a:gd name="connsiteX44" fmla="*/ 452170 w 1514309"/>
                <a:gd name="connsiteY44" fmla="*/ 1703240 h 1703731"/>
                <a:gd name="connsiteX45" fmla="*/ 148323 w 1514309"/>
                <a:gd name="connsiteY45" fmla="*/ 1558493 h 1703731"/>
                <a:gd name="connsiteX46" fmla="*/ 123205 w 1514309"/>
                <a:gd name="connsiteY46" fmla="*/ 1487888 h 1703731"/>
                <a:gd name="connsiteX47" fmla="*/ 11967 w 1514309"/>
                <a:gd name="connsiteY47" fmla="*/ 1087473 h 1703731"/>
                <a:gd name="connsiteX48" fmla="*/ 27692 w 1514309"/>
                <a:gd name="connsiteY48" fmla="*/ 837398 h 1703731"/>
                <a:gd name="connsiteX49" fmla="*/ 188797 w 1514309"/>
                <a:gd name="connsiteY49" fmla="*/ 348701 h 1703731"/>
                <a:gd name="connsiteX50" fmla="*/ 200195 w 1514309"/>
                <a:gd name="connsiteY50" fmla="*/ 292501 h 1703731"/>
                <a:gd name="connsiteX51" fmla="*/ 223520 w 1514309"/>
                <a:gd name="connsiteY51" fmla="*/ 237463 h 1703731"/>
                <a:gd name="connsiteX52" fmla="*/ 300088 w 1514309"/>
                <a:gd name="connsiteY52" fmla="*/ 184218 h 1703731"/>
                <a:gd name="connsiteX53" fmla="*/ 583618 w 1514309"/>
                <a:gd name="connsiteY53" fmla="*/ 74563 h 1703731"/>
                <a:gd name="connsiteX54" fmla="*/ 665306 w 1514309"/>
                <a:gd name="connsiteY54" fmla="*/ 0 h 170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514309" h="1703731">
                  <a:moveTo>
                    <a:pt x="826938" y="1439762"/>
                  </a:moveTo>
                  <a:cubicBezTo>
                    <a:pt x="797335" y="1440289"/>
                    <a:pt x="774750" y="1463297"/>
                    <a:pt x="774433" y="1493376"/>
                  </a:cubicBezTo>
                  <a:cubicBezTo>
                    <a:pt x="774064" y="1524035"/>
                    <a:pt x="798074" y="1549469"/>
                    <a:pt x="827624" y="1549733"/>
                  </a:cubicBezTo>
                  <a:cubicBezTo>
                    <a:pt x="856700" y="1549997"/>
                    <a:pt x="881607" y="1524246"/>
                    <a:pt x="881502" y="1494009"/>
                  </a:cubicBezTo>
                  <a:cubicBezTo>
                    <a:pt x="881396" y="1462980"/>
                    <a:pt x="857545" y="1439234"/>
                    <a:pt x="826938" y="1439762"/>
                  </a:cubicBezTo>
                  <a:close/>
                  <a:moveTo>
                    <a:pt x="827677" y="1244567"/>
                  </a:moveTo>
                  <a:cubicBezTo>
                    <a:pt x="797968" y="1244725"/>
                    <a:pt x="775066" y="1267521"/>
                    <a:pt x="774485" y="1297442"/>
                  </a:cubicBezTo>
                  <a:cubicBezTo>
                    <a:pt x="773852" y="1327995"/>
                    <a:pt x="797546" y="1353747"/>
                    <a:pt x="826938" y="1354485"/>
                  </a:cubicBezTo>
                  <a:cubicBezTo>
                    <a:pt x="855645" y="1355224"/>
                    <a:pt x="881344" y="1329262"/>
                    <a:pt x="881502" y="1299447"/>
                  </a:cubicBezTo>
                  <a:cubicBezTo>
                    <a:pt x="881660" y="1268155"/>
                    <a:pt x="858283" y="1244409"/>
                    <a:pt x="827677" y="1244567"/>
                  </a:cubicBezTo>
                  <a:close/>
                  <a:moveTo>
                    <a:pt x="828575" y="1026629"/>
                  </a:moveTo>
                  <a:cubicBezTo>
                    <a:pt x="796860" y="1026312"/>
                    <a:pt x="774064" y="1049320"/>
                    <a:pt x="774433" y="1081351"/>
                  </a:cubicBezTo>
                  <a:cubicBezTo>
                    <a:pt x="774750" y="1111852"/>
                    <a:pt x="797019" y="1134120"/>
                    <a:pt x="827414" y="1134279"/>
                  </a:cubicBezTo>
                  <a:cubicBezTo>
                    <a:pt x="859181" y="1134490"/>
                    <a:pt x="881767" y="1111746"/>
                    <a:pt x="881503" y="1079874"/>
                  </a:cubicBezTo>
                  <a:cubicBezTo>
                    <a:pt x="881239" y="1049215"/>
                    <a:pt x="859076" y="1026946"/>
                    <a:pt x="828575" y="1026629"/>
                  </a:cubicBezTo>
                  <a:close/>
                  <a:moveTo>
                    <a:pt x="331803" y="764154"/>
                  </a:moveTo>
                  <a:cubicBezTo>
                    <a:pt x="309270" y="842729"/>
                    <a:pt x="287265" y="919402"/>
                    <a:pt x="265524" y="996129"/>
                  </a:cubicBezTo>
                  <a:cubicBezTo>
                    <a:pt x="264416" y="1000087"/>
                    <a:pt x="265366" y="1004783"/>
                    <a:pt x="265946" y="1009058"/>
                  </a:cubicBezTo>
                  <a:cubicBezTo>
                    <a:pt x="286474" y="1159820"/>
                    <a:pt x="306790" y="1310530"/>
                    <a:pt x="328162" y="1461134"/>
                  </a:cubicBezTo>
                  <a:cubicBezTo>
                    <a:pt x="330325" y="1476542"/>
                    <a:pt x="327740" y="1495539"/>
                    <a:pt x="348056" y="1506937"/>
                  </a:cubicBezTo>
                  <a:cubicBezTo>
                    <a:pt x="372277" y="1381399"/>
                    <a:pt x="408899" y="1260029"/>
                    <a:pt x="410693" y="1133488"/>
                  </a:cubicBezTo>
                  <a:cubicBezTo>
                    <a:pt x="412223" y="1026683"/>
                    <a:pt x="369005" y="836765"/>
                    <a:pt x="331803" y="764154"/>
                  </a:cubicBezTo>
                  <a:close/>
                  <a:moveTo>
                    <a:pt x="665306" y="0"/>
                  </a:moveTo>
                  <a:cubicBezTo>
                    <a:pt x="651638" y="56253"/>
                    <a:pt x="643248" y="108230"/>
                    <a:pt x="626204" y="157253"/>
                  </a:cubicBezTo>
                  <a:cubicBezTo>
                    <a:pt x="590320" y="260523"/>
                    <a:pt x="602510" y="362368"/>
                    <a:pt x="625887" y="465004"/>
                  </a:cubicBezTo>
                  <a:cubicBezTo>
                    <a:pt x="652008" y="579778"/>
                    <a:pt x="686519" y="691808"/>
                    <a:pt x="732903" y="800038"/>
                  </a:cubicBezTo>
                  <a:cubicBezTo>
                    <a:pt x="756491" y="821357"/>
                    <a:pt x="772164" y="848955"/>
                    <a:pt x="790738" y="874126"/>
                  </a:cubicBezTo>
                  <a:cubicBezTo>
                    <a:pt x="817598" y="910537"/>
                    <a:pt x="846991" y="910273"/>
                    <a:pt x="871687" y="872543"/>
                  </a:cubicBezTo>
                  <a:cubicBezTo>
                    <a:pt x="887887" y="847847"/>
                    <a:pt x="899655" y="819985"/>
                    <a:pt x="923295" y="800618"/>
                  </a:cubicBezTo>
                  <a:cubicBezTo>
                    <a:pt x="974323" y="680040"/>
                    <a:pt x="1013373" y="555768"/>
                    <a:pt x="1039124" y="427380"/>
                  </a:cubicBezTo>
                  <a:cubicBezTo>
                    <a:pt x="1047409" y="386114"/>
                    <a:pt x="1052053" y="344426"/>
                    <a:pt x="1055060" y="302422"/>
                  </a:cubicBezTo>
                  <a:cubicBezTo>
                    <a:pt x="1059704" y="237832"/>
                    <a:pt x="1034217" y="178941"/>
                    <a:pt x="1021288" y="117676"/>
                  </a:cubicBezTo>
                  <a:cubicBezTo>
                    <a:pt x="1013214" y="79418"/>
                    <a:pt x="1002291" y="41846"/>
                    <a:pt x="992054" y="1478"/>
                  </a:cubicBezTo>
                  <a:cubicBezTo>
                    <a:pt x="1087514" y="109338"/>
                    <a:pt x="1214319" y="152609"/>
                    <a:pt x="1346084" y="181157"/>
                  </a:cubicBezTo>
                  <a:cubicBezTo>
                    <a:pt x="1413840" y="195828"/>
                    <a:pt x="1445502" y="237885"/>
                    <a:pt x="1457639" y="296617"/>
                  </a:cubicBezTo>
                  <a:cubicBezTo>
                    <a:pt x="1468509" y="349175"/>
                    <a:pt x="1485184" y="399412"/>
                    <a:pt x="1503495" y="449121"/>
                  </a:cubicBezTo>
                  <a:cubicBezTo>
                    <a:pt x="1521490" y="497985"/>
                    <a:pt x="1512730" y="546006"/>
                    <a:pt x="1507664" y="594290"/>
                  </a:cubicBezTo>
                  <a:cubicBezTo>
                    <a:pt x="1496002" y="704947"/>
                    <a:pt x="1443127" y="873493"/>
                    <a:pt x="1386769" y="982673"/>
                  </a:cubicBezTo>
                  <a:cubicBezTo>
                    <a:pt x="1365925" y="909112"/>
                    <a:pt x="1345873" y="838296"/>
                    <a:pt x="1324238" y="761780"/>
                  </a:cubicBezTo>
                  <a:cubicBezTo>
                    <a:pt x="1306613" y="804259"/>
                    <a:pt x="1295690" y="843520"/>
                    <a:pt x="1284977" y="882833"/>
                  </a:cubicBezTo>
                  <a:cubicBezTo>
                    <a:pt x="1260703" y="971855"/>
                    <a:pt x="1246508" y="1062355"/>
                    <a:pt x="1245084" y="1154702"/>
                  </a:cubicBezTo>
                  <a:cubicBezTo>
                    <a:pt x="1245084" y="1155599"/>
                    <a:pt x="1244873" y="1156548"/>
                    <a:pt x="1245136" y="1157340"/>
                  </a:cubicBezTo>
                  <a:cubicBezTo>
                    <a:pt x="1260914" y="1204885"/>
                    <a:pt x="1235321" y="1237655"/>
                    <a:pt x="1207617" y="1271902"/>
                  </a:cubicBezTo>
                  <a:cubicBezTo>
                    <a:pt x="1091050" y="1415963"/>
                    <a:pt x="956751" y="1538599"/>
                    <a:pt x="789789" y="1622133"/>
                  </a:cubicBezTo>
                  <a:cubicBezTo>
                    <a:pt x="683722" y="1675219"/>
                    <a:pt x="572379" y="1708200"/>
                    <a:pt x="452170" y="1703240"/>
                  </a:cubicBezTo>
                  <a:cubicBezTo>
                    <a:pt x="330273" y="1698227"/>
                    <a:pt x="230011" y="1647726"/>
                    <a:pt x="148323" y="1558493"/>
                  </a:cubicBezTo>
                  <a:cubicBezTo>
                    <a:pt x="130276" y="1538757"/>
                    <a:pt x="130065" y="1511687"/>
                    <a:pt x="123205" y="1487888"/>
                  </a:cubicBezTo>
                  <a:cubicBezTo>
                    <a:pt x="85000" y="1354750"/>
                    <a:pt x="47006" y="1221455"/>
                    <a:pt x="11967" y="1087473"/>
                  </a:cubicBezTo>
                  <a:cubicBezTo>
                    <a:pt x="-10091" y="1003200"/>
                    <a:pt x="200" y="919613"/>
                    <a:pt x="27692" y="837398"/>
                  </a:cubicBezTo>
                  <a:cubicBezTo>
                    <a:pt x="82098" y="674763"/>
                    <a:pt x="135553" y="511759"/>
                    <a:pt x="188797" y="348701"/>
                  </a:cubicBezTo>
                  <a:cubicBezTo>
                    <a:pt x="194655" y="330654"/>
                    <a:pt x="196660" y="311287"/>
                    <a:pt x="200195" y="292501"/>
                  </a:cubicBezTo>
                  <a:cubicBezTo>
                    <a:pt x="203995" y="272449"/>
                    <a:pt x="212702" y="254455"/>
                    <a:pt x="223520" y="237463"/>
                  </a:cubicBezTo>
                  <a:cubicBezTo>
                    <a:pt x="241514" y="209073"/>
                    <a:pt x="265102" y="191500"/>
                    <a:pt x="300088" y="184218"/>
                  </a:cubicBezTo>
                  <a:cubicBezTo>
                    <a:pt x="400350" y="163374"/>
                    <a:pt x="497129" y="132029"/>
                    <a:pt x="583618" y="74563"/>
                  </a:cubicBezTo>
                  <a:cubicBezTo>
                    <a:pt x="613064" y="55039"/>
                    <a:pt x="639079" y="32031"/>
                    <a:pt x="665306" y="0"/>
                  </a:cubicBezTo>
                  <a:close/>
                </a:path>
              </a:pathLst>
            </a:custGeom>
            <a:solidFill>
              <a:srgbClr val="03030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75" name="Google Shape;2136;p59">
            <a:extLst>
              <a:ext uri="{FF2B5EF4-FFF2-40B4-BE49-F238E27FC236}">
                <a16:creationId xmlns="" xmlns:a16="http://schemas.microsoft.com/office/drawing/2014/main" id="{8D6DB87A-4BBE-47E9-9AEE-20CD3EFCD7F6}"/>
              </a:ext>
            </a:extLst>
          </p:cNvPr>
          <p:cNvGrpSpPr/>
          <p:nvPr/>
        </p:nvGrpSpPr>
        <p:grpSpPr>
          <a:xfrm>
            <a:off x="4453658" y="4474487"/>
            <a:ext cx="1627712" cy="1707775"/>
            <a:chOff x="3520551" y="1801720"/>
            <a:chExt cx="2103127" cy="2091163"/>
          </a:xfrm>
        </p:grpSpPr>
        <p:sp>
          <p:nvSpPr>
            <p:cNvPr id="76" name="Google Shape;2137;p59">
              <a:extLst>
                <a:ext uri="{FF2B5EF4-FFF2-40B4-BE49-F238E27FC236}">
                  <a16:creationId xmlns="" xmlns:a16="http://schemas.microsoft.com/office/drawing/2014/main" id="{B5F9B374-03E8-4322-BC28-64311523BE48}"/>
                </a:ext>
              </a:extLst>
            </p:cNvPr>
            <p:cNvSpPr/>
            <p:nvPr/>
          </p:nvSpPr>
          <p:spPr>
            <a:xfrm>
              <a:off x="3796576" y="2144857"/>
              <a:ext cx="1542313" cy="1405058"/>
            </a:xfrm>
            <a:custGeom>
              <a:avLst/>
              <a:gdLst/>
              <a:ahLst/>
              <a:cxnLst/>
              <a:rect l="l" t="t" r="r" b="b"/>
              <a:pathLst>
                <a:path w="28564" h="26022" extrusionOk="0">
                  <a:moveTo>
                    <a:pt x="14288" y="1"/>
                  </a:moveTo>
                  <a:cubicBezTo>
                    <a:pt x="10957" y="1"/>
                    <a:pt x="7626" y="1272"/>
                    <a:pt x="5084" y="3814"/>
                  </a:cubicBezTo>
                  <a:cubicBezTo>
                    <a:pt x="0" y="8898"/>
                    <a:pt x="0" y="17137"/>
                    <a:pt x="5084" y="22209"/>
                  </a:cubicBezTo>
                  <a:cubicBezTo>
                    <a:pt x="7626" y="24751"/>
                    <a:pt x="10957" y="26022"/>
                    <a:pt x="14288" y="26022"/>
                  </a:cubicBezTo>
                  <a:cubicBezTo>
                    <a:pt x="17619" y="26022"/>
                    <a:pt x="20949" y="24751"/>
                    <a:pt x="23491" y="22209"/>
                  </a:cubicBezTo>
                  <a:cubicBezTo>
                    <a:pt x="28564" y="17137"/>
                    <a:pt x="28564" y="8898"/>
                    <a:pt x="23491" y="3814"/>
                  </a:cubicBezTo>
                  <a:cubicBezTo>
                    <a:pt x="20949" y="1272"/>
                    <a:pt x="17619" y="1"/>
                    <a:pt x="14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138;p59">
              <a:extLst>
                <a:ext uri="{FF2B5EF4-FFF2-40B4-BE49-F238E27FC236}">
                  <a16:creationId xmlns="" xmlns:a16="http://schemas.microsoft.com/office/drawing/2014/main" id="{2172E54C-B809-4E14-AB09-AF5306502320}"/>
                </a:ext>
              </a:extLst>
            </p:cNvPr>
            <p:cNvSpPr/>
            <p:nvPr/>
          </p:nvSpPr>
          <p:spPr>
            <a:xfrm>
              <a:off x="4550679" y="1875693"/>
              <a:ext cx="38606" cy="645510"/>
            </a:xfrm>
            <a:custGeom>
              <a:avLst/>
              <a:gdLst/>
              <a:ahLst/>
              <a:cxnLst/>
              <a:rect l="l" t="t" r="r" b="b"/>
              <a:pathLst>
                <a:path w="715" h="11955" extrusionOk="0">
                  <a:moveTo>
                    <a:pt x="0" y="0"/>
                  </a:moveTo>
                  <a:lnTo>
                    <a:pt x="0" y="10680"/>
                  </a:lnTo>
                  <a:cubicBezTo>
                    <a:pt x="0" y="11085"/>
                    <a:pt x="96" y="11502"/>
                    <a:pt x="274" y="11871"/>
                  </a:cubicBezTo>
                  <a:lnTo>
                    <a:pt x="310" y="11954"/>
                  </a:lnTo>
                  <a:cubicBezTo>
                    <a:pt x="572" y="11525"/>
                    <a:pt x="715" y="11037"/>
                    <a:pt x="715" y="10549"/>
                  </a:cubicBezTo>
                  <a:lnTo>
                    <a:pt x="7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139;p59">
              <a:extLst>
                <a:ext uri="{FF2B5EF4-FFF2-40B4-BE49-F238E27FC236}">
                  <a16:creationId xmlns="" xmlns:a16="http://schemas.microsoft.com/office/drawing/2014/main" id="{15518754-550E-4DF0-8215-15CDBA87A5A9}"/>
                </a:ext>
              </a:extLst>
            </p:cNvPr>
            <p:cNvSpPr/>
            <p:nvPr/>
          </p:nvSpPr>
          <p:spPr>
            <a:xfrm>
              <a:off x="4484480" y="1801720"/>
              <a:ext cx="148540" cy="127374"/>
            </a:xfrm>
            <a:custGeom>
              <a:avLst/>
              <a:gdLst/>
              <a:ahLst/>
              <a:cxnLst/>
              <a:rect l="l" t="t" r="r" b="b"/>
              <a:pathLst>
                <a:path w="2751" h="2359" extrusionOk="0">
                  <a:moveTo>
                    <a:pt x="1572" y="1"/>
                  </a:moveTo>
                  <a:cubicBezTo>
                    <a:pt x="524" y="1"/>
                    <a:pt x="0" y="1275"/>
                    <a:pt x="738" y="2013"/>
                  </a:cubicBezTo>
                  <a:cubicBezTo>
                    <a:pt x="981" y="2252"/>
                    <a:pt x="1276" y="2358"/>
                    <a:pt x="1566" y="2358"/>
                  </a:cubicBezTo>
                  <a:cubicBezTo>
                    <a:pt x="2172" y="2358"/>
                    <a:pt x="2750" y="1889"/>
                    <a:pt x="2750" y="1180"/>
                  </a:cubicBezTo>
                  <a:cubicBezTo>
                    <a:pt x="2750" y="537"/>
                    <a:pt x="2227" y="1"/>
                    <a:pt x="15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140;p59">
              <a:extLst>
                <a:ext uri="{FF2B5EF4-FFF2-40B4-BE49-F238E27FC236}">
                  <a16:creationId xmlns="" xmlns:a16="http://schemas.microsoft.com/office/drawing/2014/main" id="{1C5CA35E-9100-4510-BB7F-049198D571D8}"/>
                </a:ext>
              </a:extLst>
            </p:cNvPr>
            <p:cNvSpPr/>
            <p:nvPr/>
          </p:nvSpPr>
          <p:spPr>
            <a:xfrm>
              <a:off x="4658670" y="1912301"/>
              <a:ext cx="213496" cy="622400"/>
            </a:xfrm>
            <a:custGeom>
              <a:avLst/>
              <a:gdLst/>
              <a:ahLst/>
              <a:cxnLst/>
              <a:rect l="l" t="t" r="r" b="b"/>
              <a:pathLst>
                <a:path w="3954" h="11527" extrusionOk="0">
                  <a:moveTo>
                    <a:pt x="3275" y="1"/>
                  </a:moveTo>
                  <a:lnTo>
                    <a:pt x="156" y="10216"/>
                  </a:lnTo>
                  <a:cubicBezTo>
                    <a:pt x="25" y="10609"/>
                    <a:pt x="1" y="11026"/>
                    <a:pt x="72" y="11431"/>
                  </a:cubicBezTo>
                  <a:lnTo>
                    <a:pt x="84" y="11526"/>
                  </a:lnTo>
                  <a:cubicBezTo>
                    <a:pt x="453" y="11193"/>
                    <a:pt x="727" y="10776"/>
                    <a:pt x="870" y="10300"/>
                  </a:cubicBezTo>
                  <a:lnTo>
                    <a:pt x="3954" y="203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141;p59">
              <a:extLst>
                <a:ext uri="{FF2B5EF4-FFF2-40B4-BE49-F238E27FC236}">
                  <a16:creationId xmlns="" xmlns:a16="http://schemas.microsoft.com/office/drawing/2014/main" id="{A0FA3DC5-40F9-40C8-9950-3BF63D62DC89}"/>
                </a:ext>
              </a:extLst>
            </p:cNvPr>
            <p:cNvSpPr/>
            <p:nvPr/>
          </p:nvSpPr>
          <p:spPr>
            <a:xfrm>
              <a:off x="4777515" y="1844592"/>
              <a:ext cx="150592" cy="127104"/>
            </a:xfrm>
            <a:custGeom>
              <a:avLst/>
              <a:gdLst/>
              <a:ahLst/>
              <a:cxnLst/>
              <a:rect l="l" t="t" r="r" b="b"/>
              <a:pathLst>
                <a:path w="2789" h="2354" extrusionOk="0">
                  <a:moveTo>
                    <a:pt x="1465" y="1"/>
                  </a:moveTo>
                  <a:cubicBezTo>
                    <a:pt x="625" y="1"/>
                    <a:pt x="1" y="912"/>
                    <a:pt x="431" y="1731"/>
                  </a:cubicBezTo>
                  <a:cubicBezTo>
                    <a:pt x="658" y="2153"/>
                    <a:pt x="1062" y="2353"/>
                    <a:pt x="1464" y="2353"/>
                  </a:cubicBezTo>
                  <a:cubicBezTo>
                    <a:pt x="1947" y="2353"/>
                    <a:pt x="2429" y="2063"/>
                    <a:pt x="2598" y="1517"/>
                  </a:cubicBezTo>
                  <a:cubicBezTo>
                    <a:pt x="2788" y="898"/>
                    <a:pt x="2431" y="243"/>
                    <a:pt x="1812" y="52"/>
                  </a:cubicBezTo>
                  <a:cubicBezTo>
                    <a:pt x="1694" y="17"/>
                    <a:pt x="1577" y="1"/>
                    <a:pt x="14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142;p59">
              <a:extLst>
                <a:ext uri="{FF2B5EF4-FFF2-40B4-BE49-F238E27FC236}">
                  <a16:creationId xmlns="" xmlns:a16="http://schemas.microsoft.com/office/drawing/2014/main" id="{A605AFDB-BB1F-4707-B37C-804A6F439E8C}"/>
                </a:ext>
              </a:extLst>
            </p:cNvPr>
            <p:cNvSpPr/>
            <p:nvPr/>
          </p:nvSpPr>
          <p:spPr>
            <a:xfrm>
              <a:off x="4751921" y="2030604"/>
              <a:ext cx="378019" cy="545242"/>
            </a:xfrm>
            <a:custGeom>
              <a:avLst/>
              <a:gdLst/>
              <a:ahLst/>
              <a:cxnLst/>
              <a:rect l="l" t="t" r="r" b="b"/>
              <a:pathLst>
                <a:path w="7001" h="10098" extrusionOk="0">
                  <a:moveTo>
                    <a:pt x="6406" y="1"/>
                  </a:moveTo>
                  <a:lnTo>
                    <a:pt x="441" y="8859"/>
                  </a:lnTo>
                  <a:cubicBezTo>
                    <a:pt x="214" y="9204"/>
                    <a:pt x="60" y="9597"/>
                    <a:pt x="12" y="10002"/>
                  </a:cubicBezTo>
                  <a:lnTo>
                    <a:pt x="0" y="10097"/>
                  </a:lnTo>
                  <a:cubicBezTo>
                    <a:pt x="441" y="9883"/>
                    <a:pt x="834" y="9561"/>
                    <a:pt x="1107" y="9145"/>
                  </a:cubicBezTo>
                  <a:lnTo>
                    <a:pt x="7001" y="405"/>
                  </a:lnTo>
                  <a:lnTo>
                    <a:pt x="6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143;p59">
              <a:extLst>
                <a:ext uri="{FF2B5EF4-FFF2-40B4-BE49-F238E27FC236}">
                  <a16:creationId xmlns="" xmlns:a16="http://schemas.microsoft.com/office/drawing/2014/main" id="{17B3A8D4-C088-498F-A70A-9770228205B6}"/>
                </a:ext>
              </a:extLst>
            </p:cNvPr>
            <p:cNvSpPr/>
            <p:nvPr/>
          </p:nvSpPr>
          <p:spPr>
            <a:xfrm>
              <a:off x="5048950" y="1968888"/>
              <a:ext cx="142709" cy="127266"/>
            </a:xfrm>
            <a:custGeom>
              <a:avLst/>
              <a:gdLst/>
              <a:ahLst/>
              <a:cxnLst/>
              <a:rect l="l" t="t" r="r" b="b"/>
              <a:pathLst>
                <a:path w="2643" h="2357" extrusionOk="0">
                  <a:moveTo>
                    <a:pt x="1309" y="0"/>
                  </a:moveTo>
                  <a:cubicBezTo>
                    <a:pt x="617" y="0"/>
                    <a:pt x="1" y="627"/>
                    <a:pt x="155" y="1406"/>
                  </a:cubicBezTo>
                  <a:cubicBezTo>
                    <a:pt x="275" y="2013"/>
                    <a:pt x="793" y="2356"/>
                    <a:pt x="1316" y="2356"/>
                  </a:cubicBezTo>
                  <a:cubicBezTo>
                    <a:pt x="1675" y="2356"/>
                    <a:pt x="2037" y="2195"/>
                    <a:pt x="2274" y="1846"/>
                  </a:cubicBezTo>
                  <a:cubicBezTo>
                    <a:pt x="2643" y="1298"/>
                    <a:pt x="2500" y="572"/>
                    <a:pt x="1964" y="203"/>
                  </a:cubicBezTo>
                  <a:cubicBezTo>
                    <a:pt x="1753" y="63"/>
                    <a:pt x="1527" y="0"/>
                    <a:pt x="1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144;p59">
              <a:extLst>
                <a:ext uri="{FF2B5EF4-FFF2-40B4-BE49-F238E27FC236}">
                  <a16:creationId xmlns="" xmlns:a16="http://schemas.microsoft.com/office/drawing/2014/main" id="{837E42DB-ABD8-46DA-8577-5F6A1EBD3A2A}"/>
                </a:ext>
              </a:extLst>
            </p:cNvPr>
            <p:cNvSpPr/>
            <p:nvPr/>
          </p:nvSpPr>
          <p:spPr>
            <a:xfrm>
              <a:off x="4824545" y="2220233"/>
              <a:ext cx="514356" cy="420513"/>
            </a:xfrm>
            <a:custGeom>
              <a:avLst/>
              <a:gdLst/>
              <a:ahLst/>
              <a:cxnLst/>
              <a:rect l="l" t="t" r="r" b="b"/>
              <a:pathLst>
                <a:path w="9526" h="7788" extrusionOk="0">
                  <a:moveTo>
                    <a:pt x="9061" y="1"/>
                  </a:moveTo>
                  <a:lnTo>
                    <a:pt x="774" y="6740"/>
                  </a:lnTo>
                  <a:cubicBezTo>
                    <a:pt x="465" y="6990"/>
                    <a:pt x="203" y="7323"/>
                    <a:pt x="36" y="7704"/>
                  </a:cubicBezTo>
                  <a:lnTo>
                    <a:pt x="1" y="7788"/>
                  </a:lnTo>
                  <a:cubicBezTo>
                    <a:pt x="489" y="7716"/>
                    <a:pt x="953" y="7514"/>
                    <a:pt x="1334" y="7204"/>
                  </a:cubicBezTo>
                  <a:lnTo>
                    <a:pt x="9526" y="549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45;p59">
              <a:extLst>
                <a:ext uri="{FF2B5EF4-FFF2-40B4-BE49-F238E27FC236}">
                  <a16:creationId xmlns="" xmlns:a16="http://schemas.microsoft.com/office/drawing/2014/main" id="{DD8A6446-8A59-4E15-903D-1A15EFC02A3D}"/>
                </a:ext>
              </a:extLst>
            </p:cNvPr>
            <p:cNvSpPr/>
            <p:nvPr/>
          </p:nvSpPr>
          <p:spPr>
            <a:xfrm>
              <a:off x="5266877" y="2164673"/>
              <a:ext cx="133098" cy="127266"/>
            </a:xfrm>
            <a:custGeom>
              <a:avLst/>
              <a:gdLst/>
              <a:ahLst/>
              <a:cxnLst/>
              <a:rect l="l" t="t" r="r" b="b"/>
              <a:pathLst>
                <a:path w="2465" h="2357" extrusionOk="0">
                  <a:moveTo>
                    <a:pt x="1246" y="1"/>
                  </a:moveTo>
                  <a:cubicBezTo>
                    <a:pt x="649" y="1"/>
                    <a:pt x="127" y="448"/>
                    <a:pt x="60" y="1054"/>
                  </a:cubicBezTo>
                  <a:cubicBezTo>
                    <a:pt x="0" y="1709"/>
                    <a:pt x="464" y="2280"/>
                    <a:pt x="1107" y="2351"/>
                  </a:cubicBezTo>
                  <a:cubicBezTo>
                    <a:pt x="1145" y="2355"/>
                    <a:pt x="1183" y="2357"/>
                    <a:pt x="1220" y="2357"/>
                  </a:cubicBezTo>
                  <a:cubicBezTo>
                    <a:pt x="1827" y="2357"/>
                    <a:pt x="2338" y="1909"/>
                    <a:pt x="2405" y="1304"/>
                  </a:cubicBezTo>
                  <a:cubicBezTo>
                    <a:pt x="2465" y="649"/>
                    <a:pt x="2000" y="77"/>
                    <a:pt x="1357" y="6"/>
                  </a:cubicBezTo>
                  <a:cubicBezTo>
                    <a:pt x="1320" y="3"/>
                    <a:pt x="1283" y="1"/>
                    <a:pt x="1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46;p59">
              <a:extLst>
                <a:ext uri="{FF2B5EF4-FFF2-40B4-BE49-F238E27FC236}">
                  <a16:creationId xmlns="" xmlns:a16="http://schemas.microsoft.com/office/drawing/2014/main" id="{F4F79433-42F5-42D8-BD2D-158AEBA50E22}"/>
                </a:ext>
              </a:extLst>
            </p:cNvPr>
            <p:cNvSpPr/>
            <p:nvPr/>
          </p:nvSpPr>
          <p:spPr>
            <a:xfrm>
              <a:off x="4874707" y="2464559"/>
              <a:ext cx="605608" cy="261120"/>
            </a:xfrm>
            <a:custGeom>
              <a:avLst/>
              <a:gdLst/>
              <a:ahLst/>
              <a:cxnLst/>
              <a:rect l="l" t="t" r="r" b="b"/>
              <a:pathLst>
                <a:path w="11216" h="4836" extrusionOk="0">
                  <a:moveTo>
                    <a:pt x="10942" y="0"/>
                  </a:moveTo>
                  <a:lnTo>
                    <a:pt x="1048" y="4025"/>
                  </a:lnTo>
                  <a:cubicBezTo>
                    <a:pt x="667" y="4179"/>
                    <a:pt x="334" y="4417"/>
                    <a:pt x="60" y="4727"/>
                  </a:cubicBezTo>
                  <a:lnTo>
                    <a:pt x="0" y="4798"/>
                  </a:lnTo>
                  <a:cubicBezTo>
                    <a:pt x="141" y="4823"/>
                    <a:pt x="284" y="4835"/>
                    <a:pt x="427" y="4835"/>
                  </a:cubicBezTo>
                  <a:cubicBezTo>
                    <a:pt x="769" y="4835"/>
                    <a:pt x="1114" y="4766"/>
                    <a:pt x="1441" y="4632"/>
                  </a:cubicBezTo>
                  <a:lnTo>
                    <a:pt x="11216" y="667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47;p59">
              <a:extLst>
                <a:ext uri="{FF2B5EF4-FFF2-40B4-BE49-F238E27FC236}">
                  <a16:creationId xmlns="" xmlns:a16="http://schemas.microsoft.com/office/drawing/2014/main" id="{AE2F9A51-5316-4A60-B989-4A8B22897337}"/>
                </a:ext>
              </a:extLst>
            </p:cNvPr>
            <p:cNvSpPr/>
            <p:nvPr/>
          </p:nvSpPr>
          <p:spPr>
            <a:xfrm>
              <a:off x="5405322" y="2415262"/>
              <a:ext cx="148972" cy="127050"/>
            </a:xfrm>
            <a:custGeom>
              <a:avLst/>
              <a:gdLst/>
              <a:ahLst/>
              <a:cxnLst/>
              <a:rect l="l" t="t" r="r" b="b"/>
              <a:pathLst>
                <a:path w="2759" h="2353" extrusionOk="0">
                  <a:moveTo>
                    <a:pt x="1425" y="1"/>
                  </a:moveTo>
                  <a:cubicBezTo>
                    <a:pt x="984" y="1"/>
                    <a:pt x="543" y="242"/>
                    <a:pt x="341" y="723"/>
                  </a:cubicBezTo>
                  <a:cubicBezTo>
                    <a:pt x="1" y="1533"/>
                    <a:pt x="628" y="2353"/>
                    <a:pt x="1410" y="2353"/>
                  </a:cubicBezTo>
                  <a:cubicBezTo>
                    <a:pt x="1558" y="2353"/>
                    <a:pt x="1711" y="2323"/>
                    <a:pt x="1865" y="2259"/>
                  </a:cubicBezTo>
                  <a:cubicBezTo>
                    <a:pt x="2460" y="2021"/>
                    <a:pt x="2758" y="1330"/>
                    <a:pt x="2508" y="735"/>
                  </a:cubicBezTo>
                  <a:cubicBezTo>
                    <a:pt x="2311" y="245"/>
                    <a:pt x="1868" y="1"/>
                    <a:pt x="14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48;p59">
              <a:extLst>
                <a:ext uri="{FF2B5EF4-FFF2-40B4-BE49-F238E27FC236}">
                  <a16:creationId xmlns="" xmlns:a16="http://schemas.microsoft.com/office/drawing/2014/main" id="{38F8B6C2-2E23-4458-A3F5-9C96EC4F7675}"/>
                </a:ext>
              </a:extLst>
            </p:cNvPr>
            <p:cNvSpPr/>
            <p:nvPr/>
          </p:nvSpPr>
          <p:spPr>
            <a:xfrm>
              <a:off x="4898465" y="2742902"/>
              <a:ext cx="644214" cy="90064"/>
            </a:xfrm>
            <a:custGeom>
              <a:avLst/>
              <a:gdLst/>
              <a:ahLst/>
              <a:cxnLst/>
              <a:rect l="l" t="t" r="r" b="b"/>
              <a:pathLst>
                <a:path w="11931" h="1668" extrusionOk="0">
                  <a:moveTo>
                    <a:pt x="11871" y="1"/>
                  </a:moveTo>
                  <a:lnTo>
                    <a:pt x="1227" y="965"/>
                  </a:lnTo>
                  <a:cubicBezTo>
                    <a:pt x="822" y="1001"/>
                    <a:pt x="429" y="1132"/>
                    <a:pt x="72" y="1346"/>
                  </a:cubicBezTo>
                  <a:lnTo>
                    <a:pt x="1" y="1394"/>
                  </a:lnTo>
                  <a:cubicBezTo>
                    <a:pt x="367" y="1572"/>
                    <a:pt x="766" y="1668"/>
                    <a:pt x="1170" y="1668"/>
                  </a:cubicBezTo>
                  <a:cubicBezTo>
                    <a:pt x="1253" y="1668"/>
                    <a:pt x="1335" y="1664"/>
                    <a:pt x="1418" y="1656"/>
                  </a:cubicBezTo>
                  <a:lnTo>
                    <a:pt x="11931" y="703"/>
                  </a:lnTo>
                  <a:lnTo>
                    <a:pt x="118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49;p59">
              <a:extLst>
                <a:ext uri="{FF2B5EF4-FFF2-40B4-BE49-F238E27FC236}">
                  <a16:creationId xmlns="" xmlns:a16="http://schemas.microsoft.com/office/drawing/2014/main" id="{9C138DF0-4DDF-4F3F-9308-DB7FF2C42E31}"/>
                </a:ext>
              </a:extLst>
            </p:cNvPr>
            <p:cNvSpPr/>
            <p:nvPr/>
          </p:nvSpPr>
          <p:spPr>
            <a:xfrm>
              <a:off x="5478378" y="2697817"/>
              <a:ext cx="145301" cy="126888"/>
            </a:xfrm>
            <a:custGeom>
              <a:avLst/>
              <a:gdLst/>
              <a:ahLst/>
              <a:cxnLst/>
              <a:rect l="l" t="t" r="r" b="b"/>
              <a:pathLst>
                <a:path w="2691" h="2350" extrusionOk="0">
                  <a:moveTo>
                    <a:pt x="1351" y="0"/>
                  </a:moveTo>
                  <a:cubicBezTo>
                    <a:pt x="917" y="0"/>
                    <a:pt x="502" y="241"/>
                    <a:pt x="298" y="657"/>
                  </a:cubicBezTo>
                  <a:cubicBezTo>
                    <a:pt x="0" y="1229"/>
                    <a:pt x="238" y="1943"/>
                    <a:pt x="822" y="2229"/>
                  </a:cubicBezTo>
                  <a:cubicBezTo>
                    <a:pt x="989" y="2311"/>
                    <a:pt x="1166" y="2349"/>
                    <a:pt x="1341" y="2349"/>
                  </a:cubicBezTo>
                  <a:cubicBezTo>
                    <a:pt x="1775" y="2349"/>
                    <a:pt x="2193" y="2109"/>
                    <a:pt x="2405" y="1693"/>
                  </a:cubicBezTo>
                  <a:cubicBezTo>
                    <a:pt x="2691" y="1110"/>
                    <a:pt x="2453" y="407"/>
                    <a:pt x="1869" y="121"/>
                  </a:cubicBezTo>
                  <a:cubicBezTo>
                    <a:pt x="1702" y="39"/>
                    <a:pt x="1525" y="0"/>
                    <a:pt x="13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50;p59">
              <a:extLst>
                <a:ext uri="{FF2B5EF4-FFF2-40B4-BE49-F238E27FC236}">
                  <a16:creationId xmlns="" xmlns:a16="http://schemas.microsoft.com/office/drawing/2014/main" id="{96D69EA2-06B3-4854-AE51-A6271C2EE5C9}"/>
                </a:ext>
              </a:extLst>
            </p:cNvPr>
            <p:cNvSpPr/>
            <p:nvPr/>
          </p:nvSpPr>
          <p:spPr>
            <a:xfrm>
              <a:off x="4893335" y="2909638"/>
              <a:ext cx="635197" cy="158637"/>
            </a:xfrm>
            <a:custGeom>
              <a:avLst/>
              <a:gdLst/>
              <a:ahLst/>
              <a:cxnLst/>
              <a:rect l="l" t="t" r="r" b="b"/>
              <a:pathLst>
                <a:path w="11764" h="2938" extrusionOk="0">
                  <a:moveTo>
                    <a:pt x="758" y="0"/>
                  </a:moveTo>
                  <a:cubicBezTo>
                    <a:pt x="533" y="0"/>
                    <a:pt x="306" y="27"/>
                    <a:pt x="84" y="80"/>
                  </a:cubicBezTo>
                  <a:lnTo>
                    <a:pt x="1" y="104"/>
                  </a:lnTo>
                  <a:cubicBezTo>
                    <a:pt x="358" y="449"/>
                    <a:pt x="810" y="675"/>
                    <a:pt x="1286" y="782"/>
                  </a:cubicBezTo>
                  <a:lnTo>
                    <a:pt x="11621" y="2937"/>
                  </a:lnTo>
                  <a:lnTo>
                    <a:pt x="11764" y="2235"/>
                  </a:lnTo>
                  <a:lnTo>
                    <a:pt x="1310" y="56"/>
                  </a:lnTo>
                  <a:cubicBezTo>
                    <a:pt x="1128" y="18"/>
                    <a:pt x="943" y="0"/>
                    <a:pt x="7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51;p59">
              <a:extLst>
                <a:ext uri="{FF2B5EF4-FFF2-40B4-BE49-F238E27FC236}">
                  <a16:creationId xmlns="" xmlns:a16="http://schemas.microsoft.com/office/drawing/2014/main" id="{8094CB10-3F43-4EBE-B31B-3A71797847EA}"/>
                </a:ext>
              </a:extLst>
            </p:cNvPr>
            <p:cNvSpPr/>
            <p:nvPr/>
          </p:nvSpPr>
          <p:spPr>
            <a:xfrm>
              <a:off x="5465527" y="2987606"/>
              <a:ext cx="137579" cy="127212"/>
            </a:xfrm>
            <a:custGeom>
              <a:avLst/>
              <a:gdLst/>
              <a:ahLst/>
              <a:cxnLst/>
              <a:rect l="l" t="t" r="r" b="b"/>
              <a:pathLst>
                <a:path w="2548" h="2356" extrusionOk="0">
                  <a:moveTo>
                    <a:pt x="1261" y="0"/>
                  </a:moveTo>
                  <a:cubicBezTo>
                    <a:pt x="1195" y="0"/>
                    <a:pt x="1128" y="6"/>
                    <a:pt x="1060" y="17"/>
                  </a:cubicBezTo>
                  <a:cubicBezTo>
                    <a:pt x="429" y="136"/>
                    <a:pt x="0" y="743"/>
                    <a:pt x="119" y="1386"/>
                  </a:cubicBezTo>
                  <a:cubicBezTo>
                    <a:pt x="215" y="1961"/>
                    <a:pt x="721" y="2355"/>
                    <a:pt x="1278" y="2355"/>
                  </a:cubicBezTo>
                  <a:cubicBezTo>
                    <a:pt x="1344" y="2355"/>
                    <a:pt x="1410" y="2350"/>
                    <a:pt x="1476" y="2339"/>
                  </a:cubicBezTo>
                  <a:cubicBezTo>
                    <a:pt x="2119" y="2219"/>
                    <a:pt x="2548" y="1612"/>
                    <a:pt x="2429" y="969"/>
                  </a:cubicBezTo>
                  <a:cubicBezTo>
                    <a:pt x="2322" y="394"/>
                    <a:pt x="1825" y="0"/>
                    <a:pt x="1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52;p59">
              <a:extLst>
                <a:ext uri="{FF2B5EF4-FFF2-40B4-BE49-F238E27FC236}">
                  <a16:creationId xmlns="" xmlns:a16="http://schemas.microsoft.com/office/drawing/2014/main" id="{96E8FF97-5225-4D00-9A49-DB41D40AB9A8}"/>
                </a:ext>
              </a:extLst>
            </p:cNvPr>
            <p:cNvSpPr/>
            <p:nvPr/>
          </p:nvSpPr>
          <p:spPr>
            <a:xfrm>
              <a:off x="4860560" y="3007153"/>
              <a:ext cx="574129" cy="329208"/>
            </a:xfrm>
            <a:custGeom>
              <a:avLst/>
              <a:gdLst/>
              <a:ahLst/>
              <a:cxnLst/>
              <a:rect l="l" t="t" r="r" b="b"/>
              <a:pathLst>
                <a:path w="10633" h="6097" extrusionOk="0">
                  <a:moveTo>
                    <a:pt x="0" y="0"/>
                  </a:moveTo>
                  <a:cubicBezTo>
                    <a:pt x="238" y="429"/>
                    <a:pt x="608" y="786"/>
                    <a:pt x="1036" y="1012"/>
                  </a:cubicBezTo>
                  <a:lnTo>
                    <a:pt x="10287" y="6096"/>
                  </a:lnTo>
                  <a:lnTo>
                    <a:pt x="10633" y="5465"/>
                  </a:lnTo>
                  <a:lnTo>
                    <a:pt x="1262" y="333"/>
                  </a:lnTo>
                  <a:cubicBezTo>
                    <a:pt x="905" y="131"/>
                    <a:pt x="500" y="12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53;p59">
              <a:extLst>
                <a:ext uri="{FF2B5EF4-FFF2-40B4-BE49-F238E27FC236}">
                  <a16:creationId xmlns="" xmlns:a16="http://schemas.microsoft.com/office/drawing/2014/main" id="{238E792F-0E6D-4641-9149-58BF8413777E}"/>
                </a:ext>
              </a:extLst>
            </p:cNvPr>
            <p:cNvSpPr/>
            <p:nvPr/>
          </p:nvSpPr>
          <p:spPr>
            <a:xfrm>
              <a:off x="5353648" y="3259794"/>
              <a:ext cx="160257" cy="127266"/>
            </a:xfrm>
            <a:custGeom>
              <a:avLst/>
              <a:gdLst/>
              <a:ahLst/>
              <a:cxnLst/>
              <a:rect l="l" t="t" r="r" b="b"/>
              <a:pathLst>
                <a:path w="2968" h="2357" extrusionOk="0">
                  <a:moveTo>
                    <a:pt x="1491" y="0"/>
                  </a:moveTo>
                  <a:cubicBezTo>
                    <a:pt x="1382" y="0"/>
                    <a:pt x="1270" y="16"/>
                    <a:pt x="1155" y="48"/>
                  </a:cubicBezTo>
                  <a:cubicBezTo>
                    <a:pt x="155" y="346"/>
                    <a:pt x="0" y="1715"/>
                    <a:pt x="929" y="2215"/>
                  </a:cubicBezTo>
                  <a:cubicBezTo>
                    <a:pt x="1104" y="2311"/>
                    <a:pt x="1293" y="2357"/>
                    <a:pt x="1482" y="2357"/>
                  </a:cubicBezTo>
                  <a:cubicBezTo>
                    <a:pt x="1896" y="2357"/>
                    <a:pt x="2303" y="2135"/>
                    <a:pt x="2525" y="1750"/>
                  </a:cubicBezTo>
                  <a:cubicBezTo>
                    <a:pt x="2968" y="927"/>
                    <a:pt x="2344" y="0"/>
                    <a:pt x="1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54;p59">
              <a:extLst>
                <a:ext uri="{FF2B5EF4-FFF2-40B4-BE49-F238E27FC236}">
                  <a16:creationId xmlns="" xmlns:a16="http://schemas.microsoft.com/office/drawing/2014/main" id="{46FE9FC1-AF94-4881-B0C5-45E5DEFC3434}"/>
                </a:ext>
              </a:extLst>
            </p:cNvPr>
            <p:cNvSpPr/>
            <p:nvPr/>
          </p:nvSpPr>
          <p:spPr>
            <a:xfrm>
              <a:off x="4802029" y="3084905"/>
              <a:ext cx="462953" cy="476452"/>
            </a:xfrm>
            <a:custGeom>
              <a:avLst/>
              <a:gdLst/>
              <a:ahLst/>
              <a:cxnLst/>
              <a:rect l="l" t="t" r="r" b="b"/>
              <a:pathLst>
                <a:path w="8574" h="8824" extrusionOk="0">
                  <a:moveTo>
                    <a:pt x="1" y="1"/>
                  </a:moveTo>
                  <a:lnTo>
                    <a:pt x="1" y="1"/>
                  </a:lnTo>
                  <a:cubicBezTo>
                    <a:pt x="108" y="477"/>
                    <a:pt x="358" y="918"/>
                    <a:pt x="703" y="1275"/>
                  </a:cubicBezTo>
                  <a:lnTo>
                    <a:pt x="8061" y="8823"/>
                  </a:lnTo>
                  <a:lnTo>
                    <a:pt x="8573" y="8335"/>
                  </a:lnTo>
                  <a:lnTo>
                    <a:pt x="1120" y="691"/>
                  </a:lnTo>
                  <a:cubicBezTo>
                    <a:pt x="834" y="394"/>
                    <a:pt x="477" y="167"/>
                    <a:pt x="84" y="2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55;p59">
              <a:extLst>
                <a:ext uri="{FF2B5EF4-FFF2-40B4-BE49-F238E27FC236}">
                  <a16:creationId xmlns="" xmlns:a16="http://schemas.microsoft.com/office/drawing/2014/main" id="{54EF6875-6953-4EE4-96CF-AE3015CAC861}"/>
                </a:ext>
              </a:extLst>
            </p:cNvPr>
            <p:cNvSpPr/>
            <p:nvPr/>
          </p:nvSpPr>
          <p:spPr>
            <a:xfrm>
              <a:off x="5173842" y="3491863"/>
              <a:ext cx="169544" cy="126618"/>
            </a:xfrm>
            <a:custGeom>
              <a:avLst/>
              <a:gdLst/>
              <a:ahLst/>
              <a:cxnLst/>
              <a:rect l="l" t="t" r="r" b="b"/>
              <a:pathLst>
                <a:path w="3140" h="2345" extrusionOk="0">
                  <a:moveTo>
                    <a:pt x="1565" y="0"/>
                  </a:moveTo>
                  <a:cubicBezTo>
                    <a:pt x="527" y="0"/>
                    <a:pt x="0" y="1242"/>
                    <a:pt x="735" y="1989"/>
                  </a:cubicBezTo>
                  <a:cubicBezTo>
                    <a:pt x="965" y="2225"/>
                    <a:pt x="1270" y="2345"/>
                    <a:pt x="1575" y="2345"/>
                  </a:cubicBezTo>
                  <a:cubicBezTo>
                    <a:pt x="1869" y="2345"/>
                    <a:pt x="2162" y="2234"/>
                    <a:pt x="2390" y="2013"/>
                  </a:cubicBezTo>
                  <a:cubicBezTo>
                    <a:pt x="3140" y="1286"/>
                    <a:pt x="2628" y="12"/>
                    <a:pt x="1580" y="0"/>
                  </a:cubicBezTo>
                  <a:cubicBezTo>
                    <a:pt x="1575" y="0"/>
                    <a:pt x="1570" y="0"/>
                    <a:pt x="15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156;p59">
              <a:extLst>
                <a:ext uri="{FF2B5EF4-FFF2-40B4-BE49-F238E27FC236}">
                  <a16:creationId xmlns="" xmlns:a16="http://schemas.microsoft.com/office/drawing/2014/main" id="{6E23190D-BA48-4A10-BCFD-5C9EA1157691}"/>
                </a:ext>
              </a:extLst>
            </p:cNvPr>
            <p:cNvSpPr/>
            <p:nvPr/>
          </p:nvSpPr>
          <p:spPr>
            <a:xfrm>
              <a:off x="4721683" y="3142787"/>
              <a:ext cx="313765" cy="583146"/>
            </a:xfrm>
            <a:custGeom>
              <a:avLst/>
              <a:gdLst/>
              <a:ahLst/>
              <a:cxnLst/>
              <a:rect l="l" t="t" r="r" b="b"/>
              <a:pathLst>
                <a:path w="5811" h="10800" extrusionOk="0">
                  <a:moveTo>
                    <a:pt x="36" y="0"/>
                  </a:moveTo>
                  <a:lnTo>
                    <a:pt x="36" y="0"/>
                  </a:lnTo>
                  <a:cubicBezTo>
                    <a:pt x="1" y="488"/>
                    <a:pt x="96" y="977"/>
                    <a:pt x="334" y="1417"/>
                  </a:cubicBezTo>
                  <a:lnTo>
                    <a:pt x="5180" y="10799"/>
                  </a:lnTo>
                  <a:lnTo>
                    <a:pt x="5811" y="10466"/>
                  </a:lnTo>
                  <a:lnTo>
                    <a:pt x="894" y="977"/>
                  </a:lnTo>
                  <a:cubicBezTo>
                    <a:pt x="715" y="608"/>
                    <a:pt x="441" y="286"/>
                    <a:pt x="108" y="48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157;p59">
              <a:extLst>
                <a:ext uri="{FF2B5EF4-FFF2-40B4-BE49-F238E27FC236}">
                  <a16:creationId xmlns="" xmlns:a16="http://schemas.microsoft.com/office/drawing/2014/main" id="{25D0B7C2-D765-4249-A9A6-9A3822DE5EAA}"/>
                </a:ext>
              </a:extLst>
            </p:cNvPr>
            <p:cNvSpPr/>
            <p:nvPr/>
          </p:nvSpPr>
          <p:spPr>
            <a:xfrm>
              <a:off x="4944037" y="3661785"/>
              <a:ext cx="158313" cy="127158"/>
            </a:xfrm>
            <a:custGeom>
              <a:avLst/>
              <a:gdLst/>
              <a:ahLst/>
              <a:cxnLst/>
              <a:rect l="l" t="t" r="r" b="b"/>
              <a:pathLst>
                <a:path w="2932" h="2355" extrusionOk="0">
                  <a:moveTo>
                    <a:pt x="1465" y="1"/>
                  </a:moveTo>
                  <a:cubicBezTo>
                    <a:pt x="629" y="1"/>
                    <a:pt x="1" y="908"/>
                    <a:pt x="419" y="1723"/>
                  </a:cubicBezTo>
                  <a:cubicBezTo>
                    <a:pt x="627" y="2123"/>
                    <a:pt x="1040" y="2354"/>
                    <a:pt x="1466" y="2354"/>
                  </a:cubicBezTo>
                  <a:cubicBezTo>
                    <a:pt x="1647" y="2354"/>
                    <a:pt x="1831" y="2312"/>
                    <a:pt x="2002" y="2223"/>
                  </a:cubicBezTo>
                  <a:cubicBezTo>
                    <a:pt x="2931" y="1735"/>
                    <a:pt x="2812" y="378"/>
                    <a:pt x="1824" y="56"/>
                  </a:cubicBezTo>
                  <a:cubicBezTo>
                    <a:pt x="1702" y="18"/>
                    <a:pt x="1581" y="1"/>
                    <a:pt x="14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158;p59">
              <a:extLst>
                <a:ext uri="{FF2B5EF4-FFF2-40B4-BE49-F238E27FC236}">
                  <a16:creationId xmlns="" xmlns:a16="http://schemas.microsoft.com/office/drawing/2014/main" id="{44BD30D7-82E9-4701-9EE4-B7345F310A65}"/>
                </a:ext>
              </a:extLst>
            </p:cNvPr>
            <p:cNvSpPr/>
            <p:nvPr/>
          </p:nvSpPr>
          <p:spPr>
            <a:xfrm>
              <a:off x="4619469" y="3174914"/>
              <a:ext cx="146002" cy="638437"/>
            </a:xfrm>
            <a:custGeom>
              <a:avLst/>
              <a:gdLst/>
              <a:ahLst/>
              <a:cxnLst/>
              <a:rect l="l" t="t" r="r" b="b"/>
              <a:pathLst>
                <a:path w="2704" h="11824" extrusionOk="0">
                  <a:moveTo>
                    <a:pt x="227" y="1"/>
                  </a:moveTo>
                  <a:cubicBezTo>
                    <a:pt x="48" y="453"/>
                    <a:pt x="0" y="953"/>
                    <a:pt x="96" y="1441"/>
                  </a:cubicBezTo>
                  <a:lnTo>
                    <a:pt x="1989" y="11824"/>
                  </a:lnTo>
                  <a:lnTo>
                    <a:pt x="2703" y="11693"/>
                  </a:lnTo>
                  <a:lnTo>
                    <a:pt x="774" y="1191"/>
                  </a:lnTo>
                  <a:cubicBezTo>
                    <a:pt x="703" y="775"/>
                    <a:pt x="524" y="394"/>
                    <a:pt x="286" y="72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159;p59">
              <a:extLst>
                <a:ext uri="{FF2B5EF4-FFF2-40B4-BE49-F238E27FC236}">
                  <a16:creationId xmlns="" xmlns:a16="http://schemas.microsoft.com/office/drawing/2014/main" id="{3C639BC7-CC94-4DCC-8ED0-1DEF6ED9C17C}"/>
                </a:ext>
              </a:extLst>
            </p:cNvPr>
            <p:cNvSpPr/>
            <p:nvPr/>
          </p:nvSpPr>
          <p:spPr>
            <a:xfrm>
              <a:off x="4677947" y="3756167"/>
              <a:ext cx="153076" cy="127050"/>
            </a:xfrm>
            <a:custGeom>
              <a:avLst/>
              <a:gdLst/>
              <a:ahLst/>
              <a:cxnLst/>
              <a:rect l="l" t="t" r="r" b="b"/>
              <a:pathLst>
                <a:path w="2835" h="2353" extrusionOk="0">
                  <a:moveTo>
                    <a:pt x="1301" y="1"/>
                  </a:moveTo>
                  <a:cubicBezTo>
                    <a:pt x="620" y="1"/>
                    <a:pt x="0" y="612"/>
                    <a:pt x="144" y="1392"/>
                  </a:cubicBezTo>
                  <a:cubicBezTo>
                    <a:pt x="249" y="1952"/>
                    <a:pt x="749" y="2352"/>
                    <a:pt x="1301" y="2352"/>
                  </a:cubicBezTo>
                  <a:cubicBezTo>
                    <a:pt x="1371" y="2352"/>
                    <a:pt x="1442" y="2346"/>
                    <a:pt x="1513" y="2332"/>
                  </a:cubicBezTo>
                  <a:cubicBezTo>
                    <a:pt x="2549" y="2142"/>
                    <a:pt x="2835" y="797"/>
                    <a:pt x="1965" y="213"/>
                  </a:cubicBezTo>
                  <a:cubicBezTo>
                    <a:pt x="1754" y="66"/>
                    <a:pt x="1524" y="1"/>
                    <a:pt x="1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160;p59">
              <a:extLst>
                <a:ext uri="{FF2B5EF4-FFF2-40B4-BE49-F238E27FC236}">
                  <a16:creationId xmlns="" xmlns:a16="http://schemas.microsoft.com/office/drawing/2014/main" id="{101AEC61-D7AA-4B0E-BC2B-176A7DD2B363}"/>
                </a:ext>
              </a:extLst>
            </p:cNvPr>
            <p:cNvSpPr/>
            <p:nvPr/>
          </p:nvSpPr>
          <p:spPr>
            <a:xfrm>
              <a:off x="4439448" y="3178802"/>
              <a:ext cx="106802" cy="642918"/>
            </a:xfrm>
            <a:custGeom>
              <a:avLst/>
              <a:gdLst/>
              <a:ahLst/>
              <a:cxnLst/>
              <a:rect l="l" t="t" r="r" b="b"/>
              <a:pathLst>
                <a:path w="1978" h="11907" extrusionOk="0">
                  <a:moveTo>
                    <a:pt x="1763" y="0"/>
                  </a:moveTo>
                  <a:cubicBezTo>
                    <a:pt x="1453" y="381"/>
                    <a:pt x="1263" y="845"/>
                    <a:pt x="1203" y="1334"/>
                  </a:cubicBezTo>
                  <a:lnTo>
                    <a:pt x="1" y="11835"/>
                  </a:lnTo>
                  <a:lnTo>
                    <a:pt x="715" y="11906"/>
                  </a:lnTo>
                  <a:lnTo>
                    <a:pt x="1941" y="1298"/>
                  </a:lnTo>
                  <a:cubicBezTo>
                    <a:pt x="1977" y="893"/>
                    <a:pt x="1930" y="476"/>
                    <a:pt x="1787" y="83"/>
                  </a:cubicBezTo>
                  <a:lnTo>
                    <a:pt x="17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61;p59">
              <a:extLst>
                <a:ext uri="{FF2B5EF4-FFF2-40B4-BE49-F238E27FC236}">
                  <a16:creationId xmlns="" xmlns:a16="http://schemas.microsoft.com/office/drawing/2014/main" id="{0C89A2DC-52AE-4BF7-A595-6125A488A76F}"/>
                </a:ext>
              </a:extLst>
            </p:cNvPr>
            <p:cNvSpPr/>
            <p:nvPr/>
          </p:nvSpPr>
          <p:spPr>
            <a:xfrm>
              <a:off x="4390582" y="3766102"/>
              <a:ext cx="150160" cy="126780"/>
            </a:xfrm>
            <a:custGeom>
              <a:avLst/>
              <a:gdLst/>
              <a:ahLst/>
              <a:cxnLst/>
              <a:rect l="l" t="t" r="r" b="b"/>
              <a:pathLst>
                <a:path w="2781" h="2348" extrusionOk="0">
                  <a:moveTo>
                    <a:pt x="1257" y="0"/>
                  </a:moveTo>
                  <a:cubicBezTo>
                    <a:pt x="701" y="0"/>
                    <a:pt x="159" y="392"/>
                    <a:pt x="84" y="1041"/>
                  </a:cubicBezTo>
                  <a:cubicBezTo>
                    <a:pt x="1" y="1684"/>
                    <a:pt x="465" y="2268"/>
                    <a:pt x="1108" y="2339"/>
                  </a:cubicBezTo>
                  <a:cubicBezTo>
                    <a:pt x="1157" y="2345"/>
                    <a:pt x="1205" y="2347"/>
                    <a:pt x="1253" y="2347"/>
                  </a:cubicBezTo>
                  <a:cubicBezTo>
                    <a:pt x="2214" y="2347"/>
                    <a:pt x="2781" y="1229"/>
                    <a:pt x="2168" y="446"/>
                  </a:cubicBezTo>
                  <a:cubicBezTo>
                    <a:pt x="1923" y="139"/>
                    <a:pt x="1588" y="0"/>
                    <a:pt x="12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62;p59">
              <a:extLst>
                <a:ext uri="{FF2B5EF4-FFF2-40B4-BE49-F238E27FC236}">
                  <a16:creationId xmlns="" xmlns:a16="http://schemas.microsoft.com/office/drawing/2014/main" id="{C9B49281-724B-4E4C-92AC-B73BE7FDA2BE}"/>
                </a:ext>
              </a:extLst>
            </p:cNvPr>
            <p:cNvSpPr/>
            <p:nvPr/>
          </p:nvSpPr>
          <p:spPr>
            <a:xfrm>
              <a:off x="4163638" y="3154342"/>
              <a:ext cx="278452" cy="598589"/>
            </a:xfrm>
            <a:custGeom>
              <a:avLst/>
              <a:gdLst/>
              <a:ahLst/>
              <a:cxnLst/>
              <a:rect l="l" t="t" r="r" b="b"/>
              <a:pathLst>
                <a:path w="5157" h="11086" extrusionOk="0">
                  <a:moveTo>
                    <a:pt x="5133" y="1"/>
                  </a:moveTo>
                  <a:cubicBezTo>
                    <a:pt x="4728" y="286"/>
                    <a:pt x="4406" y="667"/>
                    <a:pt x="4216" y="1120"/>
                  </a:cubicBezTo>
                  <a:lnTo>
                    <a:pt x="1" y="10800"/>
                  </a:lnTo>
                  <a:lnTo>
                    <a:pt x="656" y="11085"/>
                  </a:lnTo>
                  <a:lnTo>
                    <a:pt x="4918" y="1287"/>
                  </a:lnTo>
                  <a:cubicBezTo>
                    <a:pt x="5073" y="917"/>
                    <a:pt x="5156" y="501"/>
                    <a:pt x="5133" y="96"/>
                  </a:cubicBezTo>
                  <a:lnTo>
                    <a:pt x="51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63;p59">
              <a:extLst>
                <a:ext uri="{FF2B5EF4-FFF2-40B4-BE49-F238E27FC236}">
                  <a16:creationId xmlns="" xmlns:a16="http://schemas.microsoft.com/office/drawing/2014/main" id="{4C2C4E1D-9562-42E3-9DF3-1BD9F5248B62}"/>
                </a:ext>
              </a:extLst>
            </p:cNvPr>
            <p:cNvSpPr/>
            <p:nvPr/>
          </p:nvSpPr>
          <p:spPr>
            <a:xfrm>
              <a:off x="4105161" y="3690726"/>
              <a:ext cx="148378" cy="127428"/>
            </a:xfrm>
            <a:custGeom>
              <a:avLst/>
              <a:gdLst/>
              <a:ahLst/>
              <a:cxnLst/>
              <a:rect l="l" t="t" r="r" b="b"/>
              <a:pathLst>
                <a:path w="2748" h="2360" extrusionOk="0">
                  <a:moveTo>
                    <a:pt x="1339" y="1"/>
                  </a:moveTo>
                  <a:cubicBezTo>
                    <a:pt x="904" y="1"/>
                    <a:pt x="468" y="236"/>
                    <a:pt x="262" y="711"/>
                  </a:cubicBezTo>
                  <a:cubicBezTo>
                    <a:pt x="0" y="1306"/>
                    <a:pt x="274" y="1997"/>
                    <a:pt x="870" y="2259"/>
                  </a:cubicBezTo>
                  <a:cubicBezTo>
                    <a:pt x="1027" y="2328"/>
                    <a:pt x="1186" y="2359"/>
                    <a:pt x="1340" y="2359"/>
                  </a:cubicBezTo>
                  <a:cubicBezTo>
                    <a:pt x="2112" y="2359"/>
                    <a:pt x="2747" y="1561"/>
                    <a:pt x="2429" y="747"/>
                  </a:cubicBezTo>
                  <a:cubicBezTo>
                    <a:pt x="2236" y="251"/>
                    <a:pt x="1788" y="1"/>
                    <a:pt x="13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4;p59">
              <a:extLst>
                <a:ext uri="{FF2B5EF4-FFF2-40B4-BE49-F238E27FC236}">
                  <a16:creationId xmlns="" xmlns:a16="http://schemas.microsoft.com/office/drawing/2014/main" id="{E7260AC6-E29E-4D1A-B97B-1432FB8B63BE}"/>
                </a:ext>
              </a:extLst>
            </p:cNvPr>
            <p:cNvSpPr/>
            <p:nvPr/>
          </p:nvSpPr>
          <p:spPr>
            <a:xfrm>
              <a:off x="3922602" y="3102939"/>
              <a:ext cx="435254" cy="502100"/>
            </a:xfrm>
            <a:custGeom>
              <a:avLst/>
              <a:gdLst/>
              <a:ahLst/>
              <a:cxnLst/>
              <a:rect l="l" t="t" r="r" b="b"/>
              <a:pathLst>
                <a:path w="8061" h="9299" extrusionOk="0">
                  <a:moveTo>
                    <a:pt x="8061" y="0"/>
                  </a:moveTo>
                  <a:cubicBezTo>
                    <a:pt x="7584" y="155"/>
                    <a:pt x="7168" y="441"/>
                    <a:pt x="6846" y="810"/>
                  </a:cubicBezTo>
                  <a:lnTo>
                    <a:pt x="0" y="8835"/>
                  </a:lnTo>
                  <a:lnTo>
                    <a:pt x="536" y="9299"/>
                  </a:lnTo>
                  <a:lnTo>
                    <a:pt x="7477" y="1179"/>
                  </a:lnTo>
                  <a:cubicBezTo>
                    <a:pt x="7739" y="869"/>
                    <a:pt x="7930" y="488"/>
                    <a:pt x="8037" y="95"/>
                  </a:cubicBezTo>
                  <a:lnTo>
                    <a:pt x="80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65;p59">
              <a:extLst>
                <a:ext uri="{FF2B5EF4-FFF2-40B4-BE49-F238E27FC236}">
                  <a16:creationId xmlns="" xmlns:a16="http://schemas.microsoft.com/office/drawing/2014/main" id="{048082BA-AE3B-484F-91E1-A24AACE88661}"/>
                </a:ext>
              </a:extLst>
            </p:cNvPr>
            <p:cNvSpPr/>
            <p:nvPr/>
          </p:nvSpPr>
          <p:spPr>
            <a:xfrm>
              <a:off x="3859589" y="3537003"/>
              <a:ext cx="137579" cy="127104"/>
            </a:xfrm>
            <a:custGeom>
              <a:avLst/>
              <a:gdLst/>
              <a:ahLst/>
              <a:cxnLst/>
              <a:rect l="l" t="t" r="r" b="b"/>
              <a:pathLst>
                <a:path w="2548" h="2354" extrusionOk="0">
                  <a:moveTo>
                    <a:pt x="1310" y="1"/>
                  </a:moveTo>
                  <a:cubicBezTo>
                    <a:pt x="993" y="1"/>
                    <a:pt x="672" y="129"/>
                    <a:pt x="429" y="415"/>
                  </a:cubicBezTo>
                  <a:cubicBezTo>
                    <a:pt x="0" y="903"/>
                    <a:pt x="60" y="1653"/>
                    <a:pt x="560" y="2070"/>
                  </a:cubicBezTo>
                  <a:cubicBezTo>
                    <a:pt x="787" y="2266"/>
                    <a:pt x="1052" y="2354"/>
                    <a:pt x="1311" y="2354"/>
                  </a:cubicBezTo>
                  <a:cubicBezTo>
                    <a:pt x="1946" y="2354"/>
                    <a:pt x="2548" y="1826"/>
                    <a:pt x="2489" y="1081"/>
                  </a:cubicBezTo>
                  <a:cubicBezTo>
                    <a:pt x="2435" y="416"/>
                    <a:pt x="1880" y="1"/>
                    <a:pt x="1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66;p59">
              <a:extLst>
                <a:ext uri="{FF2B5EF4-FFF2-40B4-BE49-F238E27FC236}">
                  <a16:creationId xmlns="" xmlns:a16="http://schemas.microsoft.com/office/drawing/2014/main" id="{D543E618-0EF7-4025-9259-5EE303FC156D}"/>
                </a:ext>
              </a:extLst>
            </p:cNvPr>
            <p:cNvSpPr/>
            <p:nvPr/>
          </p:nvSpPr>
          <p:spPr>
            <a:xfrm>
              <a:off x="3738045" y="3030262"/>
              <a:ext cx="555501" cy="361982"/>
            </a:xfrm>
            <a:custGeom>
              <a:avLst/>
              <a:gdLst/>
              <a:ahLst/>
              <a:cxnLst/>
              <a:rect l="l" t="t" r="r" b="b"/>
              <a:pathLst>
                <a:path w="10288" h="6704" extrusionOk="0">
                  <a:moveTo>
                    <a:pt x="10288" y="1"/>
                  </a:moveTo>
                  <a:lnTo>
                    <a:pt x="10288" y="1"/>
                  </a:lnTo>
                  <a:cubicBezTo>
                    <a:pt x="9788" y="13"/>
                    <a:pt x="9312" y="156"/>
                    <a:pt x="8895" y="429"/>
                  </a:cubicBezTo>
                  <a:lnTo>
                    <a:pt x="1" y="6097"/>
                  </a:lnTo>
                  <a:lnTo>
                    <a:pt x="382" y="6704"/>
                  </a:lnTo>
                  <a:lnTo>
                    <a:pt x="9383" y="953"/>
                  </a:lnTo>
                  <a:cubicBezTo>
                    <a:pt x="9728" y="739"/>
                    <a:pt x="10026" y="429"/>
                    <a:pt x="10240" y="84"/>
                  </a:cubicBezTo>
                  <a:lnTo>
                    <a:pt x="102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67;p59">
              <a:extLst>
                <a:ext uri="{FF2B5EF4-FFF2-40B4-BE49-F238E27FC236}">
                  <a16:creationId xmlns="" xmlns:a16="http://schemas.microsoft.com/office/drawing/2014/main" id="{AB87AB1D-AE0C-4F0E-87A5-76B363F17FC0}"/>
                </a:ext>
              </a:extLst>
            </p:cNvPr>
            <p:cNvSpPr/>
            <p:nvPr/>
          </p:nvSpPr>
          <p:spPr>
            <a:xfrm>
              <a:off x="3667365" y="3317892"/>
              <a:ext cx="143789" cy="126942"/>
            </a:xfrm>
            <a:custGeom>
              <a:avLst/>
              <a:gdLst/>
              <a:ahLst/>
              <a:cxnLst/>
              <a:rect l="l" t="t" r="r" b="b"/>
              <a:pathLst>
                <a:path w="2663" h="2351" extrusionOk="0">
                  <a:moveTo>
                    <a:pt x="1341" y="0"/>
                  </a:moveTo>
                  <a:cubicBezTo>
                    <a:pt x="1132" y="0"/>
                    <a:pt x="917" y="58"/>
                    <a:pt x="715" y="186"/>
                  </a:cubicBezTo>
                  <a:cubicBezTo>
                    <a:pt x="167" y="544"/>
                    <a:pt x="0" y="1270"/>
                    <a:pt x="357" y="1817"/>
                  </a:cubicBezTo>
                  <a:cubicBezTo>
                    <a:pt x="591" y="2181"/>
                    <a:pt x="962" y="2350"/>
                    <a:pt x="1331" y="2350"/>
                  </a:cubicBezTo>
                  <a:cubicBezTo>
                    <a:pt x="1846" y="2350"/>
                    <a:pt x="2357" y="2021"/>
                    <a:pt x="2489" y="1425"/>
                  </a:cubicBezTo>
                  <a:cubicBezTo>
                    <a:pt x="2663" y="645"/>
                    <a:pt x="2039" y="0"/>
                    <a:pt x="13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68;p59">
              <a:extLst>
                <a:ext uri="{FF2B5EF4-FFF2-40B4-BE49-F238E27FC236}">
                  <a16:creationId xmlns="" xmlns:a16="http://schemas.microsoft.com/office/drawing/2014/main" id="{C3AF5CEA-5033-4806-9C0E-9EB2A62FC4E8}"/>
                </a:ext>
              </a:extLst>
            </p:cNvPr>
            <p:cNvSpPr/>
            <p:nvPr/>
          </p:nvSpPr>
          <p:spPr>
            <a:xfrm>
              <a:off x="3625572" y="2936419"/>
              <a:ext cx="627476" cy="195462"/>
            </a:xfrm>
            <a:custGeom>
              <a:avLst/>
              <a:gdLst/>
              <a:ahLst/>
              <a:cxnLst/>
              <a:rect l="l" t="t" r="r" b="b"/>
              <a:pathLst>
                <a:path w="11621" h="3620" extrusionOk="0">
                  <a:moveTo>
                    <a:pt x="10890" y="0"/>
                  </a:moveTo>
                  <a:cubicBezTo>
                    <a:pt x="10645" y="0"/>
                    <a:pt x="10400" y="36"/>
                    <a:pt x="10168" y="108"/>
                  </a:cubicBezTo>
                  <a:lnTo>
                    <a:pt x="0" y="2941"/>
                  </a:lnTo>
                  <a:lnTo>
                    <a:pt x="191" y="3620"/>
                  </a:lnTo>
                  <a:lnTo>
                    <a:pt x="10478" y="751"/>
                  </a:lnTo>
                  <a:cubicBezTo>
                    <a:pt x="10871" y="643"/>
                    <a:pt x="11240" y="441"/>
                    <a:pt x="11549" y="167"/>
                  </a:cubicBezTo>
                  <a:lnTo>
                    <a:pt x="11621" y="108"/>
                  </a:lnTo>
                  <a:cubicBezTo>
                    <a:pt x="11383" y="36"/>
                    <a:pt x="11136" y="0"/>
                    <a:pt x="108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69;p59">
              <a:extLst>
                <a:ext uri="{FF2B5EF4-FFF2-40B4-BE49-F238E27FC236}">
                  <a16:creationId xmlns="" xmlns:a16="http://schemas.microsoft.com/office/drawing/2014/main" id="{E60F3F32-499D-43E4-BCB6-477F08BDB642}"/>
                </a:ext>
              </a:extLst>
            </p:cNvPr>
            <p:cNvSpPr/>
            <p:nvPr/>
          </p:nvSpPr>
          <p:spPr>
            <a:xfrm>
              <a:off x="3550356" y="3052832"/>
              <a:ext cx="150592" cy="126942"/>
            </a:xfrm>
            <a:custGeom>
              <a:avLst/>
              <a:gdLst/>
              <a:ahLst/>
              <a:cxnLst/>
              <a:rect l="l" t="t" r="r" b="b"/>
              <a:pathLst>
                <a:path w="2789" h="2351" extrusionOk="0">
                  <a:moveTo>
                    <a:pt x="1321" y="0"/>
                  </a:moveTo>
                  <a:cubicBezTo>
                    <a:pt x="1214" y="0"/>
                    <a:pt x="1102" y="15"/>
                    <a:pt x="989" y="47"/>
                  </a:cubicBezTo>
                  <a:cubicBezTo>
                    <a:pt x="369" y="214"/>
                    <a:pt x="0" y="869"/>
                    <a:pt x="179" y="1488"/>
                  </a:cubicBezTo>
                  <a:cubicBezTo>
                    <a:pt x="338" y="2050"/>
                    <a:pt x="827" y="2351"/>
                    <a:pt x="1318" y="2351"/>
                  </a:cubicBezTo>
                  <a:cubicBezTo>
                    <a:pt x="1711" y="2351"/>
                    <a:pt x="2106" y="2157"/>
                    <a:pt x="2334" y="1750"/>
                  </a:cubicBezTo>
                  <a:cubicBezTo>
                    <a:pt x="2788" y="936"/>
                    <a:pt x="2173" y="0"/>
                    <a:pt x="13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70;p59">
              <a:extLst>
                <a:ext uri="{FF2B5EF4-FFF2-40B4-BE49-F238E27FC236}">
                  <a16:creationId xmlns="" xmlns:a16="http://schemas.microsoft.com/office/drawing/2014/main" id="{8C1EA6E7-E979-4C00-803E-CE86D7EE17E1}"/>
                </a:ext>
              </a:extLst>
            </p:cNvPr>
            <p:cNvSpPr/>
            <p:nvPr/>
          </p:nvSpPr>
          <p:spPr>
            <a:xfrm>
              <a:off x="3594687" y="2809154"/>
              <a:ext cx="644862" cy="52159"/>
            </a:xfrm>
            <a:custGeom>
              <a:avLst/>
              <a:gdLst/>
              <a:ahLst/>
              <a:cxnLst/>
              <a:rect l="l" t="t" r="r" b="b"/>
              <a:pathLst>
                <a:path w="11943" h="966" extrusionOk="0">
                  <a:moveTo>
                    <a:pt x="1" y="0"/>
                  </a:moveTo>
                  <a:lnTo>
                    <a:pt x="1" y="702"/>
                  </a:lnTo>
                  <a:lnTo>
                    <a:pt x="10669" y="964"/>
                  </a:lnTo>
                  <a:cubicBezTo>
                    <a:pt x="10695" y="965"/>
                    <a:pt x="10721" y="966"/>
                    <a:pt x="10747" y="966"/>
                  </a:cubicBezTo>
                  <a:cubicBezTo>
                    <a:pt x="11136" y="966"/>
                    <a:pt x="11513" y="882"/>
                    <a:pt x="11860" y="714"/>
                  </a:cubicBezTo>
                  <a:lnTo>
                    <a:pt x="11943" y="679"/>
                  </a:lnTo>
                  <a:cubicBezTo>
                    <a:pt x="11526" y="405"/>
                    <a:pt x="11050" y="262"/>
                    <a:pt x="10550" y="25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71;p59">
              <a:extLst>
                <a:ext uri="{FF2B5EF4-FFF2-40B4-BE49-F238E27FC236}">
                  <a16:creationId xmlns="" xmlns:a16="http://schemas.microsoft.com/office/drawing/2014/main" id="{BB3ACE4B-CE7F-40D9-BE0B-227EA0B46758}"/>
                </a:ext>
              </a:extLst>
            </p:cNvPr>
            <p:cNvSpPr/>
            <p:nvPr/>
          </p:nvSpPr>
          <p:spPr>
            <a:xfrm>
              <a:off x="3520551" y="2764770"/>
              <a:ext cx="149404" cy="127104"/>
            </a:xfrm>
            <a:custGeom>
              <a:avLst/>
              <a:gdLst/>
              <a:ahLst/>
              <a:cxnLst/>
              <a:rect l="l" t="t" r="r" b="b"/>
              <a:pathLst>
                <a:path w="2767" h="2354" extrusionOk="0">
                  <a:moveTo>
                    <a:pt x="1197" y="0"/>
                  </a:moveTo>
                  <a:cubicBezTo>
                    <a:pt x="552" y="0"/>
                    <a:pt x="28" y="508"/>
                    <a:pt x="17" y="1143"/>
                  </a:cubicBezTo>
                  <a:cubicBezTo>
                    <a:pt x="0" y="1864"/>
                    <a:pt x="586" y="2353"/>
                    <a:pt x="1201" y="2353"/>
                  </a:cubicBezTo>
                  <a:cubicBezTo>
                    <a:pt x="1481" y="2353"/>
                    <a:pt x="1767" y="2252"/>
                    <a:pt x="2005" y="2025"/>
                  </a:cubicBezTo>
                  <a:cubicBezTo>
                    <a:pt x="2767" y="1298"/>
                    <a:pt x="2267" y="24"/>
                    <a:pt x="1219" y="0"/>
                  </a:cubicBezTo>
                  <a:cubicBezTo>
                    <a:pt x="1212" y="0"/>
                    <a:pt x="1204" y="0"/>
                    <a:pt x="1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72;p59">
              <a:extLst>
                <a:ext uri="{FF2B5EF4-FFF2-40B4-BE49-F238E27FC236}">
                  <a16:creationId xmlns="" xmlns:a16="http://schemas.microsoft.com/office/drawing/2014/main" id="{94CEB7BA-8279-45F8-A53F-E6974AB4114F}"/>
                </a:ext>
              </a:extLst>
            </p:cNvPr>
            <p:cNvSpPr/>
            <p:nvPr/>
          </p:nvSpPr>
          <p:spPr>
            <a:xfrm>
              <a:off x="3638423" y="2526275"/>
              <a:ext cx="617865" cy="225267"/>
            </a:xfrm>
            <a:custGeom>
              <a:avLst/>
              <a:gdLst/>
              <a:ahLst/>
              <a:cxnLst/>
              <a:rect l="l" t="t" r="r" b="b"/>
              <a:pathLst>
                <a:path w="11443" h="4172" extrusionOk="0">
                  <a:moveTo>
                    <a:pt x="215" y="0"/>
                  </a:moveTo>
                  <a:lnTo>
                    <a:pt x="1" y="679"/>
                  </a:lnTo>
                  <a:lnTo>
                    <a:pt x="10133" y="4036"/>
                  </a:lnTo>
                  <a:cubicBezTo>
                    <a:pt x="10403" y="4127"/>
                    <a:pt x="10684" y="4172"/>
                    <a:pt x="10965" y="4172"/>
                  </a:cubicBezTo>
                  <a:cubicBezTo>
                    <a:pt x="11093" y="4172"/>
                    <a:pt x="11221" y="4162"/>
                    <a:pt x="11347" y="4144"/>
                  </a:cubicBezTo>
                  <a:lnTo>
                    <a:pt x="11442" y="4132"/>
                  </a:lnTo>
                  <a:cubicBezTo>
                    <a:pt x="11121" y="3763"/>
                    <a:pt x="10704" y="3477"/>
                    <a:pt x="10240" y="3322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173;p59">
              <a:extLst>
                <a:ext uri="{FF2B5EF4-FFF2-40B4-BE49-F238E27FC236}">
                  <a16:creationId xmlns="" xmlns:a16="http://schemas.microsoft.com/office/drawing/2014/main" id="{541C40FB-A28E-4FB5-A2CA-B3506B6434DB}"/>
                </a:ext>
              </a:extLst>
            </p:cNvPr>
            <p:cNvSpPr/>
            <p:nvPr/>
          </p:nvSpPr>
          <p:spPr>
            <a:xfrm>
              <a:off x="3559482" y="2478058"/>
              <a:ext cx="153562" cy="127104"/>
            </a:xfrm>
            <a:custGeom>
              <a:avLst/>
              <a:gdLst/>
              <a:ahLst/>
              <a:cxnLst/>
              <a:rect l="l" t="t" r="r" b="b"/>
              <a:pathLst>
                <a:path w="2844" h="2354" extrusionOk="0">
                  <a:moveTo>
                    <a:pt x="1391" y="1"/>
                  </a:moveTo>
                  <a:cubicBezTo>
                    <a:pt x="895" y="1"/>
                    <a:pt x="434" y="313"/>
                    <a:pt x="272" y="810"/>
                  </a:cubicBezTo>
                  <a:cubicBezTo>
                    <a:pt x="1" y="1613"/>
                    <a:pt x="634" y="2353"/>
                    <a:pt x="1379" y="2353"/>
                  </a:cubicBezTo>
                  <a:cubicBezTo>
                    <a:pt x="1551" y="2353"/>
                    <a:pt x="1729" y="2314"/>
                    <a:pt x="1903" y="2227"/>
                  </a:cubicBezTo>
                  <a:cubicBezTo>
                    <a:pt x="2844" y="1762"/>
                    <a:pt x="2748" y="393"/>
                    <a:pt x="1760" y="60"/>
                  </a:cubicBezTo>
                  <a:cubicBezTo>
                    <a:pt x="1638" y="20"/>
                    <a:pt x="1513" y="1"/>
                    <a:pt x="13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74;p59">
              <a:extLst>
                <a:ext uri="{FF2B5EF4-FFF2-40B4-BE49-F238E27FC236}">
                  <a16:creationId xmlns="" xmlns:a16="http://schemas.microsoft.com/office/drawing/2014/main" id="{3CCB48B5-8B64-4714-9FC1-0D17D7E8C247}"/>
                </a:ext>
              </a:extLst>
            </p:cNvPr>
            <p:cNvSpPr/>
            <p:nvPr/>
          </p:nvSpPr>
          <p:spPr>
            <a:xfrm>
              <a:off x="3762505" y="2272338"/>
              <a:ext cx="536224" cy="390276"/>
            </a:xfrm>
            <a:custGeom>
              <a:avLst/>
              <a:gdLst/>
              <a:ahLst/>
              <a:cxnLst/>
              <a:rect l="l" t="t" r="r" b="b"/>
              <a:pathLst>
                <a:path w="9931" h="7228" extrusionOk="0">
                  <a:moveTo>
                    <a:pt x="405" y="0"/>
                  </a:moveTo>
                  <a:lnTo>
                    <a:pt x="0" y="584"/>
                  </a:lnTo>
                  <a:lnTo>
                    <a:pt x="8716" y="6751"/>
                  </a:lnTo>
                  <a:cubicBezTo>
                    <a:pt x="9049" y="6989"/>
                    <a:pt x="9430" y="7144"/>
                    <a:pt x="9847" y="7204"/>
                  </a:cubicBezTo>
                  <a:lnTo>
                    <a:pt x="9930" y="7227"/>
                  </a:lnTo>
                  <a:cubicBezTo>
                    <a:pt x="9740" y="6775"/>
                    <a:pt x="9418" y="6382"/>
                    <a:pt x="9013" y="6096"/>
                  </a:cubicBezTo>
                  <a:lnTo>
                    <a:pt x="4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75;p59">
              <a:extLst>
                <a:ext uri="{FF2B5EF4-FFF2-40B4-BE49-F238E27FC236}">
                  <a16:creationId xmlns="" xmlns:a16="http://schemas.microsoft.com/office/drawing/2014/main" id="{53B41907-743C-4D04-8BC1-CB9714306370}"/>
                </a:ext>
              </a:extLst>
            </p:cNvPr>
            <p:cNvSpPr/>
            <p:nvPr/>
          </p:nvSpPr>
          <p:spPr>
            <a:xfrm>
              <a:off x="3683077" y="2219045"/>
              <a:ext cx="164955" cy="126996"/>
            </a:xfrm>
            <a:custGeom>
              <a:avLst/>
              <a:gdLst/>
              <a:ahLst/>
              <a:cxnLst/>
              <a:rect l="l" t="t" r="r" b="b"/>
              <a:pathLst>
                <a:path w="3055" h="2352" extrusionOk="0">
                  <a:moveTo>
                    <a:pt x="1517" y="0"/>
                  </a:moveTo>
                  <a:cubicBezTo>
                    <a:pt x="1149" y="0"/>
                    <a:pt x="787" y="172"/>
                    <a:pt x="555" y="499"/>
                  </a:cubicBezTo>
                  <a:cubicBezTo>
                    <a:pt x="1" y="1296"/>
                    <a:pt x="590" y="2351"/>
                    <a:pt x="1509" y="2351"/>
                  </a:cubicBezTo>
                  <a:cubicBezTo>
                    <a:pt x="1578" y="2351"/>
                    <a:pt x="1649" y="2345"/>
                    <a:pt x="1721" y="2333"/>
                  </a:cubicBezTo>
                  <a:cubicBezTo>
                    <a:pt x="2757" y="2154"/>
                    <a:pt x="3055" y="821"/>
                    <a:pt x="2198" y="213"/>
                  </a:cubicBezTo>
                  <a:cubicBezTo>
                    <a:pt x="1989" y="70"/>
                    <a:pt x="1752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76;p59">
              <a:extLst>
                <a:ext uri="{FF2B5EF4-FFF2-40B4-BE49-F238E27FC236}">
                  <a16:creationId xmlns="" xmlns:a16="http://schemas.microsoft.com/office/drawing/2014/main" id="{90958C08-FDF6-4EC1-8431-0164EE9988AE}"/>
                </a:ext>
              </a:extLst>
            </p:cNvPr>
            <p:cNvSpPr/>
            <p:nvPr/>
          </p:nvSpPr>
          <p:spPr>
            <a:xfrm>
              <a:off x="3956673" y="2068562"/>
              <a:ext cx="408904" cy="523320"/>
            </a:xfrm>
            <a:custGeom>
              <a:avLst/>
              <a:gdLst/>
              <a:ahLst/>
              <a:cxnLst/>
              <a:rect l="l" t="t" r="r" b="b"/>
              <a:pathLst>
                <a:path w="7573" h="9692" extrusionOk="0">
                  <a:moveTo>
                    <a:pt x="572" y="0"/>
                  </a:moveTo>
                  <a:lnTo>
                    <a:pt x="0" y="429"/>
                  </a:lnTo>
                  <a:lnTo>
                    <a:pt x="6549" y="8882"/>
                  </a:lnTo>
                  <a:cubicBezTo>
                    <a:pt x="6799" y="9204"/>
                    <a:pt x="7120" y="9465"/>
                    <a:pt x="7489" y="9644"/>
                  </a:cubicBezTo>
                  <a:lnTo>
                    <a:pt x="7572" y="9692"/>
                  </a:lnTo>
                  <a:cubicBezTo>
                    <a:pt x="7525" y="9192"/>
                    <a:pt x="7334" y="8727"/>
                    <a:pt x="7025" y="8334"/>
                  </a:cubicBezTo>
                  <a:lnTo>
                    <a:pt x="5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77;p59">
              <a:extLst>
                <a:ext uri="{FF2B5EF4-FFF2-40B4-BE49-F238E27FC236}">
                  <a16:creationId xmlns="" xmlns:a16="http://schemas.microsoft.com/office/drawing/2014/main" id="{5C8E8ADA-0956-4D84-8E17-26B933927A35}"/>
                </a:ext>
              </a:extLst>
            </p:cNvPr>
            <p:cNvSpPr/>
            <p:nvPr/>
          </p:nvSpPr>
          <p:spPr>
            <a:xfrm>
              <a:off x="3882051" y="2009006"/>
              <a:ext cx="166737" cy="126996"/>
            </a:xfrm>
            <a:custGeom>
              <a:avLst/>
              <a:gdLst/>
              <a:ahLst/>
              <a:cxnLst/>
              <a:rect l="l" t="t" r="r" b="b"/>
              <a:pathLst>
                <a:path w="3088" h="2352" extrusionOk="0">
                  <a:moveTo>
                    <a:pt x="1555" y="0"/>
                  </a:moveTo>
                  <a:cubicBezTo>
                    <a:pt x="1303" y="0"/>
                    <a:pt x="1049" y="81"/>
                    <a:pt x="834" y="246"/>
                  </a:cubicBezTo>
                  <a:cubicBezTo>
                    <a:pt x="1" y="889"/>
                    <a:pt x="358" y="2210"/>
                    <a:pt x="1406" y="2341"/>
                  </a:cubicBezTo>
                  <a:cubicBezTo>
                    <a:pt x="1459" y="2348"/>
                    <a:pt x="1511" y="2351"/>
                    <a:pt x="1562" y="2351"/>
                  </a:cubicBezTo>
                  <a:cubicBezTo>
                    <a:pt x="2508" y="2351"/>
                    <a:pt x="3087" y="1240"/>
                    <a:pt x="2477" y="460"/>
                  </a:cubicBezTo>
                  <a:cubicBezTo>
                    <a:pt x="2249" y="156"/>
                    <a:pt x="1904" y="0"/>
                    <a:pt x="1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78;p59">
              <a:extLst>
                <a:ext uri="{FF2B5EF4-FFF2-40B4-BE49-F238E27FC236}">
                  <a16:creationId xmlns="" xmlns:a16="http://schemas.microsoft.com/office/drawing/2014/main" id="{90EDF74D-F2DD-48AA-9360-A53AE88804E1}"/>
                </a:ext>
              </a:extLst>
            </p:cNvPr>
            <p:cNvSpPr/>
            <p:nvPr/>
          </p:nvSpPr>
          <p:spPr>
            <a:xfrm>
              <a:off x="4235021" y="1923910"/>
              <a:ext cx="237902" cy="615273"/>
            </a:xfrm>
            <a:custGeom>
              <a:avLst/>
              <a:gdLst/>
              <a:ahLst/>
              <a:cxnLst/>
              <a:rect l="l" t="t" r="r" b="b"/>
              <a:pathLst>
                <a:path w="4406" h="11395" extrusionOk="0">
                  <a:moveTo>
                    <a:pt x="679" y="0"/>
                  </a:moveTo>
                  <a:lnTo>
                    <a:pt x="1" y="250"/>
                  </a:lnTo>
                  <a:lnTo>
                    <a:pt x="3572" y="10311"/>
                  </a:lnTo>
                  <a:cubicBezTo>
                    <a:pt x="3715" y="10692"/>
                    <a:pt x="3941" y="11049"/>
                    <a:pt x="4239" y="11335"/>
                  </a:cubicBezTo>
                  <a:lnTo>
                    <a:pt x="4299" y="11394"/>
                  </a:lnTo>
                  <a:cubicBezTo>
                    <a:pt x="4406" y="10918"/>
                    <a:pt x="4370" y="10406"/>
                    <a:pt x="4203" y="9942"/>
                  </a:cubicBezTo>
                  <a:lnTo>
                    <a:pt x="6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79;p59">
              <a:extLst>
                <a:ext uri="{FF2B5EF4-FFF2-40B4-BE49-F238E27FC236}">
                  <a16:creationId xmlns="" xmlns:a16="http://schemas.microsoft.com/office/drawing/2014/main" id="{03F030FC-8CB9-4B1E-A531-2F2EDCFB7A0C}"/>
                </a:ext>
              </a:extLst>
            </p:cNvPr>
            <p:cNvSpPr/>
            <p:nvPr/>
          </p:nvSpPr>
          <p:spPr>
            <a:xfrm>
              <a:off x="4171360" y="1857605"/>
              <a:ext cx="153562" cy="127320"/>
            </a:xfrm>
            <a:custGeom>
              <a:avLst/>
              <a:gdLst/>
              <a:ahLst/>
              <a:cxnLst/>
              <a:rect l="l" t="t" r="r" b="b"/>
              <a:pathLst>
                <a:path w="2844" h="2358" extrusionOk="0">
                  <a:moveTo>
                    <a:pt x="1460" y="1"/>
                  </a:moveTo>
                  <a:cubicBezTo>
                    <a:pt x="1327" y="1"/>
                    <a:pt x="1192" y="24"/>
                    <a:pt x="1060" y="73"/>
                  </a:cubicBezTo>
                  <a:cubicBezTo>
                    <a:pt x="72" y="419"/>
                    <a:pt x="1" y="1788"/>
                    <a:pt x="941" y="2240"/>
                  </a:cubicBezTo>
                  <a:cubicBezTo>
                    <a:pt x="1112" y="2321"/>
                    <a:pt x="1285" y="2358"/>
                    <a:pt x="1451" y="2358"/>
                  </a:cubicBezTo>
                  <a:cubicBezTo>
                    <a:pt x="2213" y="2358"/>
                    <a:pt x="2844" y="1589"/>
                    <a:pt x="2561" y="788"/>
                  </a:cubicBezTo>
                  <a:cubicBezTo>
                    <a:pt x="2384" y="303"/>
                    <a:pt x="1937" y="1"/>
                    <a:pt x="14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80;p59">
              <a:extLst>
                <a:ext uri="{FF2B5EF4-FFF2-40B4-BE49-F238E27FC236}">
                  <a16:creationId xmlns="" xmlns:a16="http://schemas.microsoft.com/office/drawing/2014/main" id="{BE023DDB-18EB-41C3-8B1C-D660650B0EC5}"/>
                </a:ext>
              </a:extLst>
            </p:cNvPr>
            <p:cNvSpPr/>
            <p:nvPr/>
          </p:nvSpPr>
          <p:spPr>
            <a:xfrm>
              <a:off x="3918066" y="2255600"/>
              <a:ext cx="1299336" cy="1183786"/>
            </a:xfrm>
            <a:custGeom>
              <a:avLst/>
              <a:gdLst/>
              <a:ahLst/>
              <a:cxnLst/>
              <a:rect l="l" t="t" r="r" b="b"/>
              <a:pathLst>
                <a:path w="24064" h="21924" extrusionOk="0">
                  <a:moveTo>
                    <a:pt x="12033" y="1"/>
                  </a:moveTo>
                  <a:cubicBezTo>
                    <a:pt x="9228" y="1"/>
                    <a:pt x="6424" y="1072"/>
                    <a:pt x="4287" y="3215"/>
                  </a:cubicBezTo>
                  <a:cubicBezTo>
                    <a:pt x="1" y="7490"/>
                    <a:pt x="1" y="14431"/>
                    <a:pt x="4287" y="18717"/>
                  </a:cubicBezTo>
                  <a:cubicBezTo>
                    <a:pt x="6424" y="20855"/>
                    <a:pt x="9228" y="21923"/>
                    <a:pt x="12033" y="21923"/>
                  </a:cubicBezTo>
                  <a:cubicBezTo>
                    <a:pt x="14839" y="21923"/>
                    <a:pt x="17646" y="20855"/>
                    <a:pt x="19789" y="18717"/>
                  </a:cubicBezTo>
                  <a:cubicBezTo>
                    <a:pt x="24063" y="14431"/>
                    <a:pt x="24063" y="7490"/>
                    <a:pt x="19789" y="3215"/>
                  </a:cubicBezTo>
                  <a:cubicBezTo>
                    <a:pt x="17646" y="1072"/>
                    <a:pt x="14839" y="1"/>
                    <a:pt x="120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81;p59">
              <a:extLst>
                <a:ext uri="{FF2B5EF4-FFF2-40B4-BE49-F238E27FC236}">
                  <a16:creationId xmlns="" xmlns:a16="http://schemas.microsoft.com/office/drawing/2014/main" id="{3703FD4A-70B2-4438-B790-5DE47C0CCCB8}"/>
                </a:ext>
              </a:extLst>
            </p:cNvPr>
            <p:cNvSpPr/>
            <p:nvPr/>
          </p:nvSpPr>
          <p:spPr>
            <a:xfrm>
              <a:off x="4315366" y="2595065"/>
              <a:ext cx="505393" cy="505339"/>
            </a:xfrm>
            <a:custGeom>
              <a:avLst/>
              <a:gdLst/>
              <a:ahLst/>
              <a:cxnLst/>
              <a:rect l="l" t="t" r="r" b="b"/>
              <a:pathLst>
                <a:path w="9360" h="9359" fill="none" extrusionOk="0">
                  <a:moveTo>
                    <a:pt x="7692" y="1655"/>
                  </a:moveTo>
                  <a:cubicBezTo>
                    <a:pt x="9359" y="3322"/>
                    <a:pt x="9359" y="6025"/>
                    <a:pt x="7692" y="7692"/>
                  </a:cubicBezTo>
                  <a:cubicBezTo>
                    <a:pt x="6025" y="9359"/>
                    <a:pt x="3323" y="9359"/>
                    <a:pt x="1668" y="7692"/>
                  </a:cubicBezTo>
                  <a:cubicBezTo>
                    <a:pt x="1" y="6025"/>
                    <a:pt x="1" y="3322"/>
                    <a:pt x="1668" y="1655"/>
                  </a:cubicBezTo>
                  <a:cubicBezTo>
                    <a:pt x="3323" y="0"/>
                    <a:pt x="6025" y="0"/>
                    <a:pt x="7692" y="165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82;p59">
              <a:extLst>
                <a:ext uri="{FF2B5EF4-FFF2-40B4-BE49-F238E27FC236}">
                  <a16:creationId xmlns="" xmlns:a16="http://schemas.microsoft.com/office/drawing/2014/main" id="{755AD404-28D8-4080-A810-C67B30DD2786}"/>
                </a:ext>
              </a:extLst>
            </p:cNvPr>
            <p:cNvSpPr/>
            <p:nvPr/>
          </p:nvSpPr>
          <p:spPr>
            <a:xfrm>
              <a:off x="3999708" y="2279412"/>
              <a:ext cx="1136055" cy="1136001"/>
            </a:xfrm>
            <a:custGeom>
              <a:avLst/>
              <a:gdLst/>
              <a:ahLst/>
              <a:cxnLst/>
              <a:rect l="l" t="t" r="r" b="b"/>
              <a:pathLst>
                <a:path w="21040" h="21039" fill="none" extrusionOk="0">
                  <a:moveTo>
                    <a:pt x="17301" y="3739"/>
                  </a:moveTo>
                  <a:cubicBezTo>
                    <a:pt x="21039" y="7489"/>
                    <a:pt x="21039" y="13550"/>
                    <a:pt x="17301" y="17300"/>
                  </a:cubicBezTo>
                  <a:cubicBezTo>
                    <a:pt x="13562" y="21039"/>
                    <a:pt x="7490" y="21039"/>
                    <a:pt x="3751" y="17300"/>
                  </a:cubicBezTo>
                  <a:cubicBezTo>
                    <a:pt x="1" y="13550"/>
                    <a:pt x="1" y="7489"/>
                    <a:pt x="3751" y="3739"/>
                  </a:cubicBezTo>
                  <a:cubicBezTo>
                    <a:pt x="7490" y="0"/>
                    <a:pt x="13562" y="0"/>
                    <a:pt x="17301" y="3739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2183;p59">
            <a:extLst>
              <a:ext uri="{FF2B5EF4-FFF2-40B4-BE49-F238E27FC236}">
                <a16:creationId xmlns="" xmlns:a16="http://schemas.microsoft.com/office/drawing/2014/main" id="{62058C8E-AB74-48A9-BED7-C927B0756DEE}"/>
              </a:ext>
            </a:extLst>
          </p:cNvPr>
          <p:cNvGrpSpPr/>
          <p:nvPr/>
        </p:nvGrpSpPr>
        <p:grpSpPr>
          <a:xfrm>
            <a:off x="5846198" y="3195060"/>
            <a:ext cx="374129" cy="728835"/>
            <a:chOff x="4828575" y="3284050"/>
            <a:chExt cx="296800" cy="547950"/>
          </a:xfrm>
        </p:grpSpPr>
        <p:sp>
          <p:nvSpPr>
            <p:cNvPr id="125" name="Google Shape;2184;p59">
              <a:extLst>
                <a:ext uri="{FF2B5EF4-FFF2-40B4-BE49-F238E27FC236}">
                  <a16:creationId xmlns="" xmlns:a16="http://schemas.microsoft.com/office/drawing/2014/main" id="{F4CA17EF-CA05-4DE9-A0CF-286D174F12C2}"/>
                </a:ext>
              </a:extLst>
            </p:cNvPr>
            <p:cNvSpPr/>
            <p:nvPr/>
          </p:nvSpPr>
          <p:spPr>
            <a:xfrm>
              <a:off x="4828575" y="3284050"/>
              <a:ext cx="148850" cy="140325"/>
            </a:xfrm>
            <a:custGeom>
              <a:avLst/>
              <a:gdLst/>
              <a:ahLst/>
              <a:cxnLst/>
              <a:rect l="l" t="t" r="r" b="b"/>
              <a:pathLst>
                <a:path w="5954" h="5613" extrusionOk="0">
                  <a:moveTo>
                    <a:pt x="3201" y="0"/>
                  </a:moveTo>
                  <a:cubicBezTo>
                    <a:pt x="3070" y="0"/>
                    <a:pt x="2932" y="6"/>
                    <a:pt x="2787" y="17"/>
                  </a:cubicBezTo>
                  <a:cubicBezTo>
                    <a:pt x="1" y="231"/>
                    <a:pt x="191" y="2208"/>
                    <a:pt x="191" y="2208"/>
                  </a:cubicBezTo>
                  <a:lnTo>
                    <a:pt x="453" y="5613"/>
                  </a:lnTo>
                  <a:cubicBezTo>
                    <a:pt x="1977" y="5494"/>
                    <a:pt x="2477" y="4303"/>
                    <a:pt x="2418" y="3529"/>
                  </a:cubicBezTo>
                  <a:cubicBezTo>
                    <a:pt x="2358" y="2755"/>
                    <a:pt x="2013" y="1624"/>
                    <a:pt x="2906" y="1243"/>
                  </a:cubicBezTo>
                  <a:cubicBezTo>
                    <a:pt x="3084" y="1167"/>
                    <a:pt x="3233" y="1137"/>
                    <a:pt x="3358" y="1137"/>
                  </a:cubicBezTo>
                  <a:cubicBezTo>
                    <a:pt x="3854" y="1137"/>
                    <a:pt x="3953" y="1624"/>
                    <a:pt x="3953" y="1624"/>
                  </a:cubicBezTo>
                  <a:cubicBezTo>
                    <a:pt x="3953" y="1624"/>
                    <a:pt x="3358" y="2505"/>
                    <a:pt x="3787" y="3934"/>
                  </a:cubicBezTo>
                  <a:cubicBezTo>
                    <a:pt x="4126" y="5073"/>
                    <a:pt x="5284" y="5193"/>
                    <a:pt x="5753" y="5193"/>
                  </a:cubicBezTo>
                  <a:cubicBezTo>
                    <a:pt x="5878" y="5193"/>
                    <a:pt x="5954" y="5184"/>
                    <a:pt x="5954" y="5184"/>
                  </a:cubicBezTo>
                  <a:lnTo>
                    <a:pt x="5680" y="1743"/>
                  </a:lnTo>
                  <a:cubicBezTo>
                    <a:pt x="5680" y="1743"/>
                    <a:pt x="5573" y="0"/>
                    <a:pt x="3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85;p59">
              <a:extLst>
                <a:ext uri="{FF2B5EF4-FFF2-40B4-BE49-F238E27FC236}">
                  <a16:creationId xmlns="" xmlns:a16="http://schemas.microsoft.com/office/drawing/2014/main" id="{06148806-FA55-4F9E-8811-15371FCD2F53}"/>
                </a:ext>
              </a:extLst>
            </p:cNvPr>
            <p:cNvSpPr/>
            <p:nvPr/>
          </p:nvSpPr>
          <p:spPr>
            <a:xfrm>
              <a:off x="4886000" y="3741450"/>
              <a:ext cx="107200" cy="90550"/>
            </a:xfrm>
            <a:custGeom>
              <a:avLst/>
              <a:gdLst/>
              <a:ahLst/>
              <a:cxnLst/>
              <a:rect l="l" t="t" r="r" b="b"/>
              <a:pathLst>
                <a:path w="4288" h="3622" extrusionOk="0">
                  <a:moveTo>
                    <a:pt x="1889" y="470"/>
                  </a:moveTo>
                  <a:cubicBezTo>
                    <a:pt x="3006" y="470"/>
                    <a:pt x="3646" y="1797"/>
                    <a:pt x="2895" y="2676"/>
                  </a:cubicBezTo>
                  <a:cubicBezTo>
                    <a:pt x="2617" y="3000"/>
                    <a:pt x="2249" y="3147"/>
                    <a:pt x="1887" y="3147"/>
                  </a:cubicBezTo>
                  <a:cubicBezTo>
                    <a:pt x="1239" y="3147"/>
                    <a:pt x="610" y="2678"/>
                    <a:pt x="549" y="1914"/>
                  </a:cubicBezTo>
                  <a:cubicBezTo>
                    <a:pt x="490" y="1176"/>
                    <a:pt x="1049" y="533"/>
                    <a:pt x="1787" y="473"/>
                  </a:cubicBezTo>
                  <a:cubicBezTo>
                    <a:pt x="1822" y="471"/>
                    <a:pt x="1855" y="470"/>
                    <a:pt x="1889" y="470"/>
                  </a:cubicBezTo>
                  <a:close/>
                  <a:moveTo>
                    <a:pt x="1900" y="0"/>
                  </a:moveTo>
                  <a:cubicBezTo>
                    <a:pt x="921" y="0"/>
                    <a:pt x="0" y="815"/>
                    <a:pt x="85" y="1950"/>
                  </a:cubicBezTo>
                  <a:cubicBezTo>
                    <a:pt x="164" y="2905"/>
                    <a:pt x="961" y="3621"/>
                    <a:pt x="1893" y="3621"/>
                  </a:cubicBezTo>
                  <a:cubicBezTo>
                    <a:pt x="1937" y="3621"/>
                    <a:pt x="1981" y="3620"/>
                    <a:pt x="2026" y="3617"/>
                  </a:cubicBezTo>
                  <a:cubicBezTo>
                    <a:pt x="3633" y="3497"/>
                    <a:pt x="4288" y="1485"/>
                    <a:pt x="3061" y="438"/>
                  </a:cubicBezTo>
                  <a:cubicBezTo>
                    <a:pt x="2707" y="135"/>
                    <a:pt x="2299" y="0"/>
                    <a:pt x="1900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86;p59">
              <a:extLst>
                <a:ext uri="{FF2B5EF4-FFF2-40B4-BE49-F238E27FC236}">
                  <a16:creationId xmlns="" xmlns:a16="http://schemas.microsoft.com/office/drawing/2014/main" id="{C381A6B9-4E60-43F6-AE8B-52509CD4AB7A}"/>
                </a:ext>
              </a:extLst>
            </p:cNvPr>
            <p:cNvSpPr/>
            <p:nvPr/>
          </p:nvSpPr>
          <p:spPr>
            <a:xfrm>
              <a:off x="4844650" y="3407100"/>
              <a:ext cx="89025" cy="424775"/>
            </a:xfrm>
            <a:custGeom>
              <a:avLst/>
              <a:gdLst/>
              <a:ahLst/>
              <a:cxnLst/>
              <a:rect l="l" t="t" r="r" b="b"/>
              <a:pathLst>
                <a:path w="3561" h="16991" extrusionOk="0">
                  <a:moveTo>
                    <a:pt x="453" y="0"/>
                  </a:moveTo>
                  <a:lnTo>
                    <a:pt x="0" y="36"/>
                  </a:lnTo>
                  <a:cubicBezTo>
                    <a:pt x="0" y="119"/>
                    <a:pt x="512" y="9097"/>
                    <a:pt x="917" y="11847"/>
                  </a:cubicBezTo>
                  <a:cubicBezTo>
                    <a:pt x="1274" y="14264"/>
                    <a:pt x="1727" y="16907"/>
                    <a:pt x="3560" y="16991"/>
                  </a:cubicBezTo>
                  <a:cubicBezTo>
                    <a:pt x="3560" y="16848"/>
                    <a:pt x="3525" y="16764"/>
                    <a:pt x="3525" y="16598"/>
                  </a:cubicBezTo>
                  <a:cubicBezTo>
                    <a:pt x="2191" y="16514"/>
                    <a:pt x="1763" y="14455"/>
                    <a:pt x="1370" y="11788"/>
                  </a:cubicBezTo>
                  <a:cubicBezTo>
                    <a:pt x="977" y="9049"/>
                    <a:pt x="453" y="96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87;p59">
              <a:extLst>
                <a:ext uri="{FF2B5EF4-FFF2-40B4-BE49-F238E27FC236}">
                  <a16:creationId xmlns="" xmlns:a16="http://schemas.microsoft.com/office/drawing/2014/main" id="{01FD93FE-A803-4284-A56F-F0651E256603}"/>
                </a:ext>
              </a:extLst>
            </p:cNvPr>
            <p:cNvSpPr/>
            <p:nvPr/>
          </p:nvSpPr>
          <p:spPr>
            <a:xfrm>
              <a:off x="4961925" y="3422875"/>
              <a:ext cx="163450" cy="386375"/>
            </a:xfrm>
            <a:custGeom>
              <a:avLst/>
              <a:gdLst/>
              <a:ahLst/>
              <a:cxnLst/>
              <a:rect l="l" t="t" r="r" b="b"/>
              <a:pathLst>
                <a:path w="6538" h="15455" extrusionOk="0">
                  <a:moveTo>
                    <a:pt x="6466" y="0"/>
                  </a:moveTo>
                  <a:lnTo>
                    <a:pt x="1" y="15288"/>
                  </a:lnTo>
                  <a:lnTo>
                    <a:pt x="417" y="15455"/>
                  </a:lnTo>
                  <a:lnTo>
                    <a:pt x="6537" y="48"/>
                  </a:lnTo>
                  <a:lnTo>
                    <a:pt x="64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2188;p59">
            <a:extLst>
              <a:ext uri="{FF2B5EF4-FFF2-40B4-BE49-F238E27FC236}">
                <a16:creationId xmlns="" xmlns:a16="http://schemas.microsoft.com/office/drawing/2014/main" id="{34AC5ABC-02F5-415F-BB64-3328BE98814C}"/>
              </a:ext>
            </a:extLst>
          </p:cNvPr>
          <p:cNvGrpSpPr/>
          <p:nvPr/>
        </p:nvGrpSpPr>
        <p:grpSpPr>
          <a:xfrm>
            <a:off x="7744550" y="1534668"/>
            <a:ext cx="1241513" cy="2359166"/>
            <a:chOff x="6412100" y="2037375"/>
            <a:chExt cx="519750" cy="936050"/>
          </a:xfrm>
        </p:grpSpPr>
        <p:sp>
          <p:nvSpPr>
            <p:cNvPr id="130" name="Google Shape;2189;p59">
              <a:extLst>
                <a:ext uri="{FF2B5EF4-FFF2-40B4-BE49-F238E27FC236}">
                  <a16:creationId xmlns="" xmlns:a16="http://schemas.microsoft.com/office/drawing/2014/main" id="{C57599CB-973C-4726-9D71-1695333A61A8}"/>
                </a:ext>
              </a:extLst>
            </p:cNvPr>
            <p:cNvSpPr/>
            <p:nvPr/>
          </p:nvSpPr>
          <p:spPr>
            <a:xfrm>
              <a:off x="6412100" y="2037375"/>
              <a:ext cx="279225" cy="465775"/>
            </a:xfrm>
            <a:custGeom>
              <a:avLst/>
              <a:gdLst/>
              <a:ahLst/>
              <a:cxnLst/>
              <a:rect l="l" t="t" r="r" b="b"/>
              <a:pathLst>
                <a:path w="11169" h="18631" extrusionOk="0">
                  <a:moveTo>
                    <a:pt x="5887" y="957"/>
                  </a:moveTo>
                  <a:cubicBezTo>
                    <a:pt x="7392" y="957"/>
                    <a:pt x="8819" y="1898"/>
                    <a:pt x="9264" y="3081"/>
                  </a:cubicBezTo>
                  <a:cubicBezTo>
                    <a:pt x="10169" y="5474"/>
                    <a:pt x="9311" y="8641"/>
                    <a:pt x="8549" y="10260"/>
                  </a:cubicBezTo>
                  <a:cubicBezTo>
                    <a:pt x="8133" y="11201"/>
                    <a:pt x="7918" y="12225"/>
                    <a:pt x="7930" y="13260"/>
                  </a:cubicBezTo>
                  <a:cubicBezTo>
                    <a:pt x="3847" y="12117"/>
                    <a:pt x="703" y="6557"/>
                    <a:pt x="2608" y="3081"/>
                  </a:cubicBezTo>
                  <a:cubicBezTo>
                    <a:pt x="3451" y="1549"/>
                    <a:pt x="4693" y="957"/>
                    <a:pt x="5887" y="957"/>
                  </a:cubicBezTo>
                  <a:close/>
                  <a:moveTo>
                    <a:pt x="6159" y="0"/>
                  </a:moveTo>
                  <a:cubicBezTo>
                    <a:pt x="5651" y="0"/>
                    <a:pt x="5112" y="74"/>
                    <a:pt x="4549" y="235"/>
                  </a:cubicBezTo>
                  <a:cubicBezTo>
                    <a:pt x="1227" y="1188"/>
                    <a:pt x="1" y="5914"/>
                    <a:pt x="2037" y="9974"/>
                  </a:cubicBezTo>
                  <a:cubicBezTo>
                    <a:pt x="4120" y="14165"/>
                    <a:pt x="9252" y="14261"/>
                    <a:pt x="9169" y="18630"/>
                  </a:cubicBezTo>
                  <a:lnTo>
                    <a:pt x="10395" y="18630"/>
                  </a:lnTo>
                  <a:cubicBezTo>
                    <a:pt x="10395" y="18630"/>
                    <a:pt x="10431" y="16166"/>
                    <a:pt x="9335" y="14487"/>
                  </a:cubicBezTo>
                  <a:cubicBezTo>
                    <a:pt x="9800" y="14463"/>
                    <a:pt x="10169" y="14082"/>
                    <a:pt x="10169" y="13618"/>
                  </a:cubicBezTo>
                  <a:cubicBezTo>
                    <a:pt x="10169" y="13105"/>
                    <a:pt x="9752" y="12734"/>
                    <a:pt x="9290" y="12734"/>
                  </a:cubicBezTo>
                  <a:cubicBezTo>
                    <a:pt x="9183" y="12734"/>
                    <a:pt x="9073" y="12754"/>
                    <a:pt x="8966" y="12796"/>
                  </a:cubicBezTo>
                  <a:cubicBezTo>
                    <a:pt x="9085" y="11915"/>
                    <a:pt x="9323" y="11070"/>
                    <a:pt x="9692" y="10260"/>
                  </a:cubicBezTo>
                  <a:cubicBezTo>
                    <a:pt x="10335" y="8808"/>
                    <a:pt x="11169" y="6462"/>
                    <a:pt x="10728" y="3795"/>
                  </a:cubicBezTo>
                  <a:cubicBezTo>
                    <a:pt x="10412" y="1787"/>
                    <a:pt x="8656" y="0"/>
                    <a:pt x="6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90;p59">
              <a:extLst>
                <a:ext uri="{FF2B5EF4-FFF2-40B4-BE49-F238E27FC236}">
                  <a16:creationId xmlns="" xmlns:a16="http://schemas.microsoft.com/office/drawing/2014/main" id="{AFC4F327-700B-403B-845E-BFCC11184E25}"/>
                </a:ext>
              </a:extLst>
            </p:cNvPr>
            <p:cNvSpPr/>
            <p:nvPr/>
          </p:nvSpPr>
          <p:spPr>
            <a:xfrm>
              <a:off x="6652900" y="2037375"/>
              <a:ext cx="278950" cy="465775"/>
            </a:xfrm>
            <a:custGeom>
              <a:avLst/>
              <a:gdLst/>
              <a:ahLst/>
              <a:cxnLst/>
              <a:rect l="l" t="t" r="r" b="b"/>
              <a:pathLst>
                <a:path w="11158" h="18631" extrusionOk="0">
                  <a:moveTo>
                    <a:pt x="5280" y="957"/>
                  </a:moveTo>
                  <a:cubicBezTo>
                    <a:pt x="6473" y="957"/>
                    <a:pt x="7713" y="1549"/>
                    <a:pt x="8550" y="3081"/>
                  </a:cubicBezTo>
                  <a:cubicBezTo>
                    <a:pt x="10455" y="6557"/>
                    <a:pt x="7311" y="12117"/>
                    <a:pt x="3228" y="13260"/>
                  </a:cubicBezTo>
                  <a:cubicBezTo>
                    <a:pt x="3239" y="12225"/>
                    <a:pt x="3025" y="11201"/>
                    <a:pt x="2608" y="10260"/>
                  </a:cubicBezTo>
                  <a:cubicBezTo>
                    <a:pt x="1846" y="8641"/>
                    <a:pt x="989" y="5474"/>
                    <a:pt x="1894" y="3081"/>
                  </a:cubicBezTo>
                  <a:cubicBezTo>
                    <a:pt x="2346" y="1898"/>
                    <a:pt x="3775" y="957"/>
                    <a:pt x="5280" y="957"/>
                  </a:cubicBezTo>
                  <a:close/>
                  <a:moveTo>
                    <a:pt x="4999" y="0"/>
                  </a:moveTo>
                  <a:cubicBezTo>
                    <a:pt x="2502" y="0"/>
                    <a:pt x="746" y="1787"/>
                    <a:pt x="430" y="3795"/>
                  </a:cubicBezTo>
                  <a:cubicBezTo>
                    <a:pt x="1" y="6462"/>
                    <a:pt x="822" y="8796"/>
                    <a:pt x="1465" y="10260"/>
                  </a:cubicBezTo>
                  <a:cubicBezTo>
                    <a:pt x="1835" y="11058"/>
                    <a:pt x="2073" y="11915"/>
                    <a:pt x="2192" y="12796"/>
                  </a:cubicBezTo>
                  <a:cubicBezTo>
                    <a:pt x="2084" y="12753"/>
                    <a:pt x="1974" y="12732"/>
                    <a:pt x="1866" y="12732"/>
                  </a:cubicBezTo>
                  <a:cubicBezTo>
                    <a:pt x="1471" y="12732"/>
                    <a:pt x="1106" y="13004"/>
                    <a:pt x="1013" y="13415"/>
                  </a:cubicBezTo>
                  <a:cubicBezTo>
                    <a:pt x="894" y="13951"/>
                    <a:pt x="1287" y="14451"/>
                    <a:pt x="1823" y="14487"/>
                  </a:cubicBezTo>
                  <a:cubicBezTo>
                    <a:pt x="715" y="16154"/>
                    <a:pt x="763" y="18630"/>
                    <a:pt x="763" y="18630"/>
                  </a:cubicBezTo>
                  <a:lnTo>
                    <a:pt x="1989" y="18630"/>
                  </a:lnTo>
                  <a:cubicBezTo>
                    <a:pt x="1894" y="14249"/>
                    <a:pt x="7026" y="14165"/>
                    <a:pt x="9121" y="9974"/>
                  </a:cubicBezTo>
                  <a:cubicBezTo>
                    <a:pt x="11157" y="5914"/>
                    <a:pt x="9931" y="1188"/>
                    <a:pt x="6609" y="235"/>
                  </a:cubicBezTo>
                  <a:cubicBezTo>
                    <a:pt x="6045" y="74"/>
                    <a:pt x="5507" y="0"/>
                    <a:pt x="49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91;p59">
              <a:extLst>
                <a:ext uri="{FF2B5EF4-FFF2-40B4-BE49-F238E27FC236}">
                  <a16:creationId xmlns="" xmlns:a16="http://schemas.microsoft.com/office/drawing/2014/main" id="{B7A3B0CE-E616-4023-8AC7-384E746BADFC}"/>
                </a:ext>
              </a:extLst>
            </p:cNvPr>
            <p:cNvSpPr/>
            <p:nvPr/>
          </p:nvSpPr>
          <p:spPr>
            <a:xfrm>
              <a:off x="6631775" y="2473050"/>
              <a:ext cx="78900" cy="500375"/>
            </a:xfrm>
            <a:custGeom>
              <a:avLst/>
              <a:gdLst/>
              <a:ahLst/>
              <a:cxnLst/>
              <a:rect l="l" t="t" r="r" b="b"/>
              <a:pathLst>
                <a:path w="3156" h="20015" extrusionOk="0">
                  <a:moveTo>
                    <a:pt x="1608" y="1"/>
                  </a:moveTo>
                  <a:lnTo>
                    <a:pt x="72" y="1036"/>
                  </a:lnTo>
                  <a:cubicBezTo>
                    <a:pt x="1" y="2156"/>
                    <a:pt x="274" y="6097"/>
                    <a:pt x="334" y="8347"/>
                  </a:cubicBezTo>
                  <a:cubicBezTo>
                    <a:pt x="394" y="10609"/>
                    <a:pt x="1441" y="20015"/>
                    <a:pt x="1441" y="20015"/>
                  </a:cubicBezTo>
                  <a:cubicBezTo>
                    <a:pt x="1679" y="19301"/>
                    <a:pt x="2644" y="10240"/>
                    <a:pt x="2858" y="7418"/>
                  </a:cubicBezTo>
                  <a:cubicBezTo>
                    <a:pt x="3061" y="4585"/>
                    <a:pt x="3156" y="1036"/>
                    <a:pt x="3156" y="1036"/>
                  </a:cubicBezTo>
                  <a:lnTo>
                    <a:pt x="16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92;p59">
              <a:extLst>
                <a:ext uri="{FF2B5EF4-FFF2-40B4-BE49-F238E27FC236}">
                  <a16:creationId xmlns="" xmlns:a16="http://schemas.microsoft.com/office/drawing/2014/main" id="{B2DA2F20-3054-4704-9E77-8A3ACB546DC1}"/>
                </a:ext>
              </a:extLst>
            </p:cNvPr>
            <p:cNvSpPr/>
            <p:nvPr/>
          </p:nvSpPr>
          <p:spPr>
            <a:xfrm>
              <a:off x="6655900" y="2576050"/>
              <a:ext cx="28300" cy="24000"/>
            </a:xfrm>
            <a:custGeom>
              <a:avLst/>
              <a:gdLst/>
              <a:ahLst/>
              <a:cxnLst/>
              <a:rect l="l" t="t" r="r" b="b"/>
              <a:pathLst>
                <a:path w="1132" h="960" extrusionOk="0">
                  <a:moveTo>
                    <a:pt x="643" y="0"/>
                  </a:moveTo>
                  <a:cubicBezTo>
                    <a:pt x="214" y="0"/>
                    <a:pt x="0" y="512"/>
                    <a:pt x="298" y="822"/>
                  </a:cubicBezTo>
                  <a:cubicBezTo>
                    <a:pt x="397" y="917"/>
                    <a:pt x="518" y="960"/>
                    <a:pt x="637" y="960"/>
                  </a:cubicBezTo>
                  <a:cubicBezTo>
                    <a:pt x="889" y="960"/>
                    <a:pt x="1131" y="768"/>
                    <a:pt x="1131" y="476"/>
                  </a:cubicBezTo>
                  <a:cubicBezTo>
                    <a:pt x="1131" y="214"/>
                    <a:pt x="905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93;p59">
              <a:extLst>
                <a:ext uri="{FF2B5EF4-FFF2-40B4-BE49-F238E27FC236}">
                  <a16:creationId xmlns="" xmlns:a16="http://schemas.microsoft.com/office/drawing/2014/main" id="{F8D1D9FC-E61D-4358-B68E-774CFA3F08FD}"/>
                </a:ext>
              </a:extLst>
            </p:cNvPr>
            <p:cNvSpPr/>
            <p:nvPr/>
          </p:nvSpPr>
          <p:spPr>
            <a:xfrm>
              <a:off x="6633575" y="2495975"/>
              <a:ext cx="58350" cy="155400"/>
            </a:xfrm>
            <a:custGeom>
              <a:avLst/>
              <a:gdLst/>
              <a:ahLst/>
              <a:cxnLst/>
              <a:rect l="l" t="t" r="r" b="b"/>
              <a:pathLst>
                <a:path w="2334" h="6216" extrusionOk="0">
                  <a:moveTo>
                    <a:pt x="191" y="0"/>
                  </a:moveTo>
                  <a:lnTo>
                    <a:pt x="0" y="119"/>
                  </a:lnTo>
                  <a:lnTo>
                    <a:pt x="214" y="6215"/>
                  </a:lnTo>
                  <a:lnTo>
                    <a:pt x="2334" y="6061"/>
                  </a:lnTo>
                  <a:lnTo>
                    <a:pt x="441" y="5918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2194;p59">
            <a:extLst>
              <a:ext uri="{FF2B5EF4-FFF2-40B4-BE49-F238E27FC236}">
                <a16:creationId xmlns="" xmlns:a16="http://schemas.microsoft.com/office/drawing/2014/main" id="{2269E67C-28B7-47C0-8212-1ACC8CF37271}"/>
              </a:ext>
            </a:extLst>
          </p:cNvPr>
          <p:cNvGrpSpPr/>
          <p:nvPr/>
        </p:nvGrpSpPr>
        <p:grpSpPr>
          <a:xfrm>
            <a:off x="7094312" y="3165145"/>
            <a:ext cx="492538" cy="728803"/>
            <a:chOff x="6933300" y="2442400"/>
            <a:chExt cx="209575" cy="329525"/>
          </a:xfrm>
        </p:grpSpPr>
        <p:sp>
          <p:nvSpPr>
            <p:cNvPr id="136" name="Google Shape;2195;p59">
              <a:extLst>
                <a:ext uri="{FF2B5EF4-FFF2-40B4-BE49-F238E27FC236}">
                  <a16:creationId xmlns="" xmlns:a16="http://schemas.microsoft.com/office/drawing/2014/main" id="{E74C3817-52F7-46DA-8376-54D051ED58E6}"/>
                </a:ext>
              </a:extLst>
            </p:cNvPr>
            <p:cNvSpPr/>
            <p:nvPr/>
          </p:nvSpPr>
          <p:spPr>
            <a:xfrm>
              <a:off x="6952650" y="2442400"/>
              <a:ext cx="170875" cy="301250"/>
            </a:xfrm>
            <a:custGeom>
              <a:avLst/>
              <a:gdLst/>
              <a:ahLst/>
              <a:cxnLst/>
              <a:rect l="l" t="t" r="r" b="b"/>
              <a:pathLst>
                <a:path w="6835" h="12050" extrusionOk="0">
                  <a:moveTo>
                    <a:pt x="3418" y="0"/>
                  </a:moveTo>
                  <a:cubicBezTo>
                    <a:pt x="1608" y="0"/>
                    <a:pt x="120" y="1405"/>
                    <a:pt x="1" y="3203"/>
                  </a:cubicBezTo>
                  <a:lnTo>
                    <a:pt x="1" y="12049"/>
                  </a:lnTo>
                  <a:lnTo>
                    <a:pt x="6835" y="12049"/>
                  </a:lnTo>
                  <a:lnTo>
                    <a:pt x="6835" y="3203"/>
                  </a:lnTo>
                  <a:cubicBezTo>
                    <a:pt x="6728" y="1405"/>
                    <a:pt x="5227" y="0"/>
                    <a:pt x="3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96;p59">
              <a:extLst>
                <a:ext uri="{FF2B5EF4-FFF2-40B4-BE49-F238E27FC236}">
                  <a16:creationId xmlns="" xmlns:a16="http://schemas.microsoft.com/office/drawing/2014/main" id="{85A01B2E-EEF9-47FC-8ED3-AA1033EB1BB7}"/>
                </a:ext>
              </a:extLst>
            </p:cNvPr>
            <p:cNvSpPr/>
            <p:nvPr/>
          </p:nvSpPr>
          <p:spPr>
            <a:xfrm>
              <a:off x="6933300" y="2720100"/>
              <a:ext cx="209575" cy="51825"/>
            </a:xfrm>
            <a:custGeom>
              <a:avLst/>
              <a:gdLst/>
              <a:ahLst/>
              <a:cxnLst/>
              <a:rect l="l" t="t" r="r" b="b"/>
              <a:pathLst>
                <a:path w="8383" h="2073" extrusionOk="0">
                  <a:moveTo>
                    <a:pt x="1" y="1"/>
                  </a:moveTo>
                  <a:lnTo>
                    <a:pt x="1" y="2072"/>
                  </a:lnTo>
                  <a:lnTo>
                    <a:pt x="8383" y="2072"/>
                  </a:lnTo>
                  <a:lnTo>
                    <a:pt x="8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97;p59">
              <a:extLst>
                <a:ext uri="{FF2B5EF4-FFF2-40B4-BE49-F238E27FC236}">
                  <a16:creationId xmlns="" xmlns:a16="http://schemas.microsoft.com/office/drawing/2014/main" id="{B690C612-692C-40DC-8D25-0C6C6854DAC8}"/>
                </a:ext>
              </a:extLst>
            </p:cNvPr>
            <p:cNvSpPr/>
            <p:nvPr/>
          </p:nvSpPr>
          <p:spPr>
            <a:xfrm>
              <a:off x="7024675" y="2445975"/>
              <a:ext cx="26825" cy="13700"/>
            </a:xfrm>
            <a:custGeom>
              <a:avLst/>
              <a:gdLst/>
              <a:ahLst/>
              <a:cxnLst/>
              <a:rect l="l" t="t" r="r" b="b"/>
              <a:pathLst>
                <a:path w="1073" h="548" extrusionOk="0">
                  <a:moveTo>
                    <a:pt x="537" y="0"/>
                  </a:moveTo>
                  <a:cubicBezTo>
                    <a:pt x="239" y="0"/>
                    <a:pt x="1" y="131"/>
                    <a:pt x="1" y="274"/>
                  </a:cubicBezTo>
                  <a:cubicBezTo>
                    <a:pt x="1" y="417"/>
                    <a:pt x="239" y="548"/>
                    <a:pt x="537" y="548"/>
                  </a:cubicBezTo>
                  <a:cubicBezTo>
                    <a:pt x="834" y="548"/>
                    <a:pt x="1072" y="417"/>
                    <a:pt x="1072" y="274"/>
                  </a:cubicBezTo>
                  <a:cubicBezTo>
                    <a:pt x="1072" y="131"/>
                    <a:pt x="834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98;p59">
              <a:extLst>
                <a:ext uri="{FF2B5EF4-FFF2-40B4-BE49-F238E27FC236}">
                  <a16:creationId xmlns="" xmlns:a16="http://schemas.microsoft.com/office/drawing/2014/main" id="{0CEA5781-07A7-4C5E-9A5B-D5EE3E18FF1C}"/>
                </a:ext>
              </a:extLst>
            </p:cNvPr>
            <p:cNvSpPr/>
            <p:nvPr/>
          </p:nvSpPr>
          <p:spPr>
            <a:xfrm>
              <a:off x="7024675" y="2464725"/>
              <a:ext cx="26825" cy="13425"/>
            </a:xfrm>
            <a:custGeom>
              <a:avLst/>
              <a:gdLst/>
              <a:ahLst/>
              <a:cxnLst/>
              <a:rect l="l" t="t" r="r" b="b"/>
              <a:pathLst>
                <a:path w="1073" h="537" extrusionOk="0">
                  <a:moveTo>
                    <a:pt x="537" y="0"/>
                  </a:moveTo>
                  <a:cubicBezTo>
                    <a:pt x="239" y="0"/>
                    <a:pt x="1" y="119"/>
                    <a:pt x="1" y="262"/>
                  </a:cubicBezTo>
                  <a:cubicBezTo>
                    <a:pt x="1" y="417"/>
                    <a:pt x="239" y="536"/>
                    <a:pt x="537" y="536"/>
                  </a:cubicBezTo>
                  <a:cubicBezTo>
                    <a:pt x="834" y="536"/>
                    <a:pt x="1072" y="417"/>
                    <a:pt x="1072" y="262"/>
                  </a:cubicBezTo>
                  <a:cubicBezTo>
                    <a:pt x="1072" y="119"/>
                    <a:pt x="834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99;p59">
              <a:extLst>
                <a:ext uri="{FF2B5EF4-FFF2-40B4-BE49-F238E27FC236}">
                  <a16:creationId xmlns="" xmlns:a16="http://schemas.microsoft.com/office/drawing/2014/main" id="{B15BFADC-AEF5-4C11-A5F6-D738A67A8FFE}"/>
                </a:ext>
              </a:extLst>
            </p:cNvPr>
            <p:cNvSpPr/>
            <p:nvPr/>
          </p:nvSpPr>
          <p:spPr>
            <a:xfrm>
              <a:off x="6994925" y="2453400"/>
              <a:ext cx="26800" cy="13725"/>
            </a:xfrm>
            <a:custGeom>
              <a:avLst/>
              <a:gdLst/>
              <a:ahLst/>
              <a:cxnLst/>
              <a:rect l="l" t="t" r="r" b="b"/>
              <a:pathLst>
                <a:path w="1072" h="549" extrusionOk="0">
                  <a:moveTo>
                    <a:pt x="536" y="1"/>
                  </a:moveTo>
                  <a:cubicBezTo>
                    <a:pt x="238" y="1"/>
                    <a:pt x="0" y="132"/>
                    <a:pt x="0" y="275"/>
                  </a:cubicBezTo>
                  <a:cubicBezTo>
                    <a:pt x="0" y="418"/>
                    <a:pt x="238" y="548"/>
                    <a:pt x="536" y="548"/>
                  </a:cubicBezTo>
                  <a:cubicBezTo>
                    <a:pt x="834" y="548"/>
                    <a:pt x="1072" y="418"/>
                    <a:pt x="1072" y="275"/>
                  </a:cubicBezTo>
                  <a:cubicBezTo>
                    <a:pt x="1072" y="132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200;p59">
              <a:extLst>
                <a:ext uri="{FF2B5EF4-FFF2-40B4-BE49-F238E27FC236}">
                  <a16:creationId xmlns="" xmlns:a16="http://schemas.microsoft.com/office/drawing/2014/main" id="{CC697F75-473B-4590-8EAF-EBD223AD8C78}"/>
                </a:ext>
              </a:extLst>
            </p:cNvPr>
            <p:cNvSpPr/>
            <p:nvPr/>
          </p:nvSpPr>
          <p:spPr>
            <a:xfrm>
              <a:off x="7054450" y="2453400"/>
              <a:ext cx="26825" cy="13725"/>
            </a:xfrm>
            <a:custGeom>
              <a:avLst/>
              <a:gdLst/>
              <a:ahLst/>
              <a:cxnLst/>
              <a:rect l="l" t="t" r="r" b="b"/>
              <a:pathLst>
                <a:path w="1073" h="549" extrusionOk="0">
                  <a:moveTo>
                    <a:pt x="536" y="1"/>
                  </a:moveTo>
                  <a:cubicBezTo>
                    <a:pt x="239" y="1"/>
                    <a:pt x="0" y="132"/>
                    <a:pt x="0" y="275"/>
                  </a:cubicBezTo>
                  <a:cubicBezTo>
                    <a:pt x="0" y="418"/>
                    <a:pt x="239" y="548"/>
                    <a:pt x="536" y="548"/>
                  </a:cubicBezTo>
                  <a:cubicBezTo>
                    <a:pt x="834" y="548"/>
                    <a:pt x="1072" y="418"/>
                    <a:pt x="1072" y="275"/>
                  </a:cubicBezTo>
                  <a:cubicBezTo>
                    <a:pt x="1072" y="132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201;p59">
              <a:extLst>
                <a:ext uri="{FF2B5EF4-FFF2-40B4-BE49-F238E27FC236}">
                  <a16:creationId xmlns="" xmlns:a16="http://schemas.microsoft.com/office/drawing/2014/main" id="{5367D3F4-9DCF-4925-BF5B-44E69574A00B}"/>
                </a:ext>
              </a:extLst>
            </p:cNvPr>
            <p:cNvSpPr/>
            <p:nvPr/>
          </p:nvSpPr>
          <p:spPr>
            <a:xfrm>
              <a:off x="7024675" y="2483175"/>
              <a:ext cx="26825" cy="13725"/>
            </a:xfrm>
            <a:custGeom>
              <a:avLst/>
              <a:gdLst/>
              <a:ahLst/>
              <a:cxnLst/>
              <a:rect l="l" t="t" r="r" b="b"/>
              <a:pathLst>
                <a:path w="1073" h="549" extrusionOk="0">
                  <a:moveTo>
                    <a:pt x="537" y="0"/>
                  </a:moveTo>
                  <a:cubicBezTo>
                    <a:pt x="239" y="0"/>
                    <a:pt x="1" y="131"/>
                    <a:pt x="1" y="274"/>
                  </a:cubicBezTo>
                  <a:cubicBezTo>
                    <a:pt x="1" y="417"/>
                    <a:pt x="239" y="548"/>
                    <a:pt x="537" y="548"/>
                  </a:cubicBezTo>
                  <a:cubicBezTo>
                    <a:pt x="834" y="548"/>
                    <a:pt x="1072" y="417"/>
                    <a:pt x="1072" y="274"/>
                  </a:cubicBezTo>
                  <a:cubicBezTo>
                    <a:pt x="1072" y="131"/>
                    <a:pt x="834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202;p59">
              <a:extLst>
                <a:ext uri="{FF2B5EF4-FFF2-40B4-BE49-F238E27FC236}">
                  <a16:creationId xmlns="" xmlns:a16="http://schemas.microsoft.com/office/drawing/2014/main" id="{FCAE6C5E-40CE-40E3-9775-774846D2C55C}"/>
                </a:ext>
              </a:extLst>
            </p:cNvPr>
            <p:cNvSpPr/>
            <p:nvPr/>
          </p:nvSpPr>
          <p:spPr>
            <a:xfrm>
              <a:off x="6994925" y="2472150"/>
              <a:ext cx="26800" cy="13425"/>
            </a:xfrm>
            <a:custGeom>
              <a:avLst/>
              <a:gdLst/>
              <a:ahLst/>
              <a:cxnLst/>
              <a:rect l="l" t="t" r="r" b="b"/>
              <a:pathLst>
                <a:path w="1072" h="537" extrusionOk="0">
                  <a:moveTo>
                    <a:pt x="536" y="1"/>
                  </a:moveTo>
                  <a:cubicBezTo>
                    <a:pt x="238" y="1"/>
                    <a:pt x="0" y="120"/>
                    <a:pt x="0" y="263"/>
                  </a:cubicBezTo>
                  <a:cubicBezTo>
                    <a:pt x="0" y="418"/>
                    <a:pt x="238" y="537"/>
                    <a:pt x="536" y="537"/>
                  </a:cubicBezTo>
                  <a:cubicBezTo>
                    <a:pt x="834" y="537"/>
                    <a:pt x="1072" y="418"/>
                    <a:pt x="1072" y="263"/>
                  </a:cubicBezTo>
                  <a:cubicBezTo>
                    <a:pt x="1072" y="120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203;p59">
              <a:extLst>
                <a:ext uri="{FF2B5EF4-FFF2-40B4-BE49-F238E27FC236}">
                  <a16:creationId xmlns="" xmlns:a16="http://schemas.microsoft.com/office/drawing/2014/main" id="{74D7A39A-278E-4523-BCE8-7AB02C53ECEC}"/>
                </a:ext>
              </a:extLst>
            </p:cNvPr>
            <p:cNvSpPr/>
            <p:nvPr/>
          </p:nvSpPr>
          <p:spPr>
            <a:xfrm>
              <a:off x="7054450" y="2472150"/>
              <a:ext cx="26825" cy="13425"/>
            </a:xfrm>
            <a:custGeom>
              <a:avLst/>
              <a:gdLst/>
              <a:ahLst/>
              <a:cxnLst/>
              <a:rect l="l" t="t" r="r" b="b"/>
              <a:pathLst>
                <a:path w="1073" h="537" extrusionOk="0">
                  <a:moveTo>
                    <a:pt x="536" y="1"/>
                  </a:moveTo>
                  <a:cubicBezTo>
                    <a:pt x="239" y="1"/>
                    <a:pt x="0" y="120"/>
                    <a:pt x="0" y="263"/>
                  </a:cubicBezTo>
                  <a:cubicBezTo>
                    <a:pt x="0" y="418"/>
                    <a:pt x="239" y="537"/>
                    <a:pt x="536" y="537"/>
                  </a:cubicBezTo>
                  <a:cubicBezTo>
                    <a:pt x="834" y="537"/>
                    <a:pt x="1072" y="418"/>
                    <a:pt x="1072" y="263"/>
                  </a:cubicBezTo>
                  <a:cubicBezTo>
                    <a:pt x="1072" y="120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204;p59">
              <a:extLst>
                <a:ext uri="{FF2B5EF4-FFF2-40B4-BE49-F238E27FC236}">
                  <a16:creationId xmlns="" xmlns:a16="http://schemas.microsoft.com/office/drawing/2014/main" id="{B20BA2BD-54F2-4FE9-B8A4-709440984A37}"/>
                </a:ext>
              </a:extLst>
            </p:cNvPr>
            <p:cNvSpPr/>
            <p:nvPr/>
          </p:nvSpPr>
          <p:spPr>
            <a:xfrm>
              <a:off x="6968725" y="2484375"/>
              <a:ext cx="27100" cy="13400"/>
            </a:xfrm>
            <a:custGeom>
              <a:avLst/>
              <a:gdLst/>
              <a:ahLst/>
              <a:cxnLst/>
              <a:rect l="l" t="t" r="r" b="b"/>
              <a:pathLst>
                <a:path w="1084" h="536" extrusionOk="0">
                  <a:moveTo>
                    <a:pt x="548" y="0"/>
                  </a:moveTo>
                  <a:cubicBezTo>
                    <a:pt x="251" y="0"/>
                    <a:pt x="0" y="119"/>
                    <a:pt x="0" y="274"/>
                  </a:cubicBezTo>
                  <a:cubicBezTo>
                    <a:pt x="0" y="417"/>
                    <a:pt x="251" y="536"/>
                    <a:pt x="548" y="536"/>
                  </a:cubicBezTo>
                  <a:cubicBezTo>
                    <a:pt x="846" y="536"/>
                    <a:pt x="1084" y="417"/>
                    <a:pt x="1084" y="274"/>
                  </a:cubicBezTo>
                  <a:cubicBezTo>
                    <a:pt x="1084" y="119"/>
                    <a:pt x="846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205;p59">
              <a:extLst>
                <a:ext uri="{FF2B5EF4-FFF2-40B4-BE49-F238E27FC236}">
                  <a16:creationId xmlns="" xmlns:a16="http://schemas.microsoft.com/office/drawing/2014/main" id="{296EE2B1-1016-440E-80B9-A43A45110632}"/>
                </a:ext>
              </a:extLst>
            </p:cNvPr>
            <p:cNvSpPr/>
            <p:nvPr/>
          </p:nvSpPr>
          <p:spPr>
            <a:xfrm>
              <a:off x="7085100" y="2484375"/>
              <a:ext cx="26825" cy="13400"/>
            </a:xfrm>
            <a:custGeom>
              <a:avLst/>
              <a:gdLst/>
              <a:ahLst/>
              <a:cxnLst/>
              <a:rect l="l" t="t" r="r" b="b"/>
              <a:pathLst>
                <a:path w="1073" h="536" extrusionOk="0">
                  <a:moveTo>
                    <a:pt x="537" y="0"/>
                  </a:moveTo>
                  <a:cubicBezTo>
                    <a:pt x="239" y="0"/>
                    <a:pt x="1" y="119"/>
                    <a:pt x="1" y="274"/>
                  </a:cubicBezTo>
                  <a:cubicBezTo>
                    <a:pt x="1" y="417"/>
                    <a:pt x="239" y="536"/>
                    <a:pt x="537" y="536"/>
                  </a:cubicBezTo>
                  <a:cubicBezTo>
                    <a:pt x="834" y="536"/>
                    <a:pt x="1072" y="417"/>
                    <a:pt x="1072" y="274"/>
                  </a:cubicBezTo>
                  <a:cubicBezTo>
                    <a:pt x="1072" y="119"/>
                    <a:pt x="834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206;p59">
              <a:extLst>
                <a:ext uri="{FF2B5EF4-FFF2-40B4-BE49-F238E27FC236}">
                  <a16:creationId xmlns="" xmlns:a16="http://schemas.microsoft.com/office/drawing/2014/main" id="{BB008988-3FA7-41AF-871D-55226AF38F4B}"/>
                </a:ext>
              </a:extLst>
            </p:cNvPr>
            <p:cNvSpPr/>
            <p:nvPr/>
          </p:nvSpPr>
          <p:spPr>
            <a:xfrm>
              <a:off x="7024675" y="2505500"/>
              <a:ext cx="26825" cy="13425"/>
            </a:xfrm>
            <a:custGeom>
              <a:avLst/>
              <a:gdLst/>
              <a:ahLst/>
              <a:cxnLst/>
              <a:rect l="l" t="t" r="r" b="b"/>
              <a:pathLst>
                <a:path w="1073" h="537" extrusionOk="0">
                  <a:moveTo>
                    <a:pt x="537" y="0"/>
                  </a:moveTo>
                  <a:cubicBezTo>
                    <a:pt x="239" y="0"/>
                    <a:pt x="1" y="119"/>
                    <a:pt x="1" y="262"/>
                  </a:cubicBezTo>
                  <a:cubicBezTo>
                    <a:pt x="1" y="417"/>
                    <a:pt x="239" y="536"/>
                    <a:pt x="537" y="536"/>
                  </a:cubicBezTo>
                  <a:cubicBezTo>
                    <a:pt x="834" y="536"/>
                    <a:pt x="1072" y="417"/>
                    <a:pt x="1072" y="262"/>
                  </a:cubicBezTo>
                  <a:cubicBezTo>
                    <a:pt x="1072" y="119"/>
                    <a:pt x="834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207;p59">
              <a:extLst>
                <a:ext uri="{FF2B5EF4-FFF2-40B4-BE49-F238E27FC236}">
                  <a16:creationId xmlns="" xmlns:a16="http://schemas.microsoft.com/office/drawing/2014/main" id="{01052F9C-9526-42BE-A082-C0F23D14D50B}"/>
                </a:ext>
              </a:extLst>
            </p:cNvPr>
            <p:cNvSpPr/>
            <p:nvPr/>
          </p:nvSpPr>
          <p:spPr>
            <a:xfrm>
              <a:off x="6994925" y="2494175"/>
              <a:ext cx="26800" cy="13425"/>
            </a:xfrm>
            <a:custGeom>
              <a:avLst/>
              <a:gdLst/>
              <a:ahLst/>
              <a:cxnLst/>
              <a:rect l="l" t="t" r="r" b="b"/>
              <a:pathLst>
                <a:path w="1072" h="537" extrusionOk="0">
                  <a:moveTo>
                    <a:pt x="536" y="1"/>
                  </a:moveTo>
                  <a:cubicBezTo>
                    <a:pt x="238" y="1"/>
                    <a:pt x="0" y="120"/>
                    <a:pt x="0" y="275"/>
                  </a:cubicBezTo>
                  <a:cubicBezTo>
                    <a:pt x="0" y="418"/>
                    <a:pt x="238" y="537"/>
                    <a:pt x="536" y="537"/>
                  </a:cubicBezTo>
                  <a:cubicBezTo>
                    <a:pt x="834" y="537"/>
                    <a:pt x="1072" y="418"/>
                    <a:pt x="1072" y="275"/>
                  </a:cubicBezTo>
                  <a:cubicBezTo>
                    <a:pt x="1072" y="120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208;p59">
              <a:extLst>
                <a:ext uri="{FF2B5EF4-FFF2-40B4-BE49-F238E27FC236}">
                  <a16:creationId xmlns="" xmlns:a16="http://schemas.microsoft.com/office/drawing/2014/main" id="{DD2A056E-1A70-40BD-ACBF-35053AB8F0B7}"/>
                </a:ext>
              </a:extLst>
            </p:cNvPr>
            <p:cNvSpPr/>
            <p:nvPr/>
          </p:nvSpPr>
          <p:spPr>
            <a:xfrm>
              <a:off x="7054450" y="2494175"/>
              <a:ext cx="26825" cy="13425"/>
            </a:xfrm>
            <a:custGeom>
              <a:avLst/>
              <a:gdLst/>
              <a:ahLst/>
              <a:cxnLst/>
              <a:rect l="l" t="t" r="r" b="b"/>
              <a:pathLst>
                <a:path w="1073" h="537" extrusionOk="0">
                  <a:moveTo>
                    <a:pt x="536" y="1"/>
                  </a:moveTo>
                  <a:cubicBezTo>
                    <a:pt x="239" y="1"/>
                    <a:pt x="0" y="120"/>
                    <a:pt x="0" y="275"/>
                  </a:cubicBezTo>
                  <a:cubicBezTo>
                    <a:pt x="0" y="418"/>
                    <a:pt x="239" y="537"/>
                    <a:pt x="536" y="537"/>
                  </a:cubicBezTo>
                  <a:cubicBezTo>
                    <a:pt x="834" y="537"/>
                    <a:pt x="1072" y="418"/>
                    <a:pt x="1072" y="275"/>
                  </a:cubicBezTo>
                  <a:cubicBezTo>
                    <a:pt x="1072" y="120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2209;p59">
            <a:extLst>
              <a:ext uri="{FF2B5EF4-FFF2-40B4-BE49-F238E27FC236}">
                <a16:creationId xmlns="" xmlns:a16="http://schemas.microsoft.com/office/drawing/2014/main" id="{932B159E-AB0C-439D-94D1-CC56E6BFCCC2}"/>
              </a:ext>
            </a:extLst>
          </p:cNvPr>
          <p:cNvGrpSpPr/>
          <p:nvPr/>
        </p:nvGrpSpPr>
        <p:grpSpPr>
          <a:xfrm>
            <a:off x="1312505" y="4589320"/>
            <a:ext cx="2466663" cy="1491796"/>
            <a:chOff x="6913350" y="3890725"/>
            <a:chExt cx="1138750" cy="652675"/>
          </a:xfrm>
        </p:grpSpPr>
        <p:sp>
          <p:nvSpPr>
            <p:cNvPr id="151" name="Google Shape;2210;p59">
              <a:extLst>
                <a:ext uri="{FF2B5EF4-FFF2-40B4-BE49-F238E27FC236}">
                  <a16:creationId xmlns="" xmlns:a16="http://schemas.microsoft.com/office/drawing/2014/main" id="{0B62D2C7-F70E-4287-A4A4-5169D0096DEC}"/>
                </a:ext>
              </a:extLst>
            </p:cNvPr>
            <p:cNvSpPr/>
            <p:nvPr/>
          </p:nvSpPr>
          <p:spPr>
            <a:xfrm>
              <a:off x="6913350" y="3890725"/>
              <a:ext cx="1056725" cy="605075"/>
            </a:xfrm>
            <a:custGeom>
              <a:avLst/>
              <a:gdLst/>
              <a:ahLst/>
              <a:cxnLst/>
              <a:rect l="l" t="t" r="r" b="b"/>
              <a:pathLst>
                <a:path w="42269" h="24203" extrusionOk="0">
                  <a:moveTo>
                    <a:pt x="7826" y="0"/>
                  </a:moveTo>
                  <a:cubicBezTo>
                    <a:pt x="4018" y="0"/>
                    <a:pt x="446" y="2832"/>
                    <a:pt x="49" y="7075"/>
                  </a:cubicBezTo>
                  <a:cubicBezTo>
                    <a:pt x="1" y="7563"/>
                    <a:pt x="1" y="8052"/>
                    <a:pt x="49" y="8540"/>
                  </a:cubicBezTo>
                  <a:cubicBezTo>
                    <a:pt x="275" y="10909"/>
                    <a:pt x="275" y="13290"/>
                    <a:pt x="49" y="15660"/>
                  </a:cubicBezTo>
                  <a:cubicBezTo>
                    <a:pt x="1" y="16148"/>
                    <a:pt x="1" y="16636"/>
                    <a:pt x="49" y="17124"/>
                  </a:cubicBezTo>
                  <a:cubicBezTo>
                    <a:pt x="451" y="21376"/>
                    <a:pt x="4028" y="24203"/>
                    <a:pt x="7830" y="24203"/>
                  </a:cubicBezTo>
                  <a:cubicBezTo>
                    <a:pt x="9308" y="24203"/>
                    <a:pt x="10820" y="23776"/>
                    <a:pt x="12193" y="22839"/>
                  </a:cubicBezTo>
                  <a:lnTo>
                    <a:pt x="30088" y="22839"/>
                  </a:lnTo>
                  <a:cubicBezTo>
                    <a:pt x="31461" y="23776"/>
                    <a:pt x="32973" y="24203"/>
                    <a:pt x="34451" y="24203"/>
                  </a:cubicBezTo>
                  <a:cubicBezTo>
                    <a:pt x="38252" y="24203"/>
                    <a:pt x="41826" y="21376"/>
                    <a:pt x="42220" y="17124"/>
                  </a:cubicBezTo>
                  <a:cubicBezTo>
                    <a:pt x="42268" y="16636"/>
                    <a:pt x="42268" y="16148"/>
                    <a:pt x="42220" y="15660"/>
                  </a:cubicBezTo>
                  <a:cubicBezTo>
                    <a:pt x="42006" y="13290"/>
                    <a:pt x="42006" y="10909"/>
                    <a:pt x="42232" y="8540"/>
                  </a:cubicBezTo>
                  <a:cubicBezTo>
                    <a:pt x="42268" y="8052"/>
                    <a:pt x="42268" y="7563"/>
                    <a:pt x="42232" y="7075"/>
                  </a:cubicBezTo>
                  <a:cubicBezTo>
                    <a:pt x="41826" y="2832"/>
                    <a:pt x="38252" y="0"/>
                    <a:pt x="34447" y="0"/>
                  </a:cubicBezTo>
                  <a:cubicBezTo>
                    <a:pt x="33010" y="0"/>
                    <a:pt x="31540" y="404"/>
                    <a:pt x="30195" y="1289"/>
                  </a:cubicBezTo>
                  <a:lnTo>
                    <a:pt x="12086" y="1289"/>
                  </a:lnTo>
                  <a:cubicBezTo>
                    <a:pt x="10738" y="404"/>
                    <a:pt x="9265" y="0"/>
                    <a:pt x="78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211;p59">
              <a:extLst>
                <a:ext uri="{FF2B5EF4-FFF2-40B4-BE49-F238E27FC236}">
                  <a16:creationId xmlns="" xmlns:a16="http://schemas.microsoft.com/office/drawing/2014/main" id="{6D2B3919-8B6A-4D1F-AC0E-EBB0B3E5CB1A}"/>
                </a:ext>
              </a:extLst>
            </p:cNvPr>
            <p:cNvSpPr/>
            <p:nvPr/>
          </p:nvSpPr>
          <p:spPr>
            <a:xfrm>
              <a:off x="6956225" y="4357225"/>
              <a:ext cx="162550" cy="82175"/>
            </a:xfrm>
            <a:custGeom>
              <a:avLst/>
              <a:gdLst/>
              <a:ahLst/>
              <a:cxnLst/>
              <a:rect l="l" t="t" r="r" b="b"/>
              <a:pathLst>
                <a:path w="6502" h="3287" extrusionOk="0">
                  <a:moveTo>
                    <a:pt x="5608" y="0"/>
                  </a:moveTo>
                  <a:cubicBezTo>
                    <a:pt x="3822" y="1048"/>
                    <a:pt x="1953" y="1917"/>
                    <a:pt x="0" y="2584"/>
                  </a:cubicBezTo>
                  <a:cubicBezTo>
                    <a:pt x="203" y="2834"/>
                    <a:pt x="405" y="3072"/>
                    <a:pt x="631" y="3286"/>
                  </a:cubicBezTo>
                  <a:cubicBezTo>
                    <a:pt x="2679" y="2536"/>
                    <a:pt x="4644" y="1595"/>
                    <a:pt x="6501" y="476"/>
                  </a:cubicBezTo>
                  <a:cubicBezTo>
                    <a:pt x="6204" y="310"/>
                    <a:pt x="5906" y="155"/>
                    <a:pt x="56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212;p59">
              <a:extLst>
                <a:ext uri="{FF2B5EF4-FFF2-40B4-BE49-F238E27FC236}">
                  <a16:creationId xmlns="" xmlns:a16="http://schemas.microsoft.com/office/drawing/2014/main" id="{52F754AD-F6AD-44EC-94C3-D3809B1FFF07}"/>
                </a:ext>
              </a:extLst>
            </p:cNvPr>
            <p:cNvSpPr/>
            <p:nvPr/>
          </p:nvSpPr>
          <p:spPr>
            <a:xfrm>
              <a:off x="7150000" y="4274175"/>
              <a:ext cx="70275" cy="62825"/>
            </a:xfrm>
            <a:custGeom>
              <a:avLst/>
              <a:gdLst/>
              <a:ahLst/>
              <a:cxnLst/>
              <a:rect l="l" t="t" r="r" b="b"/>
              <a:pathLst>
                <a:path w="2811" h="2513" extrusionOk="0">
                  <a:moveTo>
                    <a:pt x="2810" y="0"/>
                  </a:moveTo>
                  <a:cubicBezTo>
                    <a:pt x="1905" y="679"/>
                    <a:pt x="965" y="1357"/>
                    <a:pt x="0" y="1989"/>
                  </a:cubicBezTo>
                  <a:cubicBezTo>
                    <a:pt x="262" y="2155"/>
                    <a:pt x="524" y="2322"/>
                    <a:pt x="786" y="2512"/>
                  </a:cubicBezTo>
                  <a:cubicBezTo>
                    <a:pt x="1477" y="2048"/>
                    <a:pt x="2144" y="1560"/>
                    <a:pt x="2810" y="1060"/>
                  </a:cubicBezTo>
                  <a:lnTo>
                    <a:pt x="28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213;p59">
              <a:extLst>
                <a:ext uri="{FF2B5EF4-FFF2-40B4-BE49-F238E27FC236}">
                  <a16:creationId xmlns="" xmlns:a16="http://schemas.microsoft.com/office/drawing/2014/main" id="{483D8BE7-6694-4B63-964C-22BFED5F5DAF}"/>
                </a:ext>
              </a:extLst>
            </p:cNvPr>
            <p:cNvSpPr/>
            <p:nvPr/>
          </p:nvSpPr>
          <p:spPr>
            <a:xfrm>
              <a:off x="7181550" y="4312575"/>
              <a:ext cx="38725" cy="46150"/>
            </a:xfrm>
            <a:custGeom>
              <a:avLst/>
              <a:gdLst/>
              <a:ahLst/>
              <a:cxnLst/>
              <a:rect l="l" t="t" r="r" b="b"/>
              <a:pathLst>
                <a:path w="1549" h="1846" extrusionOk="0">
                  <a:moveTo>
                    <a:pt x="1548" y="0"/>
                  </a:moveTo>
                  <a:cubicBezTo>
                    <a:pt x="1048" y="453"/>
                    <a:pt x="524" y="893"/>
                    <a:pt x="0" y="1310"/>
                  </a:cubicBezTo>
                  <a:cubicBezTo>
                    <a:pt x="239" y="1488"/>
                    <a:pt x="465" y="1667"/>
                    <a:pt x="703" y="1846"/>
                  </a:cubicBezTo>
                  <a:cubicBezTo>
                    <a:pt x="989" y="1619"/>
                    <a:pt x="1274" y="1381"/>
                    <a:pt x="1548" y="1131"/>
                  </a:cubicBezTo>
                  <a:lnTo>
                    <a:pt x="15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214;p59">
              <a:extLst>
                <a:ext uri="{FF2B5EF4-FFF2-40B4-BE49-F238E27FC236}">
                  <a16:creationId xmlns="" xmlns:a16="http://schemas.microsoft.com/office/drawing/2014/main" id="{D45F876D-9282-4E04-98F9-84E3D8656F87}"/>
                </a:ext>
              </a:extLst>
            </p:cNvPr>
            <p:cNvSpPr/>
            <p:nvPr/>
          </p:nvSpPr>
          <p:spPr>
            <a:xfrm>
              <a:off x="7118150" y="4336675"/>
              <a:ext cx="31875" cy="19375"/>
            </a:xfrm>
            <a:custGeom>
              <a:avLst/>
              <a:gdLst/>
              <a:ahLst/>
              <a:cxnLst/>
              <a:rect l="l" t="t" r="r" b="b"/>
              <a:pathLst>
                <a:path w="1275" h="775" extrusionOk="0">
                  <a:moveTo>
                    <a:pt x="477" y="0"/>
                  </a:moveTo>
                  <a:cubicBezTo>
                    <a:pt x="322" y="96"/>
                    <a:pt x="167" y="203"/>
                    <a:pt x="0" y="298"/>
                  </a:cubicBezTo>
                  <a:cubicBezTo>
                    <a:pt x="298" y="453"/>
                    <a:pt x="584" y="608"/>
                    <a:pt x="870" y="774"/>
                  </a:cubicBezTo>
                  <a:cubicBezTo>
                    <a:pt x="1012" y="691"/>
                    <a:pt x="1143" y="608"/>
                    <a:pt x="1274" y="512"/>
                  </a:cubicBezTo>
                  <a:cubicBezTo>
                    <a:pt x="1012" y="334"/>
                    <a:pt x="751" y="167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215;p59">
              <a:extLst>
                <a:ext uri="{FF2B5EF4-FFF2-40B4-BE49-F238E27FC236}">
                  <a16:creationId xmlns="" xmlns:a16="http://schemas.microsoft.com/office/drawing/2014/main" id="{4555EB1E-474A-4FC2-A3E3-22A9BCCB8278}"/>
                </a:ext>
              </a:extLst>
            </p:cNvPr>
            <p:cNvSpPr/>
            <p:nvPr/>
          </p:nvSpPr>
          <p:spPr>
            <a:xfrm>
              <a:off x="7155350" y="4359000"/>
              <a:ext cx="26225" cy="18475"/>
            </a:xfrm>
            <a:custGeom>
              <a:avLst/>
              <a:gdLst/>
              <a:ahLst/>
              <a:cxnLst/>
              <a:rect l="l" t="t" r="r" b="b"/>
              <a:pathLst>
                <a:path w="1049" h="739" extrusionOk="0">
                  <a:moveTo>
                    <a:pt x="334" y="0"/>
                  </a:moveTo>
                  <a:lnTo>
                    <a:pt x="1" y="239"/>
                  </a:lnTo>
                  <a:cubicBezTo>
                    <a:pt x="263" y="405"/>
                    <a:pt x="513" y="572"/>
                    <a:pt x="775" y="739"/>
                  </a:cubicBezTo>
                  <a:cubicBezTo>
                    <a:pt x="870" y="667"/>
                    <a:pt x="953" y="596"/>
                    <a:pt x="1048" y="536"/>
                  </a:cubicBezTo>
                  <a:cubicBezTo>
                    <a:pt x="810" y="346"/>
                    <a:pt x="572" y="179"/>
                    <a:pt x="3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216;p59">
              <a:extLst>
                <a:ext uri="{FF2B5EF4-FFF2-40B4-BE49-F238E27FC236}">
                  <a16:creationId xmlns="" xmlns:a16="http://schemas.microsoft.com/office/drawing/2014/main" id="{B21E03F0-5CFE-41C6-9D48-D7C7857A5CBA}"/>
                </a:ext>
              </a:extLst>
            </p:cNvPr>
            <p:cNvSpPr/>
            <p:nvPr/>
          </p:nvSpPr>
          <p:spPr>
            <a:xfrm>
              <a:off x="6991650" y="4378650"/>
              <a:ext cx="164025" cy="91700"/>
            </a:xfrm>
            <a:custGeom>
              <a:avLst/>
              <a:gdLst/>
              <a:ahLst/>
              <a:cxnLst/>
              <a:rect l="l" t="t" r="r" b="b"/>
              <a:pathLst>
                <a:path w="6561" h="3668" extrusionOk="0">
                  <a:moveTo>
                    <a:pt x="5763" y="0"/>
                  </a:moveTo>
                  <a:cubicBezTo>
                    <a:pt x="3953" y="1227"/>
                    <a:pt x="2024" y="2274"/>
                    <a:pt x="0" y="3108"/>
                  </a:cubicBezTo>
                  <a:cubicBezTo>
                    <a:pt x="274" y="3310"/>
                    <a:pt x="560" y="3501"/>
                    <a:pt x="858" y="3667"/>
                  </a:cubicBezTo>
                  <a:cubicBezTo>
                    <a:pt x="2858" y="2798"/>
                    <a:pt x="4775" y="1739"/>
                    <a:pt x="6561" y="488"/>
                  </a:cubicBezTo>
                  <a:cubicBezTo>
                    <a:pt x="6299" y="322"/>
                    <a:pt x="6037" y="155"/>
                    <a:pt x="5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217;p59">
              <a:extLst>
                <a:ext uri="{FF2B5EF4-FFF2-40B4-BE49-F238E27FC236}">
                  <a16:creationId xmlns="" xmlns:a16="http://schemas.microsoft.com/office/drawing/2014/main" id="{70EE09E9-4F2C-4F8F-8199-B615056560D6}"/>
                </a:ext>
              </a:extLst>
            </p:cNvPr>
            <p:cNvSpPr/>
            <p:nvPr/>
          </p:nvSpPr>
          <p:spPr>
            <a:xfrm>
              <a:off x="6913650" y="4285775"/>
              <a:ext cx="128625" cy="39025"/>
            </a:xfrm>
            <a:custGeom>
              <a:avLst/>
              <a:gdLst/>
              <a:ahLst/>
              <a:cxnLst/>
              <a:rect l="l" t="t" r="r" b="b"/>
              <a:pathLst>
                <a:path w="5145" h="1561" extrusionOk="0">
                  <a:moveTo>
                    <a:pt x="25" y="1"/>
                  </a:moveTo>
                  <a:cubicBezTo>
                    <a:pt x="1" y="286"/>
                    <a:pt x="1" y="572"/>
                    <a:pt x="13" y="870"/>
                  </a:cubicBezTo>
                  <a:cubicBezTo>
                    <a:pt x="1358" y="929"/>
                    <a:pt x="2704" y="1167"/>
                    <a:pt x="4001" y="1560"/>
                  </a:cubicBezTo>
                  <a:cubicBezTo>
                    <a:pt x="4382" y="1382"/>
                    <a:pt x="4763" y="1203"/>
                    <a:pt x="5144" y="1013"/>
                  </a:cubicBezTo>
                  <a:cubicBezTo>
                    <a:pt x="3489" y="441"/>
                    <a:pt x="1775" y="96"/>
                    <a:pt x="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218;p59">
              <a:extLst>
                <a:ext uri="{FF2B5EF4-FFF2-40B4-BE49-F238E27FC236}">
                  <a16:creationId xmlns="" xmlns:a16="http://schemas.microsoft.com/office/drawing/2014/main" id="{4EAE4FED-DAEC-45BE-903E-D0B43D06F2A5}"/>
                </a:ext>
              </a:extLst>
            </p:cNvPr>
            <p:cNvSpPr/>
            <p:nvPr/>
          </p:nvSpPr>
          <p:spPr>
            <a:xfrm>
              <a:off x="6916625" y="4235475"/>
              <a:ext cx="168800" cy="65200"/>
            </a:xfrm>
            <a:custGeom>
              <a:avLst/>
              <a:gdLst/>
              <a:ahLst/>
              <a:cxnLst/>
              <a:rect l="l" t="t" r="r" b="b"/>
              <a:pathLst>
                <a:path w="6752" h="2608" extrusionOk="0">
                  <a:moveTo>
                    <a:pt x="49" y="0"/>
                  </a:moveTo>
                  <a:cubicBezTo>
                    <a:pt x="37" y="286"/>
                    <a:pt x="13" y="572"/>
                    <a:pt x="1" y="858"/>
                  </a:cubicBezTo>
                  <a:cubicBezTo>
                    <a:pt x="2013" y="1179"/>
                    <a:pt x="3989" y="1762"/>
                    <a:pt x="5847" y="2608"/>
                  </a:cubicBezTo>
                  <a:cubicBezTo>
                    <a:pt x="6156" y="2441"/>
                    <a:pt x="6454" y="2274"/>
                    <a:pt x="6752" y="2096"/>
                  </a:cubicBezTo>
                  <a:cubicBezTo>
                    <a:pt x="4632" y="1072"/>
                    <a:pt x="2370" y="369"/>
                    <a:pt x="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219;p59">
              <a:extLst>
                <a:ext uri="{FF2B5EF4-FFF2-40B4-BE49-F238E27FC236}">
                  <a16:creationId xmlns="" xmlns:a16="http://schemas.microsoft.com/office/drawing/2014/main" id="{61DC2CED-52CA-43A8-B762-B6A45529C180}"/>
                </a:ext>
              </a:extLst>
            </p:cNvPr>
            <p:cNvSpPr/>
            <p:nvPr/>
          </p:nvSpPr>
          <p:spPr>
            <a:xfrm>
              <a:off x="7202975" y="4087250"/>
              <a:ext cx="17300" cy="24425"/>
            </a:xfrm>
            <a:custGeom>
              <a:avLst/>
              <a:gdLst/>
              <a:ahLst/>
              <a:cxnLst/>
              <a:rect l="l" t="t" r="r" b="b"/>
              <a:pathLst>
                <a:path w="692" h="977" extrusionOk="0">
                  <a:moveTo>
                    <a:pt x="691" y="0"/>
                  </a:moveTo>
                  <a:cubicBezTo>
                    <a:pt x="465" y="131"/>
                    <a:pt x="239" y="262"/>
                    <a:pt x="1" y="381"/>
                  </a:cubicBezTo>
                  <a:cubicBezTo>
                    <a:pt x="227" y="572"/>
                    <a:pt x="465" y="774"/>
                    <a:pt x="691" y="976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rgbClr val="DD4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220;p59">
              <a:extLst>
                <a:ext uri="{FF2B5EF4-FFF2-40B4-BE49-F238E27FC236}">
                  <a16:creationId xmlns="" xmlns:a16="http://schemas.microsoft.com/office/drawing/2014/main" id="{1ECAEDE3-9993-46A3-A28C-740EFE1BF85B}"/>
                </a:ext>
              </a:extLst>
            </p:cNvPr>
            <p:cNvSpPr/>
            <p:nvPr/>
          </p:nvSpPr>
          <p:spPr>
            <a:xfrm>
              <a:off x="6916625" y="4094675"/>
              <a:ext cx="188450" cy="60150"/>
            </a:xfrm>
            <a:custGeom>
              <a:avLst/>
              <a:gdLst/>
              <a:ahLst/>
              <a:cxnLst/>
              <a:rect l="l" t="t" r="r" b="b"/>
              <a:pathLst>
                <a:path w="7538" h="2406" extrusionOk="0">
                  <a:moveTo>
                    <a:pt x="6478" y="1"/>
                  </a:moveTo>
                  <a:cubicBezTo>
                    <a:pt x="4382" y="739"/>
                    <a:pt x="2215" y="1263"/>
                    <a:pt x="1" y="1549"/>
                  </a:cubicBezTo>
                  <a:cubicBezTo>
                    <a:pt x="25" y="1834"/>
                    <a:pt x="37" y="2120"/>
                    <a:pt x="49" y="2406"/>
                  </a:cubicBezTo>
                  <a:cubicBezTo>
                    <a:pt x="2608" y="2072"/>
                    <a:pt x="5121" y="1441"/>
                    <a:pt x="7538" y="525"/>
                  </a:cubicBezTo>
                  <a:cubicBezTo>
                    <a:pt x="7192" y="346"/>
                    <a:pt x="6835" y="167"/>
                    <a:pt x="64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221;p59">
              <a:extLst>
                <a:ext uri="{FF2B5EF4-FFF2-40B4-BE49-F238E27FC236}">
                  <a16:creationId xmlns="" xmlns:a16="http://schemas.microsoft.com/office/drawing/2014/main" id="{CCEA6810-CC0B-4EC6-BBE4-54E22175C33C}"/>
                </a:ext>
              </a:extLst>
            </p:cNvPr>
            <p:cNvSpPr/>
            <p:nvPr/>
          </p:nvSpPr>
          <p:spPr>
            <a:xfrm>
              <a:off x="6913350" y="3974725"/>
              <a:ext cx="306925" cy="228925"/>
            </a:xfrm>
            <a:custGeom>
              <a:avLst/>
              <a:gdLst/>
              <a:ahLst/>
              <a:cxnLst/>
              <a:rect l="l" t="t" r="r" b="b"/>
              <a:pathLst>
                <a:path w="12277" h="9157" extrusionOk="0">
                  <a:moveTo>
                    <a:pt x="7716" y="1"/>
                  </a:moveTo>
                  <a:cubicBezTo>
                    <a:pt x="7252" y="453"/>
                    <a:pt x="6752" y="870"/>
                    <a:pt x="6204" y="1227"/>
                  </a:cubicBezTo>
                  <a:cubicBezTo>
                    <a:pt x="5930" y="1405"/>
                    <a:pt x="5656" y="1584"/>
                    <a:pt x="5359" y="1751"/>
                  </a:cubicBezTo>
                  <a:cubicBezTo>
                    <a:pt x="4752" y="2084"/>
                    <a:pt x="4120" y="2382"/>
                    <a:pt x="3478" y="2632"/>
                  </a:cubicBezTo>
                  <a:cubicBezTo>
                    <a:pt x="2489" y="2310"/>
                    <a:pt x="1477" y="2036"/>
                    <a:pt x="465" y="1822"/>
                  </a:cubicBezTo>
                  <a:cubicBezTo>
                    <a:pt x="370" y="2096"/>
                    <a:pt x="287" y="2382"/>
                    <a:pt x="215" y="2668"/>
                  </a:cubicBezTo>
                  <a:cubicBezTo>
                    <a:pt x="834" y="2798"/>
                    <a:pt x="1453" y="2941"/>
                    <a:pt x="2061" y="3108"/>
                  </a:cubicBezTo>
                  <a:cubicBezTo>
                    <a:pt x="1394" y="3310"/>
                    <a:pt x="727" y="3465"/>
                    <a:pt x="60" y="3584"/>
                  </a:cubicBezTo>
                  <a:cubicBezTo>
                    <a:pt x="60" y="3632"/>
                    <a:pt x="49" y="3680"/>
                    <a:pt x="37" y="3715"/>
                  </a:cubicBezTo>
                  <a:cubicBezTo>
                    <a:pt x="13" y="3965"/>
                    <a:pt x="1" y="4215"/>
                    <a:pt x="1" y="4465"/>
                  </a:cubicBezTo>
                  <a:cubicBezTo>
                    <a:pt x="1180" y="4263"/>
                    <a:pt x="2335" y="3953"/>
                    <a:pt x="3454" y="3537"/>
                  </a:cubicBezTo>
                  <a:cubicBezTo>
                    <a:pt x="4525" y="3906"/>
                    <a:pt x="5585" y="4322"/>
                    <a:pt x="6609" y="4811"/>
                  </a:cubicBezTo>
                  <a:cubicBezTo>
                    <a:pt x="6954" y="4977"/>
                    <a:pt x="7311" y="5144"/>
                    <a:pt x="7657" y="5323"/>
                  </a:cubicBezTo>
                  <a:cubicBezTo>
                    <a:pt x="8133" y="5573"/>
                    <a:pt x="8585" y="5835"/>
                    <a:pt x="9050" y="6108"/>
                  </a:cubicBezTo>
                  <a:cubicBezTo>
                    <a:pt x="6240" y="7335"/>
                    <a:pt x="3251" y="8073"/>
                    <a:pt x="203" y="8287"/>
                  </a:cubicBezTo>
                  <a:lnTo>
                    <a:pt x="203" y="9156"/>
                  </a:lnTo>
                  <a:cubicBezTo>
                    <a:pt x="3573" y="8906"/>
                    <a:pt x="6871" y="8073"/>
                    <a:pt x="9955" y="6656"/>
                  </a:cubicBezTo>
                  <a:cubicBezTo>
                    <a:pt x="10645" y="7109"/>
                    <a:pt x="11324" y="7585"/>
                    <a:pt x="11979" y="8097"/>
                  </a:cubicBezTo>
                  <a:cubicBezTo>
                    <a:pt x="12086" y="7954"/>
                    <a:pt x="12169" y="7811"/>
                    <a:pt x="12264" y="7668"/>
                  </a:cubicBezTo>
                  <a:lnTo>
                    <a:pt x="12276" y="7228"/>
                  </a:lnTo>
                  <a:cubicBezTo>
                    <a:pt x="11824" y="6882"/>
                    <a:pt x="11359" y="6549"/>
                    <a:pt x="10883" y="6227"/>
                  </a:cubicBezTo>
                  <a:cubicBezTo>
                    <a:pt x="11086" y="6132"/>
                    <a:pt x="11276" y="6025"/>
                    <a:pt x="11479" y="5930"/>
                  </a:cubicBezTo>
                  <a:cubicBezTo>
                    <a:pt x="11240" y="5727"/>
                    <a:pt x="11002" y="5513"/>
                    <a:pt x="10752" y="5311"/>
                  </a:cubicBezTo>
                  <a:cubicBezTo>
                    <a:pt x="10514" y="5442"/>
                    <a:pt x="10264" y="5561"/>
                    <a:pt x="10014" y="5668"/>
                  </a:cubicBezTo>
                  <a:cubicBezTo>
                    <a:pt x="9585" y="5406"/>
                    <a:pt x="9145" y="5144"/>
                    <a:pt x="8704" y="4906"/>
                  </a:cubicBezTo>
                  <a:cubicBezTo>
                    <a:pt x="8383" y="4727"/>
                    <a:pt x="8050" y="4549"/>
                    <a:pt x="7728" y="4382"/>
                  </a:cubicBezTo>
                  <a:cubicBezTo>
                    <a:pt x="6728" y="3882"/>
                    <a:pt x="5716" y="3430"/>
                    <a:pt x="4668" y="3049"/>
                  </a:cubicBezTo>
                  <a:cubicBezTo>
                    <a:pt x="5204" y="2798"/>
                    <a:pt x="5728" y="2525"/>
                    <a:pt x="6228" y="2215"/>
                  </a:cubicBezTo>
                  <a:cubicBezTo>
                    <a:pt x="6502" y="2048"/>
                    <a:pt x="6764" y="1882"/>
                    <a:pt x="7026" y="1691"/>
                  </a:cubicBezTo>
                  <a:cubicBezTo>
                    <a:pt x="7526" y="1334"/>
                    <a:pt x="8002" y="929"/>
                    <a:pt x="8442" y="477"/>
                  </a:cubicBezTo>
                  <a:cubicBezTo>
                    <a:pt x="8204" y="310"/>
                    <a:pt x="7966" y="155"/>
                    <a:pt x="7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222;p59">
              <a:extLst>
                <a:ext uri="{FF2B5EF4-FFF2-40B4-BE49-F238E27FC236}">
                  <a16:creationId xmlns="" xmlns:a16="http://schemas.microsoft.com/office/drawing/2014/main" id="{EAB602D6-E9A2-4A5B-90F0-E736AB98F58F}"/>
                </a:ext>
              </a:extLst>
            </p:cNvPr>
            <p:cNvSpPr/>
            <p:nvPr/>
          </p:nvSpPr>
          <p:spPr>
            <a:xfrm>
              <a:off x="6949375" y="3956275"/>
              <a:ext cx="119375" cy="61925"/>
            </a:xfrm>
            <a:custGeom>
              <a:avLst/>
              <a:gdLst/>
              <a:ahLst/>
              <a:cxnLst/>
              <a:rect l="l" t="t" r="r" b="b"/>
              <a:pathLst>
                <a:path w="4775" h="2477" extrusionOk="0">
                  <a:moveTo>
                    <a:pt x="560" y="0"/>
                  </a:moveTo>
                  <a:cubicBezTo>
                    <a:pt x="358" y="215"/>
                    <a:pt x="167" y="453"/>
                    <a:pt x="1" y="703"/>
                  </a:cubicBezTo>
                  <a:cubicBezTo>
                    <a:pt x="1346" y="1203"/>
                    <a:pt x="2656" y="1798"/>
                    <a:pt x="3930" y="2477"/>
                  </a:cubicBezTo>
                  <a:cubicBezTo>
                    <a:pt x="4227" y="2310"/>
                    <a:pt x="4501" y="2143"/>
                    <a:pt x="4775" y="1953"/>
                  </a:cubicBezTo>
                  <a:cubicBezTo>
                    <a:pt x="3418" y="1215"/>
                    <a:pt x="2013" y="560"/>
                    <a:pt x="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223;p59">
              <a:extLst>
                <a:ext uri="{FF2B5EF4-FFF2-40B4-BE49-F238E27FC236}">
                  <a16:creationId xmlns="" xmlns:a16="http://schemas.microsoft.com/office/drawing/2014/main" id="{C3C33BAB-8B58-4320-B857-04924BDC64FF}"/>
                </a:ext>
              </a:extLst>
            </p:cNvPr>
            <p:cNvSpPr/>
            <p:nvPr/>
          </p:nvSpPr>
          <p:spPr>
            <a:xfrm>
              <a:off x="7088975" y="3891075"/>
              <a:ext cx="131300" cy="124450"/>
            </a:xfrm>
            <a:custGeom>
              <a:avLst/>
              <a:gdLst/>
              <a:ahLst/>
              <a:cxnLst/>
              <a:rect l="l" t="t" r="r" b="b"/>
              <a:pathLst>
                <a:path w="5252" h="4978" extrusionOk="0">
                  <a:moveTo>
                    <a:pt x="769" y="1"/>
                  </a:moveTo>
                  <a:cubicBezTo>
                    <a:pt x="513" y="1"/>
                    <a:pt x="257" y="13"/>
                    <a:pt x="1" y="37"/>
                  </a:cubicBezTo>
                  <a:cubicBezTo>
                    <a:pt x="715" y="501"/>
                    <a:pt x="1394" y="1013"/>
                    <a:pt x="2037" y="1561"/>
                  </a:cubicBezTo>
                  <a:cubicBezTo>
                    <a:pt x="1822" y="1965"/>
                    <a:pt x="1560" y="2334"/>
                    <a:pt x="1286" y="2692"/>
                  </a:cubicBezTo>
                  <a:cubicBezTo>
                    <a:pt x="1525" y="2846"/>
                    <a:pt x="1763" y="3001"/>
                    <a:pt x="1989" y="3168"/>
                  </a:cubicBezTo>
                  <a:cubicBezTo>
                    <a:pt x="2251" y="2846"/>
                    <a:pt x="2489" y="2513"/>
                    <a:pt x="2703" y="2156"/>
                  </a:cubicBezTo>
                  <a:cubicBezTo>
                    <a:pt x="3620" y="3025"/>
                    <a:pt x="4477" y="3966"/>
                    <a:pt x="5251" y="4978"/>
                  </a:cubicBezTo>
                  <a:lnTo>
                    <a:pt x="5251" y="3597"/>
                  </a:lnTo>
                  <a:cubicBezTo>
                    <a:pt x="4585" y="2799"/>
                    <a:pt x="3882" y="2049"/>
                    <a:pt x="3120" y="1346"/>
                  </a:cubicBezTo>
                  <a:cubicBezTo>
                    <a:pt x="3239" y="1061"/>
                    <a:pt x="3358" y="763"/>
                    <a:pt x="3442" y="465"/>
                  </a:cubicBezTo>
                  <a:cubicBezTo>
                    <a:pt x="3168" y="370"/>
                    <a:pt x="2894" y="287"/>
                    <a:pt x="2620" y="215"/>
                  </a:cubicBezTo>
                  <a:cubicBezTo>
                    <a:pt x="2560" y="394"/>
                    <a:pt x="2501" y="572"/>
                    <a:pt x="2429" y="739"/>
                  </a:cubicBezTo>
                  <a:cubicBezTo>
                    <a:pt x="2144" y="501"/>
                    <a:pt x="1846" y="263"/>
                    <a:pt x="1537" y="37"/>
                  </a:cubicBezTo>
                  <a:cubicBezTo>
                    <a:pt x="1281" y="13"/>
                    <a:pt x="1025" y="1"/>
                    <a:pt x="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224;p59">
              <a:extLst>
                <a:ext uri="{FF2B5EF4-FFF2-40B4-BE49-F238E27FC236}">
                  <a16:creationId xmlns="" xmlns:a16="http://schemas.microsoft.com/office/drawing/2014/main" id="{1871C0F7-BCFE-4B9C-A0E8-6AA7DFC09432}"/>
                </a:ext>
              </a:extLst>
            </p:cNvPr>
            <p:cNvSpPr/>
            <p:nvPr/>
          </p:nvSpPr>
          <p:spPr>
            <a:xfrm>
              <a:off x="6918125" y="4206600"/>
              <a:ext cx="261075" cy="34650"/>
            </a:xfrm>
            <a:custGeom>
              <a:avLst/>
              <a:gdLst/>
              <a:ahLst/>
              <a:cxnLst/>
              <a:rect l="l" t="t" r="r" b="b"/>
              <a:pathLst>
                <a:path w="10443" h="1386" extrusionOk="0">
                  <a:moveTo>
                    <a:pt x="12" y="0"/>
                  </a:moveTo>
                  <a:cubicBezTo>
                    <a:pt x="12" y="298"/>
                    <a:pt x="12" y="584"/>
                    <a:pt x="0" y="870"/>
                  </a:cubicBezTo>
                  <a:cubicBezTo>
                    <a:pt x="2461" y="1161"/>
                    <a:pt x="4951" y="1385"/>
                    <a:pt x="7431" y="1385"/>
                  </a:cubicBezTo>
                  <a:cubicBezTo>
                    <a:pt x="8094" y="1385"/>
                    <a:pt x="8757" y="1369"/>
                    <a:pt x="9418" y="1334"/>
                  </a:cubicBezTo>
                  <a:cubicBezTo>
                    <a:pt x="9775" y="1036"/>
                    <a:pt x="10109" y="727"/>
                    <a:pt x="10442" y="405"/>
                  </a:cubicBezTo>
                  <a:lnTo>
                    <a:pt x="10442" y="405"/>
                  </a:lnTo>
                  <a:cubicBezTo>
                    <a:pt x="9456" y="487"/>
                    <a:pt x="8464" y="523"/>
                    <a:pt x="7471" y="523"/>
                  </a:cubicBezTo>
                  <a:cubicBezTo>
                    <a:pt x="4986" y="523"/>
                    <a:pt x="2487" y="298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225;p59">
              <a:extLst>
                <a:ext uri="{FF2B5EF4-FFF2-40B4-BE49-F238E27FC236}">
                  <a16:creationId xmlns="" xmlns:a16="http://schemas.microsoft.com/office/drawing/2014/main" id="{79131E7C-5189-450D-ADC5-78904682A4C9}"/>
                </a:ext>
              </a:extLst>
            </p:cNvPr>
            <p:cNvSpPr/>
            <p:nvPr/>
          </p:nvSpPr>
          <p:spPr>
            <a:xfrm>
              <a:off x="7042850" y="4299175"/>
              <a:ext cx="177425" cy="196175"/>
            </a:xfrm>
            <a:custGeom>
              <a:avLst/>
              <a:gdLst/>
              <a:ahLst/>
              <a:cxnLst/>
              <a:rect l="l" t="t" r="r" b="b"/>
              <a:pathLst>
                <a:path w="7097" h="7847" extrusionOk="0">
                  <a:moveTo>
                    <a:pt x="2596" y="0"/>
                  </a:moveTo>
                  <a:cubicBezTo>
                    <a:pt x="2310" y="179"/>
                    <a:pt x="2024" y="346"/>
                    <a:pt x="1738" y="512"/>
                  </a:cubicBezTo>
                  <a:cubicBezTo>
                    <a:pt x="2334" y="810"/>
                    <a:pt x="2917" y="1143"/>
                    <a:pt x="3489" y="1500"/>
                  </a:cubicBezTo>
                  <a:cubicBezTo>
                    <a:pt x="3763" y="1667"/>
                    <a:pt x="4024" y="1834"/>
                    <a:pt x="4286" y="2012"/>
                  </a:cubicBezTo>
                  <a:cubicBezTo>
                    <a:pt x="4477" y="2143"/>
                    <a:pt x="4655" y="2262"/>
                    <a:pt x="4834" y="2393"/>
                  </a:cubicBezTo>
                  <a:cubicBezTo>
                    <a:pt x="5072" y="2572"/>
                    <a:pt x="5310" y="2739"/>
                    <a:pt x="5537" y="2929"/>
                  </a:cubicBezTo>
                  <a:cubicBezTo>
                    <a:pt x="5941" y="3239"/>
                    <a:pt x="6334" y="3560"/>
                    <a:pt x="6715" y="3906"/>
                  </a:cubicBezTo>
                  <a:lnTo>
                    <a:pt x="6584" y="4013"/>
                  </a:lnTo>
                  <a:cubicBezTo>
                    <a:pt x="6251" y="3786"/>
                    <a:pt x="5929" y="3560"/>
                    <a:pt x="5608" y="3346"/>
                  </a:cubicBezTo>
                  <a:lnTo>
                    <a:pt x="5275" y="3132"/>
                  </a:lnTo>
                  <a:cubicBezTo>
                    <a:pt x="5013" y="2965"/>
                    <a:pt x="4751" y="2798"/>
                    <a:pt x="4501" y="2632"/>
                  </a:cubicBezTo>
                  <a:cubicBezTo>
                    <a:pt x="4286" y="2513"/>
                    <a:pt x="4084" y="2393"/>
                    <a:pt x="3882" y="2274"/>
                  </a:cubicBezTo>
                  <a:cubicBezTo>
                    <a:pt x="3596" y="2108"/>
                    <a:pt x="3310" y="1953"/>
                    <a:pt x="3012" y="1798"/>
                  </a:cubicBezTo>
                  <a:cubicBezTo>
                    <a:pt x="2369" y="1465"/>
                    <a:pt x="1715" y="1155"/>
                    <a:pt x="1048" y="881"/>
                  </a:cubicBezTo>
                  <a:cubicBezTo>
                    <a:pt x="703" y="1072"/>
                    <a:pt x="357" y="1239"/>
                    <a:pt x="0" y="1417"/>
                  </a:cubicBezTo>
                  <a:cubicBezTo>
                    <a:pt x="726" y="1679"/>
                    <a:pt x="1441" y="1977"/>
                    <a:pt x="2131" y="2322"/>
                  </a:cubicBezTo>
                  <a:cubicBezTo>
                    <a:pt x="2429" y="2477"/>
                    <a:pt x="2727" y="2632"/>
                    <a:pt x="3024" y="2798"/>
                  </a:cubicBezTo>
                  <a:cubicBezTo>
                    <a:pt x="3251" y="2917"/>
                    <a:pt x="3477" y="3048"/>
                    <a:pt x="3703" y="3179"/>
                  </a:cubicBezTo>
                  <a:cubicBezTo>
                    <a:pt x="3977" y="3334"/>
                    <a:pt x="4239" y="3501"/>
                    <a:pt x="4501" y="3667"/>
                  </a:cubicBezTo>
                  <a:cubicBezTo>
                    <a:pt x="4727" y="3810"/>
                    <a:pt x="4941" y="3953"/>
                    <a:pt x="5156" y="4096"/>
                  </a:cubicBezTo>
                  <a:cubicBezTo>
                    <a:pt x="5394" y="4251"/>
                    <a:pt x="5620" y="4406"/>
                    <a:pt x="5858" y="4572"/>
                  </a:cubicBezTo>
                  <a:cubicBezTo>
                    <a:pt x="4286" y="5751"/>
                    <a:pt x="2524" y="6727"/>
                    <a:pt x="762" y="7632"/>
                  </a:cubicBezTo>
                  <a:cubicBezTo>
                    <a:pt x="1084" y="7704"/>
                    <a:pt x="1405" y="7763"/>
                    <a:pt x="1738" y="7811"/>
                  </a:cubicBezTo>
                  <a:cubicBezTo>
                    <a:pt x="1893" y="7823"/>
                    <a:pt x="2048" y="7835"/>
                    <a:pt x="2203" y="7847"/>
                  </a:cubicBezTo>
                  <a:cubicBezTo>
                    <a:pt x="3739" y="7049"/>
                    <a:pt x="5203" y="6120"/>
                    <a:pt x="6572" y="5096"/>
                  </a:cubicBezTo>
                  <a:cubicBezTo>
                    <a:pt x="6751" y="5215"/>
                    <a:pt x="6918" y="5346"/>
                    <a:pt x="7084" y="5477"/>
                  </a:cubicBezTo>
                  <a:lnTo>
                    <a:pt x="7096" y="3096"/>
                  </a:lnTo>
                  <a:cubicBezTo>
                    <a:pt x="6822" y="2846"/>
                    <a:pt x="6537" y="2608"/>
                    <a:pt x="6251" y="2382"/>
                  </a:cubicBezTo>
                  <a:cubicBezTo>
                    <a:pt x="6013" y="2203"/>
                    <a:pt x="5787" y="2024"/>
                    <a:pt x="5548" y="1846"/>
                  </a:cubicBezTo>
                  <a:cubicBezTo>
                    <a:pt x="5382" y="1727"/>
                    <a:pt x="5227" y="1620"/>
                    <a:pt x="5072" y="1512"/>
                  </a:cubicBezTo>
                  <a:cubicBezTo>
                    <a:pt x="4810" y="1334"/>
                    <a:pt x="4548" y="1155"/>
                    <a:pt x="4286" y="989"/>
                  </a:cubicBezTo>
                  <a:cubicBezTo>
                    <a:pt x="3739" y="631"/>
                    <a:pt x="3179" y="298"/>
                    <a:pt x="2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226;p59">
              <a:extLst>
                <a:ext uri="{FF2B5EF4-FFF2-40B4-BE49-F238E27FC236}">
                  <a16:creationId xmlns="" xmlns:a16="http://schemas.microsoft.com/office/drawing/2014/main" id="{D1CA9327-20B7-49D5-8CE8-C4975588F6CC}"/>
                </a:ext>
              </a:extLst>
            </p:cNvPr>
            <p:cNvSpPr/>
            <p:nvPr/>
          </p:nvSpPr>
          <p:spPr>
            <a:xfrm>
              <a:off x="7187500" y="4211950"/>
              <a:ext cx="32775" cy="25625"/>
            </a:xfrm>
            <a:custGeom>
              <a:avLst/>
              <a:gdLst/>
              <a:ahLst/>
              <a:cxnLst/>
              <a:rect l="l" t="t" r="r" b="b"/>
              <a:pathLst>
                <a:path w="1311" h="1025" extrusionOk="0">
                  <a:moveTo>
                    <a:pt x="1310" y="1"/>
                  </a:moveTo>
                  <a:lnTo>
                    <a:pt x="941" y="48"/>
                  </a:lnTo>
                  <a:cubicBezTo>
                    <a:pt x="644" y="394"/>
                    <a:pt x="322" y="715"/>
                    <a:pt x="1" y="1025"/>
                  </a:cubicBezTo>
                  <a:cubicBezTo>
                    <a:pt x="441" y="989"/>
                    <a:pt x="882" y="941"/>
                    <a:pt x="1310" y="882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rgbClr val="DD4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227;p59">
              <a:extLst>
                <a:ext uri="{FF2B5EF4-FFF2-40B4-BE49-F238E27FC236}">
                  <a16:creationId xmlns="" xmlns:a16="http://schemas.microsoft.com/office/drawing/2014/main" id="{87E3193D-0FB1-488C-AEFE-190FFBFA2774}"/>
                </a:ext>
              </a:extLst>
            </p:cNvPr>
            <p:cNvSpPr/>
            <p:nvPr/>
          </p:nvSpPr>
          <p:spPr>
            <a:xfrm>
              <a:off x="7003850" y="3908350"/>
              <a:ext cx="216425" cy="231900"/>
            </a:xfrm>
            <a:custGeom>
              <a:avLst/>
              <a:gdLst/>
              <a:ahLst/>
              <a:cxnLst/>
              <a:rect l="l" t="t" r="r" b="b"/>
              <a:pathLst>
                <a:path w="8657" h="9276" extrusionOk="0">
                  <a:moveTo>
                    <a:pt x="989" y="0"/>
                  </a:moveTo>
                  <a:cubicBezTo>
                    <a:pt x="643" y="155"/>
                    <a:pt x="322" y="334"/>
                    <a:pt x="0" y="536"/>
                  </a:cubicBezTo>
                  <a:cubicBezTo>
                    <a:pt x="1441" y="1096"/>
                    <a:pt x="2810" y="1810"/>
                    <a:pt x="4096" y="2656"/>
                  </a:cubicBezTo>
                  <a:cubicBezTo>
                    <a:pt x="4346" y="2798"/>
                    <a:pt x="4584" y="2965"/>
                    <a:pt x="4822" y="3132"/>
                  </a:cubicBezTo>
                  <a:cubicBezTo>
                    <a:pt x="5775" y="3799"/>
                    <a:pt x="6680" y="4549"/>
                    <a:pt x="7513" y="5358"/>
                  </a:cubicBezTo>
                  <a:cubicBezTo>
                    <a:pt x="7073" y="5620"/>
                    <a:pt x="6596" y="5882"/>
                    <a:pt x="6132" y="6120"/>
                  </a:cubicBezTo>
                  <a:cubicBezTo>
                    <a:pt x="5251" y="5477"/>
                    <a:pt x="4346" y="4894"/>
                    <a:pt x="3406" y="4346"/>
                  </a:cubicBezTo>
                  <a:cubicBezTo>
                    <a:pt x="3156" y="4525"/>
                    <a:pt x="2882" y="4703"/>
                    <a:pt x="2608" y="4870"/>
                  </a:cubicBezTo>
                  <a:cubicBezTo>
                    <a:pt x="3513" y="5382"/>
                    <a:pt x="4394" y="5942"/>
                    <a:pt x="5239" y="6537"/>
                  </a:cubicBezTo>
                  <a:cubicBezTo>
                    <a:pt x="4870" y="6716"/>
                    <a:pt x="4501" y="6882"/>
                    <a:pt x="4108" y="7037"/>
                  </a:cubicBezTo>
                  <a:cubicBezTo>
                    <a:pt x="4441" y="7204"/>
                    <a:pt x="4763" y="7370"/>
                    <a:pt x="5084" y="7549"/>
                  </a:cubicBezTo>
                  <a:cubicBezTo>
                    <a:pt x="5406" y="7406"/>
                    <a:pt x="5727" y="7263"/>
                    <a:pt x="6049" y="7108"/>
                  </a:cubicBezTo>
                  <a:cubicBezTo>
                    <a:pt x="6418" y="7382"/>
                    <a:pt x="6775" y="7668"/>
                    <a:pt x="7132" y="7954"/>
                  </a:cubicBezTo>
                  <a:cubicBezTo>
                    <a:pt x="7382" y="8156"/>
                    <a:pt x="7620" y="8359"/>
                    <a:pt x="7859" y="8573"/>
                  </a:cubicBezTo>
                  <a:cubicBezTo>
                    <a:pt x="8120" y="8799"/>
                    <a:pt x="8394" y="9037"/>
                    <a:pt x="8656" y="9275"/>
                  </a:cubicBezTo>
                  <a:lnTo>
                    <a:pt x="8656" y="8120"/>
                  </a:lnTo>
                  <a:cubicBezTo>
                    <a:pt x="8430" y="7918"/>
                    <a:pt x="8192" y="7728"/>
                    <a:pt x="7966" y="7525"/>
                  </a:cubicBezTo>
                  <a:cubicBezTo>
                    <a:pt x="7609" y="7228"/>
                    <a:pt x="7251" y="6942"/>
                    <a:pt x="6894" y="6668"/>
                  </a:cubicBezTo>
                  <a:cubicBezTo>
                    <a:pt x="7311" y="6442"/>
                    <a:pt x="7728" y="6215"/>
                    <a:pt x="8144" y="5965"/>
                  </a:cubicBezTo>
                  <a:cubicBezTo>
                    <a:pt x="8323" y="6144"/>
                    <a:pt x="8490" y="6335"/>
                    <a:pt x="8656" y="6525"/>
                  </a:cubicBezTo>
                  <a:lnTo>
                    <a:pt x="8656" y="4632"/>
                  </a:lnTo>
                  <a:cubicBezTo>
                    <a:pt x="8525" y="4715"/>
                    <a:pt x="8406" y="4811"/>
                    <a:pt x="8275" y="4894"/>
                  </a:cubicBezTo>
                  <a:cubicBezTo>
                    <a:pt x="7382" y="4013"/>
                    <a:pt x="6418" y="3215"/>
                    <a:pt x="5394" y="2489"/>
                  </a:cubicBezTo>
                  <a:cubicBezTo>
                    <a:pt x="5168" y="2322"/>
                    <a:pt x="4930" y="2155"/>
                    <a:pt x="4691" y="2001"/>
                  </a:cubicBezTo>
                  <a:cubicBezTo>
                    <a:pt x="3513" y="1227"/>
                    <a:pt x="2275" y="560"/>
                    <a:pt x="9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228;p59">
              <a:extLst>
                <a:ext uri="{FF2B5EF4-FFF2-40B4-BE49-F238E27FC236}">
                  <a16:creationId xmlns="" xmlns:a16="http://schemas.microsoft.com/office/drawing/2014/main" id="{FC5D98A8-7897-4BE5-A434-6399060E27F3}"/>
                </a:ext>
              </a:extLst>
            </p:cNvPr>
            <p:cNvSpPr/>
            <p:nvPr/>
          </p:nvSpPr>
          <p:spPr>
            <a:xfrm>
              <a:off x="6922875" y="4166125"/>
              <a:ext cx="297700" cy="213725"/>
            </a:xfrm>
            <a:custGeom>
              <a:avLst/>
              <a:gdLst/>
              <a:ahLst/>
              <a:cxnLst/>
              <a:rect l="l" t="t" r="r" b="b"/>
              <a:pathLst>
                <a:path w="11908" h="8549" extrusionOk="0">
                  <a:moveTo>
                    <a:pt x="11895" y="0"/>
                  </a:moveTo>
                  <a:cubicBezTo>
                    <a:pt x="11800" y="155"/>
                    <a:pt x="11717" y="298"/>
                    <a:pt x="11610" y="429"/>
                  </a:cubicBezTo>
                  <a:cubicBezTo>
                    <a:pt x="11193" y="1000"/>
                    <a:pt x="10740" y="1524"/>
                    <a:pt x="10252" y="2012"/>
                  </a:cubicBezTo>
                  <a:cubicBezTo>
                    <a:pt x="9919" y="2346"/>
                    <a:pt x="9585" y="2655"/>
                    <a:pt x="9228" y="2953"/>
                  </a:cubicBezTo>
                  <a:cubicBezTo>
                    <a:pt x="8371" y="3667"/>
                    <a:pt x="7466" y="4310"/>
                    <a:pt x="6502" y="4870"/>
                  </a:cubicBezTo>
                  <a:cubicBezTo>
                    <a:pt x="6204" y="5037"/>
                    <a:pt x="5906" y="5215"/>
                    <a:pt x="5597" y="5382"/>
                  </a:cubicBezTo>
                  <a:cubicBezTo>
                    <a:pt x="5323" y="5525"/>
                    <a:pt x="5049" y="5668"/>
                    <a:pt x="4775" y="5799"/>
                  </a:cubicBezTo>
                  <a:cubicBezTo>
                    <a:pt x="4394" y="5989"/>
                    <a:pt x="4013" y="6168"/>
                    <a:pt x="3632" y="6346"/>
                  </a:cubicBezTo>
                  <a:cubicBezTo>
                    <a:pt x="2430" y="6870"/>
                    <a:pt x="1203" y="7334"/>
                    <a:pt x="1" y="7739"/>
                  </a:cubicBezTo>
                  <a:cubicBezTo>
                    <a:pt x="96" y="8013"/>
                    <a:pt x="191" y="8287"/>
                    <a:pt x="310" y="8549"/>
                  </a:cubicBezTo>
                  <a:cubicBezTo>
                    <a:pt x="1846" y="8037"/>
                    <a:pt x="3347" y="7430"/>
                    <a:pt x="4811" y="6739"/>
                  </a:cubicBezTo>
                  <a:cubicBezTo>
                    <a:pt x="5156" y="6561"/>
                    <a:pt x="5502" y="6394"/>
                    <a:pt x="5859" y="6203"/>
                  </a:cubicBezTo>
                  <a:cubicBezTo>
                    <a:pt x="6085" y="6084"/>
                    <a:pt x="6311" y="5953"/>
                    <a:pt x="6537" y="5834"/>
                  </a:cubicBezTo>
                  <a:cubicBezTo>
                    <a:pt x="6835" y="5668"/>
                    <a:pt x="7121" y="5501"/>
                    <a:pt x="7395" y="5322"/>
                  </a:cubicBezTo>
                  <a:cubicBezTo>
                    <a:pt x="8550" y="4608"/>
                    <a:pt x="9621" y="3786"/>
                    <a:pt x="10597" y="2858"/>
                  </a:cubicBezTo>
                  <a:cubicBezTo>
                    <a:pt x="10919" y="2548"/>
                    <a:pt x="11229" y="2227"/>
                    <a:pt x="11526" y="1881"/>
                  </a:cubicBezTo>
                  <a:cubicBezTo>
                    <a:pt x="11657" y="1739"/>
                    <a:pt x="11776" y="1584"/>
                    <a:pt x="11907" y="1441"/>
                  </a:cubicBezTo>
                  <a:lnTo>
                    <a:pt x="1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229;p59">
              <a:extLst>
                <a:ext uri="{FF2B5EF4-FFF2-40B4-BE49-F238E27FC236}">
                  <a16:creationId xmlns="" xmlns:a16="http://schemas.microsoft.com/office/drawing/2014/main" id="{98C66B17-FC16-4738-9454-31806AA45828}"/>
                </a:ext>
              </a:extLst>
            </p:cNvPr>
            <p:cNvSpPr/>
            <p:nvPr/>
          </p:nvSpPr>
          <p:spPr>
            <a:xfrm>
              <a:off x="7767050" y="4357225"/>
              <a:ext cx="160750" cy="81875"/>
            </a:xfrm>
            <a:custGeom>
              <a:avLst/>
              <a:gdLst/>
              <a:ahLst/>
              <a:cxnLst/>
              <a:rect l="l" t="t" r="r" b="b"/>
              <a:pathLst>
                <a:path w="6430" h="3275" extrusionOk="0">
                  <a:moveTo>
                    <a:pt x="893" y="0"/>
                  </a:moveTo>
                  <a:cubicBezTo>
                    <a:pt x="595" y="155"/>
                    <a:pt x="298" y="310"/>
                    <a:pt x="0" y="476"/>
                  </a:cubicBezTo>
                  <a:cubicBezTo>
                    <a:pt x="1834" y="1584"/>
                    <a:pt x="3774" y="2524"/>
                    <a:pt x="5798" y="3274"/>
                  </a:cubicBezTo>
                  <a:cubicBezTo>
                    <a:pt x="6025" y="3048"/>
                    <a:pt x="6227" y="2810"/>
                    <a:pt x="6429" y="2572"/>
                  </a:cubicBezTo>
                  <a:cubicBezTo>
                    <a:pt x="4501" y="1893"/>
                    <a:pt x="2643" y="1036"/>
                    <a:pt x="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230;p59">
              <a:extLst>
                <a:ext uri="{FF2B5EF4-FFF2-40B4-BE49-F238E27FC236}">
                  <a16:creationId xmlns="" xmlns:a16="http://schemas.microsoft.com/office/drawing/2014/main" id="{436A52D6-15B3-4B30-901D-A7DFE83F43EB}"/>
                </a:ext>
              </a:extLst>
            </p:cNvPr>
            <p:cNvSpPr/>
            <p:nvPr/>
          </p:nvSpPr>
          <p:spPr>
            <a:xfrm>
              <a:off x="7735475" y="4336675"/>
              <a:ext cx="31875" cy="19375"/>
            </a:xfrm>
            <a:custGeom>
              <a:avLst/>
              <a:gdLst/>
              <a:ahLst/>
              <a:cxnLst/>
              <a:rect l="l" t="t" r="r" b="b"/>
              <a:pathLst>
                <a:path w="1275" h="775" extrusionOk="0">
                  <a:moveTo>
                    <a:pt x="799" y="0"/>
                  </a:moveTo>
                  <a:cubicBezTo>
                    <a:pt x="525" y="167"/>
                    <a:pt x="263" y="334"/>
                    <a:pt x="1" y="512"/>
                  </a:cubicBezTo>
                  <a:cubicBezTo>
                    <a:pt x="132" y="608"/>
                    <a:pt x="275" y="691"/>
                    <a:pt x="406" y="774"/>
                  </a:cubicBezTo>
                  <a:cubicBezTo>
                    <a:pt x="692" y="608"/>
                    <a:pt x="989" y="453"/>
                    <a:pt x="1275" y="298"/>
                  </a:cubicBezTo>
                  <a:cubicBezTo>
                    <a:pt x="1120" y="203"/>
                    <a:pt x="953" y="96"/>
                    <a:pt x="7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231;p59">
              <a:extLst>
                <a:ext uri="{FF2B5EF4-FFF2-40B4-BE49-F238E27FC236}">
                  <a16:creationId xmlns="" xmlns:a16="http://schemas.microsoft.com/office/drawing/2014/main" id="{E87C1166-5699-4A7A-9D3A-F943B0250509}"/>
                </a:ext>
              </a:extLst>
            </p:cNvPr>
            <p:cNvSpPr/>
            <p:nvPr/>
          </p:nvSpPr>
          <p:spPr>
            <a:xfrm>
              <a:off x="7660475" y="4308400"/>
              <a:ext cx="43475" cy="50325"/>
            </a:xfrm>
            <a:custGeom>
              <a:avLst/>
              <a:gdLst/>
              <a:ahLst/>
              <a:cxnLst/>
              <a:rect l="l" t="t" r="r" b="b"/>
              <a:pathLst>
                <a:path w="1739" h="2013" extrusionOk="0">
                  <a:moveTo>
                    <a:pt x="1" y="0"/>
                  </a:moveTo>
                  <a:lnTo>
                    <a:pt x="1" y="1143"/>
                  </a:lnTo>
                  <a:cubicBezTo>
                    <a:pt x="346" y="1441"/>
                    <a:pt x="691" y="1727"/>
                    <a:pt x="1048" y="2013"/>
                  </a:cubicBezTo>
                  <a:cubicBezTo>
                    <a:pt x="1275" y="1834"/>
                    <a:pt x="1513" y="1655"/>
                    <a:pt x="1739" y="1477"/>
                  </a:cubicBezTo>
                  <a:cubicBezTo>
                    <a:pt x="1144" y="1012"/>
                    <a:pt x="572" y="512"/>
                    <a:pt x="1" y="0"/>
                  </a:cubicBezTo>
                  <a:close/>
                </a:path>
              </a:pathLst>
            </a:custGeom>
            <a:solidFill>
              <a:srgbClr val="CB3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232;p59">
              <a:extLst>
                <a:ext uri="{FF2B5EF4-FFF2-40B4-BE49-F238E27FC236}">
                  <a16:creationId xmlns="" xmlns:a16="http://schemas.microsoft.com/office/drawing/2014/main" id="{DBBBE28E-5E92-40A0-AE8C-A7B4C11782CA}"/>
                </a:ext>
              </a:extLst>
            </p:cNvPr>
            <p:cNvSpPr/>
            <p:nvPr/>
          </p:nvSpPr>
          <p:spPr>
            <a:xfrm>
              <a:off x="7660475" y="4270600"/>
              <a:ext cx="75025" cy="66400"/>
            </a:xfrm>
            <a:custGeom>
              <a:avLst/>
              <a:gdLst/>
              <a:ahLst/>
              <a:cxnLst/>
              <a:rect l="l" t="t" r="r" b="b"/>
              <a:pathLst>
                <a:path w="3001" h="2656" extrusionOk="0">
                  <a:moveTo>
                    <a:pt x="1" y="0"/>
                  </a:moveTo>
                  <a:lnTo>
                    <a:pt x="1" y="1072"/>
                  </a:lnTo>
                  <a:cubicBezTo>
                    <a:pt x="727" y="1608"/>
                    <a:pt x="1465" y="2143"/>
                    <a:pt x="2215" y="2655"/>
                  </a:cubicBezTo>
                  <a:cubicBezTo>
                    <a:pt x="2477" y="2477"/>
                    <a:pt x="2727" y="2298"/>
                    <a:pt x="3001" y="2132"/>
                  </a:cubicBezTo>
                  <a:cubicBezTo>
                    <a:pt x="1977" y="1453"/>
                    <a:pt x="977" y="73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233;p59">
              <a:extLst>
                <a:ext uri="{FF2B5EF4-FFF2-40B4-BE49-F238E27FC236}">
                  <a16:creationId xmlns="" xmlns:a16="http://schemas.microsoft.com/office/drawing/2014/main" id="{56CFFA2A-25B3-4458-B1C0-AF2BEE21D5C3}"/>
                </a:ext>
              </a:extLst>
            </p:cNvPr>
            <p:cNvSpPr/>
            <p:nvPr/>
          </p:nvSpPr>
          <p:spPr>
            <a:xfrm>
              <a:off x="7704225" y="4359000"/>
              <a:ext cx="26225" cy="18475"/>
            </a:xfrm>
            <a:custGeom>
              <a:avLst/>
              <a:gdLst/>
              <a:ahLst/>
              <a:cxnLst/>
              <a:rect l="l" t="t" r="r" b="b"/>
              <a:pathLst>
                <a:path w="1049" h="739" extrusionOk="0">
                  <a:moveTo>
                    <a:pt x="715" y="0"/>
                  </a:moveTo>
                  <a:cubicBezTo>
                    <a:pt x="465" y="179"/>
                    <a:pt x="227" y="346"/>
                    <a:pt x="1" y="536"/>
                  </a:cubicBezTo>
                  <a:cubicBezTo>
                    <a:pt x="84" y="596"/>
                    <a:pt x="179" y="667"/>
                    <a:pt x="263" y="739"/>
                  </a:cubicBezTo>
                  <a:cubicBezTo>
                    <a:pt x="525" y="560"/>
                    <a:pt x="787" y="405"/>
                    <a:pt x="1049" y="239"/>
                  </a:cubicBezTo>
                  <a:cubicBezTo>
                    <a:pt x="930" y="167"/>
                    <a:pt x="822" y="84"/>
                    <a:pt x="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234;p59">
              <a:extLst>
                <a:ext uri="{FF2B5EF4-FFF2-40B4-BE49-F238E27FC236}">
                  <a16:creationId xmlns="" xmlns:a16="http://schemas.microsoft.com/office/drawing/2014/main" id="{3268E2EB-4AE2-4EAC-B398-F2C22F9873B9}"/>
                </a:ext>
              </a:extLst>
            </p:cNvPr>
            <p:cNvSpPr/>
            <p:nvPr/>
          </p:nvSpPr>
          <p:spPr>
            <a:xfrm>
              <a:off x="7729825" y="4378650"/>
              <a:ext cx="162850" cy="91400"/>
            </a:xfrm>
            <a:custGeom>
              <a:avLst/>
              <a:gdLst/>
              <a:ahLst/>
              <a:cxnLst/>
              <a:rect l="l" t="t" r="r" b="b"/>
              <a:pathLst>
                <a:path w="6514" h="3656" extrusionOk="0">
                  <a:moveTo>
                    <a:pt x="798" y="0"/>
                  </a:moveTo>
                  <a:cubicBezTo>
                    <a:pt x="525" y="155"/>
                    <a:pt x="263" y="322"/>
                    <a:pt x="1" y="488"/>
                  </a:cubicBezTo>
                  <a:cubicBezTo>
                    <a:pt x="1775" y="1727"/>
                    <a:pt x="3668" y="2786"/>
                    <a:pt x="5656" y="3655"/>
                  </a:cubicBezTo>
                  <a:cubicBezTo>
                    <a:pt x="5954" y="3477"/>
                    <a:pt x="6240" y="3286"/>
                    <a:pt x="6513" y="3084"/>
                  </a:cubicBezTo>
                  <a:cubicBezTo>
                    <a:pt x="4513" y="2251"/>
                    <a:pt x="2596" y="1227"/>
                    <a:pt x="7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235;p59">
              <a:extLst>
                <a:ext uri="{FF2B5EF4-FFF2-40B4-BE49-F238E27FC236}">
                  <a16:creationId xmlns="" xmlns:a16="http://schemas.microsoft.com/office/drawing/2014/main" id="{C29A3867-8499-4E62-B381-65B680C0B637}"/>
                </a:ext>
              </a:extLst>
            </p:cNvPr>
            <p:cNvSpPr/>
            <p:nvPr/>
          </p:nvSpPr>
          <p:spPr>
            <a:xfrm>
              <a:off x="7843250" y="4286075"/>
              <a:ext cx="126825" cy="38725"/>
            </a:xfrm>
            <a:custGeom>
              <a:avLst/>
              <a:gdLst/>
              <a:ahLst/>
              <a:cxnLst/>
              <a:rect l="l" t="t" r="r" b="b"/>
              <a:pathLst>
                <a:path w="5073" h="1549" extrusionOk="0">
                  <a:moveTo>
                    <a:pt x="5036" y="0"/>
                  </a:moveTo>
                  <a:cubicBezTo>
                    <a:pt x="3322" y="96"/>
                    <a:pt x="1631" y="429"/>
                    <a:pt x="0" y="1001"/>
                  </a:cubicBezTo>
                  <a:cubicBezTo>
                    <a:pt x="381" y="1191"/>
                    <a:pt x="762" y="1370"/>
                    <a:pt x="1143" y="1548"/>
                  </a:cubicBezTo>
                  <a:cubicBezTo>
                    <a:pt x="2417" y="1167"/>
                    <a:pt x="3727" y="929"/>
                    <a:pt x="5060" y="858"/>
                  </a:cubicBezTo>
                  <a:cubicBezTo>
                    <a:pt x="5072" y="572"/>
                    <a:pt x="5060" y="286"/>
                    <a:pt x="5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236;p59">
              <a:extLst>
                <a:ext uri="{FF2B5EF4-FFF2-40B4-BE49-F238E27FC236}">
                  <a16:creationId xmlns="" xmlns:a16="http://schemas.microsoft.com/office/drawing/2014/main" id="{7FA4621F-D263-4630-A369-2DAADB90D946}"/>
                </a:ext>
              </a:extLst>
            </p:cNvPr>
            <p:cNvSpPr/>
            <p:nvPr/>
          </p:nvSpPr>
          <p:spPr>
            <a:xfrm>
              <a:off x="7660475" y="4211075"/>
              <a:ext cx="37225" cy="26500"/>
            </a:xfrm>
            <a:custGeom>
              <a:avLst/>
              <a:gdLst/>
              <a:ahLst/>
              <a:cxnLst/>
              <a:rect l="l" t="t" r="r" b="b"/>
              <a:pathLst>
                <a:path w="1489" h="1060" extrusionOk="0">
                  <a:moveTo>
                    <a:pt x="1" y="0"/>
                  </a:moveTo>
                  <a:lnTo>
                    <a:pt x="1" y="881"/>
                  </a:lnTo>
                  <a:cubicBezTo>
                    <a:pt x="501" y="953"/>
                    <a:pt x="989" y="1012"/>
                    <a:pt x="1489" y="1060"/>
                  </a:cubicBezTo>
                  <a:cubicBezTo>
                    <a:pt x="1167" y="750"/>
                    <a:pt x="858" y="429"/>
                    <a:pt x="560" y="83"/>
                  </a:cubicBezTo>
                  <a:cubicBezTo>
                    <a:pt x="370" y="60"/>
                    <a:pt x="191" y="36"/>
                    <a:pt x="1" y="0"/>
                  </a:cubicBezTo>
                  <a:close/>
                </a:path>
              </a:pathLst>
            </a:custGeom>
            <a:solidFill>
              <a:srgbClr val="DD4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237;p59">
              <a:extLst>
                <a:ext uri="{FF2B5EF4-FFF2-40B4-BE49-F238E27FC236}">
                  <a16:creationId xmlns="" xmlns:a16="http://schemas.microsoft.com/office/drawing/2014/main" id="{51A89D4F-750B-41EA-ABC4-8E4DFA290D67}"/>
                </a:ext>
              </a:extLst>
            </p:cNvPr>
            <p:cNvSpPr/>
            <p:nvPr/>
          </p:nvSpPr>
          <p:spPr>
            <a:xfrm>
              <a:off x="7660175" y="4299175"/>
              <a:ext cx="182200" cy="195875"/>
            </a:xfrm>
            <a:custGeom>
              <a:avLst/>
              <a:gdLst/>
              <a:ahLst/>
              <a:cxnLst/>
              <a:rect l="l" t="t" r="r" b="b"/>
              <a:pathLst>
                <a:path w="7288" h="7835" extrusionOk="0">
                  <a:moveTo>
                    <a:pt x="4692" y="0"/>
                  </a:moveTo>
                  <a:cubicBezTo>
                    <a:pt x="4120" y="310"/>
                    <a:pt x="3549" y="631"/>
                    <a:pt x="3001" y="989"/>
                  </a:cubicBezTo>
                  <a:cubicBezTo>
                    <a:pt x="2739" y="1155"/>
                    <a:pt x="2477" y="1322"/>
                    <a:pt x="2227" y="1500"/>
                  </a:cubicBezTo>
                  <a:cubicBezTo>
                    <a:pt x="2060" y="1620"/>
                    <a:pt x="1906" y="1727"/>
                    <a:pt x="1739" y="1846"/>
                  </a:cubicBezTo>
                  <a:cubicBezTo>
                    <a:pt x="1513" y="2024"/>
                    <a:pt x="1275" y="2203"/>
                    <a:pt x="1048" y="2382"/>
                  </a:cubicBezTo>
                  <a:cubicBezTo>
                    <a:pt x="691" y="2655"/>
                    <a:pt x="346" y="2953"/>
                    <a:pt x="1" y="3251"/>
                  </a:cubicBezTo>
                  <a:lnTo>
                    <a:pt x="1" y="5620"/>
                  </a:lnTo>
                  <a:cubicBezTo>
                    <a:pt x="227" y="5441"/>
                    <a:pt x="465" y="5263"/>
                    <a:pt x="691" y="5084"/>
                  </a:cubicBezTo>
                  <a:cubicBezTo>
                    <a:pt x="2072" y="6120"/>
                    <a:pt x="3537" y="7037"/>
                    <a:pt x="5073" y="7835"/>
                  </a:cubicBezTo>
                  <a:cubicBezTo>
                    <a:pt x="5204" y="7835"/>
                    <a:pt x="5335" y="7823"/>
                    <a:pt x="5478" y="7811"/>
                  </a:cubicBezTo>
                  <a:cubicBezTo>
                    <a:pt x="5823" y="7763"/>
                    <a:pt x="6156" y="7704"/>
                    <a:pt x="6502" y="7608"/>
                  </a:cubicBezTo>
                  <a:cubicBezTo>
                    <a:pt x="4751" y="6715"/>
                    <a:pt x="3001" y="5751"/>
                    <a:pt x="1441" y="4572"/>
                  </a:cubicBezTo>
                  <a:cubicBezTo>
                    <a:pt x="1668" y="4406"/>
                    <a:pt x="1894" y="4251"/>
                    <a:pt x="2132" y="4096"/>
                  </a:cubicBezTo>
                  <a:cubicBezTo>
                    <a:pt x="2346" y="3953"/>
                    <a:pt x="2561" y="3810"/>
                    <a:pt x="2787" y="3667"/>
                  </a:cubicBezTo>
                  <a:cubicBezTo>
                    <a:pt x="3049" y="3501"/>
                    <a:pt x="3311" y="3334"/>
                    <a:pt x="3584" y="3179"/>
                  </a:cubicBezTo>
                  <a:cubicBezTo>
                    <a:pt x="3811" y="3048"/>
                    <a:pt x="4037" y="2917"/>
                    <a:pt x="4263" y="2798"/>
                  </a:cubicBezTo>
                  <a:cubicBezTo>
                    <a:pt x="4561" y="2632"/>
                    <a:pt x="4858" y="2477"/>
                    <a:pt x="5156" y="2322"/>
                  </a:cubicBezTo>
                  <a:cubicBezTo>
                    <a:pt x="5847" y="1977"/>
                    <a:pt x="6561" y="1679"/>
                    <a:pt x="7287" y="1417"/>
                  </a:cubicBezTo>
                  <a:cubicBezTo>
                    <a:pt x="6930" y="1239"/>
                    <a:pt x="6585" y="1072"/>
                    <a:pt x="6240" y="881"/>
                  </a:cubicBezTo>
                  <a:cubicBezTo>
                    <a:pt x="5573" y="1155"/>
                    <a:pt x="4918" y="1465"/>
                    <a:pt x="4275" y="1798"/>
                  </a:cubicBezTo>
                  <a:cubicBezTo>
                    <a:pt x="3977" y="1953"/>
                    <a:pt x="3692" y="2108"/>
                    <a:pt x="3406" y="2274"/>
                  </a:cubicBezTo>
                  <a:cubicBezTo>
                    <a:pt x="3203" y="2393"/>
                    <a:pt x="3001" y="2513"/>
                    <a:pt x="2799" y="2632"/>
                  </a:cubicBezTo>
                  <a:cubicBezTo>
                    <a:pt x="2537" y="2798"/>
                    <a:pt x="2275" y="2953"/>
                    <a:pt x="2013" y="3132"/>
                  </a:cubicBezTo>
                  <a:lnTo>
                    <a:pt x="1679" y="3346"/>
                  </a:lnTo>
                  <a:cubicBezTo>
                    <a:pt x="1358" y="3560"/>
                    <a:pt x="1037" y="3786"/>
                    <a:pt x="715" y="4013"/>
                  </a:cubicBezTo>
                  <a:lnTo>
                    <a:pt x="572" y="3906"/>
                  </a:lnTo>
                  <a:cubicBezTo>
                    <a:pt x="953" y="3560"/>
                    <a:pt x="1346" y="3239"/>
                    <a:pt x="1751" y="2929"/>
                  </a:cubicBezTo>
                  <a:cubicBezTo>
                    <a:pt x="1977" y="2739"/>
                    <a:pt x="2215" y="2572"/>
                    <a:pt x="2465" y="2393"/>
                  </a:cubicBezTo>
                  <a:cubicBezTo>
                    <a:pt x="2632" y="2262"/>
                    <a:pt x="2811" y="2143"/>
                    <a:pt x="3001" y="2012"/>
                  </a:cubicBezTo>
                  <a:cubicBezTo>
                    <a:pt x="3263" y="1834"/>
                    <a:pt x="3525" y="1667"/>
                    <a:pt x="3799" y="1500"/>
                  </a:cubicBezTo>
                  <a:cubicBezTo>
                    <a:pt x="4370" y="1143"/>
                    <a:pt x="4954" y="810"/>
                    <a:pt x="5549" y="512"/>
                  </a:cubicBezTo>
                  <a:cubicBezTo>
                    <a:pt x="5251" y="346"/>
                    <a:pt x="4978" y="179"/>
                    <a:pt x="4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238;p59">
              <a:extLst>
                <a:ext uri="{FF2B5EF4-FFF2-40B4-BE49-F238E27FC236}">
                  <a16:creationId xmlns="" xmlns:a16="http://schemas.microsoft.com/office/drawing/2014/main" id="{4E387E2A-7B7B-45B9-B096-E43384E91DD0}"/>
                </a:ext>
              </a:extLst>
            </p:cNvPr>
            <p:cNvSpPr/>
            <p:nvPr/>
          </p:nvSpPr>
          <p:spPr>
            <a:xfrm>
              <a:off x="7800075" y="4235775"/>
              <a:ext cx="167025" cy="64900"/>
            </a:xfrm>
            <a:custGeom>
              <a:avLst/>
              <a:gdLst/>
              <a:ahLst/>
              <a:cxnLst/>
              <a:rect l="l" t="t" r="r" b="b"/>
              <a:pathLst>
                <a:path w="6681" h="2596" extrusionOk="0">
                  <a:moveTo>
                    <a:pt x="6632" y="0"/>
                  </a:moveTo>
                  <a:cubicBezTo>
                    <a:pt x="4335" y="369"/>
                    <a:pt x="2096" y="1072"/>
                    <a:pt x="1" y="2084"/>
                  </a:cubicBezTo>
                  <a:cubicBezTo>
                    <a:pt x="298" y="2262"/>
                    <a:pt x="596" y="2429"/>
                    <a:pt x="906" y="2596"/>
                  </a:cubicBezTo>
                  <a:cubicBezTo>
                    <a:pt x="2751" y="1762"/>
                    <a:pt x="4680" y="1179"/>
                    <a:pt x="6680" y="858"/>
                  </a:cubicBezTo>
                  <a:cubicBezTo>
                    <a:pt x="6656" y="572"/>
                    <a:pt x="6644" y="286"/>
                    <a:pt x="6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239;p59">
              <a:extLst>
                <a:ext uri="{FF2B5EF4-FFF2-40B4-BE49-F238E27FC236}">
                  <a16:creationId xmlns="" xmlns:a16="http://schemas.microsoft.com/office/drawing/2014/main" id="{2B0C6074-9829-47A8-BBB7-4D003980F818}"/>
                </a:ext>
              </a:extLst>
            </p:cNvPr>
            <p:cNvSpPr/>
            <p:nvPr/>
          </p:nvSpPr>
          <p:spPr>
            <a:xfrm>
              <a:off x="7660475" y="4084550"/>
              <a:ext cx="22050" cy="27425"/>
            </a:xfrm>
            <a:custGeom>
              <a:avLst/>
              <a:gdLst/>
              <a:ahLst/>
              <a:cxnLst/>
              <a:rect l="l" t="t" r="r" b="b"/>
              <a:pathLst>
                <a:path w="882" h="1097" extrusionOk="0">
                  <a:moveTo>
                    <a:pt x="1" y="1"/>
                  </a:moveTo>
                  <a:lnTo>
                    <a:pt x="1" y="1013"/>
                  </a:lnTo>
                  <a:lnTo>
                    <a:pt x="167" y="1096"/>
                  </a:lnTo>
                  <a:cubicBezTo>
                    <a:pt x="394" y="894"/>
                    <a:pt x="644" y="691"/>
                    <a:pt x="882" y="501"/>
                  </a:cubicBezTo>
                  <a:cubicBezTo>
                    <a:pt x="596" y="334"/>
                    <a:pt x="298" y="168"/>
                    <a:pt x="1" y="1"/>
                  </a:cubicBezTo>
                  <a:close/>
                </a:path>
              </a:pathLst>
            </a:custGeom>
            <a:solidFill>
              <a:srgbClr val="DD4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240;p59">
              <a:extLst>
                <a:ext uri="{FF2B5EF4-FFF2-40B4-BE49-F238E27FC236}">
                  <a16:creationId xmlns="" xmlns:a16="http://schemas.microsoft.com/office/drawing/2014/main" id="{71DF1073-9AA3-47DD-9A39-9BC076F57BB3}"/>
                </a:ext>
              </a:extLst>
            </p:cNvPr>
            <p:cNvSpPr/>
            <p:nvPr/>
          </p:nvSpPr>
          <p:spPr>
            <a:xfrm>
              <a:off x="7780425" y="4094675"/>
              <a:ext cx="186375" cy="60150"/>
            </a:xfrm>
            <a:custGeom>
              <a:avLst/>
              <a:gdLst/>
              <a:ahLst/>
              <a:cxnLst/>
              <a:rect l="l" t="t" r="r" b="b"/>
              <a:pathLst>
                <a:path w="7455" h="2406" extrusionOk="0">
                  <a:moveTo>
                    <a:pt x="1049" y="1"/>
                  </a:moveTo>
                  <a:cubicBezTo>
                    <a:pt x="703" y="167"/>
                    <a:pt x="346" y="346"/>
                    <a:pt x="1" y="525"/>
                  </a:cubicBezTo>
                  <a:cubicBezTo>
                    <a:pt x="2382" y="1429"/>
                    <a:pt x="4870" y="2061"/>
                    <a:pt x="7407" y="2406"/>
                  </a:cubicBezTo>
                  <a:cubicBezTo>
                    <a:pt x="7418" y="2108"/>
                    <a:pt x="7430" y="1822"/>
                    <a:pt x="7454" y="1537"/>
                  </a:cubicBezTo>
                  <a:cubicBezTo>
                    <a:pt x="5275" y="1251"/>
                    <a:pt x="3132" y="739"/>
                    <a:pt x="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241;p59">
              <a:extLst>
                <a:ext uri="{FF2B5EF4-FFF2-40B4-BE49-F238E27FC236}">
                  <a16:creationId xmlns="" xmlns:a16="http://schemas.microsoft.com/office/drawing/2014/main" id="{E57FB002-1A72-43FC-909F-5A0E9D7CE982}"/>
                </a:ext>
              </a:extLst>
            </p:cNvPr>
            <p:cNvSpPr/>
            <p:nvPr/>
          </p:nvSpPr>
          <p:spPr>
            <a:xfrm>
              <a:off x="7816750" y="3956875"/>
              <a:ext cx="117900" cy="61325"/>
            </a:xfrm>
            <a:custGeom>
              <a:avLst/>
              <a:gdLst/>
              <a:ahLst/>
              <a:cxnLst/>
              <a:rect l="l" t="t" r="r" b="b"/>
              <a:pathLst>
                <a:path w="4716" h="2453" extrusionOk="0">
                  <a:moveTo>
                    <a:pt x="4156" y="0"/>
                  </a:moveTo>
                  <a:cubicBezTo>
                    <a:pt x="2727" y="548"/>
                    <a:pt x="1346" y="1191"/>
                    <a:pt x="0" y="1929"/>
                  </a:cubicBezTo>
                  <a:cubicBezTo>
                    <a:pt x="274" y="2119"/>
                    <a:pt x="560" y="2286"/>
                    <a:pt x="846" y="2453"/>
                  </a:cubicBezTo>
                  <a:cubicBezTo>
                    <a:pt x="2096" y="1786"/>
                    <a:pt x="3394" y="1203"/>
                    <a:pt x="4715" y="703"/>
                  </a:cubicBezTo>
                  <a:cubicBezTo>
                    <a:pt x="4549" y="453"/>
                    <a:pt x="4358" y="214"/>
                    <a:pt x="41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242;p59">
              <a:extLst>
                <a:ext uri="{FF2B5EF4-FFF2-40B4-BE49-F238E27FC236}">
                  <a16:creationId xmlns="" xmlns:a16="http://schemas.microsoft.com/office/drawing/2014/main" id="{8D55EDB6-8289-47C0-AD50-D1F8C6F0885D}"/>
                </a:ext>
              </a:extLst>
            </p:cNvPr>
            <p:cNvSpPr/>
            <p:nvPr/>
          </p:nvSpPr>
          <p:spPr>
            <a:xfrm>
              <a:off x="7660475" y="3974425"/>
              <a:ext cx="309300" cy="228625"/>
            </a:xfrm>
            <a:custGeom>
              <a:avLst/>
              <a:gdLst/>
              <a:ahLst/>
              <a:cxnLst/>
              <a:rect l="l" t="t" r="r" b="b"/>
              <a:pathLst>
                <a:path w="12372" h="9145" extrusionOk="0">
                  <a:moveTo>
                    <a:pt x="4739" y="1"/>
                  </a:moveTo>
                  <a:cubicBezTo>
                    <a:pt x="4501" y="155"/>
                    <a:pt x="4263" y="322"/>
                    <a:pt x="4025" y="489"/>
                  </a:cubicBezTo>
                  <a:cubicBezTo>
                    <a:pt x="4454" y="929"/>
                    <a:pt x="4930" y="1334"/>
                    <a:pt x="5442" y="1703"/>
                  </a:cubicBezTo>
                  <a:cubicBezTo>
                    <a:pt x="5692" y="1882"/>
                    <a:pt x="5954" y="2060"/>
                    <a:pt x="6228" y="2227"/>
                  </a:cubicBezTo>
                  <a:cubicBezTo>
                    <a:pt x="6740" y="2537"/>
                    <a:pt x="7252" y="2810"/>
                    <a:pt x="7787" y="3049"/>
                  </a:cubicBezTo>
                  <a:cubicBezTo>
                    <a:pt x="6751" y="3442"/>
                    <a:pt x="5728" y="3882"/>
                    <a:pt x="4739" y="4394"/>
                  </a:cubicBezTo>
                  <a:cubicBezTo>
                    <a:pt x="4406" y="4561"/>
                    <a:pt x="4084" y="4727"/>
                    <a:pt x="3763" y="4906"/>
                  </a:cubicBezTo>
                  <a:cubicBezTo>
                    <a:pt x="3311" y="5156"/>
                    <a:pt x="2882" y="5418"/>
                    <a:pt x="2453" y="5680"/>
                  </a:cubicBezTo>
                  <a:cubicBezTo>
                    <a:pt x="2203" y="5561"/>
                    <a:pt x="1953" y="5442"/>
                    <a:pt x="1703" y="5323"/>
                  </a:cubicBezTo>
                  <a:cubicBezTo>
                    <a:pt x="1465" y="5525"/>
                    <a:pt x="1227" y="5728"/>
                    <a:pt x="989" y="5930"/>
                  </a:cubicBezTo>
                  <a:cubicBezTo>
                    <a:pt x="1179" y="6037"/>
                    <a:pt x="1382" y="6144"/>
                    <a:pt x="1584" y="6228"/>
                  </a:cubicBezTo>
                  <a:cubicBezTo>
                    <a:pt x="1036" y="6597"/>
                    <a:pt x="513" y="6978"/>
                    <a:pt x="1" y="7371"/>
                  </a:cubicBezTo>
                  <a:lnTo>
                    <a:pt x="1" y="7382"/>
                  </a:lnTo>
                  <a:cubicBezTo>
                    <a:pt x="143" y="7633"/>
                    <a:pt x="298" y="7859"/>
                    <a:pt x="465" y="8097"/>
                  </a:cubicBezTo>
                  <a:cubicBezTo>
                    <a:pt x="1120" y="7585"/>
                    <a:pt x="1798" y="7109"/>
                    <a:pt x="2501" y="6656"/>
                  </a:cubicBezTo>
                  <a:cubicBezTo>
                    <a:pt x="5549" y="8049"/>
                    <a:pt x="8823" y="8895"/>
                    <a:pt x="12169" y="9145"/>
                  </a:cubicBezTo>
                  <a:lnTo>
                    <a:pt x="12169" y="8287"/>
                  </a:lnTo>
                  <a:cubicBezTo>
                    <a:pt x="9145" y="8049"/>
                    <a:pt x="6180" y="7323"/>
                    <a:pt x="3406" y="6109"/>
                  </a:cubicBezTo>
                  <a:cubicBezTo>
                    <a:pt x="3870" y="5847"/>
                    <a:pt x="4334" y="5585"/>
                    <a:pt x="4799" y="5335"/>
                  </a:cubicBezTo>
                  <a:cubicBezTo>
                    <a:pt x="5144" y="5156"/>
                    <a:pt x="5501" y="4977"/>
                    <a:pt x="5858" y="4811"/>
                  </a:cubicBezTo>
                  <a:cubicBezTo>
                    <a:pt x="6882" y="4334"/>
                    <a:pt x="7930" y="3906"/>
                    <a:pt x="9002" y="3549"/>
                  </a:cubicBezTo>
                  <a:cubicBezTo>
                    <a:pt x="10097" y="3942"/>
                    <a:pt x="11228" y="4251"/>
                    <a:pt x="12371" y="4454"/>
                  </a:cubicBezTo>
                  <a:cubicBezTo>
                    <a:pt x="12371" y="4215"/>
                    <a:pt x="12359" y="3965"/>
                    <a:pt x="12347" y="3727"/>
                  </a:cubicBezTo>
                  <a:cubicBezTo>
                    <a:pt x="12347" y="3680"/>
                    <a:pt x="12324" y="3632"/>
                    <a:pt x="12324" y="3572"/>
                  </a:cubicBezTo>
                  <a:cubicBezTo>
                    <a:pt x="11669" y="3453"/>
                    <a:pt x="11038" y="3311"/>
                    <a:pt x="10407" y="3120"/>
                  </a:cubicBezTo>
                  <a:cubicBezTo>
                    <a:pt x="10990" y="2953"/>
                    <a:pt x="11573" y="2810"/>
                    <a:pt x="12169" y="2691"/>
                  </a:cubicBezTo>
                  <a:cubicBezTo>
                    <a:pt x="12097" y="2406"/>
                    <a:pt x="12014" y="2120"/>
                    <a:pt x="11919" y="1846"/>
                  </a:cubicBezTo>
                  <a:cubicBezTo>
                    <a:pt x="10931" y="2060"/>
                    <a:pt x="9954" y="2322"/>
                    <a:pt x="8978" y="2632"/>
                  </a:cubicBezTo>
                  <a:cubicBezTo>
                    <a:pt x="8335" y="2382"/>
                    <a:pt x="7704" y="2096"/>
                    <a:pt x="7097" y="1751"/>
                  </a:cubicBezTo>
                  <a:cubicBezTo>
                    <a:pt x="6799" y="1596"/>
                    <a:pt x="6525" y="1417"/>
                    <a:pt x="6251" y="1239"/>
                  </a:cubicBezTo>
                  <a:cubicBezTo>
                    <a:pt x="5716" y="870"/>
                    <a:pt x="5204" y="453"/>
                    <a:pt x="4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243;p59">
              <a:extLst>
                <a:ext uri="{FF2B5EF4-FFF2-40B4-BE49-F238E27FC236}">
                  <a16:creationId xmlns="" xmlns:a16="http://schemas.microsoft.com/office/drawing/2014/main" id="{FCCFD712-AF5E-446E-AF54-5C55CEB020EA}"/>
                </a:ext>
              </a:extLst>
            </p:cNvPr>
            <p:cNvSpPr/>
            <p:nvPr/>
          </p:nvSpPr>
          <p:spPr>
            <a:xfrm>
              <a:off x="7660475" y="3891075"/>
              <a:ext cx="135750" cy="129800"/>
            </a:xfrm>
            <a:custGeom>
              <a:avLst/>
              <a:gdLst/>
              <a:ahLst/>
              <a:cxnLst/>
              <a:rect l="l" t="t" r="r" b="b"/>
              <a:pathLst>
                <a:path w="5430" h="5192" extrusionOk="0">
                  <a:moveTo>
                    <a:pt x="4577" y="0"/>
                  </a:moveTo>
                  <a:cubicBezTo>
                    <a:pt x="4357" y="0"/>
                    <a:pt x="4136" y="9"/>
                    <a:pt x="3918" y="25"/>
                  </a:cubicBezTo>
                  <a:cubicBezTo>
                    <a:pt x="3608" y="263"/>
                    <a:pt x="3311" y="489"/>
                    <a:pt x="3013" y="739"/>
                  </a:cubicBezTo>
                  <a:cubicBezTo>
                    <a:pt x="2941" y="560"/>
                    <a:pt x="2882" y="382"/>
                    <a:pt x="2822" y="203"/>
                  </a:cubicBezTo>
                  <a:cubicBezTo>
                    <a:pt x="2537" y="263"/>
                    <a:pt x="2263" y="346"/>
                    <a:pt x="1989" y="441"/>
                  </a:cubicBezTo>
                  <a:cubicBezTo>
                    <a:pt x="2084" y="751"/>
                    <a:pt x="2191" y="1049"/>
                    <a:pt x="2322" y="1346"/>
                  </a:cubicBezTo>
                  <a:cubicBezTo>
                    <a:pt x="1489" y="2108"/>
                    <a:pt x="715" y="2942"/>
                    <a:pt x="1" y="3823"/>
                  </a:cubicBezTo>
                  <a:lnTo>
                    <a:pt x="1" y="5192"/>
                  </a:lnTo>
                  <a:cubicBezTo>
                    <a:pt x="822" y="4109"/>
                    <a:pt x="1739" y="3085"/>
                    <a:pt x="2727" y="2156"/>
                  </a:cubicBezTo>
                  <a:cubicBezTo>
                    <a:pt x="2941" y="2513"/>
                    <a:pt x="3180" y="2846"/>
                    <a:pt x="3442" y="3168"/>
                  </a:cubicBezTo>
                  <a:cubicBezTo>
                    <a:pt x="3668" y="3001"/>
                    <a:pt x="3906" y="2846"/>
                    <a:pt x="4144" y="2692"/>
                  </a:cubicBezTo>
                  <a:cubicBezTo>
                    <a:pt x="3858" y="2334"/>
                    <a:pt x="3608" y="1953"/>
                    <a:pt x="3394" y="1561"/>
                  </a:cubicBezTo>
                  <a:cubicBezTo>
                    <a:pt x="4037" y="1013"/>
                    <a:pt x="4715" y="501"/>
                    <a:pt x="5430" y="48"/>
                  </a:cubicBezTo>
                  <a:cubicBezTo>
                    <a:pt x="5148" y="15"/>
                    <a:pt x="4862" y="0"/>
                    <a:pt x="4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244;p59">
              <a:extLst>
                <a:ext uri="{FF2B5EF4-FFF2-40B4-BE49-F238E27FC236}">
                  <a16:creationId xmlns="" xmlns:a16="http://schemas.microsoft.com/office/drawing/2014/main" id="{34FA4716-E4C7-44D3-B8A9-EE966F7AE76E}"/>
                </a:ext>
              </a:extLst>
            </p:cNvPr>
            <p:cNvSpPr/>
            <p:nvPr/>
          </p:nvSpPr>
          <p:spPr>
            <a:xfrm>
              <a:off x="7706625" y="4206900"/>
              <a:ext cx="258975" cy="34350"/>
            </a:xfrm>
            <a:custGeom>
              <a:avLst/>
              <a:gdLst/>
              <a:ahLst/>
              <a:cxnLst/>
              <a:rect l="l" t="t" r="r" b="b"/>
              <a:pathLst>
                <a:path w="10359" h="1374" extrusionOk="0">
                  <a:moveTo>
                    <a:pt x="10335" y="0"/>
                  </a:moveTo>
                  <a:cubicBezTo>
                    <a:pt x="7898" y="289"/>
                    <a:pt x="5418" y="511"/>
                    <a:pt x="2957" y="511"/>
                  </a:cubicBezTo>
                  <a:cubicBezTo>
                    <a:pt x="1967" y="511"/>
                    <a:pt x="980" y="475"/>
                    <a:pt x="0" y="393"/>
                  </a:cubicBezTo>
                  <a:lnTo>
                    <a:pt x="0" y="393"/>
                  </a:lnTo>
                  <a:cubicBezTo>
                    <a:pt x="322" y="715"/>
                    <a:pt x="667" y="1024"/>
                    <a:pt x="1024" y="1322"/>
                  </a:cubicBezTo>
                  <a:cubicBezTo>
                    <a:pt x="1680" y="1357"/>
                    <a:pt x="2338" y="1373"/>
                    <a:pt x="2997" y="1373"/>
                  </a:cubicBezTo>
                  <a:cubicBezTo>
                    <a:pt x="5450" y="1373"/>
                    <a:pt x="7919" y="1151"/>
                    <a:pt x="10359" y="870"/>
                  </a:cubicBezTo>
                  <a:cubicBezTo>
                    <a:pt x="10347" y="584"/>
                    <a:pt x="10347" y="286"/>
                    <a:pt x="103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245;p59">
              <a:extLst>
                <a:ext uri="{FF2B5EF4-FFF2-40B4-BE49-F238E27FC236}">
                  <a16:creationId xmlns="" xmlns:a16="http://schemas.microsoft.com/office/drawing/2014/main" id="{323FD9C2-CC2A-4DCF-AC1F-8D5E4C245521}"/>
                </a:ext>
              </a:extLst>
            </p:cNvPr>
            <p:cNvSpPr/>
            <p:nvPr/>
          </p:nvSpPr>
          <p:spPr>
            <a:xfrm>
              <a:off x="7660475" y="3908650"/>
              <a:ext cx="219700" cy="236050"/>
            </a:xfrm>
            <a:custGeom>
              <a:avLst/>
              <a:gdLst/>
              <a:ahLst/>
              <a:cxnLst/>
              <a:rect l="l" t="t" r="r" b="b"/>
              <a:pathLst>
                <a:path w="8788" h="9442" extrusionOk="0">
                  <a:moveTo>
                    <a:pt x="7811" y="0"/>
                  </a:moveTo>
                  <a:cubicBezTo>
                    <a:pt x="6537" y="560"/>
                    <a:pt x="5311" y="1215"/>
                    <a:pt x="4156" y="1977"/>
                  </a:cubicBezTo>
                  <a:cubicBezTo>
                    <a:pt x="3918" y="2143"/>
                    <a:pt x="3680" y="2298"/>
                    <a:pt x="3442" y="2465"/>
                  </a:cubicBezTo>
                  <a:cubicBezTo>
                    <a:pt x="2429" y="3191"/>
                    <a:pt x="1465" y="3989"/>
                    <a:pt x="572" y="4870"/>
                  </a:cubicBezTo>
                  <a:cubicBezTo>
                    <a:pt x="382" y="4751"/>
                    <a:pt x="191" y="4620"/>
                    <a:pt x="13" y="4489"/>
                  </a:cubicBezTo>
                  <a:cubicBezTo>
                    <a:pt x="13" y="4501"/>
                    <a:pt x="13" y="4501"/>
                    <a:pt x="13" y="4501"/>
                  </a:cubicBezTo>
                  <a:lnTo>
                    <a:pt x="1" y="6739"/>
                  </a:lnTo>
                  <a:cubicBezTo>
                    <a:pt x="227" y="6477"/>
                    <a:pt x="453" y="6215"/>
                    <a:pt x="691" y="5965"/>
                  </a:cubicBezTo>
                  <a:cubicBezTo>
                    <a:pt x="1108" y="6215"/>
                    <a:pt x="1525" y="6454"/>
                    <a:pt x="1953" y="6668"/>
                  </a:cubicBezTo>
                  <a:cubicBezTo>
                    <a:pt x="1584" y="6954"/>
                    <a:pt x="1227" y="7239"/>
                    <a:pt x="882" y="7525"/>
                  </a:cubicBezTo>
                  <a:cubicBezTo>
                    <a:pt x="644" y="7727"/>
                    <a:pt x="405" y="7930"/>
                    <a:pt x="167" y="8132"/>
                  </a:cubicBezTo>
                  <a:lnTo>
                    <a:pt x="1" y="8275"/>
                  </a:lnTo>
                  <a:lnTo>
                    <a:pt x="1" y="9442"/>
                  </a:lnTo>
                  <a:cubicBezTo>
                    <a:pt x="322" y="9144"/>
                    <a:pt x="655" y="8847"/>
                    <a:pt x="989" y="8561"/>
                  </a:cubicBezTo>
                  <a:cubicBezTo>
                    <a:pt x="1227" y="8359"/>
                    <a:pt x="1465" y="8156"/>
                    <a:pt x="1703" y="7954"/>
                  </a:cubicBezTo>
                  <a:cubicBezTo>
                    <a:pt x="2060" y="7656"/>
                    <a:pt x="2429" y="7370"/>
                    <a:pt x="2799" y="7096"/>
                  </a:cubicBezTo>
                  <a:cubicBezTo>
                    <a:pt x="3108" y="7251"/>
                    <a:pt x="3430" y="7394"/>
                    <a:pt x="3751" y="7549"/>
                  </a:cubicBezTo>
                  <a:cubicBezTo>
                    <a:pt x="4073" y="7370"/>
                    <a:pt x="4406" y="7192"/>
                    <a:pt x="4727" y="7025"/>
                  </a:cubicBezTo>
                  <a:cubicBezTo>
                    <a:pt x="4346" y="6870"/>
                    <a:pt x="3965" y="6704"/>
                    <a:pt x="3596" y="6537"/>
                  </a:cubicBezTo>
                  <a:cubicBezTo>
                    <a:pt x="4442" y="5942"/>
                    <a:pt x="5323" y="5382"/>
                    <a:pt x="6228" y="4858"/>
                  </a:cubicBezTo>
                  <a:cubicBezTo>
                    <a:pt x="5954" y="4691"/>
                    <a:pt x="5692" y="4525"/>
                    <a:pt x="5430" y="4334"/>
                  </a:cubicBezTo>
                  <a:cubicBezTo>
                    <a:pt x="4501" y="4882"/>
                    <a:pt x="3596" y="5477"/>
                    <a:pt x="2715" y="6108"/>
                  </a:cubicBezTo>
                  <a:cubicBezTo>
                    <a:pt x="2239" y="5870"/>
                    <a:pt x="1775" y="5620"/>
                    <a:pt x="1322" y="5346"/>
                  </a:cubicBezTo>
                  <a:cubicBezTo>
                    <a:pt x="2168" y="4537"/>
                    <a:pt x="3061" y="3787"/>
                    <a:pt x="4025" y="3120"/>
                  </a:cubicBezTo>
                  <a:cubicBezTo>
                    <a:pt x="4251" y="2953"/>
                    <a:pt x="4501" y="2786"/>
                    <a:pt x="4739" y="2632"/>
                  </a:cubicBezTo>
                  <a:cubicBezTo>
                    <a:pt x="6013" y="1798"/>
                    <a:pt x="7371" y="1096"/>
                    <a:pt x="8787" y="536"/>
                  </a:cubicBezTo>
                  <a:cubicBezTo>
                    <a:pt x="8478" y="334"/>
                    <a:pt x="8156" y="155"/>
                    <a:pt x="78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246;p59">
              <a:extLst>
                <a:ext uri="{FF2B5EF4-FFF2-40B4-BE49-F238E27FC236}">
                  <a16:creationId xmlns="" xmlns:a16="http://schemas.microsoft.com/office/drawing/2014/main" id="{ED9EF80B-7700-4668-9D8D-EE98DC974F3A}"/>
                </a:ext>
              </a:extLst>
            </p:cNvPr>
            <p:cNvSpPr/>
            <p:nvPr/>
          </p:nvSpPr>
          <p:spPr>
            <a:xfrm>
              <a:off x="7660475" y="4158975"/>
              <a:ext cx="300350" cy="220300"/>
            </a:xfrm>
            <a:custGeom>
              <a:avLst/>
              <a:gdLst/>
              <a:ahLst/>
              <a:cxnLst/>
              <a:rect l="l" t="t" r="r" b="b"/>
              <a:pathLst>
                <a:path w="12014" h="8812" extrusionOk="0">
                  <a:moveTo>
                    <a:pt x="1" y="0"/>
                  </a:moveTo>
                  <a:lnTo>
                    <a:pt x="1" y="1477"/>
                  </a:lnTo>
                  <a:cubicBezTo>
                    <a:pt x="191" y="1703"/>
                    <a:pt x="370" y="1941"/>
                    <a:pt x="572" y="2167"/>
                  </a:cubicBezTo>
                  <a:cubicBezTo>
                    <a:pt x="870" y="2501"/>
                    <a:pt x="1179" y="2834"/>
                    <a:pt x="1501" y="3144"/>
                  </a:cubicBezTo>
                  <a:cubicBezTo>
                    <a:pt x="2477" y="4072"/>
                    <a:pt x="3549" y="4894"/>
                    <a:pt x="4692" y="5596"/>
                  </a:cubicBezTo>
                  <a:cubicBezTo>
                    <a:pt x="4977" y="5775"/>
                    <a:pt x="5263" y="5942"/>
                    <a:pt x="5549" y="6108"/>
                  </a:cubicBezTo>
                  <a:cubicBezTo>
                    <a:pt x="5787" y="6239"/>
                    <a:pt x="6013" y="6370"/>
                    <a:pt x="6239" y="6489"/>
                  </a:cubicBezTo>
                  <a:cubicBezTo>
                    <a:pt x="6585" y="6668"/>
                    <a:pt x="6930" y="6847"/>
                    <a:pt x="7287" y="7013"/>
                  </a:cubicBezTo>
                  <a:cubicBezTo>
                    <a:pt x="8716" y="7704"/>
                    <a:pt x="10204" y="8299"/>
                    <a:pt x="11716" y="8811"/>
                  </a:cubicBezTo>
                  <a:cubicBezTo>
                    <a:pt x="11824" y="8549"/>
                    <a:pt x="11931" y="8275"/>
                    <a:pt x="12014" y="8001"/>
                  </a:cubicBezTo>
                  <a:cubicBezTo>
                    <a:pt x="10835" y="7609"/>
                    <a:pt x="9633" y="7144"/>
                    <a:pt x="8454" y="6632"/>
                  </a:cubicBezTo>
                  <a:cubicBezTo>
                    <a:pt x="8073" y="6454"/>
                    <a:pt x="7692" y="6275"/>
                    <a:pt x="7311" y="6085"/>
                  </a:cubicBezTo>
                  <a:cubicBezTo>
                    <a:pt x="7037" y="5954"/>
                    <a:pt x="6763" y="5811"/>
                    <a:pt x="6490" y="5668"/>
                  </a:cubicBezTo>
                  <a:cubicBezTo>
                    <a:pt x="6180" y="5501"/>
                    <a:pt x="5882" y="5334"/>
                    <a:pt x="5585" y="5156"/>
                  </a:cubicBezTo>
                  <a:cubicBezTo>
                    <a:pt x="4620" y="4596"/>
                    <a:pt x="3715" y="3953"/>
                    <a:pt x="2858" y="3239"/>
                  </a:cubicBezTo>
                  <a:cubicBezTo>
                    <a:pt x="2501" y="2941"/>
                    <a:pt x="2168" y="2632"/>
                    <a:pt x="1834" y="2298"/>
                  </a:cubicBezTo>
                  <a:cubicBezTo>
                    <a:pt x="1346" y="1810"/>
                    <a:pt x="894" y="1274"/>
                    <a:pt x="477" y="715"/>
                  </a:cubicBezTo>
                  <a:cubicBezTo>
                    <a:pt x="310" y="489"/>
                    <a:pt x="155" y="25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247;p59">
              <a:extLst>
                <a:ext uri="{FF2B5EF4-FFF2-40B4-BE49-F238E27FC236}">
                  <a16:creationId xmlns="" xmlns:a16="http://schemas.microsoft.com/office/drawing/2014/main" id="{6996ACE0-A6C1-4806-B52A-17CC71103444}"/>
                </a:ext>
              </a:extLst>
            </p:cNvPr>
            <p:cNvSpPr/>
            <p:nvPr/>
          </p:nvSpPr>
          <p:spPr>
            <a:xfrm>
              <a:off x="7615325" y="4305825"/>
              <a:ext cx="436775" cy="237575"/>
            </a:xfrm>
            <a:custGeom>
              <a:avLst/>
              <a:gdLst/>
              <a:ahLst/>
              <a:cxnLst/>
              <a:rect l="l" t="t" r="r" b="b"/>
              <a:pathLst>
                <a:path w="17471" h="9503" extrusionOk="0">
                  <a:moveTo>
                    <a:pt x="2069" y="1"/>
                  </a:moveTo>
                  <a:cubicBezTo>
                    <a:pt x="1564" y="1"/>
                    <a:pt x="1043" y="61"/>
                    <a:pt x="509" y="187"/>
                  </a:cubicBezTo>
                  <a:cubicBezTo>
                    <a:pt x="1" y="308"/>
                    <a:pt x="159" y="1034"/>
                    <a:pt x="621" y="1034"/>
                  </a:cubicBezTo>
                  <a:cubicBezTo>
                    <a:pt x="657" y="1034"/>
                    <a:pt x="695" y="1030"/>
                    <a:pt x="735" y="1020"/>
                  </a:cubicBezTo>
                  <a:cubicBezTo>
                    <a:pt x="1173" y="913"/>
                    <a:pt x="1616" y="861"/>
                    <a:pt x="2056" y="861"/>
                  </a:cubicBezTo>
                  <a:cubicBezTo>
                    <a:pt x="3623" y="861"/>
                    <a:pt x="5140" y="1523"/>
                    <a:pt x="6200" y="2723"/>
                  </a:cubicBezTo>
                  <a:cubicBezTo>
                    <a:pt x="7307" y="3925"/>
                    <a:pt x="8069" y="5402"/>
                    <a:pt x="9165" y="6628"/>
                  </a:cubicBezTo>
                  <a:cubicBezTo>
                    <a:pt x="10673" y="8318"/>
                    <a:pt x="12737" y="9502"/>
                    <a:pt x="14931" y="9502"/>
                  </a:cubicBezTo>
                  <a:cubicBezTo>
                    <a:pt x="15612" y="9502"/>
                    <a:pt x="16306" y="9388"/>
                    <a:pt x="16999" y="9140"/>
                  </a:cubicBezTo>
                  <a:cubicBezTo>
                    <a:pt x="17470" y="8969"/>
                    <a:pt x="17334" y="8267"/>
                    <a:pt x="16921" y="8267"/>
                  </a:cubicBezTo>
                  <a:cubicBezTo>
                    <a:pt x="16875" y="8267"/>
                    <a:pt x="16825" y="8276"/>
                    <a:pt x="16773" y="8295"/>
                  </a:cubicBezTo>
                  <a:cubicBezTo>
                    <a:pt x="16075" y="8547"/>
                    <a:pt x="15424" y="8660"/>
                    <a:pt x="14813" y="8660"/>
                  </a:cubicBezTo>
                  <a:cubicBezTo>
                    <a:pt x="11524" y="8660"/>
                    <a:pt x="9398" y="5386"/>
                    <a:pt x="7450" y="2866"/>
                  </a:cubicBezTo>
                  <a:cubicBezTo>
                    <a:pt x="6064" y="1075"/>
                    <a:pt x="4203" y="1"/>
                    <a:pt x="2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248;p59">
              <a:extLst>
                <a:ext uri="{FF2B5EF4-FFF2-40B4-BE49-F238E27FC236}">
                  <a16:creationId xmlns="" xmlns:a16="http://schemas.microsoft.com/office/drawing/2014/main" id="{5680940A-7E6A-4DD3-AAA5-E52E3B924ECC}"/>
                </a:ext>
              </a:extLst>
            </p:cNvPr>
            <p:cNvSpPr/>
            <p:nvPr/>
          </p:nvSpPr>
          <p:spPr>
            <a:xfrm>
              <a:off x="7215475" y="3922925"/>
              <a:ext cx="452175" cy="538800"/>
            </a:xfrm>
            <a:custGeom>
              <a:avLst/>
              <a:gdLst/>
              <a:ahLst/>
              <a:cxnLst/>
              <a:rect l="l" t="t" r="r" b="b"/>
              <a:pathLst>
                <a:path w="18087" h="21552" extrusionOk="0">
                  <a:moveTo>
                    <a:pt x="1" y="1"/>
                  </a:moveTo>
                  <a:lnTo>
                    <a:pt x="1" y="21551"/>
                  </a:lnTo>
                  <a:lnTo>
                    <a:pt x="18086" y="21551"/>
                  </a:lnTo>
                  <a:lnTo>
                    <a:pt x="180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249;p59">
              <a:extLst>
                <a:ext uri="{FF2B5EF4-FFF2-40B4-BE49-F238E27FC236}">
                  <a16:creationId xmlns="" xmlns:a16="http://schemas.microsoft.com/office/drawing/2014/main" id="{CABE4434-B8AA-4632-8BC9-4D76A23B5FCF}"/>
                </a:ext>
              </a:extLst>
            </p:cNvPr>
            <p:cNvSpPr/>
            <p:nvPr/>
          </p:nvSpPr>
          <p:spPr>
            <a:xfrm>
              <a:off x="7253275" y="3922925"/>
              <a:ext cx="28300" cy="538800"/>
            </a:xfrm>
            <a:custGeom>
              <a:avLst/>
              <a:gdLst/>
              <a:ahLst/>
              <a:cxnLst/>
              <a:rect l="l" t="t" r="r" b="b"/>
              <a:pathLst>
                <a:path w="1132" h="21552" extrusionOk="0">
                  <a:moveTo>
                    <a:pt x="1" y="1"/>
                  </a:moveTo>
                  <a:lnTo>
                    <a:pt x="1" y="21551"/>
                  </a:lnTo>
                  <a:lnTo>
                    <a:pt x="1132" y="21551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250;p59">
              <a:extLst>
                <a:ext uri="{FF2B5EF4-FFF2-40B4-BE49-F238E27FC236}">
                  <a16:creationId xmlns="" xmlns:a16="http://schemas.microsoft.com/office/drawing/2014/main" id="{29646D8A-24BA-4CBB-B5F1-C5A014BE3A50}"/>
                </a:ext>
              </a:extLst>
            </p:cNvPr>
            <p:cNvSpPr/>
            <p:nvPr/>
          </p:nvSpPr>
          <p:spPr>
            <a:xfrm>
              <a:off x="7601550" y="3922925"/>
              <a:ext cx="28300" cy="538800"/>
            </a:xfrm>
            <a:custGeom>
              <a:avLst/>
              <a:gdLst/>
              <a:ahLst/>
              <a:cxnLst/>
              <a:rect l="l" t="t" r="r" b="b"/>
              <a:pathLst>
                <a:path w="1132" h="21552" extrusionOk="0">
                  <a:moveTo>
                    <a:pt x="0" y="1"/>
                  </a:moveTo>
                  <a:lnTo>
                    <a:pt x="0" y="21551"/>
                  </a:lnTo>
                  <a:lnTo>
                    <a:pt x="1131" y="21551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251;p59">
              <a:extLst>
                <a:ext uri="{FF2B5EF4-FFF2-40B4-BE49-F238E27FC236}">
                  <a16:creationId xmlns="" xmlns:a16="http://schemas.microsoft.com/office/drawing/2014/main" id="{DB0D447D-8B1D-4801-B29E-0E5E5F181931}"/>
                </a:ext>
              </a:extLst>
            </p:cNvPr>
            <p:cNvSpPr/>
            <p:nvPr/>
          </p:nvSpPr>
          <p:spPr>
            <a:xfrm>
              <a:off x="7301800" y="4009550"/>
              <a:ext cx="279525" cy="365550"/>
            </a:xfrm>
            <a:custGeom>
              <a:avLst/>
              <a:gdLst/>
              <a:ahLst/>
              <a:cxnLst/>
              <a:rect l="l" t="t" r="r" b="b"/>
              <a:pathLst>
                <a:path w="11181" h="14622" extrusionOk="0">
                  <a:moveTo>
                    <a:pt x="5597" y="1"/>
                  </a:moveTo>
                  <a:cubicBezTo>
                    <a:pt x="2501" y="1"/>
                    <a:pt x="1" y="3275"/>
                    <a:pt x="1" y="7311"/>
                  </a:cubicBezTo>
                  <a:cubicBezTo>
                    <a:pt x="1" y="11347"/>
                    <a:pt x="2501" y="14621"/>
                    <a:pt x="5597" y="14621"/>
                  </a:cubicBezTo>
                  <a:cubicBezTo>
                    <a:pt x="8680" y="14621"/>
                    <a:pt x="11181" y="11347"/>
                    <a:pt x="11181" y="7311"/>
                  </a:cubicBezTo>
                  <a:cubicBezTo>
                    <a:pt x="11181" y="3275"/>
                    <a:pt x="8680" y="1"/>
                    <a:pt x="5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2252;p59">
            <a:extLst>
              <a:ext uri="{FF2B5EF4-FFF2-40B4-BE49-F238E27FC236}">
                <a16:creationId xmlns="" xmlns:a16="http://schemas.microsoft.com/office/drawing/2014/main" id="{0190A234-19A5-4B3F-B049-215FBF0A1C0F}"/>
              </a:ext>
            </a:extLst>
          </p:cNvPr>
          <p:cNvGrpSpPr/>
          <p:nvPr/>
        </p:nvGrpSpPr>
        <p:grpSpPr>
          <a:xfrm rot="21016598">
            <a:off x="4722627" y="3170542"/>
            <a:ext cx="781343" cy="818318"/>
            <a:chOff x="5994625" y="1385088"/>
            <a:chExt cx="449200" cy="445850"/>
          </a:xfrm>
        </p:grpSpPr>
        <p:sp>
          <p:nvSpPr>
            <p:cNvPr id="194" name="Google Shape;2253;p59">
              <a:extLst>
                <a:ext uri="{FF2B5EF4-FFF2-40B4-BE49-F238E27FC236}">
                  <a16:creationId xmlns="" xmlns:a16="http://schemas.microsoft.com/office/drawing/2014/main" id="{C5F1E551-0D64-4317-B9B7-A9E8513AABD6}"/>
                </a:ext>
              </a:extLst>
            </p:cNvPr>
            <p:cNvSpPr/>
            <p:nvPr/>
          </p:nvSpPr>
          <p:spPr>
            <a:xfrm>
              <a:off x="5994625" y="1385088"/>
              <a:ext cx="449200" cy="445850"/>
            </a:xfrm>
            <a:custGeom>
              <a:avLst/>
              <a:gdLst/>
              <a:ahLst/>
              <a:cxnLst/>
              <a:rect l="l" t="t" r="r" b="b"/>
              <a:pathLst>
                <a:path w="17968" h="17834" extrusionOk="0">
                  <a:moveTo>
                    <a:pt x="3206" y="0"/>
                  </a:moveTo>
                  <a:cubicBezTo>
                    <a:pt x="2745" y="0"/>
                    <a:pt x="2350" y="336"/>
                    <a:pt x="2275" y="798"/>
                  </a:cubicBezTo>
                  <a:lnTo>
                    <a:pt x="84" y="14550"/>
                  </a:lnTo>
                  <a:cubicBezTo>
                    <a:pt x="1" y="15062"/>
                    <a:pt x="358" y="15550"/>
                    <a:pt x="870" y="15633"/>
                  </a:cubicBezTo>
                  <a:lnTo>
                    <a:pt x="14622" y="17824"/>
                  </a:lnTo>
                  <a:cubicBezTo>
                    <a:pt x="14667" y="17830"/>
                    <a:pt x="14712" y="17833"/>
                    <a:pt x="14756" y="17833"/>
                  </a:cubicBezTo>
                  <a:cubicBezTo>
                    <a:pt x="15216" y="17833"/>
                    <a:pt x="15629" y="17505"/>
                    <a:pt x="15705" y="17038"/>
                  </a:cubicBezTo>
                  <a:lnTo>
                    <a:pt x="17884" y="3287"/>
                  </a:lnTo>
                  <a:cubicBezTo>
                    <a:pt x="17967" y="2763"/>
                    <a:pt x="17622" y="2286"/>
                    <a:pt x="17110" y="2203"/>
                  </a:cubicBezTo>
                  <a:lnTo>
                    <a:pt x="3358" y="12"/>
                  </a:lnTo>
                  <a:cubicBezTo>
                    <a:pt x="3307" y="4"/>
                    <a:pt x="3256" y="0"/>
                    <a:pt x="3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254;p59">
              <a:extLst>
                <a:ext uri="{FF2B5EF4-FFF2-40B4-BE49-F238E27FC236}">
                  <a16:creationId xmlns="" xmlns:a16="http://schemas.microsoft.com/office/drawing/2014/main" id="{686C5F1E-7BB6-4766-8C5D-E1E30B593287}"/>
                </a:ext>
              </a:extLst>
            </p:cNvPr>
            <p:cNvSpPr/>
            <p:nvPr/>
          </p:nvSpPr>
          <p:spPr>
            <a:xfrm>
              <a:off x="6019925" y="1409638"/>
              <a:ext cx="398900" cy="396825"/>
            </a:xfrm>
            <a:custGeom>
              <a:avLst/>
              <a:gdLst/>
              <a:ahLst/>
              <a:cxnLst/>
              <a:rect l="l" t="t" r="r" b="b"/>
              <a:pathLst>
                <a:path w="15956" h="15873" extrusionOk="0">
                  <a:moveTo>
                    <a:pt x="2650" y="0"/>
                  </a:moveTo>
                  <a:cubicBezTo>
                    <a:pt x="2364" y="0"/>
                    <a:pt x="2114" y="204"/>
                    <a:pt x="2060" y="507"/>
                  </a:cubicBezTo>
                  <a:lnTo>
                    <a:pt x="48" y="13175"/>
                  </a:lnTo>
                  <a:cubicBezTo>
                    <a:pt x="1" y="13496"/>
                    <a:pt x="215" y="13794"/>
                    <a:pt x="536" y="13854"/>
                  </a:cubicBezTo>
                  <a:lnTo>
                    <a:pt x="13205" y="15866"/>
                  </a:lnTo>
                  <a:cubicBezTo>
                    <a:pt x="13236" y="15870"/>
                    <a:pt x="13267" y="15872"/>
                    <a:pt x="13297" y="15872"/>
                  </a:cubicBezTo>
                  <a:cubicBezTo>
                    <a:pt x="13592" y="15872"/>
                    <a:pt x="13840" y="15669"/>
                    <a:pt x="13883" y="15378"/>
                  </a:cubicBezTo>
                  <a:lnTo>
                    <a:pt x="15907" y="2698"/>
                  </a:lnTo>
                  <a:cubicBezTo>
                    <a:pt x="15955" y="2376"/>
                    <a:pt x="15741" y="2078"/>
                    <a:pt x="15407" y="2031"/>
                  </a:cubicBezTo>
                  <a:lnTo>
                    <a:pt x="2739" y="7"/>
                  </a:lnTo>
                  <a:cubicBezTo>
                    <a:pt x="2709" y="2"/>
                    <a:pt x="2679" y="0"/>
                    <a:pt x="2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255;p59">
              <a:extLst>
                <a:ext uri="{FF2B5EF4-FFF2-40B4-BE49-F238E27FC236}">
                  <a16:creationId xmlns="" xmlns:a16="http://schemas.microsoft.com/office/drawing/2014/main" id="{52F25042-6176-4741-A6B1-154C0ACB58DE}"/>
                </a:ext>
              </a:extLst>
            </p:cNvPr>
            <p:cNvSpPr/>
            <p:nvPr/>
          </p:nvSpPr>
          <p:spPr>
            <a:xfrm>
              <a:off x="6105825" y="1413338"/>
              <a:ext cx="311200" cy="358700"/>
            </a:xfrm>
            <a:custGeom>
              <a:avLst/>
              <a:gdLst/>
              <a:ahLst/>
              <a:cxnLst/>
              <a:rect l="l" t="t" r="r" b="b"/>
              <a:pathLst>
                <a:path w="12448" h="14348" extrusionOk="0">
                  <a:moveTo>
                    <a:pt x="192" y="0"/>
                  </a:moveTo>
                  <a:cubicBezTo>
                    <a:pt x="1" y="0"/>
                    <a:pt x="10626" y="2347"/>
                    <a:pt x="10626" y="2347"/>
                  </a:cubicBezTo>
                  <a:cubicBezTo>
                    <a:pt x="11138" y="2430"/>
                    <a:pt x="11495" y="2919"/>
                    <a:pt x="11412" y="3431"/>
                  </a:cubicBezTo>
                  <a:cubicBezTo>
                    <a:pt x="11412" y="3431"/>
                    <a:pt x="10530" y="14348"/>
                    <a:pt x="10584" y="14348"/>
                  </a:cubicBezTo>
                  <a:cubicBezTo>
                    <a:pt x="10585" y="14348"/>
                    <a:pt x="10588" y="14340"/>
                    <a:pt x="10590" y="14325"/>
                  </a:cubicBezTo>
                  <a:lnTo>
                    <a:pt x="12317" y="3454"/>
                  </a:lnTo>
                  <a:cubicBezTo>
                    <a:pt x="12448" y="2633"/>
                    <a:pt x="11888" y="1871"/>
                    <a:pt x="11067" y="1740"/>
                  </a:cubicBezTo>
                  <a:lnTo>
                    <a:pt x="208" y="2"/>
                  </a:lnTo>
                  <a:cubicBezTo>
                    <a:pt x="200" y="1"/>
                    <a:pt x="195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2256;p59">
            <a:extLst>
              <a:ext uri="{FF2B5EF4-FFF2-40B4-BE49-F238E27FC236}">
                <a16:creationId xmlns="" xmlns:a16="http://schemas.microsoft.com/office/drawing/2014/main" id="{B0CB9C5B-711E-42F0-A7B0-5331EB01242A}"/>
              </a:ext>
            </a:extLst>
          </p:cNvPr>
          <p:cNvGrpSpPr/>
          <p:nvPr/>
        </p:nvGrpSpPr>
        <p:grpSpPr>
          <a:xfrm rot="17859812">
            <a:off x="5527090" y="1623351"/>
            <a:ext cx="1168639" cy="1915176"/>
            <a:chOff x="5330250" y="1373013"/>
            <a:chExt cx="642675" cy="1111350"/>
          </a:xfrm>
        </p:grpSpPr>
        <p:sp>
          <p:nvSpPr>
            <p:cNvPr id="198" name="Google Shape;2257;p59">
              <a:extLst>
                <a:ext uri="{FF2B5EF4-FFF2-40B4-BE49-F238E27FC236}">
                  <a16:creationId xmlns="" xmlns:a16="http://schemas.microsoft.com/office/drawing/2014/main" id="{D266C12B-C957-408E-8DE6-962FA5698E03}"/>
                </a:ext>
              </a:extLst>
            </p:cNvPr>
            <p:cNvSpPr/>
            <p:nvPr/>
          </p:nvSpPr>
          <p:spPr>
            <a:xfrm>
              <a:off x="5330250" y="1373013"/>
              <a:ext cx="140825" cy="101400"/>
            </a:xfrm>
            <a:custGeom>
              <a:avLst/>
              <a:gdLst/>
              <a:ahLst/>
              <a:cxnLst/>
              <a:rect l="l" t="t" r="r" b="b"/>
              <a:pathLst>
                <a:path w="5633" h="4056" extrusionOk="0">
                  <a:moveTo>
                    <a:pt x="3192" y="1"/>
                  </a:moveTo>
                  <a:cubicBezTo>
                    <a:pt x="2740" y="1"/>
                    <a:pt x="2282" y="110"/>
                    <a:pt x="1858" y="341"/>
                  </a:cubicBezTo>
                  <a:cubicBezTo>
                    <a:pt x="525" y="1055"/>
                    <a:pt x="1" y="2710"/>
                    <a:pt x="680" y="4055"/>
                  </a:cubicBezTo>
                  <a:lnTo>
                    <a:pt x="5633" y="1400"/>
                  </a:lnTo>
                  <a:cubicBezTo>
                    <a:pt x="5112" y="506"/>
                    <a:pt x="4165" y="1"/>
                    <a:pt x="3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258;p59">
              <a:extLst>
                <a:ext uri="{FF2B5EF4-FFF2-40B4-BE49-F238E27FC236}">
                  <a16:creationId xmlns="" xmlns:a16="http://schemas.microsoft.com/office/drawing/2014/main" id="{B7001CF6-5DA2-4609-8A4C-2B87EBD727F0}"/>
                </a:ext>
              </a:extLst>
            </p:cNvPr>
            <p:cNvSpPr/>
            <p:nvPr/>
          </p:nvSpPr>
          <p:spPr>
            <a:xfrm>
              <a:off x="5347525" y="1408013"/>
              <a:ext cx="615875" cy="973350"/>
            </a:xfrm>
            <a:custGeom>
              <a:avLst/>
              <a:gdLst/>
              <a:ahLst/>
              <a:cxnLst/>
              <a:rect l="l" t="t" r="r" b="b"/>
              <a:pathLst>
                <a:path w="24635" h="38934" extrusionOk="0">
                  <a:moveTo>
                    <a:pt x="4942" y="0"/>
                  </a:moveTo>
                  <a:lnTo>
                    <a:pt x="0" y="2655"/>
                  </a:lnTo>
                  <a:lnTo>
                    <a:pt x="19658" y="38862"/>
                  </a:lnTo>
                  <a:cubicBezTo>
                    <a:pt x="19670" y="38886"/>
                    <a:pt x="19693" y="38910"/>
                    <a:pt x="19705" y="38934"/>
                  </a:cubicBezTo>
                  <a:lnTo>
                    <a:pt x="24635" y="36290"/>
                  </a:lnTo>
                  <a:cubicBezTo>
                    <a:pt x="24623" y="36267"/>
                    <a:pt x="24611" y="36231"/>
                    <a:pt x="24599" y="36207"/>
                  </a:cubicBezTo>
                  <a:lnTo>
                    <a:pt x="49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259;p59">
              <a:extLst>
                <a:ext uri="{FF2B5EF4-FFF2-40B4-BE49-F238E27FC236}">
                  <a16:creationId xmlns="" xmlns:a16="http://schemas.microsoft.com/office/drawing/2014/main" id="{096580DA-94AD-4F64-ABDC-0085492DA652}"/>
                </a:ext>
              </a:extLst>
            </p:cNvPr>
            <p:cNvSpPr/>
            <p:nvPr/>
          </p:nvSpPr>
          <p:spPr>
            <a:xfrm>
              <a:off x="5838650" y="2315863"/>
              <a:ext cx="134275" cy="168500"/>
            </a:xfrm>
            <a:custGeom>
              <a:avLst/>
              <a:gdLst/>
              <a:ahLst/>
              <a:cxnLst/>
              <a:rect l="l" t="t" r="r" b="b"/>
              <a:pathLst>
                <a:path w="5371" h="6740" extrusionOk="0">
                  <a:moveTo>
                    <a:pt x="4930" y="0"/>
                  </a:moveTo>
                  <a:lnTo>
                    <a:pt x="1" y="2643"/>
                  </a:lnTo>
                  <a:lnTo>
                    <a:pt x="5371" y="6739"/>
                  </a:lnTo>
                  <a:lnTo>
                    <a:pt x="4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260;p59">
              <a:extLst>
                <a:ext uri="{FF2B5EF4-FFF2-40B4-BE49-F238E27FC236}">
                  <a16:creationId xmlns="" xmlns:a16="http://schemas.microsoft.com/office/drawing/2014/main" id="{65E5A8F2-FB4A-4661-A955-76418FF9AE4A}"/>
                </a:ext>
              </a:extLst>
            </p:cNvPr>
            <p:cNvSpPr/>
            <p:nvPr/>
          </p:nvSpPr>
          <p:spPr>
            <a:xfrm>
              <a:off x="5908000" y="2402763"/>
              <a:ext cx="64925" cy="81600"/>
            </a:xfrm>
            <a:custGeom>
              <a:avLst/>
              <a:gdLst/>
              <a:ahLst/>
              <a:cxnLst/>
              <a:rect l="l" t="t" r="r" b="b"/>
              <a:pathLst>
                <a:path w="2597" h="3264" extrusionOk="0">
                  <a:moveTo>
                    <a:pt x="2382" y="1"/>
                  </a:moveTo>
                  <a:lnTo>
                    <a:pt x="1" y="1287"/>
                  </a:lnTo>
                  <a:lnTo>
                    <a:pt x="2597" y="3263"/>
                  </a:lnTo>
                  <a:lnTo>
                    <a:pt x="2597" y="3263"/>
                  </a:lnTo>
                  <a:lnTo>
                    <a:pt x="23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261;p59">
              <a:extLst>
                <a:ext uri="{FF2B5EF4-FFF2-40B4-BE49-F238E27FC236}">
                  <a16:creationId xmlns="" xmlns:a16="http://schemas.microsoft.com/office/drawing/2014/main" id="{DB878775-F2A1-4C27-B2AD-B7E774CE8DF5}"/>
                </a:ext>
              </a:extLst>
            </p:cNvPr>
            <p:cNvSpPr/>
            <p:nvPr/>
          </p:nvSpPr>
          <p:spPr>
            <a:xfrm>
              <a:off x="5404375" y="1458438"/>
              <a:ext cx="517650" cy="900900"/>
            </a:xfrm>
            <a:custGeom>
              <a:avLst/>
              <a:gdLst/>
              <a:ahLst/>
              <a:cxnLst/>
              <a:rect l="l" t="t" r="r" b="b"/>
              <a:pathLst>
                <a:path w="20706" h="36036" extrusionOk="0">
                  <a:moveTo>
                    <a:pt x="1059" y="1"/>
                  </a:moveTo>
                  <a:cubicBezTo>
                    <a:pt x="911" y="1"/>
                    <a:pt x="760" y="37"/>
                    <a:pt x="620" y="114"/>
                  </a:cubicBezTo>
                  <a:cubicBezTo>
                    <a:pt x="167" y="353"/>
                    <a:pt x="1" y="912"/>
                    <a:pt x="239" y="1365"/>
                  </a:cubicBezTo>
                  <a:lnTo>
                    <a:pt x="19074" y="36036"/>
                  </a:lnTo>
                  <a:lnTo>
                    <a:pt x="20706" y="35154"/>
                  </a:lnTo>
                  <a:lnTo>
                    <a:pt x="1870" y="484"/>
                  </a:lnTo>
                  <a:cubicBezTo>
                    <a:pt x="1706" y="180"/>
                    <a:pt x="1389" y="1"/>
                    <a:pt x="1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262;p59">
            <a:extLst>
              <a:ext uri="{FF2B5EF4-FFF2-40B4-BE49-F238E27FC236}">
                <a16:creationId xmlns="" xmlns:a16="http://schemas.microsoft.com/office/drawing/2014/main" id="{19FB636D-F41A-417F-BB30-47041CE00B3A}"/>
              </a:ext>
            </a:extLst>
          </p:cNvPr>
          <p:cNvGrpSpPr/>
          <p:nvPr/>
        </p:nvGrpSpPr>
        <p:grpSpPr>
          <a:xfrm rot="17820808">
            <a:off x="5622810" y="783406"/>
            <a:ext cx="1036765" cy="1914249"/>
            <a:chOff x="5607675" y="1236863"/>
            <a:chExt cx="627775" cy="1223075"/>
          </a:xfrm>
        </p:grpSpPr>
        <p:sp>
          <p:nvSpPr>
            <p:cNvPr id="204" name="Google Shape;2263;p59">
              <a:extLst>
                <a:ext uri="{FF2B5EF4-FFF2-40B4-BE49-F238E27FC236}">
                  <a16:creationId xmlns="" xmlns:a16="http://schemas.microsoft.com/office/drawing/2014/main" id="{A99FC7EE-E88F-4A69-B754-9BA80C82D190}"/>
                </a:ext>
              </a:extLst>
            </p:cNvPr>
            <p:cNvSpPr/>
            <p:nvPr/>
          </p:nvSpPr>
          <p:spPr>
            <a:xfrm>
              <a:off x="5614525" y="1381213"/>
              <a:ext cx="531625" cy="973375"/>
            </a:xfrm>
            <a:custGeom>
              <a:avLst/>
              <a:gdLst/>
              <a:ahLst/>
              <a:cxnLst/>
              <a:rect l="l" t="t" r="r" b="b"/>
              <a:pathLst>
                <a:path w="21265" h="38935" extrusionOk="0">
                  <a:moveTo>
                    <a:pt x="1917" y="1"/>
                  </a:moveTo>
                  <a:lnTo>
                    <a:pt x="48" y="965"/>
                  </a:lnTo>
                  <a:lnTo>
                    <a:pt x="0" y="989"/>
                  </a:lnTo>
                  <a:cubicBezTo>
                    <a:pt x="12" y="1025"/>
                    <a:pt x="12" y="1048"/>
                    <a:pt x="24" y="1072"/>
                  </a:cubicBezTo>
                  <a:lnTo>
                    <a:pt x="19562" y="38863"/>
                  </a:lnTo>
                  <a:cubicBezTo>
                    <a:pt x="19574" y="38886"/>
                    <a:pt x="19586" y="38910"/>
                    <a:pt x="19610" y="38934"/>
                  </a:cubicBezTo>
                  <a:lnTo>
                    <a:pt x="21265" y="38077"/>
                  </a:lnTo>
                  <a:lnTo>
                    <a:pt x="14216" y="24551"/>
                  </a:lnTo>
                  <a:lnTo>
                    <a:pt x="14324" y="24468"/>
                  </a:lnTo>
                  <a:lnTo>
                    <a:pt x="1655" y="144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264;p59">
              <a:extLst>
                <a:ext uri="{FF2B5EF4-FFF2-40B4-BE49-F238E27FC236}">
                  <a16:creationId xmlns="" xmlns:a16="http://schemas.microsoft.com/office/drawing/2014/main" id="{E2D7B596-6602-4014-8893-54E6AB788C93}"/>
                </a:ext>
              </a:extLst>
            </p:cNvPr>
            <p:cNvSpPr/>
            <p:nvPr/>
          </p:nvSpPr>
          <p:spPr>
            <a:xfrm>
              <a:off x="6103275" y="2291438"/>
              <a:ext cx="128325" cy="117900"/>
            </a:xfrm>
            <a:custGeom>
              <a:avLst/>
              <a:gdLst/>
              <a:ahLst/>
              <a:cxnLst/>
              <a:rect l="l" t="t" r="r" b="b"/>
              <a:pathLst>
                <a:path w="5133" h="4716" extrusionOk="0">
                  <a:moveTo>
                    <a:pt x="4965" y="1"/>
                  </a:moveTo>
                  <a:lnTo>
                    <a:pt x="3358" y="822"/>
                  </a:lnTo>
                  <a:lnTo>
                    <a:pt x="1715" y="1668"/>
                  </a:lnTo>
                  <a:lnTo>
                    <a:pt x="60" y="2525"/>
                  </a:lnTo>
                  <a:lnTo>
                    <a:pt x="0" y="2549"/>
                  </a:lnTo>
                  <a:lnTo>
                    <a:pt x="2739" y="4716"/>
                  </a:lnTo>
                  <a:lnTo>
                    <a:pt x="5132" y="3478"/>
                  </a:lnTo>
                  <a:lnTo>
                    <a:pt x="4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265;p59">
              <a:extLst>
                <a:ext uri="{FF2B5EF4-FFF2-40B4-BE49-F238E27FC236}">
                  <a16:creationId xmlns="" xmlns:a16="http://schemas.microsoft.com/office/drawing/2014/main" id="{4A68263D-43D8-4FA3-9B6B-9F9495254AB8}"/>
                </a:ext>
              </a:extLst>
            </p:cNvPr>
            <p:cNvSpPr/>
            <p:nvPr/>
          </p:nvSpPr>
          <p:spPr>
            <a:xfrm>
              <a:off x="6171725" y="2378363"/>
              <a:ext cx="63725" cy="81575"/>
            </a:xfrm>
            <a:custGeom>
              <a:avLst/>
              <a:gdLst/>
              <a:ahLst/>
              <a:cxnLst/>
              <a:rect l="l" t="t" r="r" b="b"/>
              <a:pathLst>
                <a:path w="2549" h="3263" extrusionOk="0">
                  <a:moveTo>
                    <a:pt x="2394" y="1"/>
                  </a:moveTo>
                  <a:lnTo>
                    <a:pt x="1" y="1239"/>
                  </a:lnTo>
                  <a:lnTo>
                    <a:pt x="2549" y="3263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266;p59">
              <a:extLst>
                <a:ext uri="{FF2B5EF4-FFF2-40B4-BE49-F238E27FC236}">
                  <a16:creationId xmlns="" xmlns:a16="http://schemas.microsoft.com/office/drawing/2014/main" id="{59F8C112-AEE6-4309-8E41-514F34D87D7D}"/>
                </a:ext>
              </a:extLst>
            </p:cNvPr>
            <p:cNvSpPr/>
            <p:nvPr/>
          </p:nvSpPr>
          <p:spPr>
            <a:xfrm>
              <a:off x="5697275" y="1342213"/>
              <a:ext cx="531625" cy="969800"/>
            </a:xfrm>
            <a:custGeom>
              <a:avLst/>
              <a:gdLst/>
              <a:ahLst/>
              <a:cxnLst/>
              <a:rect l="l" t="t" r="r" b="b"/>
              <a:pathLst>
                <a:path w="21265" h="38792" extrusionOk="0">
                  <a:moveTo>
                    <a:pt x="1655" y="1"/>
                  </a:moveTo>
                  <a:lnTo>
                    <a:pt x="0" y="846"/>
                  </a:lnTo>
                  <a:lnTo>
                    <a:pt x="19598" y="38791"/>
                  </a:lnTo>
                  <a:lnTo>
                    <a:pt x="21205" y="37970"/>
                  </a:lnTo>
                  <a:lnTo>
                    <a:pt x="21265" y="37934"/>
                  </a:lnTo>
                  <a:cubicBezTo>
                    <a:pt x="21253" y="37910"/>
                    <a:pt x="21241" y="37887"/>
                    <a:pt x="21229" y="37863"/>
                  </a:cubicBezTo>
                  <a:lnTo>
                    <a:pt x="1703" y="72"/>
                  </a:lnTo>
                  <a:cubicBezTo>
                    <a:pt x="1691" y="49"/>
                    <a:pt x="1667" y="25"/>
                    <a:pt x="16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267;p59">
              <a:extLst>
                <a:ext uri="{FF2B5EF4-FFF2-40B4-BE49-F238E27FC236}">
                  <a16:creationId xmlns="" xmlns:a16="http://schemas.microsoft.com/office/drawing/2014/main" id="{36C6948E-0CEA-454D-86AD-E3CA91755AB4}"/>
                </a:ext>
              </a:extLst>
            </p:cNvPr>
            <p:cNvSpPr/>
            <p:nvPr/>
          </p:nvSpPr>
          <p:spPr>
            <a:xfrm>
              <a:off x="5611550" y="1287463"/>
              <a:ext cx="128600" cy="117900"/>
            </a:xfrm>
            <a:custGeom>
              <a:avLst/>
              <a:gdLst/>
              <a:ahLst/>
              <a:cxnLst/>
              <a:rect l="l" t="t" r="r" b="b"/>
              <a:pathLst>
                <a:path w="5144" h="4716" extrusionOk="0">
                  <a:moveTo>
                    <a:pt x="2405" y="0"/>
                  </a:moveTo>
                  <a:lnTo>
                    <a:pt x="0" y="1227"/>
                  </a:lnTo>
                  <a:lnTo>
                    <a:pt x="167" y="4715"/>
                  </a:lnTo>
                  <a:lnTo>
                    <a:pt x="2036" y="3751"/>
                  </a:lnTo>
                  <a:lnTo>
                    <a:pt x="3429" y="3036"/>
                  </a:lnTo>
                  <a:lnTo>
                    <a:pt x="5084" y="2191"/>
                  </a:lnTo>
                  <a:lnTo>
                    <a:pt x="5144" y="2155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268;p59">
              <a:extLst>
                <a:ext uri="{FF2B5EF4-FFF2-40B4-BE49-F238E27FC236}">
                  <a16:creationId xmlns="" xmlns:a16="http://schemas.microsoft.com/office/drawing/2014/main" id="{B22E6DD4-AB3C-42DB-BCE0-2B73C1B37131}"/>
                </a:ext>
              </a:extLst>
            </p:cNvPr>
            <p:cNvSpPr/>
            <p:nvPr/>
          </p:nvSpPr>
          <p:spPr>
            <a:xfrm>
              <a:off x="5607675" y="1236863"/>
              <a:ext cx="64025" cy="81275"/>
            </a:xfrm>
            <a:custGeom>
              <a:avLst/>
              <a:gdLst/>
              <a:ahLst/>
              <a:cxnLst/>
              <a:rect l="l" t="t" r="r" b="b"/>
              <a:pathLst>
                <a:path w="2561" h="3251" extrusionOk="0">
                  <a:moveTo>
                    <a:pt x="1" y="0"/>
                  </a:moveTo>
                  <a:lnTo>
                    <a:pt x="155" y="3251"/>
                  </a:lnTo>
                  <a:lnTo>
                    <a:pt x="2560" y="20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269;p59">
              <a:extLst>
                <a:ext uri="{FF2B5EF4-FFF2-40B4-BE49-F238E27FC236}">
                  <a16:creationId xmlns="" xmlns:a16="http://schemas.microsoft.com/office/drawing/2014/main" id="{044C3A51-E7FF-49BD-8BF4-53D94B489EA4}"/>
                </a:ext>
              </a:extLst>
            </p:cNvPr>
            <p:cNvSpPr/>
            <p:nvPr/>
          </p:nvSpPr>
          <p:spPr>
            <a:xfrm>
              <a:off x="5655900" y="1363363"/>
              <a:ext cx="531325" cy="969775"/>
            </a:xfrm>
            <a:custGeom>
              <a:avLst/>
              <a:gdLst/>
              <a:ahLst/>
              <a:cxnLst/>
              <a:rect l="l" t="t" r="r" b="b"/>
              <a:pathLst>
                <a:path w="21253" h="38791" extrusionOk="0">
                  <a:moveTo>
                    <a:pt x="1655" y="0"/>
                  </a:moveTo>
                  <a:lnTo>
                    <a:pt x="262" y="715"/>
                  </a:lnTo>
                  <a:lnTo>
                    <a:pt x="0" y="858"/>
                  </a:lnTo>
                  <a:lnTo>
                    <a:pt x="19610" y="38791"/>
                  </a:lnTo>
                  <a:lnTo>
                    <a:pt x="21253" y="37945"/>
                  </a:lnTo>
                  <a:lnTo>
                    <a:pt x="16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270;p59">
            <a:extLst>
              <a:ext uri="{FF2B5EF4-FFF2-40B4-BE49-F238E27FC236}">
                <a16:creationId xmlns="" xmlns:a16="http://schemas.microsoft.com/office/drawing/2014/main" id="{57ABEFCA-49C4-4153-ABCE-ABF02A5099CE}"/>
              </a:ext>
            </a:extLst>
          </p:cNvPr>
          <p:cNvSpPr/>
          <p:nvPr/>
        </p:nvSpPr>
        <p:spPr>
          <a:xfrm rot="5400000">
            <a:off x="7555194" y="3751473"/>
            <a:ext cx="177042" cy="2282032"/>
          </a:xfrm>
          <a:custGeom>
            <a:avLst/>
            <a:gdLst/>
            <a:ahLst/>
            <a:cxnLst/>
            <a:rect l="l" t="t" r="r" b="b"/>
            <a:pathLst>
              <a:path w="3787" h="51508" extrusionOk="0">
                <a:moveTo>
                  <a:pt x="1817" y="1"/>
                </a:moveTo>
                <a:cubicBezTo>
                  <a:pt x="127" y="1"/>
                  <a:pt x="0" y="2061"/>
                  <a:pt x="0" y="6597"/>
                </a:cubicBezTo>
                <a:lnTo>
                  <a:pt x="0" y="51508"/>
                </a:lnTo>
                <a:lnTo>
                  <a:pt x="2406" y="51508"/>
                </a:lnTo>
                <a:cubicBezTo>
                  <a:pt x="2406" y="51508"/>
                  <a:pt x="2536" y="21206"/>
                  <a:pt x="2346" y="19111"/>
                </a:cubicBezTo>
                <a:cubicBezTo>
                  <a:pt x="2182" y="17310"/>
                  <a:pt x="321" y="3720"/>
                  <a:pt x="1850" y="3720"/>
                </a:cubicBezTo>
                <a:cubicBezTo>
                  <a:pt x="2100" y="3720"/>
                  <a:pt x="2441" y="4083"/>
                  <a:pt x="2894" y="4919"/>
                </a:cubicBezTo>
                <a:cubicBezTo>
                  <a:pt x="2894" y="4919"/>
                  <a:pt x="3787" y="251"/>
                  <a:pt x="2155" y="25"/>
                </a:cubicBezTo>
                <a:cubicBezTo>
                  <a:pt x="2036" y="9"/>
                  <a:pt x="1924" y="1"/>
                  <a:pt x="18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271;p59">
            <a:extLst>
              <a:ext uri="{FF2B5EF4-FFF2-40B4-BE49-F238E27FC236}">
                <a16:creationId xmlns="" xmlns:a16="http://schemas.microsoft.com/office/drawing/2014/main" id="{06068CC3-D1EF-4425-8D0A-538C68FD03D2}"/>
              </a:ext>
            </a:extLst>
          </p:cNvPr>
          <p:cNvGrpSpPr/>
          <p:nvPr/>
        </p:nvGrpSpPr>
        <p:grpSpPr>
          <a:xfrm rot="5400000">
            <a:off x="2656192" y="2238062"/>
            <a:ext cx="2408083" cy="1030737"/>
            <a:chOff x="2757325" y="2548038"/>
            <a:chExt cx="1065025" cy="481025"/>
          </a:xfrm>
        </p:grpSpPr>
        <p:sp>
          <p:nvSpPr>
            <p:cNvPr id="213" name="Google Shape;2272;p59">
              <a:extLst>
                <a:ext uri="{FF2B5EF4-FFF2-40B4-BE49-F238E27FC236}">
                  <a16:creationId xmlns="" xmlns:a16="http://schemas.microsoft.com/office/drawing/2014/main" id="{68E69C83-4CBE-4FD5-89BA-9B9EADF8D490}"/>
                </a:ext>
              </a:extLst>
            </p:cNvPr>
            <p:cNvSpPr/>
            <p:nvPr/>
          </p:nvSpPr>
          <p:spPr>
            <a:xfrm>
              <a:off x="3115700" y="2795388"/>
              <a:ext cx="706650" cy="100925"/>
            </a:xfrm>
            <a:custGeom>
              <a:avLst/>
              <a:gdLst/>
              <a:ahLst/>
              <a:cxnLst/>
              <a:rect l="l" t="t" r="r" b="b"/>
              <a:pathLst>
                <a:path w="28266" h="4037" extrusionOk="0">
                  <a:moveTo>
                    <a:pt x="0" y="0"/>
                  </a:moveTo>
                  <a:lnTo>
                    <a:pt x="0" y="4036"/>
                  </a:lnTo>
                  <a:lnTo>
                    <a:pt x="28266" y="4036"/>
                  </a:lnTo>
                  <a:lnTo>
                    <a:pt x="282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73;p59">
              <a:extLst>
                <a:ext uri="{FF2B5EF4-FFF2-40B4-BE49-F238E27FC236}">
                  <a16:creationId xmlns="" xmlns:a16="http://schemas.microsoft.com/office/drawing/2014/main" id="{2075C578-5B5F-4C81-A9AB-504BAB4340D1}"/>
                </a:ext>
              </a:extLst>
            </p:cNvPr>
            <p:cNvSpPr/>
            <p:nvPr/>
          </p:nvSpPr>
          <p:spPr>
            <a:xfrm>
              <a:off x="3174050" y="2773063"/>
              <a:ext cx="590275" cy="54200"/>
            </a:xfrm>
            <a:custGeom>
              <a:avLst/>
              <a:gdLst/>
              <a:ahLst/>
              <a:cxnLst/>
              <a:rect l="l" t="t" r="r" b="b"/>
              <a:pathLst>
                <a:path w="23611" h="2168" extrusionOk="0">
                  <a:moveTo>
                    <a:pt x="0" y="0"/>
                  </a:moveTo>
                  <a:lnTo>
                    <a:pt x="0" y="2167"/>
                  </a:lnTo>
                  <a:lnTo>
                    <a:pt x="23610" y="2167"/>
                  </a:lnTo>
                  <a:lnTo>
                    <a:pt x="236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74;p59">
              <a:extLst>
                <a:ext uri="{FF2B5EF4-FFF2-40B4-BE49-F238E27FC236}">
                  <a16:creationId xmlns="" xmlns:a16="http://schemas.microsoft.com/office/drawing/2014/main" id="{3725588A-4B78-420E-8544-91F9C7B0B51C}"/>
                </a:ext>
              </a:extLst>
            </p:cNvPr>
            <p:cNvSpPr/>
            <p:nvPr/>
          </p:nvSpPr>
          <p:spPr>
            <a:xfrm>
              <a:off x="3115700" y="2681388"/>
              <a:ext cx="706650" cy="100625"/>
            </a:xfrm>
            <a:custGeom>
              <a:avLst/>
              <a:gdLst/>
              <a:ahLst/>
              <a:cxnLst/>
              <a:rect l="l" t="t" r="r" b="b"/>
              <a:pathLst>
                <a:path w="28266" h="4025" extrusionOk="0">
                  <a:moveTo>
                    <a:pt x="0" y="0"/>
                  </a:moveTo>
                  <a:lnTo>
                    <a:pt x="0" y="4024"/>
                  </a:lnTo>
                  <a:lnTo>
                    <a:pt x="28266" y="4024"/>
                  </a:lnTo>
                  <a:lnTo>
                    <a:pt x="282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275;p59">
              <a:extLst>
                <a:ext uri="{FF2B5EF4-FFF2-40B4-BE49-F238E27FC236}">
                  <a16:creationId xmlns="" xmlns:a16="http://schemas.microsoft.com/office/drawing/2014/main" id="{FB73A271-86B0-4A9B-8660-1E9D8D429ABE}"/>
                </a:ext>
              </a:extLst>
            </p:cNvPr>
            <p:cNvSpPr/>
            <p:nvPr/>
          </p:nvSpPr>
          <p:spPr>
            <a:xfrm>
              <a:off x="3173850" y="2745363"/>
              <a:ext cx="590375" cy="68500"/>
            </a:xfrm>
            <a:custGeom>
              <a:avLst/>
              <a:gdLst/>
              <a:ahLst/>
              <a:cxnLst/>
              <a:rect l="l" t="t" r="r" b="b"/>
              <a:pathLst>
                <a:path w="23615" h="2740" extrusionOk="0">
                  <a:moveTo>
                    <a:pt x="8" y="1"/>
                  </a:moveTo>
                  <a:lnTo>
                    <a:pt x="8" y="1477"/>
                  </a:lnTo>
                  <a:lnTo>
                    <a:pt x="532" y="1477"/>
                  </a:lnTo>
                  <a:lnTo>
                    <a:pt x="532" y="1834"/>
                  </a:lnTo>
                  <a:cubicBezTo>
                    <a:pt x="0" y="1953"/>
                    <a:pt x="78" y="2739"/>
                    <a:pt x="627" y="2739"/>
                  </a:cubicBezTo>
                  <a:cubicBezTo>
                    <a:pt x="631" y="2739"/>
                    <a:pt x="635" y="2739"/>
                    <a:pt x="639" y="2739"/>
                  </a:cubicBezTo>
                  <a:lnTo>
                    <a:pt x="1330" y="2739"/>
                  </a:lnTo>
                  <a:cubicBezTo>
                    <a:pt x="1334" y="2739"/>
                    <a:pt x="1338" y="2739"/>
                    <a:pt x="1342" y="2739"/>
                  </a:cubicBezTo>
                  <a:cubicBezTo>
                    <a:pt x="1890" y="2739"/>
                    <a:pt x="1969" y="1953"/>
                    <a:pt x="1437" y="1834"/>
                  </a:cubicBezTo>
                  <a:lnTo>
                    <a:pt x="1437" y="1477"/>
                  </a:lnTo>
                  <a:lnTo>
                    <a:pt x="2496" y="1477"/>
                  </a:lnTo>
                  <a:lnTo>
                    <a:pt x="2496" y="1834"/>
                  </a:lnTo>
                  <a:cubicBezTo>
                    <a:pt x="1965" y="1953"/>
                    <a:pt x="2043" y="2739"/>
                    <a:pt x="2591" y="2739"/>
                  </a:cubicBezTo>
                  <a:cubicBezTo>
                    <a:pt x="2595" y="2739"/>
                    <a:pt x="2599" y="2739"/>
                    <a:pt x="2604" y="2739"/>
                  </a:cubicBezTo>
                  <a:lnTo>
                    <a:pt x="3306" y="2739"/>
                  </a:lnTo>
                  <a:cubicBezTo>
                    <a:pt x="3310" y="2739"/>
                    <a:pt x="3314" y="2739"/>
                    <a:pt x="3318" y="2739"/>
                  </a:cubicBezTo>
                  <a:cubicBezTo>
                    <a:pt x="3855" y="2739"/>
                    <a:pt x="3945" y="1953"/>
                    <a:pt x="3401" y="1834"/>
                  </a:cubicBezTo>
                  <a:lnTo>
                    <a:pt x="3401" y="1477"/>
                  </a:lnTo>
                  <a:lnTo>
                    <a:pt x="4473" y="1477"/>
                  </a:lnTo>
                  <a:lnTo>
                    <a:pt x="4473" y="1834"/>
                  </a:lnTo>
                  <a:cubicBezTo>
                    <a:pt x="3929" y="1953"/>
                    <a:pt x="4019" y="2739"/>
                    <a:pt x="4556" y="2739"/>
                  </a:cubicBezTo>
                  <a:cubicBezTo>
                    <a:pt x="4560" y="2739"/>
                    <a:pt x="4564" y="2739"/>
                    <a:pt x="4568" y="2739"/>
                  </a:cubicBezTo>
                  <a:lnTo>
                    <a:pt x="5271" y="2739"/>
                  </a:lnTo>
                  <a:cubicBezTo>
                    <a:pt x="5275" y="2739"/>
                    <a:pt x="5279" y="2739"/>
                    <a:pt x="5283" y="2739"/>
                  </a:cubicBezTo>
                  <a:cubicBezTo>
                    <a:pt x="5819" y="2739"/>
                    <a:pt x="5898" y="1953"/>
                    <a:pt x="5366" y="1834"/>
                  </a:cubicBezTo>
                  <a:lnTo>
                    <a:pt x="5366" y="1477"/>
                  </a:lnTo>
                  <a:lnTo>
                    <a:pt x="6426" y="1477"/>
                  </a:lnTo>
                  <a:lnTo>
                    <a:pt x="6426" y="1834"/>
                  </a:lnTo>
                  <a:cubicBezTo>
                    <a:pt x="5894" y="1953"/>
                    <a:pt x="5984" y="2739"/>
                    <a:pt x="6521" y="2739"/>
                  </a:cubicBezTo>
                  <a:cubicBezTo>
                    <a:pt x="6525" y="2739"/>
                    <a:pt x="6529" y="2739"/>
                    <a:pt x="6533" y="2739"/>
                  </a:cubicBezTo>
                  <a:lnTo>
                    <a:pt x="7235" y="2739"/>
                  </a:lnTo>
                  <a:cubicBezTo>
                    <a:pt x="7239" y="2739"/>
                    <a:pt x="7243" y="2739"/>
                    <a:pt x="7247" y="2739"/>
                  </a:cubicBezTo>
                  <a:cubicBezTo>
                    <a:pt x="7784" y="2739"/>
                    <a:pt x="7874" y="1953"/>
                    <a:pt x="7330" y="1834"/>
                  </a:cubicBezTo>
                  <a:lnTo>
                    <a:pt x="7330" y="1477"/>
                  </a:lnTo>
                  <a:lnTo>
                    <a:pt x="8402" y="1477"/>
                  </a:lnTo>
                  <a:lnTo>
                    <a:pt x="8402" y="1834"/>
                  </a:lnTo>
                  <a:cubicBezTo>
                    <a:pt x="7858" y="1953"/>
                    <a:pt x="7948" y="2739"/>
                    <a:pt x="8485" y="2739"/>
                  </a:cubicBezTo>
                  <a:cubicBezTo>
                    <a:pt x="8489" y="2739"/>
                    <a:pt x="8493" y="2739"/>
                    <a:pt x="8497" y="2739"/>
                  </a:cubicBezTo>
                  <a:lnTo>
                    <a:pt x="9200" y="2739"/>
                  </a:lnTo>
                  <a:cubicBezTo>
                    <a:pt x="9204" y="2739"/>
                    <a:pt x="9208" y="2739"/>
                    <a:pt x="9212" y="2739"/>
                  </a:cubicBezTo>
                  <a:cubicBezTo>
                    <a:pt x="9749" y="2739"/>
                    <a:pt x="9839" y="1953"/>
                    <a:pt x="9295" y="1834"/>
                  </a:cubicBezTo>
                  <a:lnTo>
                    <a:pt x="9295" y="1477"/>
                  </a:lnTo>
                  <a:lnTo>
                    <a:pt x="10366" y="1477"/>
                  </a:lnTo>
                  <a:lnTo>
                    <a:pt x="10366" y="1834"/>
                  </a:lnTo>
                  <a:cubicBezTo>
                    <a:pt x="9835" y="1953"/>
                    <a:pt x="9913" y="2739"/>
                    <a:pt x="10450" y="2739"/>
                  </a:cubicBezTo>
                  <a:cubicBezTo>
                    <a:pt x="10454" y="2739"/>
                    <a:pt x="10458" y="2739"/>
                    <a:pt x="10462" y="2739"/>
                  </a:cubicBezTo>
                  <a:lnTo>
                    <a:pt x="11164" y="2739"/>
                  </a:lnTo>
                  <a:cubicBezTo>
                    <a:pt x="11168" y="2739"/>
                    <a:pt x="11172" y="2739"/>
                    <a:pt x="11177" y="2739"/>
                  </a:cubicBezTo>
                  <a:cubicBezTo>
                    <a:pt x="11725" y="2739"/>
                    <a:pt x="11803" y="1953"/>
                    <a:pt x="11271" y="1834"/>
                  </a:cubicBezTo>
                  <a:lnTo>
                    <a:pt x="11271" y="1477"/>
                  </a:lnTo>
                  <a:lnTo>
                    <a:pt x="12331" y="1477"/>
                  </a:lnTo>
                  <a:lnTo>
                    <a:pt x="12331" y="1834"/>
                  </a:lnTo>
                  <a:cubicBezTo>
                    <a:pt x="11799" y="1953"/>
                    <a:pt x="11877" y="2739"/>
                    <a:pt x="12426" y="2739"/>
                  </a:cubicBezTo>
                  <a:cubicBezTo>
                    <a:pt x="12430" y="2739"/>
                    <a:pt x="12434" y="2739"/>
                    <a:pt x="12438" y="2739"/>
                  </a:cubicBezTo>
                  <a:lnTo>
                    <a:pt x="13129" y="2739"/>
                  </a:lnTo>
                  <a:cubicBezTo>
                    <a:pt x="13133" y="2739"/>
                    <a:pt x="13137" y="2739"/>
                    <a:pt x="13141" y="2739"/>
                  </a:cubicBezTo>
                  <a:cubicBezTo>
                    <a:pt x="13690" y="2739"/>
                    <a:pt x="13768" y="1953"/>
                    <a:pt x="13236" y="1834"/>
                  </a:cubicBezTo>
                  <a:lnTo>
                    <a:pt x="13236" y="1477"/>
                  </a:lnTo>
                  <a:lnTo>
                    <a:pt x="14296" y="1477"/>
                  </a:lnTo>
                  <a:lnTo>
                    <a:pt x="14296" y="1834"/>
                  </a:lnTo>
                  <a:cubicBezTo>
                    <a:pt x="13764" y="1953"/>
                    <a:pt x="13854" y="2739"/>
                    <a:pt x="14391" y="2739"/>
                  </a:cubicBezTo>
                  <a:cubicBezTo>
                    <a:pt x="14395" y="2739"/>
                    <a:pt x="14399" y="2739"/>
                    <a:pt x="14403" y="2739"/>
                  </a:cubicBezTo>
                  <a:lnTo>
                    <a:pt x="15105" y="2739"/>
                  </a:lnTo>
                  <a:cubicBezTo>
                    <a:pt x="15109" y="2739"/>
                    <a:pt x="15113" y="2739"/>
                    <a:pt x="15117" y="2739"/>
                  </a:cubicBezTo>
                  <a:cubicBezTo>
                    <a:pt x="15654" y="2739"/>
                    <a:pt x="15744" y="1953"/>
                    <a:pt x="15200" y="1834"/>
                  </a:cubicBezTo>
                  <a:lnTo>
                    <a:pt x="15200" y="1477"/>
                  </a:lnTo>
                  <a:lnTo>
                    <a:pt x="16284" y="1477"/>
                  </a:lnTo>
                  <a:lnTo>
                    <a:pt x="16284" y="1834"/>
                  </a:lnTo>
                  <a:cubicBezTo>
                    <a:pt x="15740" y="1953"/>
                    <a:pt x="15830" y="2739"/>
                    <a:pt x="16367" y="2739"/>
                  </a:cubicBezTo>
                  <a:cubicBezTo>
                    <a:pt x="16371" y="2739"/>
                    <a:pt x="16375" y="2739"/>
                    <a:pt x="16379" y="2739"/>
                  </a:cubicBezTo>
                  <a:lnTo>
                    <a:pt x="17082" y="2739"/>
                  </a:lnTo>
                  <a:cubicBezTo>
                    <a:pt x="17086" y="2739"/>
                    <a:pt x="17090" y="2739"/>
                    <a:pt x="17094" y="2739"/>
                  </a:cubicBezTo>
                  <a:cubicBezTo>
                    <a:pt x="17631" y="2739"/>
                    <a:pt x="17720" y="1953"/>
                    <a:pt x="17177" y="1834"/>
                  </a:cubicBezTo>
                  <a:lnTo>
                    <a:pt x="17177" y="1477"/>
                  </a:lnTo>
                  <a:lnTo>
                    <a:pt x="18248" y="1477"/>
                  </a:lnTo>
                  <a:lnTo>
                    <a:pt x="18248" y="1834"/>
                  </a:lnTo>
                  <a:cubicBezTo>
                    <a:pt x="17705" y="1953"/>
                    <a:pt x="17795" y="2739"/>
                    <a:pt x="18332" y="2739"/>
                  </a:cubicBezTo>
                  <a:cubicBezTo>
                    <a:pt x="18336" y="2739"/>
                    <a:pt x="18340" y="2739"/>
                    <a:pt x="18344" y="2739"/>
                  </a:cubicBezTo>
                  <a:lnTo>
                    <a:pt x="19046" y="2739"/>
                  </a:lnTo>
                  <a:cubicBezTo>
                    <a:pt x="19050" y="2739"/>
                    <a:pt x="19054" y="2739"/>
                    <a:pt x="19058" y="2739"/>
                  </a:cubicBezTo>
                  <a:cubicBezTo>
                    <a:pt x="19595" y="2739"/>
                    <a:pt x="19685" y="1953"/>
                    <a:pt x="19153" y="1834"/>
                  </a:cubicBezTo>
                  <a:lnTo>
                    <a:pt x="19153" y="1477"/>
                  </a:lnTo>
                  <a:lnTo>
                    <a:pt x="20213" y="1477"/>
                  </a:lnTo>
                  <a:lnTo>
                    <a:pt x="20213" y="1834"/>
                  </a:lnTo>
                  <a:cubicBezTo>
                    <a:pt x="19681" y="1953"/>
                    <a:pt x="19759" y="2739"/>
                    <a:pt x="20308" y="2739"/>
                  </a:cubicBezTo>
                  <a:cubicBezTo>
                    <a:pt x="20312" y="2739"/>
                    <a:pt x="20316" y="2739"/>
                    <a:pt x="20320" y="2739"/>
                  </a:cubicBezTo>
                  <a:lnTo>
                    <a:pt x="21011" y="2739"/>
                  </a:lnTo>
                  <a:cubicBezTo>
                    <a:pt x="21015" y="2739"/>
                    <a:pt x="21019" y="2739"/>
                    <a:pt x="21023" y="2739"/>
                  </a:cubicBezTo>
                  <a:cubicBezTo>
                    <a:pt x="21571" y="2739"/>
                    <a:pt x="21650" y="1953"/>
                    <a:pt x="21118" y="1834"/>
                  </a:cubicBezTo>
                  <a:lnTo>
                    <a:pt x="21118" y="1477"/>
                  </a:lnTo>
                  <a:lnTo>
                    <a:pt x="22177" y="1477"/>
                  </a:lnTo>
                  <a:lnTo>
                    <a:pt x="22177" y="1834"/>
                  </a:lnTo>
                  <a:cubicBezTo>
                    <a:pt x="21646" y="1953"/>
                    <a:pt x="21724" y="2739"/>
                    <a:pt x="22272" y="2739"/>
                  </a:cubicBezTo>
                  <a:cubicBezTo>
                    <a:pt x="22276" y="2739"/>
                    <a:pt x="22280" y="2739"/>
                    <a:pt x="22285" y="2739"/>
                  </a:cubicBezTo>
                  <a:lnTo>
                    <a:pt x="22987" y="2739"/>
                  </a:lnTo>
                  <a:cubicBezTo>
                    <a:pt x="22991" y="2739"/>
                    <a:pt x="22995" y="2739"/>
                    <a:pt x="22999" y="2739"/>
                  </a:cubicBezTo>
                  <a:cubicBezTo>
                    <a:pt x="23536" y="2739"/>
                    <a:pt x="23614" y="1953"/>
                    <a:pt x="23082" y="1834"/>
                  </a:cubicBezTo>
                  <a:lnTo>
                    <a:pt x="23082" y="1477"/>
                  </a:lnTo>
                  <a:lnTo>
                    <a:pt x="23606" y="1477"/>
                  </a:lnTo>
                  <a:lnTo>
                    <a:pt x="23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276;p59">
              <a:extLst>
                <a:ext uri="{FF2B5EF4-FFF2-40B4-BE49-F238E27FC236}">
                  <a16:creationId xmlns="" xmlns:a16="http://schemas.microsoft.com/office/drawing/2014/main" id="{C0AF9CAE-A6D6-4299-894F-707A1A257DC0}"/>
                </a:ext>
              </a:extLst>
            </p:cNvPr>
            <p:cNvSpPr/>
            <p:nvPr/>
          </p:nvSpPr>
          <p:spPr>
            <a:xfrm>
              <a:off x="2757325" y="2548038"/>
              <a:ext cx="395900" cy="234275"/>
            </a:xfrm>
            <a:custGeom>
              <a:avLst/>
              <a:gdLst/>
              <a:ahLst/>
              <a:cxnLst/>
              <a:rect l="l" t="t" r="r" b="b"/>
              <a:pathLst>
                <a:path w="15836" h="9371" extrusionOk="0">
                  <a:moveTo>
                    <a:pt x="1465" y="0"/>
                  </a:moveTo>
                  <a:lnTo>
                    <a:pt x="0" y="3762"/>
                  </a:lnTo>
                  <a:lnTo>
                    <a:pt x="14371" y="9370"/>
                  </a:lnTo>
                  <a:lnTo>
                    <a:pt x="15836" y="5620"/>
                  </a:lnTo>
                  <a:lnTo>
                    <a:pt x="14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7;p59">
              <a:extLst>
                <a:ext uri="{FF2B5EF4-FFF2-40B4-BE49-F238E27FC236}">
                  <a16:creationId xmlns="" xmlns:a16="http://schemas.microsoft.com/office/drawing/2014/main" id="{597F589B-0C0B-487A-86CB-6C44C75B764B}"/>
                </a:ext>
              </a:extLst>
            </p:cNvPr>
            <p:cNvSpPr/>
            <p:nvPr/>
          </p:nvSpPr>
          <p:spPr>
            <a:xfrm>
              <a:off x="2794675" y="2625413"/>
              <a:ext cx="297225" cy="167025"/>
            </a:xfrm>
            <a:custGeom>
              <a:avLst/>
              <a:gdLst/>
              <a:ahLst/>
              <a:cxnLst/>
              <a:rect l="l" t="t" r="r" b="b"/>
              <a:pathLst>
                <a:path w="11889" h="6681" extrusionOk="0">
                  <a:moveTo>
                    <a:pt x="899" y="1"/>
                  </a:moveTo>
                  <a:lnTo>
                    <a:pt x="364" y="1370"/>
                  </a:lnTo>
                  <a:lnTo>
                    <a:pt x="852" y="1572"/>
                  </a:lnTo>
                  <a:lnTo>
                    <a:pt x="721" y="1906"/>
                  </a:lnTo>
                  <a:cubicBezTo>
                    <a:pt x="689" y="1900"/>
                    <a:pt x="659" y="1898"/>
                    <a:pt x="630" y="1898"/>
                  </a:cubicBezTo>
                  <a:cubicBezTo>
                    <a:pt x="152" y="1898"/>
                    <a:pt x="0" y="2596"/>
                    <a:pt x="483" y="2787"/>
                  </a:cubicBezTo>
                  <a:lnTo>
                    <a:pt x="1138" y="3037"/>
                  </a:lnTo>
                  <a:cubicBezTo>
                    <a:pt x="1200" y="3062"/>
                    <a:pt x="1261" y="3073"/>
                    <a:pt x="1318" y="3073"/>
                  </a:cubicBezTo>
                  <a:cubicBezTo>
                    <a:pt x="1728" y="3073"/>
                    <a:pt x="1963" y="2499"/>
                    <a:pt x="1566" y="2227"/>
                  </a:cubicBezTo>
                  <a:lnTo>
                    <a:pt x="1697" y="1894"/>
                  </a:lnTo>
                  <a:lnTo>
                    <a:pt x="2197" y="2096"/>
                  </a:lnTo>
                  <a:lnTo>
                    <a:pt x="2685" y="2287"/>
                  </a:lnTo>
                  <a:lnTo>
                    <a:pt x="2554" y="2620"/>
                  </a:lnTo>
                  <a:cubicBezTo>
                    <a:pt x="2507" y="2608"/>
                    <a:pt x="2462" y="2602"/>
                    <a:pt x="2420" y="2602"/>
                  </a:cubicBezTo>
                  <a:cubicBezTo>
                    <a:pt x="1927" y="2602"/>
                    <a:pt x="1768" y="3371"/>
                    <a:pt x="2316" y="3513"/>
                  </a:cubicBezTo>
                  <a:lnTo>
                    <a:pt x="2971" y="3763"/>
                  </a:lnTo>
                  <a:cubicBezTo>
                    <a:pt x="3036" y="3790"/>
                    <a:pt x="3099" y="3803"/>
                    <a:pt x="3158" y="3803"/>
                  </a:cubicBezTo>
                  <a:cubicBezTo>
                    <a:pt x="3566" y="3803"/>
                    <a:pt x="3805" y="3224"/>
                    <a:pt x="3400" y="2953"/>
                  </a:cubicBezTo>
                  <a:lnTo>
                    <a:pt x="3531" y="2620"/>
                  </a:lnTo>
                  <a:lnTo>
                    <a:pt x="4019" y="2822"/>
                  </a:lnTo>
                  <a:lnTo>
                    <a:pt x="4519" y="3013"/>
                  </a:lnTo>
                  <a:lnTo>
                    <a:pt x="4388" y="3346"/>
                  </a:lnTo>
                  <a:cubicBezTo>
                    <a:pt x="4357" y="3341"/>
                    <a:pt x="4327" y="3338"/>
                    <a:pt x="4298" y="3338"/>
                  </a:cubicBezTo>
                  <a:cubicBezTo>
                    <a:pt x="3818" y="3338"/>
                    <a:pt x="3656" y="4048"/>
                    <a:pt x="4150" y="4227"/>
                  </a:cubicBezTo>
                  <a:lnTo>
                    <a:pt x="4805" y="4489"/>
                  </a:lnTo>
                  <a:cubicBezTo>
                    <a:pt x="4864" y="4512"/>
                    <a:pt x="4922" y="4522"/>
                    <a:pt x="4976" y="4522"/>
                  </a:cubicBezTo>
                  <a:cubicBezTo>
                    <a:pt x="5389" y="4522"/>
                    <a:pt x="5623" y="3941"/>
                    <a:pt x="5233" y="3668"/>
                  </a:cubicBezTo>
                  <a:lnTo>
                    <a:pt x="5364" y="3334"/>
                  </a:lnTo>
                  <a:lnTo>
                    <a:pt x="5852" y="3537"/>
                  </a:lnTo>
                  <a:lnTo>
                    <a:pt x="6353" y="3727"/>
                  </a:lnTo>
                  <a:lnTo>
                    <a:pt x="6222" y="4061"/>
                  </a:lnTo>
                  <a:cubicBezTo>
                    <a:pt x="6190" y="4055"/>
                    <a:pt x="6160" y="4053"/>
                    <a:pt x="6132" y="4053"/>
                  </a:cubicBezTo>
                  <a:cubicBezTo>
                    <a:pt x="5652" y="4053"/>
                    <a:pt x="5489" y="4762"/>
                    <a:pt x="5983" y="4942"/>
                  </a:cubicBezTo>
                  <a:lnTo>
                    <a:pt x="6638" y="5204"/>
                  </a:lnTo>
                  <a:cubicBezTo>
                    <a:pt x="6701" y="5229"/>
                    <a:pt x="6762" y="5240"/>
                    <a:pt x="6819" y="5240"/>
                  </a:cubicBezTo>
                  <a:cubicBezTo>
                    <a:pt x="7228" y="5240"/>
                    <a:pt x="7462" y="4666"/>
                    <a:pt x="7055" y="4394"/>
                  </a:cubicBezTo>
                  <a:lnTo>
                    <a:pt x="7186" y="4061"/>
                  </a:lnTo>
                  <a:lnTo>
                    <a:pt x="7686" y="4251"/>
                  </a:lnTo>
                  <a:lnTo>
                    <a:pt x="8186" y="4442"/>
                  </a:lnTo>
                  <a:lnTo>
                    <a:pt x="8055" y="4775"/>
                  </a:lnTo>
                  <a:cubicBezTo>
                    <a:pt x="8027" y="4771"/>
                    <a:pt x="8000" y="4769"/>
                    <a:pt x="7974" y="4769"/>
                  </a:cubicBezTo>
                  <a:cubicBezTo>
                    <a:pt x="7488" y="4769"/>
                    <a:pt x="7320" y="5476"/>
                    <a:pt x="7817" y="5668"/>
                  </a:cubicBezTo>
                  <a:lnTo>
                    <a:pt x="8460" y="5918"/>
                  </a:lnTo>
                  <a:cubicBezTo>
                    <a:pt x="8523" y="5943"/>
                    <a:pt x="8583" y="5954"/>
                    <a:pt x="8641" y="5954"/>
                  </a:cubicBezTo>
                  <a:cubicBezTo>
                    <a:pt x="9050" y="5954"/>
                    <a:pt x="9285" y="5380"/>
                    <a:pt x="8889" y="5108"/>
                  </a:cubicBezTo>
                  <a:lnTo>
                    <a:pt x="9020" y="4775"/>
                  </a:lnTo>
                  <a:lnTo>
                    <a:pt x="9520" y="4966"/>
                  </a:lnTo>
                  <a:lnTo>
                    <a:pt x="10020" y="5168"/>
                  </a:lnTo>
                  <a:lnTo>
                    <a:pt x="9889" y="5501"/>
                  </a:lnTo>
                  <a:cubicBezTo>
                    <a:pt x="9838" y="5487"/>
                    <a:pt x="9790" y="5481"/>
                    <a:pt x="9745" y="5481"/>
                  </a:cubicBezTo>
                  <a:cubicBezTo>
                    <a:pt x="9259" y="5481"/>
                    <a:pt x="9106" y="6242"/>
                    <a:pt x="9651" y="6394"/>
                  </a:cubicBezTo>
                  <a:lnTo>
                    <a:pt x="10293" y="6644"/>
                  </a:lnTo>
                  <a:cubicBezTo>
                    <a:pt x="10356" y="6669"/>
                    <a:pt x="10417" y="6680"/>
                    <a:pt x="10475" y="6680"/>
                  </a:cubicBezTo>
                  <a:cubicBezTo>
                    <a:pt x="10886" y="6680"/>
                    <a:pt x="11130" y="6106"/>
                    <a:pt x="10722" y="5835"/>
                  </a:cubicBezTo>
                  <a:lnTo>
                    <a:pt x="10853" y="5501"/>
                  </a:lnTo>
                  <a:lnTo>
                    <a:pt x="11353" y="5692"/>
                  </a:lnTo>
                  <a:lnTo>
                    <a:pt x="11889" y="4311"/>
                  </a:lnTo>
                  <a:lnTo>
                    <a:pt x="10067" y="3596"/>
                  </a:lnTo>
                  <a:lnTo>
                    <a:pt x="8234" y="2882"/>
                  </a:lnTo>
                  <a:lnTo>
                    <a:pt x="6400" y="2156"/>
                  </a:lnTo>
                  <a:lnTo>
                    <a:pt x="4567" y="1441"/>
                  </a:lnTo>
                  <a:lnTo>
                    <a:pt x="2733" y="727"/>
                  </a:lnTo>
                  <a:lnTo>
                    <a:pt x="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278;p59">
              <a:extLst>
                <a:ext uri="{FF2B5EF4-FFF2-40B4-BE49-F238E27FC236}">
                  <a16:creationId xmlns="" xmlns:a16="http://schemas.microsoft.com/office/drawing/2014/main" id="{08C412B4-1B40-420C-9A8A-CBAEF7EC80BD}"/>
                </a:ext>
              </a:extLst>
            </p:cNvPr>
            <p:cNvSpPr/>
            <p:nvPr/>
          </p:nvSpPr>
          <p:spPr>
            <a:xfrm>
              <a:off x="2757325" y="2794788"/>
              <a:ext cx="395900" cy="234275"/>
            </a:xfrm>
            <a:custGeom>
              <a:avLst/>
              <a:gdLst/>
              <a:ahLst/>
              <a:cxnLst/>
              <a:rect l="l" t="t" r="r" b="b"/>
              <a:pathLst>
                <a:path w="15836" h="9371" extrusionOk="0">
                  <a:moveTo>
                    <a:pt x="14371" y="0"/>
                  </a:moveTo>
                  <a:lnTo>
                    <a:pt x="0" y="5608"/>
                  </a:lnTo>
                  <a:lnTo>
                    <a:pt x="1465" y="9371"/>
                  </a:lnTo>
                  <a:lnTo>
                    <a:pt x="15836" y="3751"/>
                  </a:lnTo>
                  <a:lnTo>
                    <a:pt x="14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79;p59">
              <a:extLst>
                <a:ext uri="{FF2B5EF4-FFF2-40B4-BE49-F238E27FC236}">
                  <a16:creationId xmlns="" xmlns:a16="http://schemas.microsoft.com/office/drawing/2014/main" id="{A8CDD009-1465-4B8C-B8F5-711A12CFE9E4}"/>
                </a:ext>
              </a:extLst>
            </p:cNvPr>
            <p:cNvSpPr/>
            <p:nvPr/>
          </p:nvSpPr>
          <p:spPr>
            <a:xfrm>
              <a:off x="2794675" y="2784963"/>
              <a:ext cx="297225" cy="166700"/>
            </a:xfrm>
            <a:custGeom>
              <a:avLst/>
              <a:gdLst/>
              <a:ahLst/>
              <a:cxnLst/>
              <a:rect l="l" t="t" r="r" b="b"/>
              <a:pathLst>
                <a:path w="11889" h="6668" extrusionOk="0">
                  <a:moveTo>
                    <a:pt x="10486" y="0"/>
                  </a:moveTo>
                  <a:cubicBezTo>
                    <a:pt x="10429" y="0"/>
                    <a:pt x="10368" y="11"/>
                    <a:pt x="10305" y="36"/>
                  </a:cubicBezTo>
                  <a:lnTo>
                    <a:pt x="9651" y="286"/>
                  </a:lnTo>
                  <a:cubicBezTo>
                    <a:pt x="9102" y="429"/>
                    <a:pt x="9261" y="1197"/>
                    <a:pt x="9754" y="1197"/>
                  </a:cubicBezTo>
                  <a:cubicBezTo>
                    <a:pt x="9797" y="1197"/>
                    <a:pt x="9842" y="1191"/>
                    <a:pt x="9889" y="1179"/>
                  </a:cubicBezTo>
                  <a:lnTo>
                    <a:pt x="10020" y="1513"/>
                  </a:lnTo>
                  <a:lnTo>
                    <a:pt x="9520" y="1703"/>
                  </a:lnTo>
                  <a:lnTo>
                    <a:pt x="9020" y="1894"/>
                  </a:lnTo>
                  <a:lnTo>
                    <a:pt x="8889" y="1560"/>
                  </a:lnTo>
                  <a:cubicBezTo>
                    <a:pt x="9285" y="1289"/>
                    <a:pt x="9050" y="715"/>
                    <a:pt x="8641" y="715"/>
                  </a:cubicBezTo>
                  <a:cubicBezTo>
                    <a:pt x="8583" y="715"/>
                    <a:pt x="8523" y="726"/>
                    <a:pt x="8460" y="751"/>
                  </a:cubicBezTo>
                  <a:lnTo>
                    <a:pt x="7817" y="1012"/>
                  </a:lnTo>
                  <a:cubicBezTo>
                    <a:pt x="7323" y="1192"/>
                    <a:pt x="7485" y="1902"/>
                    <a:pt x="7965" y="1902"/>
                  </a:cubicBezTo>
                  <a:cubicBezTo>
                    <a:pt x="7994" y="1902"/>
                    <a:pt x="8024" y="1899"/>
                    <a:pt x="8055" y="1894"/>
                  </a:cubicBezTo>
                  <a:lnTo>
                    <a:pt x="8186" y="2227"/>
                  </a:lnTo>
                  <a:lnTo>
                    <a:pt x="7686" y="2417"/>
                  </a:lnTo>
                  <a:lnTo>
                    <a:pt x="7186" y="2608"/>
                  </a:lnTo>
                  <a:lnTo>
                    <a:pt x="7055" y="2275"/>
                  </a:lnTo>
                  <a:cubicBezTo>
                    <a:pt x="7454" y="2002"/>
                    <a:pt x="7214" y="1432"/>
                    <a:pt x="6801" y="1432"/>
                  </a:cubicBezTo>
                  <a:cubicBezTo>
                    <a:pt x="6745" y="1432"/>
                    <a:pt x="6687" y="1442"/>
                    <a:pt x="6626" y="1465"/>
                  </a:cubicBezTo>
                  <a:lnTo>
                    <a:pt x="5983" y="1727"/>
                  </a:lnTo>
                  <a:cubicBezTo>
                    <a:pt x="5489" y="1907"/>
                    <a:pt x="5641" y="2616"/>
                    <a:pt x="6130" y="2616"/>
                  </a:cubicBezTo>
                  <a:cubicBezTo>
                    <a:pt x="6159" y="2616"/>
                    <a:pt x="6190" y="2613"/>
                    <a:pt x="6222" y="2608"/>
                  </a:cubicBezTo>
                  <a:lnTo>
                    <a:pt x="6353" y="2941"/>
                  </a:lnTo>
                  <a:lnTo>
                    <a:pt x="5852" y="3144"/>
                  </a:lnTo>
                  <a:lnTo>
                    <a:pt x="5352" y="3334"/>
                  </a:lnTo>
                  <a:lnTo>
                    <a:pt x="5221" y="3001"/>
                  </a:lnTo>
                  <a:cubicBezTo>
                    <a:pt x="5629" y="2729"/>
                    <a:pt x="5395" y="2155"/>
                    <a:pt x="4985" y="2155"/>
                  </a:cubicBezTo>
                  <a:cubicBezTo>
                    <a:pt x="4928" y="2155"/>
                    <a:pt x="4867" y="2166"/>
                    <a:pt x="4805" y="2191"/>
                  </a:cubicBezTo>
                  <a:lnTo>
                    <a:pt x="4150" y="2453"/>
                  </a:lnTo>
                  <a:cubicBezTo>
                    <a:pt x="3656" y="2633"/>
                    <a:pt x="3818" y="3342"/>
                    <a:pt x="4298" y="3342"/>
                  </a:cubicBezTo>
                  <a:cubicBezTo>
                    <a:pt x="4327" y="3342"/>
                    <a:pt x="4357" y="3340"/>
                    <a:pt x="4388" y="3334"/>
                  </a:cubicBezTo>
                  <a:lnTo>
                    <a:pt x="4519" y="3668"/>
                  </a:lnTo>
                  <a:lnTo>
                    <a:pt x="4019" y="3858"/>
                  </a:lnTo>
                  <a:lnTo>
                    <a:pt x="3531" y="4060"/>
                  </a:lnTo>
                  <a:lnTo>
                    <a:pt x="3400" y="3727"/>
                  </a:lnTo>
                  <a:cubicBezTo>
                    <a:pt x="3805" y="3457"/>
                    <a:pt x="3566" y="2878"/>
                    <a:pt x="3158" y="2878"/>
                  </a:cubicBezTo>
                  <a:cubicBezTo>
                    <a:pt x="3099" y="2878"/>
                    <a:pt x="3036" y="2890"/>
                    <a:pt x="2971" y="2917"/>
                  </a:cubicBezTo>
                  <a:lnTo>
                    <a:pt x="2316" y="3168"/>
                  </a:lnTo>
                  <a:cubicBezTo>
                    <a:pt x="1831" y="3359"/>
                    <a:pt x="1988" y="4055"/>
                    <a:pt x="2473" y="4055"/>
                  </a:cubicBezTo>
                  <a:cubicBezTo>
                    <a:pt x="2499" y="4055"/>
                    <a:pt x="2526" y="4053"/>
                    <a:pt x="2554" y="4049"/>
                  </a:cubicBezTo>
                  <a:lnTo>
                    <a:pt x="2685" y="4382"/>
                  </a:lnTo>
                  <a:lnTo>
                    <a:pt x="2185" y="4584"/>
                  </a:lnTo>
                  <a:lnTo>
                    <a:pt x="1697" y="4775"/>
                  </a:lnTo>
                  <a:lnTo>
                    <a:pt x="1566" y="4441"/>
                  </a:lnTo>
                  <a:cubicBezTo>
                    <a:pt x="1972" y="4171"/>
                    <a:pt x="1733" y="3592"/>
                    <a:pt x="1325" y="3592"/>
                  </a:cubicBezTo>
                  <a:cubicBezTo>
                    <a:pt x="1265" y="3592"/>
                    <a:pt x="1203" y="3605"/>
                    <a:pt x="1138" y="3632"/>
                  </a:cubicBezTo>
                  <a:lnTo>
                    <a:pt x="495" y="3882"/>
                  </a:lnTo>
                  <a:cubicBezTo>
                    <a:pt x="0" y="4062"/>
                    <a:pt x="153" y="4771"/>
                    <a:pt x="641" y="4771"/>
                  </a:cubicBezTo>
                  <a:cubicBezTo>
                    <a:pt x="670" y="4771"/>
                    <a:pt x="701" y="4768"/>
                    <a:pt x="733" y="4763"/>
                  </a:cubicBezTo>
                  <a:lnTo>
                    <a:pt x="852" y="5096"/>
                  </a:lnTo>
                  <a:lnTo>
                    <a:pt x="364" y="5287"/>
                  </a:lnTo>
                  <a:lnTo>
                    <a:pt x="899" y="6668"/>
                  </a:lnTo>
                  <a:lnTo>
                    <a:pt x="2733" y="5942"/>
                  </a:lnTo>
                  <a:lnTo>
                    <a:pt x="4567" y="5227"/>
                  </a:lnTo>
                  <a:lnTo>
                    <a:pt x="6388" y="4513"/>
                  </a:lnTo>
                  <a:lnTo>
                    <a:pt x="8234" y="3787"/>
                  </a:lnTo>
                  <a:lnTo>
                    <a:pt x="10055" y="3072"/>
                  </a:lnTo>
                  <a:lnTo>
                    <a:pt x="11889" y="2358"/>
                  </a:lnTo>
                  <a:lnTo>
                    <a:pt x="11353" y="977"/>
                  </a:lnTo>
                  <a:lnTo>
                    <a:pt x="10853" y="1179"/>
                  </a:lnTo>
                  <a:lnTo>
                    <a:pt x="10722" y="846"/>
                  </a:lnTo>
                  <a:cubicBezTo>
                    <a:pt x="11130" y="574"/>
                    <a:pt x="10895" y="0"/>
                    <a:pt x="10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80;p59">
              <a:extLst>
                <a:ext uri="{FF2B5EF4-FFF2-40B4-BE49-F238E27FC236}">
                  <a16:creationId xmlns="" xmlns:a16="http://schemas.microsoft.com/office/drawing/2014/main" id="{AD850C56-025E-41C6-9C12-65357338C680}"/>
                </a:ext>
              </a:extLst>
            </p:cNvPr>
            <p:cNvSpPr/>
            <p:nvPr/>
          </p:nvSpPr>
          <p:spPr>
            <a:xfrm>
              <a:off x="3078500" y="2733163"/>
              <a:ext cx="95275" cy="110750"/>
            </a:xfrm>
            <a:custGeom>
              <a:avLst/>
              <a:gdLst/>
              <a:ahLst/>
              <a:cxnLst/>
              <a:rect l="l" t="t" r="r" b="b"/>
              <a:pathLst>
                <a:path w="3811" h="4430" extrusionOk="0">
                  <a:moveTo>
                    <a:pt x="536" y="1"/>
                  </a:moveTo>
                  <a:lnTo>
                    <a:pt x="0" y="1382"/>
                  </a:lnTo>
                  <a:lnTo>
                    <a:pt x="0" y="3049"/>
                  </a:lnTo>
                  <a:lnTo>
                    <a:pt x="536" y="4430"/>
                  </a:lnTo>
                  <a:lnTo>
                    <a:pt x="3810" y="3763"/>
                  </a:lnTo>
                  <a:lnTo>
                    <a:pt x="3810" y="489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81;p59">
              <a:extLst>
                <a:ext uri="{FF2B5EF4-FFF2-40B4-BE49-F238E27FC236}">
                  <a16:creationId xmlns="" xmlns:a16="http://schemas.microsoft.com/office/drawing/2014/main" id="{FDFA2B97-E1BD-481B-BBE4-D3B484EECFD4}"/>
                </a:ext>
              </a:extLst>
            </p:cNvPr>
            <p:cNvSpPr/>
            <p:nvPr/>
          </p:nvSpPr>
          <p:spPr>
            <a:xfrm>
              <a:off x="3174050" y="2730638"/>
              <a:ext cx="125925" cy="110450"/>
            </a:xfrm>
            <a:custGeom>
              <a:avLst/>
              <a:gdLst/>
              <a:ahLst/>
              <a:cxnLst/>
              <a:rect l="l" t="t" r="r" b="b"/>
              <a:pathLst>
                <a:path w="5037" h="4418" extrusionOk="0">
                  <a:moveTo>
                    <a:pt x="3643" y="638"/>
                  </a:moveTo>
                  <a:cubicBezTo>
                    <a:pt x="4155" y="638"/>
                    <a:pt x="4560" y="1352"/>
                    <a:pt x="4560" y="2233"/>
                  </a:cubicBezTo>
                  <a:cubicBezTo>
                    <a:pt x="4560" y="3114"/>
                    <a:pt x="4143" y="3828"/>
                    <a:pt x="3643" y="3828"/>
                  </a:cubicBezTo>
                  <a:cubicBezTo>
                    <a:pt x="3143" y="3828"/>
                    <a:pt x="2738" y="3114"/>
                    <a:pt x="2738" y="2233"/>
                  </a:cubicBezTo>
                  <a:cubicBezTo>
                    <a:pt x="2738" y="1352"/>
                    <a:pt x="3143" y="638"/>
                    <a:pt x="3643" y="638"/>
                  </a:cubicBezTo>
                  <a:close/>
                  <a:moveTo>
                    <a:pt x="3754" y="1"/>
                  </a:moveTo>
                  <a:cubicBezTo>
                    <a:pt x="2538" y="1"/>
                    <a:pt x="0" y="590"/>
                    <a:pt x="0" y="590"/>
                  </a:cubicBezTo>
                  <a:lnTo>
                    <a:pt x="0" y="3828"/>
                  </a:lnTo>
                  <a:cubicBezTo>
                    <a:pt x="0" y="3828"/>
                    <a:pt x="2538" y="4418"/>
                    <a:pt x="3754" y="4418"/>
                  </a:cubicBezTo>
                  <a:cubicBezTo>
                    <a:pt x="3932" y="4418"/>
                    <a:pt x="4082" y="4405"/>
                    <a:pt x="4191" y="4376"/>
                  </a:cubicBezTo>
                  <a:cubicBezTo>
                    <a:pt x="4894" y="4186"/>
                    <a:pt x="5013" y="3269"/>
                    <a:pt x="5036" y="2459"/>
                  </a:cubicBezTo>
                  <a:lnTo>
                    <a:pt x="5036" y="2209"/>
                  </a:lnTo>
                  <a:lnTo>
                    <a:pt x="5036" y="1959"/>
                  </a:lnTo>
                  <a:cubicBezTo>
                    <a:pt x="5024" y="1150"/>
                    <a:pt x="4894" y="233"/>
                    <a:pt x="4191" y="42"/>
                  </a:cubicBezTo>
                  <a:cubicBezTo>
                    <a:pt x="4082" y="13"/>
                    <a:pt x="3932" y="1"/>
                    <a:pt x="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82;p59">
            <a:extLst>
              <a:ext uri="{FF2B5EF4-FFF2-40B4-BE49-F238E27FC236}">
                <a16:creationId xmlns="" xmlns:a16="http://schemas.microsoft.com/office/drawing/2014/main" id="{77926444-9A62-4749-B456-C802E0A073AF}"/>
              </a:ext>
            </a:extLst>
          </p:cNvPr>
          <p:cNvGrpSpPr/>
          <p:nvPr/>
        </p:nvGrpSpPr>
        <p:grpSpPr>
          <a:xfrm>
            <a:off x="1370096" y="1547829"/>
            <a:ext cx="224567" cy="2408087"/>
            <a:chOff x="929525" y="1203213"/>
            <a:chExt cx="163850" cy="1665100"/>
          </a:xfrm>
        </p:grpSpPr>
        <p:sp>
          <p:nvSpPr>
            <p:cNvPr id="224" name="Google Shape;2283;p59">
              <a:extLst>
                <a:ext uri="{FF2B5EF4-FFF2-40B4-BE49-F238E27FC236}">
                  <a16:creationId xmlns="" xmlns:a16="http://schemas.microsoft.com/office/drawing/2014/main" id="{EAAA8FC4-AE4C-45F6-8FBF-C911BC1D7663}"/>
                </a:ext>
              </a:extLst>
            </p:cNvPr>
            <p:cNvSpPr/>
            <p:nvPr/>
          </p:nvSpPr>
          <p:spPr>
            <a:xfrm>
              <a:off x="929525" y="1203213"/>
              <a:ext cx="163850" cy="936150"/>
            </a:xfrm>
            <a:custGeom>
              <a:avLst/>
              <a:gdLst/>
              <a:ahLst/>
              <a:cxnLst/>
              <a:rect l="l" t="t" r="r" b="b"/>
              <a:pathLst>
                <a:path w="6554" h="37446" extrusionOk="0">
                  <a:moveTo>
                    <a:pt x="5673" y="0"/>
                  </a:moveTo>
                  <a:cubicBezTo>
                    <a:pt x="5673" y="0"/>
                    <a:pt x="5494" y="8132"/>
                    <a:pt x="3184" y="8132"/>
                  </a:cubicBezTo>
                  <a:cubicBezTo>
                    <a:pt x="1755" y="8132"/>
                    <a:pt x="1362" y="6525"/>
                    <a:pt x="1279" y="5322"/>
                  </a:cubicBezTo>
                  <a:lnTo>
                    <a:pt x="1291" y="5322"/>
                  </a:lnTo>
                  <a:cubicBezTo>
                    <a:pt x="2398" y="5322"/>
                    <a:pt x="2553" y="3751"/>
                    <a:pt x="1482" y="3525"/>
                  </a:cubicBezTo>
                  <a:cubicBezTo>
                    <a:pt x="1411" y="3511"/>
                    <a:pt x="1344" y="3504"/>
                    <a:pt x="1279" y="3504"/>
                  </a:cubicBezTo>
                  <a:cubicBezTo>
                    <a:pt x="354" y="3504"/>
                    <a:pt x="0" y="4850"/>
                    <a:pt x="946" y="5251"/>
                  </a:cubicBezTo>
                  <a:cubicBezTo>
                    <a:pt x="636" y="6692"/>
                    <a:pt x="469" y="8954"/>
                    <a:pt x="2196" y="9549"/>
                  </a:cubicBezTo>
                  <a:lnTo>
                    <a:pt x="2196" y="37445"/>
                  </a:lnTo>
                  <a:lnTo>
                    <a:pt x="4172" y="37445"/>
                  </a:lnTo>
                  <a:lnTo>
                    <a:pt x="4172" y="9466"/>
                  </a:lnTo>
                  <a:cubicBezTo>
                    <a:pt x="6554" y="8097"/>
                    <a:pt x="6220" y="1727"/>
                    <a:pt x="6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84;p59">
              <a:extLst>
                <a:ext uri="{FF2B5EF4-FFF2-40B4-BE49-F238E27FC236}">
                  <a16:creationId xmlns="" xmlns:a16="http://schemas.microsoft.com/office/drawing/2014/main" id="{AFF776F8-C86C-46B4-9A31-5C710CFB1CCC}"/>
                </a:ext>
              </a:extLst>
            </p:cNvPr>
            <p:cNvSpPr/>
            <p:nvPr/>
          </p:nvSpPr>
          <p:spPr>
            <a:xfrm>
              <a:off x="947200" y="1919663"/>
              <a:ext cx="124150" cy="948650"/>
            </a:xfrm>
            <a:custGeom>
              <a:avLst/>
              <a:gdLst/>
              <a:ahLst/>
              <a:cxnLst/>
              <a:rect l="l" t="t" r="r" b="b"/>
              <a:pathLst>
                <a:path w="4966" h="37946" extrusionOk="0">
                  <a:moveTo>
                    <a:pt x="2060" y="1"/>
                  </a:moveTo>
                  <a:cubicBezTo>
                    <a:pt x="917" y="1"/>
                    <a:pt x="1" y="917"/>
                    <a:pt x="1" y="2060"/>
                  </a:cubicBezTo>
                  <a:lnTo>
                    <a:pt x="1" y="35886"/>
                  </a:lnTo>
                  <a:cubicBezTo>
                    <a:pt x="1" y="37029"/>
                    <a:pt x="917" y="37946"/>
                    <a:pt x="2060" y="37946"/>
                  </a:cubicBezTo>
                  <a:lnTo>
                    <a:pt x="2894" y="37946"/>
                  </a:lnTo>
                  <a:cubicBezTo>
                    <a:pt x="4037" y="37946"/>
                    <a:pt x="4966" y="37029"/>
                    <a:pt x="4966" y="35886"/>
                  </a:cubicBezTo>
                  <a:lnTo>
                    <a:pt x="4966" y="2060"/>
                  </a:lnTo>
                  <a:cubicBezTo>
                    <a:pt x="4966" y="917"/>
                    <a:pt x="4037" y="1"/>
                    <a:pt x="28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85;p59">
            <a:extLst>
              <a:ext uri="{FF2B5EF4-FFF2-40B4-BE49-F238E27FC236}">
                <a16:creationId xmlns="" xmlns:a16="http://schemas.microsoft.com/office/drawing/2014/main" id="{D259AE98-BB58-48B4-AAA0-3DECAC464FE9}"/>
              </a:ext>
            </a:extLst>
          </p:cNvPr>
          <p:cNvGrpSpPr/>
          <p:nvPr/>
        </p:nvGrpSpPr>
        <p:grpSpPr>
          <a:xfrm>
            <a:off x="6502701" y="3195060"/>
            <a:ext cx="374821" cy="728835"/>
            <a:chOff x="4821729" y="3284050"/>
            <a:chExt cx="297349" cy="547950"/>
          </a:xfrm>
        </p:grpSpPr>
        <p:sp>
          <p:nvSpPr>
            <p:cNvPr id="227" name="Google Shape;2286;p59">
              <a:extLst>
                <a:ext uri="{FF2B5EF4-FFF2-40B4-BE49-F238E27FC236}">
                  <a16:creationId xmlns="" xmlns:a16="http://schemas.microsoft.com/office/drawing/2014/main" id="{0F7CE2F4-3E98-4542-913F-7A9153256B61}"/>
                </a:ext>
              </a:extLst>
            </p:cNvPr>
            <p:cNvSpPr/>
            <p:nvPr/>
          </p:nvSpPr>
          <p:spPr>
            <a:xfrm>
              <a:off x="4828575" y="3284050"/>
              <a:ext cx="148850" cy="140325"/>
            </a:xfrm>
            <a:custGeom>
              <a:avLst/>
              <a:gdLst/>
              <a:ahLst/>
              <a:cxnLst/>
              <a:rect l="l" t="t" r="r" b="b"/>
              <a:pathLst>
                <a:path w="5954" h="5613" extrusionOk="0">
                  <a:moveTo>
                    <a:pt x="3201" y="0"/>
                  </a:moveTo>
                  <a:cubicBezTo>
                    <a:pt x="3070" y="0"/>
                    <a:pt x="2932" y="6"/>
                    <a:pt x="2787" y="17"/>
                  </a:cubicBezTo>
                  <a:cubicBezTo>
                    <a:pt x="1" y="231"/>
                    <a:pt x="191" y="2208"/>
                    <a:pt x="191" y="2208"/>
                  </a:cubicBezTo>
                  <a:lnTo>
                    <a:pt x="453" y="5613"/>
                  </a:lnTo>
                  <a:cubicBezTo>
                    <a:pt x="1977" y="5494"/>
                    <a:pt x="2477" y="4303"/>
                    <a:pt x="2418" y="3529"/>
                  </a:cubicBezTo>
                  <a:cubicBezTo>
                    <a:pt x="2358" y="2755"/>
                    <a:pt x="2013" y="1624"/>
                    <a:pt x="2906" y="1243"/>
                  </a:cubicBezTo>
                  <a:cubicBezTo>
                    <a:pt x="3084" y="1167"/>
                    <a:pt x="3233" y="1137"/>
                    <a:pt x="3358" y="1137"/>
                  </a:cubicBezTo>
                  <a:cubicBezTo>
                    <a:pt x="3854" y="1137"/>
                    <a:pt x="3953" y="1624"/>
                    <a:pt x="3953" y="1624"/>
                  </a:cubicBezTo>
                  <a:cubicBezTo>
                    <a:pt x="3953" y="1624"/>
                    <a:pt x="3358" y="2505"/>
                    <a:pt x="3787" y="3934"/>
                  </a:cubicBezTo>
                  <a:cubicBezTo>
                    <a:pt x="4126" y="5073"/>
                    <a:pt x="5284" y="5193"/>
                    <a:pt x="5753" y="5193"/>
                  </a:cubicBezTo>
                  <a:cubicBezTo>
                    <a:pt x="5878" y="5193"/>
                    <a:pt x="5954" y="5184"/>
                    <a:pt x="5954" y="5184"/>
                  </a:cubicBezTo>
                  <a:lnTo>
                    <a:pt x="5680" y="1743"/>
                  </a:lnTo>
                  <a:cubicBezTo>
                    <a:pt x="5680" y="1743"/>
                    <a:pt x="5573" y="0"/>
                    <a:pt x="3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7;p59">
              <a:extLst>
                <a:ext uri="{FF2B5EF4-FFF2-40B4-BE49-F238E27FC236}">
                  <a16:creationId xmlns="" xmlns:a16="http://schemas.microsoft.com/office/drawing/2014/main" id="{3EE5B607-3A93-4EA6-BBF7-B3CD525ED337}"/>
                </a:ext>
              </a:extLst>
            </p:cNvPr>
            <p:cNvSpPr/>
            <p:nvPr/>
          </p:nvSpPr>
          <p:spPr>
            <a:xfrm>
              <a:off x="4886000" y="3741450"/>
              <a:ext cx="107200" cy="90550"/>
            </a:xfrm>
            <a:custGeom>
              <a:avLst/>
              <a:gdLst/>
              <a:ahLst/>
              <a:cxnLst/>
              <a:rect l="l" t="t" r="r" b="b"/>
              <a:pathLst>
                <a:path w="4288" h="3622" extrusionOk="0">
                  <a:moveTo>
                    <a:pt x="1889" y="470"/>
                  </a:moveTo>
                  <a:cubicBezTo>
                    <a:pt x="3006" y="470"/>
                    <a:pt x="3646" y="1797"/>
                    <a:pt x="2895" y="2676"/>
                  </a:cubicBezTo>
                  <a:cubicBezTo>
                    <a:pt x="2617" y="3000"/>
                    <a:pt x="2249" y="3147"/>
                    <a:pt x="1887" y="3147"/>
                  </a:cubicBezTo>
                  <a:cubicBezTo>
                    <a:pt x="1239" y="3147"/>
                    <a:pt x="610" y="2678"/>
                    <a:pt x="549" y="1914"/>
                  </a:cubicBezTo>
                  <a:cubicBezTo>
                    <a:pt x="490" y="1176"/>
                    <a:pt x="1049" y="533"/>
                    <a:pt x="1787" y="473"/>
                  </a:cubicBezTo>
                  <a:cubicBezTo>
                    <a:pt x="1822" y="471"/>
                    <a:pt x="1855" y="470"/>
                    <a:pt x="1889" y="470"/>
                  </a:cubicBezTo>
                  <a:close/>
                  <a:moveTo>
                    <a:pt x="1900" y="0"/>
                  </a:moveTo>
                  <a:cubicBezTo>
                    <a:pt x="921" y="0"/>
                    <a:pt x="0" y="815"/>
                    <a:pt x="85" y="1950"/>
                  </a:cubicBezTo>
                  <a:cubicBezTo>
                    <a:pt x="164" y="2905"/>
                    <a:pt x="961" y="3621"/>
                    <a:pt x="1893" y="3621"/>
                  </a:cubicBezTo>
                  <a:cubicBezTo>
                    <a:pt x="1937" y="3621"/>
                    <a:pt x="1981" y="3620"/>
                    <a:pt x="2026" y="3617"/>
                  </a:cubicBezTo>
                  <a:cubicBezTo>
                    <a:pt x="3633" y="3497"/>
                    <a:pt x="4288" y="1485"/>
                    <a:pt x="3061" y="438"/>
                  </a:cubicBezTo>
                  <a:cubicBezTo>
                    <a:pt x="2707" y="135"/>
                    <a:pt x="2299" y="0"/>
                    <a:pt x="1900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88;p59">
              <a:extLst>
                <a:ext uri="{FF2B5EF4-FFF2-40B4-BE49-F238E27FC236}">
                  <a16:creationId xmlns="" xmlns:a16="http://schemas.microsoft.com/office/drawing/2014/main" id="{1B14510C-1E24-475E-8A52-03FED929E768}"/>
                </a:ext>
              </a:extLst>
            </p:cNvPr>
            <p:cNvSpPr/>
            <p:nvPr/>
          </p:nvSpPr>
          <p:spPr>
            <a:xfrm>
              <a:off x="4844650" y="3407100"/>
              <a:ext cx="89025" cy="424775"/>
            </a:xfrm>
            <a:custGeom>
              <a:avLst/>
              <a:gdLst/>
              <a:ahLst/>
              <a:cxnLst/>
              <a:rect l="l" t="t" r="r" b="b"/>
              <a:pathLst>
                <a:path w="3561" h="16991" extrusionOk="0">
                  <a:moveTo>
                    <a:pt x="453" y="0"/>
                  </a:moveTo>
                  <a:lnTo>
                    <a:pt x="0" y="36"/>
                  </a:lnTo>
                  <a:cubicBezTo>
                    <a:pt x="0" y="119"/>
                    <a:pt x="512" y="9097"/>
                    <a:pt x="917" y="11847"/>
                  </a:cubicBezTo>
                  <a:cubicBezTo>
                    <a:pt x="1274" y="14264"/>
                    <a:pt x="1727" y="16907"/>
                    <a:pt x="3560" y="16991"/>
                  </a:cubicBezTo>
                  <a:cubicBezTo>
                    <a:pt x="3560" y="16848"/>
                    <a:pt x="3525" y="16764"/>
                    <a:pt x="3525" y="16598"/>
                  </a:cubicBezTo>
                  <a:cubicBezTo>
                    <a:pt x="2191" y="16514"/>
                    <a:pt x="1763" y="14455"/>
                    <a:pt x="1370" y="11788"/>
                  </a:cubicBezTo>
                  <a:cubicBezTo>
                    <a:pt x="977" y="9049"/>
                    <a:pt x="453" y="96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289;p59">
              <a:extLst>
                <a:ext uri="{FF2B5EF4-FFF2-40B4-BE49-F238E27FC236}">
                  <a16:creationId xmlns="" xmlns:a16="http://schemas.microsoft.com/office/drawing/2014/main" id="{67ECDB31-6C6C-4BFA-9836-A0EE6CD2CA56}"/>
                </a:ext>
              </a:extLst>
            </p:cNvPr>
            <p:cNvSpPr/>
            <p:nvPr/>
          </p:nvSpPr>
          <p:spPr>
            <a:xfrm rot="-1332150">
              <a:off x="4888675" y="3394408"/>
              <a:ext cx="163458" cy="386394"/>
            </a:xfrm>
            <a:custGeom>
              <a:avLst/>
              <a:gdLst/>
              <a:ahLst/>
              <a:cxnLst/>
              <a:rect l="l" t="t" r="r" b="b"/>
              <a:pathLst>
                <a:path w="6538" h="15455" extrusionOk="0">
                  <a:moveTo>
                    <a:pt x="6466" y="0"/>
                  </a:moveTo>
                  <a:lnTo>
                    <a:pt x="1" y="15288"/>
                  </a:lnTo>
                  <a:lnTo>
                    <a:pt x="417" y="15455"/>
                  </a:lnTo>
                  <a:lnTo>
                    <a:pt x="6537" y="48"/>
                  </a:lnTo>
                  <a:lnTo>
                    <a:pt x="64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290;p59">
            <a:extLst>
              <a:ext uri="{FF2B5EF4-FFF2-40B4-BE49-F238E27FC236}">
                <a16:creationId xmlns="" xmlns:a16="http://schemas.microsoft.com/office/drawing/2014/main" id="{82F62BA5-3EF2-40C1-9499-F98A64AB5347}"/>
              </a:ext>
            </a:extLst>
          </p:cNvPr>
          <p:cNvGrpSpPr/>
          <p:nvPr/>
        </p:nvGrpSpPr>
        <p:grpSpPr>
          <a:xfrm>
            <a:off x="2202030" y="1549485"/>
            <a:ext cx="687596" cy="2408189"/>
            <a:chOff x="6732050" y="1325550"/>
            <a:chExt cx="473923" cy="1572850"/>
          </a:xfrm>
        </p:grpSpPr>
        <p:sp>
          <p:nvSpPr>
            <p:cNvPr id="232" name="Google Shape;2291;p59">
              <a:extLst>
                <a:ext uri="{FF2B5EF4-FFF2-40B4-BE49-F238E27FC236}">
                  <a16:creationId xmlns="" xmlns:a16="http://schemas.microsoft.com/office/drawing/2014/main" id="{8E033585-B216-4CE6-BDA9-26BA5D475BB2}"/>
                </a:ext>
              </a:extLst>
            </p:cNvPr>
            <p:cNvSpPr/>
            <p:nvPr/>
          </p:nvSpPr>
          <p:spPr>
            <a:xfrm>
              <a:off x="6914390" y="1325550"/>
              <a:ext cx="94531" cy="156050"/>
            </a:xfrm>
            <a:custGeom>
              <a:avLst/>
              <a:gdLst/>
              <a:ahLst/>
              <a:cxnLst/>
              <a:rect l="l" t="t" r="r" b="b"/>
              <a:pathLst>
                <a:path w="7073" h="11676" extrusionOk="0">
                  <a:moveTo>
                    <a:pt x="3537" y="1"/>
                  </a:moveTo>
                  <a:cubicBezTo>
                    <a:pt x="401" y="1"/>
                    <a:pt x="1" y="2636"/>
                    <a:pt x="1" y="5838"/>
                  </a:cubicBezTo>
                  <a:cubicBezTo>
                    <a:pt x="1" y="9040"/>
                    <a:pt x="1569" y="11676"/>
                    <a:pt x="3537" y="11676"/>
                  </a:cubicBezTo>
                  <a:cubicBezTo>
                    <a:pt x="5505" y="11676"/>
                    <a:pt x="7072" y="9040"/>
                    <a:pt x="7072" y="5838"/>
                  </a:cubicBezTo>
                  <a:cubicBezTo>
                    <a:pt x="7072" y="2636"/>
                    <a:pt x="6906" y="1"/>
                    <a:pt x="35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292;p59">
              <a:extLst>
                <a:ext uri="{FF2B5EF4-FFF2-40B4-BE49-F238E27FC236}">
                  <a16:creationId xmlns="" xmlns:a16="http://schemas.microsoft.com/office/drawing/2014/main" id="{287BA64F-BF22-479E-B87A-AA8EC7FE093A}"/>
                </a:ext>
              </a:extLst>
            </p:cNvPr>
            <p:cNvSpPr/>
            <p:nvPr/>
          </p:nvSpPr>
          <p:spPr>
            <a:xfrm>
              <a:off x="6943365" y="1819958"/>
              <a:ext cx="49063" cy="946937"/>
            </a:xfrm>
            <a:custGeom>
              <a:avLst/>
              <a:gdLst/>
              <a:ahLst/>
              <a:cxnLst/>
              <a:rect l="l" t="t" r="r" b="b"/>
              <a:pathLst>
                <a:path w="3671" h="70852" extrusionOk="0">
                  <a:moveTo>
                    <a:pt x="1" y="1"/>
                  </a:moveTo>
                  <a:lnTo>
                    <a:pt x="1" y="70851"/>
                  </a:lnTo>
                  <a:lnTo>
                    <a:pt x="3670" y="70851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293;p59">
              <a:extLst>
                <a:ext uri="{FF2B5EF4-FFF2-40B4-BE49-F238E27FC236}">
                  <a16:creationId xmlns="" xmlns:a16="http://schemas.microsoft.com/office/drawing/2014/main" id="{8A5B19F1-F7A3-41C7-B1D2-7BFCB8B19364}"/>
                </a:ext>
              </a:extLst>
            </p:cNvPr>
            <p:cNvSpPr/>
            <p:nvPr/>
          </p:nvSpPr>
          <p:spPr>
            <a:xfrm>
              <a:off x="6863121" y="2012106"/>
              <a:ext cx="214455" cy="139998"/>
            </a:xfrm>
            <a:custGeom>
              <a:avLst/>
              <a:gdLst/>
              <a:ahLst/>
              <a:cxnLst/>
              <a:rect l="l" t="t" r="r" b="b"/>
              <a:pathLst>
                <a:path w="16046" h="10475" extrusionOk="0">
                  <a:moveTo>
                    <a:pt x="4037" y="1"/>
                  </a:moveTo>
                  <a:cubicBezTo>
                    <a:pt x="1835" y="1"/>
                    <a:pt x="1" y="1802"/>
                    <a:pt x="1" y="4037"/>
                  </a:cubicBezTo>
                  <a:lnTo>
                    <a:pt x="1" y="6439"/>
                  </a:lnTo>
                  <a:cubicBezTo>
                    <a:pt x="1" y="8640"/>
                    <a:pt x="1802" y="10475"/>
                    <a:pt x="4037" y="10475"/>
                  </a:cubicBezTo>
                  <a:lnTo>
                    <a:pt x="12009" y="10475"/>
                  </a:lnTo>
                  <a:cubicBezTo>
                    <a:pt x="14211" y="10475"/>
                    <a:pt x="16045" y="8673"/>
                    <a:pt x="16045" y="6439"/>
                  </a:cubicBezTo>
                  <a:lnTo>
                    <a:pt x="16045" y="4037"/>
                  </a:lnTo>
                  <a:cubicBezTo>
                    <a:pt x="16045" y="1835"/>
                    <a:pt x="14244" y="1"/>
                    <a:pt x="1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294;p59">
              <a:extLst>
                <a:ext uri="{FF2B5EF4-FFF2-40B4-BE49-F238E27FC236}">
                  <a16:creationId xmlns="" xmlns:a16="http://schemas.microsoft.com/office/drawing/2014/main" id="{335C498C-5AA2-458C-9E16-18D6F047C1F1}"/>
                </a:ext>
              </a:extLst>
            </p:cNvPr>
            <p:cNvSpPr/>
            <p:nvPr/>
          </p:nvSpPr>
          <p:spPr>
            <a:xfrm>
              <a:off x="6820767" y="1403120"/>
              <a:ext cx="281774" cy="173438"/>
            </a:xfrm>
            <a:custGeom>
              <a:avLst/>
              <a:gdLst/>
              <a:ahLst/>
              <a:cxnLst/>
              <a:rect l="l" t="t" r="r" b="b"/>
              <a:pathLst>
                <a:path w="21083" h="12977" extrusionOk="0">
                  <a:moveTo>
                    <a:pt x="5471" y="1"/>
                  </a:moveTo>
                  <a:cubicBezTo>
                    <a:pt x="2402" y="1"/>
                    <a:pt x="1" y="2469"/>
                    <a:pt x="1" y="5471"/>
                  </a:cubicBezTo>
                  <a:lnTo>
                    <a:pt x="1" y="7506"/>
                  </a:lnTo>
                  <a:cubicBezTo>
                    <a:pt x="1" y="10542"/>
                    <a:pt x="2469" y="12977"/>
                    <a:pt x="5471" y="12977"/>
                  </a:cubicBezTo>
                  <a:lnTo>
                    <a:pt x="15645" y="12977"/>
                  </a:lnTo>
                  <a:cubicBezTo>
                    <a:pt x="18647" y="12977"/>
                    <a:pt x="21082" y="10542"/>
                    <a:pt x="21082" y="7506"/>
                  </a:cubicBezTo>
                  <a:lnTo>
                    <a:pt x="21082" y="5471"/>
                  </a:lnTo>
                  <a:cubicBezTo>
                    <a:pt x="21082" y="2402"/>
                    <a:pt x="18647" y="1"/>
                    <a:pt x="15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295;p59">
              <a:extLst>
                <a:ext uri="{FF2B5EF4-FFF2-40B4-BE49-F238E27FC236}">
                  <a16:creationId xmlns="" xmlns:a16="http://schemas.microsoft.com/office/drawing/2014/main" id="{2F429996-70DC-4714-B52B-7BC13335CEC6}"/>
                </a:ext>
              </a:extLst>
            </p:cNvPr>
            <p:cNvSpPr/>
            <p:nvPr/>
          </p:nvSpPr>
          <p:spPr>
            <a:xfrm>
              <a:off x="6769499" y="2698661"/>
              <a:ext cx="387438" cy="175670"/>
            </a:xfrm>
            <a:custGeom>
              <a:avLst/>
              <a:gdLst/>
              <a:ahLst/>
              <a:cxnLst/>
              <a:rect l="l" t="t" r="r" b="b"/>
              <a:pathLst>
                <a:path w="28989" h="13144" extrusionOk="0">
                  <a:moveTo>
                    <a:pt x="11075" y="1"/>
                  </a:moveTo>
                  <a:cubicBezTo>
                    <a:pt x="4938" y="1"/>
                    <a:pt x="1" y="4971"/>
                    <a:pt x="1" y="11109"/>
                  </a:cubicBezTo>
                  <a:lnTo>
                    <a:pt x="1" y="11642"/>
                  </a:lnTo>
                  <a:cubicBezTo>
                    <a:pt x="1" y="12476"/>
                    <a:pt x="668" y="13143"/>
                    <a:pt x="1502" y="13143"/>
                  </a:cubicBezTo>
                  <a:lnTo>
                    <a:pt x="27520" y="13143"/>
                  </a:lnTo>
                  <a:cubicBezTo>
                    <a:pt x="28321" y="13143"/>
                    <a:pt x="28988" y="12476"/>
                    <a:pt x="28921" y="11642"/>
                  </a:cubicBezTo>
                  <a:lnTo>
                    <a:pt x="28921" y="11109"/>
                  </a:lnTo>
                  <a:cubicBezTo>
                    <a:pt x="28921" y="4971"/>
                    <a:pt x="23984" y="1"/>
                    <a:pt x="17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296;p59">
              <a:extLst>
                <a:ext uri="{FF2B5EF4-FFF2-40B4-BE49-F238E27FC236}">
                  <a16:creationId xmlns="" xmlns:a16="http://schemas.microsoft.com/office/drawing/2014/main" id="{12B2474C-0197-470D-8FAB-40994A43E704}"/>
                </a:ext>
              </a:extLst>
            </p:cNvPr>
            <p:cNvSpPr/>
            <p:nvPr/>
          </p:nvSpPr>
          <p:spPr>
            <a:xfrm>
              <a:off x="6732050" y="1492732"/>
              <a:ext cx="473923" cy="591174"/>
            </a:xfrm>
            <a:custGeom>
              <a:avLst/>
              <a:gdLst/>
              <a:ahLst/>
              <a:cxnLst/>
              <a:rect l="l" t="t" r="r" b="b"/>
              <a:pathLst>
                <a:path w="35460" h="44233" extrusionOk="0">
                  <a:moveTo>
                    <a:pt x="8207" y="0"/>
                  </a:moveTo>
                  <a:cubicBezTo>
                    <a:pt x="3670" y="0"/>
                    <a:pt x="1" y="3703"/>
                    <a:pt x="1" y="8340"/>
                  </a:cubicBezTo>
                  <a:lnTo>
                    <a:pt x="1" y="10108"/>
                  </a:lnTo>
                  <a:cubicBezTo>
                    <a:pt x="1" y="10775"/>
                    <a:pt x="67" y="11475"/>
                    <a:pt x="234" y="12142"/>
                  </a:cubicBezTo>
                  <a:lnTo>
                    <a:pt x="6972" y="38061"/>
                  </a:lnTo>
                  <a:cubicBezTo>
                    <a:pt x="7873" y="41697"/>
                    <a:pt x="11175" y="44232"/>
                    <a:pt x="14945" y="44232"/>
                  </a:cubicBezTo>
                  <a:lnTo>
                    <a:pt x="20715" y="44232"/>
                  </a:lnTo>
                  <a:cubicBezTo>
                    <a:pt x="24485" y="44232"/>
                    <a:pt x="27787" y="41697"/>
                    <a:pt x="28688" y="38028"/>
                  </a:cubicBezTo>
                  <a:lnTo>
                    <a:pt x="35192" y="12509"/>
                  </a:lnTo>
                  <a:cubicBezTo>
                    <a:pt x="35359" y="11842"/>
                    <a:pt x="35459" y="11142"/>
                    <a:pt x="35459" y="10475"/>
                  </a:cubicBezTo>
                  <a:lnTo>
                    <a:pt x="35459" y="8273"/>
                  </a:lnTo>
                  <a:cubicBezTo>
                    <a:pt x="35459" y="3670"/>
                    <a:pt x="31723" y="0"/>
                    <a:pt x="27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297;p59">
              <a:extLst>
                <a:ext uri="{FF2B5EF4-FFF2-40B4-BE49-F238E27FC236}">
                  <a16:creationId xmlns="" xmlns:a16="http://schemas.microsoft.com/office/drawing/2014/main" id="{B4F191B9-B621-48D0-8221-E56E7188E1EF}"/>
                </a:ext>
              </a:extLst>
            </p:cNvPr>
            <p:cNvSpPr/>
            <p:nvPr/>
          </p:nvSpPr>
          <p:spPr>
            <a:xfrm>
              <a:off x="6841283" y="1603300"/>
              <a:ext cx="364691" cy="480605"/>
            </a:xfrm>
            <a:custGeom>
              <a:avLst/>
              <a:gdLst/>
              <a:ahLst/>
              <a:cxnLst/>
              <a:rect l="l" t="t" r="r" b="b"/>
              <a:pathLst>
                <a:path w="27287" h="35960" extrusionOk="0">
                  <a:moveTo>
                    <a:pt x="27286" y="0"/>
                  </a:moveTo>
                  <a:cubicBezTo>
                    <a:pt x="27286" y="0"/>
                    <a:pt x="21516" y="27687"/>
                    <a:pt x="16946" y="32290"/>
                  </a:cubicBezTo>
                  <a:cubicBezTo>
                    <a:pt x="15825" y="33410"/>
                    <a:pt x="13483" y="33778"/>
                    <a:pt x="10888" y="33778"/>
                  </a:cubicBezTo>
                  <a:cubicBezTo>
                    <a:pt x="5910" y="33778"/>
                    <a:pt x="0" y="32423"/>
                    <a:pt x="0" y="32423"/>
                  </a:cubicBezTo>
                  <a:lnTo>
                    <a:pt x="0" y="32423"/>
                  </a:lnTo>
                  <a:cubicBezTo>
                    <a:pt x="1501" y="34591"/>
                    <a:pt x="4003" y="35959"/>
                    <a:pt x="6772" y="35959"/>
                  </a:cubicBezTo>
                  <a:lnTo>
                    <a:pt x="12542" y="35959"/>
                  </a:lnTo>
                  <a:cubicBezTo>
                    <a:pt x="16312" y="35959"/>
                    <a:pt x="19614" y="33424"/>
                    <a:pt x="20515" y="29755"/>
                  </a:cubicBezTo>
                  <a:lnTo>
                    <a:pt x="27019" y="4236"/>
                  </a:lnTo>
                  <a:cubicBezTo>
                    <a:pt x="27186" y="3569"/>
                    <a:pt x="27286" y="2869"/>
                    <a:pt x="27286" y="2202"/>
                  </a:cubicBezTo>
                  <a:lnTo>
                    <a:pt x="272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298;p59">
              <a:extLst>
                <a:ext uri="{FF2B5EF4-FFF2-40B4-BE49-F238E27FC236}">
                  <a16:creationId xmlns="" xmlns:a16="http://schemas.microsoft.com/office/drawing/2014/main" id="{E76072B0-5E6B-48B2-B484-6B7C5AB6C793}"/>
                </a:ext>
              </a:extLst>
            </p:cNvPr>
            <p:cNvSpPr/>
            <p:nvPr/>
          </p:nvSpPr>
          <p:spPr>
            <a:xfrm>
              <a:off x="6754343" y="2849792"/>
              <a:ext cx="420864" cy="48609"/>
            </a:xfrm>
            <a:custGeom>
              <a:avLst/>
              <a:gdLst/>
              <a:ahLst/>
              <a:cxnLst/>
              <a:rect l="l" t="t" r="r" b="b"/>
              <a:pathLst>
                <a:path w="31490" h="3637" extrusionOk="0">
                  <a:moveTo>
                    <a:pt x="1702" y="1"/>
                  </a:moveTo>
                  <a:cubicBezTo>
                    <a:pt x="768" y="1"/>
                    <a:pt x="1" y="735"/>
                    <a:pt x="1" y="1702"/>
                  </a:cubicBezTo>
                  <a:lnTo>
                    <a:pt x="1" y="1902"/>
                  </a:lnTo>
                  <a:cubicBezTo>
                    <a:pt x="1" y="2870"/>
                    <a:pt x="768" y="3637"/>
                    <a:pt x="1702" y="3637"/>
                  </a:cubicBezTo>
                  <a:lnTo>
                    <a:pt x="29788" y="3637"/>
                  </a:lnTo>
                  <a:cubicBezTo>
                    <a:pt x="30722" y="3637"/>
                    <a:pt x="31490" y="2870"/>
                    <a:pt x="31490" y="1902"/>
                  </a:cubicBezTo>
                  <a:lnTo>
                    <a:pt x="31490" y="1702"/>
                  </a:lnTo>
                  <a:cubicBezTo>
                    <a:pt x="31490" y="735"/>
                    <a:pt x="30722" y="1"/>
                    <a:pt x="29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299;p59">
              <a:extLst>
                <a:ext uri="{FF2B5EF4-FFF2-40B4-BE49-F238E27FC236}">
                  <a16:creationId xmlns="" xmlns:a16="http://schemas.microsoft.com/office/drawing/2014/main" id="{E43502BA-E268-4266-8A05-A6CBF55D9B78}"/>
                </a:ext>
              </a:extLst>
            </p:cNvPr>
            <p:cNvSpPr/>
            <p:nvPr/>
          </p:nvSpPr>
          <p:spPr>
            <a:xfrm>
              <a:off x="6762362" y="1516802"/>
              <a:ext cx="393679" cy="542579"/>
            </a:xfrm>
            <a:custGeom>
              <a:avLst/>
              <a:gdLst/>
              <a:ahLst/>
              <a:cxnLst/>
              <a:rect l="l" t="t" r="r" b="b"/>
              <a:pathLst>
                <a:path w="29456" h="40597" extrusionOk="0">
                  <a:moveTo>
                    <a:pt x="14912" y="1"/>
                  </a:moveTo>
                  <a:cubicBezTo>
                    <a:pt x="14778" y="1"/>
                    <a:pt x="14711" y="67"/>
                    <a:pt x="14711" y="201"/>
                  </a:cubicBezTo>
                  <a:lnTo>
                    <a:pt x="14711" y="835"/>
                  </a:lnTo>
                  <a:cubicBezTo>
                    <a:pt x="14711" y="968"/>
                    <a:pt x="14778" y="1035"/>
                    <a:pt x="14912" y="1035"/>
                  </a:cubicBezTo>
                  <a:cubicBezTo>
                    <a:pt x="15045" y="1035"/>
                    <a:pt x="15112" y="968"/>
                    <a:pt x="15112" y="835"/>
                  </a:cubicBezTo>
                  <a:lnTo>
                    <a:pt x="15112" y="201"/>
                  </a:lnTo>
                  <a:cubicBezTo>
                    <a:pt x="15112" y="67"/>
                    <a:pt x="15045" y="1"/>
                    <a:pt x="14912" y="1"/>
                  </a:cubicBezTo>
                  <a:close/>
                  <a:moveTo>
                    <a:pt x="14912" y="1835"/>
                  </a:moveTo>
                  <a:cubicBezTo>
                    <a:pt x="14778" y="1835"/>
                    <a:pt x="14711" y="1902"/>
                    <a:pt x="14711" y="2036"/>
                  </a:cubicBezTo>
                  <a:lnTo>
                    <a:pt x="14711" y="2669"/>
                  </a:lnTo>
                  <a:cubicBezTo>
                    <a:pt x="14711" y="2803"/>
                    <a:pt x="14778" y="2869"/>
                    <a:pt x="14912" y="2869"/>
                  </a:cubicBezTo>
                  <a:cubicBezTo>
                    <a:pt x="15045" y="2869"/>
                    <a:pt x="15112" y="2803"/>
                    <a:pt x="15112" y="2669"/>
                  </a:cubicBezTo>
                  <a:lnTo>
                    <a:pt x="15112" y="2036"/>
                  </a:lnTo>
                  <a:cubicBezTo>
                    <a:pt x="15112" y="1902"/>
                    <a:pt x="15045" y="1835"/>
                    <a:pt x="14912" y="1835"/>
                  </a:cubicBezTo>
                  <a:close/>
                  <a:moveTo>
                    <a:pt x="14912" y="3637"/>
                  </a:moveTo>
                  <a:cubicBezTo>
                    <a:pt x="14778" y="3637"/>
                    <a:pt x="14711" y="3703"/>
                    <a:pt x="14711" y="3837"/>
                  </a:cubicBezTo>
                  <a:lnTo>
                    <a:pt x="14711" y="4471"/>
                  </a:lnTo>
                  <a:cubicBezTo>
                    <a:pt x="14711" y="4571"/>
                    <a:pt x="14778" y="4671"/>
                    <a:pt x="14912" y="4671"/>
                  </a:cubicBezTo>
                  <a:cubicBezTo>
                    <a:pt x="15045" y="4671"/>
                    <a:pt x="15112" y="4571"/>
                    <a:pt x="15112" y="4471"/>
                  </a:cubicBezTo>
                  <a:lnTo>
                    <a:pt x="15112" y="3837"/>
                  </a:lnTo>
                  <a:cubicBezTo>
                    <a:pt x="15112" y="3703"/>
                    <a:pt x="15045" y="3637"/>
                    <a:pt x="14912" y="3637"/>
                  </a:cubicBezTo>
                  <a:close/>
                  <a:moveTo>
                    <a:pt x="12677" y="6305"/>
                  </a:moveTo>
                  <a:cubicBezTo>
                    <a:pt x="12543" y="6305"/>
                    <a:pt x="12443" y="6372"/>
                    <a:pt x="12443" y="6505"/>
                  </a:cubicBezTo>
                  <a:cubicBezTo>
                    <a:pt x="12443" y="6639"/>
                    <a:pt x="12543" y="6706"/>
                    <a:pt x="12677" y="6706"/>
                  </a:cubicBezTo>
                  <a:lnTo>
                    <a:pt x="13277" y="6706"/>
                  </a:lnTo>
                  <a:cubicBezTo>
                    <a:pt x="13411" y="6706"/>
                    <a:pt x="13511" y="6639"/>
                    <a:pt x="13511" y="6505"/>
                  </a:cubicBezTo>
                  <a:cubicBezTo>
                    <a:pt x="13511" y="6372"/>
                    <a:pt x="13411" y="6305"/>
                    <a:pt x="13277" y="6305"/>
                  </a:cubicBezTo>
                  <a:close/>
                  <a:moveTo>
                    <a:pt x="14912" y="5471"/>
                  </a:moveTo>
                  <a:cubicBezTo>
                    <a:pt x="14778" y="5471"/>
                    <a:pt x="14711" y="5538"/>
                    <a:pt x="14711" y="5671"/>
                  </a:cubicBezTo>
                  <a:lnTo>
                    <a:pt x="14711" y="6305"/>
                  </a:lnTo>
                  <a:lnTo>
                    <a:pt x="14445" y="6305"/>
                  </a:lnTo>
                  <a:cubicBezTo>
                    <a:pt x="14345" y="6305"/>
                    <a:pt x="14244" y="6372"/>
                    <a:pt x="14244" y="6505"/>
                  </a:cubicBezTo>
                  <a:cubicBezTo>
                    <a:pt x="14244" y="6639"/>
                    <a:pt x="14345" y="6706"/>
                    <a:pt x="14445" y="6706"/>
                  </a:cubicBezTo>
                  <a:lnTo>
                    <a:pt x="15078" y="6706"/>
                  </a:lnTo>
                  <a:cubicBezTo>
                    <a:pt x="15212" y="6706"/>
                    <a:pt x="15279" y="6572"/>
                    <a:pt x="15279" y="6505"/>
                  </a:cubicBezTo>
                  <a:cubicBezTo>
                    <a:pt x="15279" y="6384"/>
                    <a:pt x="15223" y="6317"/>
                    <a:pt x="15112" y="6307"/>
                  </a:cubicBezTo>
                  <a:lnTo>
                    <a:pt x="15112" y="6307"/>
                  </a:lnTo>
                  <a:cubicBezTo>
                    <a:pt x="15112" y="6306"/>
                    <a:pt x="15112" y="6306"/>
                    <a:pt x="15112" y="6305"/>
                  </a:cubicBezTo>
                  <a:lnTo>
                    <a:pt x="15112" y="5671"/>
                  </a:lnTo>
                  <a:cubicBezTo>
                    <a:pt x="15112" y="5538"/>
                    <a:pt x="15045" y="5471"/>
                    <a:pt x="14912" y="5471"/>
                  </a:cubicBezTo>
                  <a:close/>
                  <a:moveTo>
                    <a:pt x="16246" y="6305"/>
                  </a:moveTo>
                  <a:cubicBezTo>
                    <a:pt x="16112" y="6305"/>
                    <a:pt x="16046" y="6372"/>
                    <a:pt x="16046" y="6505"/>
                  </a:cubicBezTo>
                  <a:cubicBezTo>
                    <a:pt x="16046" y="6639"/>
                    <a:pt x="16112" y="6706"/>
                    <a:pt x="16246" y="6706"/>
                  </a:cubicBezTo>
                  <a:cubicBezTo>
                    <a:pt x="16446" y="6739"/>
                    <a:pt x="16680" y="6739"/>
                    <a:pt x="16880" y="6739"/>
                  </a:cubicBezTo>
                  <a:cubicBezTo>
                    <a:pt x="17013" y="6739"/>
                    <a:pt x="17080" y="6672"/>
                    <a:pt x="17080" y="6539"/>
                  </a:cubicBezTo>
                  <a:cubicBezTo>
                    <a:pt x="17080" y="6405"/>
                    <a:pt x="17013" y="6339"/>
                    <a:pt x="16880" y="6339"/>
                  </a:cubicBezTo>
                  <a:cubicBezTo>
                    <a:pt x="16680" y="6305"/>
                    <a:pt x="16446" y="6305"/>
                    <a:pt x="16246" y="6305"/>
                  </a:cubicBezTo>
                  <a:close/>
                  <a:moveTo>
                    <a:pt x="11442" y="6339"/>
                  </a:moveTo>
                  <a:cubicBezTo>
                    <a:pt x="11242" y="6339"/>
                    <a:pt x="11042" y="6372"/>
                    <a:pt x="10842" y="6372"/>
                  </a:cubicBezTo>
                  <a:cubicBezTo>
                    <a:pt x="10709" y="6372"/>
                    <a:pt x="10609" y="6472"/>
                    <a:pt x="10609" y="6572"/>
                  </a:cubicBezTo>
                  <a:cubicBezTo>
                    <a:pt x="10609" y="6706"/>
                    <a:pt x="10709" y="6806"/>
                    <a:pt x="10842" y="6806"/>
                  </a:cubicBezTo>
                  <a:cubicBezTo>
                    <a:pt x="11076" y="6806"/>
                    <a:pt x="11276" y="6806"/>
                    <a:pt x="11442" y="6739"/>
                  </a:cubicBezTo>
                  <a:cubicBezTo>
                    <a:pt x="11576" y="6739"/>
                    <a:pt x="11676" y="6672"/>
                    <a:pt x="11676" y="6539"/>
                  </a:cubicBezTo>
                  <a:cubicBezTo>
                    <a:pt x="11676" y="6405"/>
                    <a:pt x="11576" y="6339"/>
                    <a:pt x="11442" y="6339"/>
                  </a:cubicBezTo>
                  <a:close/>
                  <a:moveTo>
                    <a:pt x="18081" y="6405"/>
                  </a:moveTo>
                  <a:cubicBezTo>
                    <a:pt x="18014" y="6405"/>
                    <a:pt x="17880" y="6505"/>
                    <a:pt x="17880" y="6639"/>
                  </a:cubicBezTo>
                  <a:cubicBezTo>
                    <a:pt x="17880" y="6706"/>
                    <a:pt x="17947" y="6839"/>
                    <a:pt x="18081" y="6839"/>
                  </a:cubicBezTo>
                  <a:cubicBezTo>
                    <a:pt x="18281" y="6839"/>
                    <a:pt x="18514" y="6872"/>
                    <a:pt x="18714" y="6872"/>
                  </a:cubicBezTo>
                  <a:cubicBezTo>
                    <a:pt x="18781" y="6872"/>
                    <a:pt x="18881" y="6806"/>
                    <a:pt x="18914" y="6672"/>
                  </a:cubicBezTo>
                  <a:cubicBezTo>
                    <a:pt x="18914" y="6572"/>
                    <a:pt x="18848" y="6472"/>
                    <a:pt x="18714" y="6472"/>
                  </a:cubicBezTo>
                  <a:cubicBezTo>
                    <a:pt x="18514" y="6472"/>
                    <a:pt x="18281" y="6405"/>
                    <a:pt x="18081" y="6405"/>
                  </a:cubicBezTo>
                  <a:close/>
                  <a:moveTo>
                    <a:pt x="9608" y="6539"/>
                  </a:moveTo>
                  <a:cubicBezTo>
                    <a:pt x="9408" y="6539"/>
                    <a:pt x="9208" y="6539"/>
                    <a:pt x="9007" y="6572"/>
                  </a:cubicBezTo>
                  <a:cubicBezTo>
                    <a:pt x="8907" y="6572"/>
                    <a:pt x="8841" y="6672"/>
                    <a:pt x="8841" y="6806"/>
                  </a:cubicBezTo>
                  <a:cubicBezTo>
                    <a:pt x="8841" y="6872"/>
                    <a:pt x="8907" y="6972"/>
                    <a:pt x="9041" y="6972"/>
                  </a:cubicBezTo>
                  <a:cubicBezTo>
                    <a:pt x="9157" y="6939"/>
                    <a:pt x="9258" y="6922"/>
                    <a:pt x="9349" y="6922"/>
                  </a:cubicBezTo>
                  <a:cubicBezTo>
                    <a:pt x="9441" y="6922"/>
                    <a:pt x="9524" y="6939"/>
                    <a:pt x="9608" y="6972"/>
                  </a:cubicBezTo>
                  <a:cubicBezTo>
                    <a:pt x="9741" y="6972"/>
                    <a:pt x="9841" y="6872"/>
                    <a:pt x="9841" y="6739"/>
                  </a:cubicBezTo>
                  <a:cubicBezTo>
                    <a:pt x="9841" y="6639"/>
                    <a:pt x="9741" y="6539"/>
                    <a:pt x="9608" y="6539"/>
                  </a:cubicBezTo>
                  <a:close/>
                  <a:moveTo>
                    <a:pt x="19897" y="6566"/>
                  </a:moveTo>
                  <a:cubicBezTo>
                    <a:pt x="19790" y="6566"/>
                    <a:pt x="19715" y="6652"/>
                    <a:pt x="19715" y="6739"/>
                  </a:cubicBezTo>
                  <a:cubicBezTo>
                    <a:pt x="19682" y="6872"/>
                    <a:pt x="19748" y="7006"/>
                    <a:pt x="19882" y="7006"/>
                  </a:cubicBezTo>
                  <a:cubicBezTo>
                    <a:pt x="20082" y="7039"/>
                    <a:pt x="20249" y="7039"/>
                    <a:pt x="20516" y="7072"/>
                  </a:cubicBezTo>
                  <a:cubicBezTo>
                    <a:pt x="20582" y="7072"/>
                    <a:pt x="20649" y="7006"/>
                    <a:pt x="20749" y="6906"/>
                  </a:cubicBezTo>
                  <a:cubicBezTo>
                    <a:pt x="20782" y="6806"/>
                    <a:pt x="20716" y="6672"/>
                    <a:pt x="20582" y="6672"/>
                  </a:cubicBezTo>
                  <a:cubicBezTo>
                    <a:pt x="20382" y="6639"/>
                    <a:pt x="20149" y="6639"/>
                    <a:pt x="19949" y="6572"/>
                  </a:cubicBezTo>
                  <a:cubicBezTo>
                    <a:pt x="19931" y="6568"/>
                    <a:pt x="19913" y="6566"/>
                    <a:pt x="19897" y="6566"/>
                  </a:cubicBezTo>
                  <a:close/>
                  <a:moveTo>
                    <a:pt x="7807" y="6672"/>
                  </a:moveTo>
                  <a:cubicBezTo>
                    <a:pt x="7606" y="6706"/>
                    <a:pt x="7406" y="6706"/>
                    <a:pt x="7206" y="6739"/>
                  </a:cubicBezTo>
                  <a:cubicBezTo>
                    <a:pt x="7073" y="6806"/>
                    <a:pt x="7039" y="6872"/>
                    <a:pt x="7039" y="7006"/>
                  </a:cubicBezTo>
                  <a:cubicBezTo>
                    <a:pt x="7039" y="7072"/>
                    <a:pt x="7139" y="7173"/>
                    <a:pt x="7239" y="7173"/>
                  </a:cubicBezTo>
                  <a:cubicBezTo>
                    <a:pt x="7506" y="7173"/>
                    <a:pt x="7706" y="7139"/>
                    <a:pt x="7907" y="7072"/>
                  </a:cubicBezTo>
                  <a:cubicBezTo>
                    <a:pt x="7973" y="7039"/>
                    <a:pt x="8073" y="6972"/>
                    <a:pt x="8073" y="6839"/>
                  </a:cubicBezTo>
                  <a:cubicBezTo>
                    <a:pt x="8040" y="6739"/>
                    <a:pt x="7940" y="6672"/>
                    <a:pt x="7807" y="6672"/>
                  </a:cubicBezTo>
                  <a:close/>
                  <a:moveTo>
                    <a:pt x="21648" y="6830"/>
                  </a:moveTo>
                  <a:cubicBezTo>
                    <a:pt x="21541" y="6830"/>
                    <a:pt x="21450" y="6895"/>
                    <a:pt x="21450" y="7006"/>
                  </a:cubicBezTo>
                  <a:cubicBezTo>
                    <a:pt x="21416" y="7139"/>
                    <a:pt x="21516" y="7239"/>
                    <a:pt x="21616" y="7239"/>
                  </a:cubicBezTo>
                  <a:cubicBezTo>
                    <a:pt x="21850" y="7239"/>
                    <a:pt x="22050" y="7306"/>
                    <a:pt x="22284" y="7339"/>
                  </a:cubicBezTo>
                  <a:cubicBezTo>
                    <a:pt x="22384" y="7339"/>
                    <a:pt x="22450" y="7239"/>
                    <a:pt x="22517" y="7173"/>
                  </a:cubicBezTo>
                  <a:cubicBezTo>
                    <a:pt x="22550" y="7039"/>
                    <a:pt x="22450" y="6906"/>
                    <a:pt x="22317" y="6906"/>
                  </a:cubicBezTo>
                  <a:cubicBezTo>
                    <a:pt x="22117" y="6906"/>
                    <a:pt x="21917" y="6872"/>
                    <a:pt x="21716" y="6839"/>
                  </a:cubicBezTo>
                  <a:cubicBezTo>
                    <a:pt x="21694" y="6833"/>
                    <a:pt x="21671" y="6830"/>
                    <a:pt x="21648" y="6830"/>
                  </a:cubicBezTo>
                  <a:close/>
                  <a:moveTo>
                    <a:pt x="6039" y="6906"/>
                  </a:moveTo>
                  <a:lnTo>
                    <a:pt x="5405" y="7039"/>
                  </a:lnTo>
                  <a:cubicBezTo>
                    <a:pt x="5271" y="7072"/>
                    <a:pt x="5205" y="7173"/>
                    <a:pt x="5238" y="7306"/>
                  </a:cubicBezTo>
                  <a:cubicBezTo>
                    <a:pt x="5271" y="7373"/>
                    <a:pt x="5371" y="7473"/>
                    <a:pt x="5438" y="7473"/>
                  </a:cubicBezTo>
                  <a:cubicBezTo>
                    <a:pt x="5705" y="7406"/>
                    <a:pt x="5905" y="7406"/>
                    <a:pt x="6105" y="7339"/>
                  </a:cubicBezTo>
                  <a:cubicBezTo>
                    <a:pt x="6239" y="7306"/>
                    <a:pt x="6272" y="7206"/>
                    <a:pt x="6272" y="7072"/>
                  </a:cubicBezTo>
                  <a:cubicBezTo>
                    <a:pt x="6239" y="6939"/>
                    <a:pt x="6139" y="6906"/>
                    <a:pt x="6039" y="6906"/>
                  </a:cubicBezTo>
                  <a:close/>
                  <a:moveTo>
                    <a:pt x="23386" y="7118"/>
                  </a:moveTo>
                  <a:cubicBezTo>
                    <a:pt x="23310" y="7118"/>
                    <a:pt x="23244" y="7202"/>
                    <a:pt x="23218" y="7306"/>
                  </a:cubicBezTo>
                  <a:cubicBezTo>
                    <a:pt x="23218" y="7406"/>
                    <a:pt x="23251" y="7506"/>
                    <a:pt x="23384" y="7539"/>
                  </a:cubicBezTo>
                  <a:lnTo>
                    <a:pt x="24018" y="7673"/>
                  </a:lnTo>
                  <a:lnTo>
                    <a:pt x="24051" y="7673"/>
                  </a:lnTo>
                  <a:cubicBezTo>
                    <a:pt x="24185" y="7673"/>
                    <a:pt x="24252" y="7573"/>
                    <a:pt x="24252" y="7506"/>
                  </a:cubicBezTo>
                  <a:cubicBezTo>
                    <a:pt x="24252" y="7373"/>
                    <a:pt x="24218" y="7306"/>
                    <a:pt x="24085" y="7239"/>
                  </a:cubicBezTo>
                  <a:lnTo>
                    <a:pt x="23451" y="7139"/>
                  </a:lnTo>
                  <a:cubicBezTo>
                    <a:pt x="23429" y="7125"/>
                    <a:pt x="23407" y="7118"/>
                    <a:pt x="23386" y="7118"/>
                  </a:cubicBezTo>
                  <a:close/>
                  <a:moveTo>
                    <a:pt x="4334" y="7331"/>
                  </a:moveTo>
                  <a:cubicBezTo>
                    <a:pt x="4314" y="7331"/>
                    <a:pt x="4294" y="7334"/>
                    <a:pt x="4271" y="7339"/>
                  </a:cubicBezTo>
                  <a:lnTo>
                    <a:pt x="3637" y="7473"/>
                  </a:lnTo>
                  <a:cubicBezTo>
                    <a:pt x="3537" y="7506"/>
                    <a:pt x="3437" y="7573"/>
                    <a:pt x="3503" y="7706"/>
                  </a:cubicBezTo>
                  <a:cubicBezTo>
                    <a:pt x="3537" y="7806"/>
                    <a:pt x="3604" y="7873"/>
                    <a:pt x="3704" y="7873"/>
                  </a:cubicBezTo>
                  <a:lnTo>
                    <a:pt x="3737" y="7873"/>
                  </a:lnTo>
                  <a:lnTo>
                    <a:pt x="4371" y="7740"/>
                  </a:lnTo>
                  <a:cubicBezTo>
                    <a:pt x="4471" y="7706"/>
                    <a:pt x="4571" y="7640"/>
                    <a:pt x="4538" y="7506"/>
                  </a:cubicBezTo>
                  <a:cubicBezTo>
                    <a:pt x="4482" y="7396"/>
                    <a:pt x="4427" y="7331"/>
                    <a:pt x="4334" y="7331"/>
                  </a:cubicBezTo>
                  <a:close/>
                  <a:moveTo>
                    <a:pt x="25252" y="7506"/>
                  </a:moveTo>
                  <a:cubicBezTo>
                    <a:pt x="25119" y="7506"/>
                    <a:pt x="25019" y="7539"/>
                    <a:pt x="25019" y="7673"/>
                  </a:cubicBezTo>
                  <a:cubicBezTo>
                    <a:pt x="25019" y="7773"/>
                    <a:pt x="25052" y="7873"/>
                    <a:pt x="25186" y="7906"/>
                  </a:cubicBezTo>
                  <a:cubicBezTo>
                    <a:pt x="25386" y="8006"/>
                    <a:pt x="25586" y="8040"/>
                    <a:pt x="25786" y="8073"/>
                  </a:cubicBezTo>
                  <a:lnTo>
                    <a:pt x="25853" y="8073"/>
                  </a:lnTo>
                  <a:cubicBezTo>
                    <a:pt x="25919" y="8073"/>
                    <a:pt x="26020" y="8006"/>
                    <a:pt x="26053" y="7906"/>
                  </a:cubicBezTo>
                  <a:cubicBezTo>
                    <a:pt x="26053" y="7806"/>
                    <a:pt x="26020" y="7706"/>
                    <a:pt x="25886" y="7673"/>
                  </a:cubicBezTo>
                  <a:cubicBezTo>
                    <a:pt x="25686" y="7573"/>
                    <a:pt x="25452" y="7539"/>
                    <a:pt x="25252" y="7506"/>
                  </a:cubicBezTo>
                  <a:close/>
                  <a:moveTo>
                    <a:pt x="14912" y="7239"/>
                  </a:moveTo>
                  <a:cubicBezTo>
                    <a:pt x="14778" y="7239"/>
                    <a:pt x="14711" y="7339"/>
                    <a:pt x="14711" y="7473"/>
                  </a:cubicBezTo>
                  <a:lnTo>
                    <a:pt x="14711" y="8073"/>
                  </a:lnTo>
                  <a:cubicBezTo>
                    <a:pt x="14711" y="8207"/>
                    <a:pt x="14778" y="8307"/>
                    <a:pt x="14912" y="8307"/>
                  </a:cubicBezTo>
                  <a:cubicBezTo>
                    <a:pt x="15045" y="8307"/>
                    <a:pt x="15112" y="8207"/>
                    <a:pt x="15112" y="8073"/>
                  </a:cubicBezTo>
                  <a:lnTo>
                    <a:pt x="15112" y="7473"/>
                  </a:lnTo>
                  <a:cubicBezTo>
                    <a:pt x="15112" y="7339"/>
                    <a:pt x="15045" y="7239"/>
                    <a:pt x="14912" y="7239"/>
                  </a:cubicBezTo>
                  <a:close/>
                  <a:moveTo>
                    <a:pt x="2556" y="7731"/>
                  </a:moveTo>
                  <a:cubicBezTo>
                    <a:pt x="2538" y="7731"/>
                    <a:pt x="2520" y="7734"/>
                    <a:pt x="2503" y="7740"/>
                  </a:cubicBezTo>
                  <a:cubicBezTo>
                    <a:pt x="2236" y="7773"/>
                    <a:pt x="2036" y="7873"/>
                    <a:pt x="1869" y="7906"/>
                  </a:cubicBezTo>
                  <a:cubicBezTo>
                    <a:pt x="1769" y="7973"/>
                    <a:pt x="1702" y="8040"/>
                    <a:pt x="1736" y="8173"/>
                  </a:cubicBezTo>
                  <a:cubicBezTo>
                    <a:pt x="1769" y="8307"/>
                    <a:pt x="1869" y="8340"/>
                    <a:pt x="1936" y="8340"/>
                  </a:cubicBezTo>
                  <a:cubicBezTo>
                    <a:pt x="2002" y="8340"/>
                    <a:pt x="2002" y="8340"/>
                    <a:pt x="2036" y="8307"/>
                  </a:cubicBezTo>
                  <a:cubicBezTo>
                    <a:pt x="2203" y="8240"/>
                    <a:pt x="2403" y="8173"/>
                    <a:pt x="2603" y="8140"/>
                  </a:cubicBezTo>
                  <a:cubicBezTo>
                    <a:pt x="2703" y="8073"/>
                    <a:pt x="2770" y="8006"/>
                    <a:pt x="2736" y="7873"/>
                  </a:cubicBezTo>
                  <a:cubicBezTo>
                    <a:pt x="2709" y="7791"/>
                    <a:pt x="2636" y="7731"/>
                    <a:pt x="2556" y="7731"/>
                  </a:cubicBezTo>
                  <a:close/>
                  <a:moveTo>
                    <a:pt x="26931" y="8028"/>
                  </a:moveTo>
                  <a:cubicBezTo>
                    <a:pt x="26863" y="8028"/>
                    <a:pt x="26779" y="8071"/>
                    <a:pt x="26753" y="8173"/>
                  </a:cubicBezTo>
                  <a:cubicBezTo>
                    <a:pt x="26720" y="8240"/>
                    <a:pt x="26753" y="8373"/>
                    <a:pt x="26887" y="8407"/>
                  </a:cubicBezTo>
                  <a:cubicBezTo>
                    <a:pt x="27087" y="8473"/>
                    <a:pt x="27254" y="8540"/>
                    <a:pt x="27454" y="8574"/>
                  </a:cubicBezTo>
                  <a:lnTo>
                    <a:pt x="27554" y="8574"/>
                  </a:lnTo>
                  <a:cubicBezTo>
                    <a:pt x="27621" y="8574"/>
                    <a:pt x="27721" y="8507"/>
                    <a:pt x="27721" y="8473"/>
                  </a:cubicBezTo>
                  <a:cubicBezTo>
                    <a:pt x="27754" y="8373"/>
                    <a:pt x="27721" y="8240"/>
                    <a:pt x="27587" y="8207"/>
                  </a:cubicBezTo>
                  <a:cubicBezTo>
                    <a:pt x="27421" y="8173"/>
                    <a:pt x="27220" y="8073"/>
                    <a:pt x="26987" y="8040"/>
                  </a:cubicBezTo>
                  <a:cubicBezTo>
                    <a:pt x="26971" y="8032"/>
                    <a:pt x="26952" y="8028"/>
                    <a:pt x="26931" y="8028"/>
                  </a:cubicBezTo>
                  <a:close/>
                  <a:moveTo>
                    <a:pt x="819" y="8228"/>
                  </a:moveTo>
                  <a:cubicBezTo>
                    <a:pt x="794" y="8228"/>
                    <a:pt x="766" y="8232"/>
                    <a:pt x="735" y="8240"/>
                  </a:cubicBezTo>
                  <a:cubicBezTo>
                    <a:pt x="368" y="8407"/>
                    <a:pt x="168" y="8507"/>
                    <a:pt x="168" y="8507"/>
                  </a:cubicBezTo>
                  <a:cubicBezTo>
                    <a:pt x="34" y="8574"/>
                    <a:pt x="1" y="8674"/>
                    <a:pt x="34" y="8807"/>
                  </a:cubicBezTo>
                  <a:cubicBezTo>
                    <a:pt x="68" y="8874"/>
                    <a:pt x="168" y="8907"/>
                    <a:pt x="234" y="8907"/>
                  </a:cubicBezTo>
                  <a:cubicBezTo>
                    <a:pt x="268" y="8907"/>
                    <a:pt x="268" y="8907"/>
                    <a:pt x="268" y="8840"/>
                  </a:cubicBezTo>
                  <a:cubicBezTo>
                    <a:pt x="268" y="8840"/>
                    <a:pt x="501" y="8740"/>
                    <a:pt x="868" y="8640"/>
                  </a:cubicBezTo>
                  <a:cubicBezTo>
                    <a:pt x="1002" y="8574"/>
                    <a:pt x="1035" y="8507"/>
                    <a:pt x="1002" y="8373"/>
                  </a:cubicBezTo>
                  <a:cubicBezTo>
                    <a:pt x="951" y="8271"/>
                    <a:pt x="900" y="8228"/>
                    <a:pt x="819" y="8228"/>
                  </a:cubicBezTo>
                  <a:close/>
                  <a:moveTo>
                    <a:pt x="28651" y="8562"/>
                  </a:moveTo>
                  <a:cubicBezTo>
                    <a:pt x="28576" y="8562"/>
                    <a:pt x="28506" y="8605"/>
                    <a:pt x="28455" y="8707"/>
                  </a:cubicBezTo>
                  <a:cubicBezTo>
                    <a:pt x="28421" y="8807"/>
                    <a:pt x="28455" y="8907"/>
                    <a:pt x="28588" y="8974"/>
                  </a:cubicBezTo>
                  <a:cubicBezTo>
                    <a:pt x="28855" y="9041"/>
                    <a:pt x="29022" y="9074"/>
                    <a:pt x="29188" y="9174"/>
                  </a:cubicBezTo>
                  <a:lnTo>
                    <a:pt x="29255" y="9174"/>
                  </a:lnTo>
                  <a:cubicBezTo>
                    <a:pt x="29355" y="9174"/>
                    <a:pt x="29422" y="9141"/>
                    <a:pt x="29422" y="9041"/>
                  </a:cubicBezTo>
                  <a:cubicBezTo>
                    <a:pt x="29455" y="8974"/>
                    <a:pt x="29422" y="8840"/>
                    <a:pt x="29289" y="8807"/>
                  </a:cubicBezTo>
                  <a:cubicBezTo>
                    <a:pt x="29122" y="8740"/>
                    <a:pt x="28955" y="8674"/>
                    <a:pt x="28721" y="8574"/>
                  </a:cubicBezTo>
                  <a:cubicBezTo>
                    <a:pt x="28698" y="8566"/>
                    <a:pt x="28674" y="8562"/>
                    <a:pt x="28651" y="8562"/>
                  </a:cubicBezTo>
                  <a:close/>
                  <a:moveTo>
                    <a:pt x="14912" y="9041"/>
                  </a:moveTo>
                  <a:cubicBezTo>
                    <a:pt x="14778" y="9041"/>
                    <a:pt x="14711" y="9141"/>
                    <a:pt x="14711" y="9241"/>
                  </a:cubicBezTo>
                  <a:lnTo>
                    <a:pt x="14711" y="9874"/>
                  </a:lnTo>
                  <a:cubicBezTo>
                    <a:pt x="14711" y="10008"/>
                    <a:pt x="14778" y="10075"/>
                    <a:pt x="14912" y="10075"/>
                  </a:cubicBezTo>
                  <a:cubicBezTo>
                    <a:pt x="15045" y="10075"/>
                    <a:pt x="15112" y="10008"/>
                    <a:pt x="15112" y="9874"/>
                  </a:cubicBezTo>
                  <a:lnTo>
                    <a:pt x="15112" y="9241"/>
                  </a:lnTo>
                  <a:cubicBezTo>
                    <a:pt x="15112" y="9141"/>
                    <a:pt x="15045" y="9041"/>
                    <a:pt x="14912" y="9041"/>
                  </a:cubicBezTo>
                  <a:close/>
                  <a:moveTo>
                    <a:pt x="14912" y="10875"/>
                  </a:moveTo>
                  <a:cubicBezTo>
                    <a:pt x="14778" y="10875"/>
                    <a:pt x="14711" y="10975"/>
                    <a:pt x="14711" y="11075"/>
                  </a:cubicBezTo>
                  <a:lnTo>
                    <a:pt x="14711" y="11709"/>
                  </a:lnTo>
                  <a:cubicBezTo>
                    <a:pt x="14711" y="11843"/>
                    <a:pt x="14778" y="11909"/>
                    <a:pt x="14912" y="11909"/>
                  </a:cubicBezTo>
                  <a:cubicBezTo>
                    <a:pt x="15045" y="11909"/>
                    <a:pt x="15112" y="11809"/>
                    <a:pt x="15112" y="11709"/>
                  </a:cubicBezTo>
                  <a:lnTo>
                    <a:pt x="15112" y="11075"/>
                  </a:lnTo>
                  <a:cubicBezTo>
                    <a:pt x="15112" y="10975"/>
                    <a:pt x="15045" y="10875"/>
                    <a:pt x="14912" y="10875"/>
                  </a:cubicBezTo>
                  <a:close/>
                  <a:moveTo>
                    <a:pt x="14912" y="12676"/>
                  </a:moveTo>
                  <a:cubicBezTo>
                    <a:pt x="14778" y="12676"/>
                    <a:pt x="14711" y="12743"/>
                    <a:pt x="14711" y="12877"/>
                  </a:cubicBezTo>
                  <a:lnTo>
                    <a:pt x="14711" y="13510"/>
                  </a:lnTo>
                  <a:cubicBezTo>
                    <a:pt x="14711" y="13644"/>
                    <a:pt x="14778" y="13711"/>
                    <a:pt x="14912" y="13711"/>
                  </a:cubicBezTo>
                  <a:cubicBezTo>
                    <a:pt x="15045" y="13711"/>
                    <a:pt x="15112" y="13644"/>
                    <a:pt x="15112" y="13510"/>
                  </a:cubicBezTo>
                  <a:lnTo>
                    <a:pt x="15112" y="12877"/>
                  </a:lnTo>
                  <a:cubicBezTo>
                    <a:pt x="15112" y="12743"/>
                    <a:pt x="15045" y="12676"/>
                    <a:pt x="14912" y="12676"/>
                  </a:cubicBezTo>
                  <a:close/>
                  <a:moveTo>
                    <a:pt x="14912" y="14478"/>
                  </a:moveTo>
                  <a:cubicBezTo>
                    <a:pt x="14778" y="14478"/>
                    <a:pt x="14711" y="14545"/>
                    <a:pt x="14711" y="14678"/>
                  </a:cubicBezTo>
                  <a:lnTo>
                    <a:pt x="14711" y="15312"/>
                  </a:lnTo>
                  <a:cubicBezTo>
                    <a:pt x="14711" y="15412"/>
                    <a:pt x="14778" y="15512"/>
                    <a:pt x="14912" y="15512"/>
                  </a:cubicBezTo>
                  <a:cubicBezTo>
                    <a:pt x="15045" y="15512"/>
                    <a:pt x="15112" y="15412"/>
                    <a:pt x="15112" y="15312"/>
                  </a:cubicBezTo>
                  <a:lnTo>
                    <a:pt x="15112" y="14678"/>
                  </a:lnTo>
                  <a:cubicBezTo>
                    <a:pt x="15112" y="14545"/>
                    <a:pt x="15045" y="14478"/>
                    <a:pt x="14912" y="14478"/>
                  </a:cubicBezTo>
                  <a:close/>
                  <a:moveTo>
                    <a:pt x="14912" y="16312"/>
                  </a:moveTo>
                  <a:cubicBezTo>
                    <a:pt x="14778" y="16312"/>
                    <a:pt x="14711" y="16379"/>
                    <a:pt x="14711" y="16513"/>
                  </a:cubicBezTo>
                  <a:lnTo>
                    <a:pt x="14711" y="17146"/>
                  </a:lnTo>
                  <a:cubicBezTo>
                    <a:pt x="14711" y="17246"/>
                    <a:pt x="14778" y="17347"/>
                    <a:pt x="14912" y="17347"/>
                  </a:cubicBezTo>
                  <a:cubicBezTo>
                    <a:pt x="15045" y="17347"/>
                    <a:pt x="15112" y="17246"/>
                    <a:pt x="15112" y="17146"/>
                  </a:cubicBezTo>
                  <a:lnTo>
                    <a:pt x="15112" y="16513"/>
                  </a:lnTo>
                  <a:cubicBezTo>
                    <a:pt x="15112" y="16379"/>
                    <a:pt x="15045" y="16312"/>
                    <a:pt x="14912" y="16312"/>
                  </a:cubicBezTo>
                  <a:close/>
                  <a:moveTo>
                    <a:pt x="14912" y="18080"/>
                  </a:moveTo>
                  <a:cubicBezTo>
                    <a:pt x="14778" y="18080"/>
                    <a:pt x="14711" y="18180"/>
                    <a:pt x="14711" y="18314"/>
                  </a:cubicBezTo>
                  <a:lnTo>
                    <a:pt x="14711" y="18914"/>
                  </a:lnTo>
                  <a:cubicBezTo>
                    <a:pt x="14711" y="19048"/>
                    <a:pt x="14778" y="19148"/>
                    <a:pt x="14912" y="19148"/>
                  </a:cubicBezTo>
                  <a:cubicBezTo>
                    <a:pt x="15045" y="19148"/>
                    <a:pt x="15112" y="19048"/>
                    <a:pt x="15112" y="18914"/>
                  </a:cubicBezTo>
                  <a:lnTo>
                    <a:pt x="15112" y="18314"/>
                  </a:lnTo>
                  <a:cubicBezTo>
                    <a:pt x="15112" y="18180"/>
                    <a:pt x="15045" y="18080"/>
                    <a:pt x="14912" y="18080"/>
                  </a:cubicBezTo>
                  <a:close/>
                  <a:moveTo>
                    <a:pt x="14912" y="19882"/>
                  </a:moveTo>
                  <a:cubicBezTo>
                    <a:pt x="14778" y="19882"/>
                    <a:pt x="14711" y="19948"/>
                    <a:pt x="14711" y="20082"/>
                  </a:cubicBezTo>
                  <a:lnTo>
                    <a:pt x="14711" y="20716"/>
                  </a:lnTo>
                  <a:cubicBezTo>
                    <a:pt x="14711" y="20849"/>
                    <a:pt x="14778" y="20916"/>
                    <a:pt x="14912" y="20916"/>
                  </a:cubicBezTo>
                  <a:cubicBezTo>
                    <a:pt x="15045" y="20916"/>
                    <a:pt x="15112" y="20849"/>
                    <a:pt x="15112" y="20716"/>
                  </a:cubicBezTo>
                  <a:lnTo>
                    <a:pt x="15112" y="20082"/>
                  </a:lnTo>
                  <a:cubicBezTo>
                    <a:pt x="15112" y="19948"/>
                    <a:pt x="15045" y="19882"/>
                    <a:pt x="14912" y="19882"/>
                  </a:cubicBezTo>
                  <a:close/>
                  <a:moveTo>
                    <a:pt x="14912" y="21716"/>
                  </a:moveTo>
                  <a:cubicBezTo>
                    <a:pt x="14778" y="21716"/>
                    <a:pt x="14711" y="21816"/>
                    <a:pt x="14711" y="21916"/>
                  </a:cubicBezTo>
                  <a:lnTo>
                    <a:pt x="14711" y="22550"/>
                  </a:lnTo>
                  <a:cubicBezTo>
                    <a:pt x="14711" y="22684"/>
                    <a:pt x="14778" y="22750"/>
                    <a:pt x="14912" y="22750"/>
                  </a:cubicBezTo>
                  <a:cubicBezTo>
                    <a:pt x="15045" y="22750"/>
                    <a:pt x="15112" y="22684"/>
                    <a:pt x="15112" y="22550"/>
                  </a:cubicBezTo>
                  <a:lnTo>
                    <a:pt x="15112" y="21916"/>
                  </a:lnTo>
                  <a:cubicBezTo>
                    <a:pt x="15112" y="21816"/>
                    <a:pt x="15045" y="21716"/>
                    <a:pt x="14912" y="21716"/>
                  </a:cubicBezTo>
                  <a:close/>
                  <a:moveTo>
                    <a:pt x="14912" y="23518"/>
                  </a:moveTo>
                  <a:cubicBezTo>
                    <a:pt x="14778" y="23518"/>
                    <a:pt x="14711" y="23584"/>
                    <a:pt x="14711" y="23718"/>
                  </a:cubicBezTo>
                  <a:lnTo>
                    <a:pt x="14711" y="24352"/>
                  </a:lnTo>
                  <a:cubicBezTo>
                    <a:pt x="14711" y="24485"/>
                    <a:pt x="14778" y="24552"/>
                    <a:pt x="14912" y="24552"/>
                  </a:cubicBezTo>
                  <a:cubicBezTo>
                    <a:pt x="15045" y="24552"/>
                    <a:pt x="15112" y="24452"/>
                    <a:pt x="15112" y="24352"/>
                  </a:cubicBezTo>
                  <a:lnTo>
                    <a:pt x="15112" y="23718"/>
                  </a:lnTo>
                  <a:cubicBezTo>
                    <a:pt x="15112" y="23584"/>
                    <a:pt x="15045" y="23518"/>
                    <a:pt x="14912" y="23518"/>
                  </a:cubicBezTo>
                  <a:close/>
                  <a:moveTo>
                    <a:pt x="14912" y="25352"/>
                  </a:moveTo>
                  <a:cubicBezTo>
                    <a:pt x="14778" y="25352"/>
                    <a:pt x="14711" y="25419"/>
                    <a:pt x="14711" y="25552"/>
                  </a:cubicBezTo>
                  <a:lnTo>
                    <a:pt x="14711" y="26186"/>
                  </a:lnTo>
                  <a:cubicBezTo>
                    <a:pt x="14711" y="26320"/>
                    <a:pt x="14778" y="26386"/>
                    <a:pt x="14912" y="26386"/>
                  </a:cubicBezTo>
                  <a:cubicBezTo>
                    <a:pt x="15045" y="26386"/>
                    <a:pt x="15112" y="26253"/>
                    <a:pt x="15112" y="26186"/>
                  </a:cubicBezTo>
                  <a:lnTo>
                    <a:pt x="15112" y="25552"/>
                  </a:lnTo>
                  <a:cubicBezTo>
                    <a:pt x="15112" y="25419"/>
                    <a:pt x="15045" y="25352"/>
                    <a:pt x="14912" y="25352"/>
                  </a:cubicBezTo>
                  <a:close/>
                  <a:moveTo>
                    <a:pt x="14912" y="27154"/>
                  </a:moveTo>
                  <a:cubicBezTo>
                    <a:pt x="14778" y="27154"/>
                    <a:pt x="14711" y="27220"/>
                    <a:pt x="14711" y="27354"/>
                  </a:cubicBezTo>
                  <a:lnTo>
                    <a:pt x="14711" y="27987"/>
                  </a:lnTo>
                  <a:cubicBezTo>
                    <a:pt x="14711" y="28088"/>
                    <a:pt x="14778" y="28188"/>
                    <a:pt x="14912" y="28188"/>
                  </a:cubicBezTo>
                  <a:cubicBezTo>
                    <a:pt x="15045" y="28188"/>
                    <a:pt x="15112" y="28088"/>
                    <a:pt x="15112" y="27987"/>
                  </a:cubicBezTo>
                  <a:lnTo>
                    <a:pt x="15112" y="27354"/>
                  </a:lnTo>
                  <a:cubicBezTo>
                    <a:pt x="15112" y="27220"/>
                    <a:pt x="15045" y="27154"/>
                    <a:pt x="14912" y="27154"/>
                  </a:cubicBezTo>
                  <a:close/>
                  <a:moveTo>
                    <a:pt x="14912" y="28921"/>
                  </a:moveTo>
                  <a:cubicBezTo>
                    <a:pt x="14778" y="28921"/>
                    <a:pt x="14711" y="29022"/>
                    <a:pt x="14711" y="29155"/>
                  </a:cubicBezTo>
                  <a:lnTo>
                    <a:pt x="14711" y="29755"/>
                  </a:lnTo>
                  <a:cubicBezTo>
                    <a:pt x="14711" y="29889"/>
                    <a:pt x="14778" y="29989"/>
                    <a:pt x="14912" y="29989"/>
                  </a:cubicBezTo>
                  <a:cubicBezTo>
                    <a:pt x="15045" y="29989"/>
                    <a:pt x="15112" y="29889"/>
                    <a:pt x="15112" y="29755"/>
                  </a:cubicBezTo>
                  <a:lnTo>
                    <a:pt x="15112" y="29155"/>
                  </a:lnTo>
                  <a:cubicBezTo>
                    <a:pt x="15112" y="29022"/>
                    <a:pt x="15045" y="28921"/>
                    <a:pt x="14912" y="28921"/>
                  </a:cubicBezTo>
                  <a:close/>
                  <a:moveTo>
                    <a:pt x="14912" y="30756"/>
                  </a:moveTo>
                  <a:cubicBezTo>
                    <a:pt x="14778" y="30756"/>
                    <a:pt x="14711" y="30856"/>
                    <a:pt x="14711" y="30990"/>
                  </a:cubicBezTo>
                  <a:lnTo>
                    <a:pt x="14711" y="31590"/>
                  </a:lnTo>
                  <a:cubicBezTo>
                    <a:pt x="14711" y="31723"/>
                    <a:pt x="14778" y="31824"/>
                    <a:pt x="14912" y="31824"/>
                  </a:cubicBezTo>
                  <a:cubicBezTo>
                    <a:pt x="15045" y="31824"/>
                    <a:pt x="15112" y="31690"/>
                    <a:pt x="15112" y="31590"/>
                  </a:cubicBezTo>
                  <a:lnTo>
                    <a:pt x="15112" y="30990"/>
                  </a:lnTo>
                  <a:cubicBezTo>
                    <a:pt x="15112" y="30856"/>
                    <a:pt x="15045" y="30756"/>
                    <a:pt x="14912" y="30756"/>
                  </a:cubicBezTo>
                  <a:close/>
                  <a:moveTo>
                    <a:pt x="14912" y="32557"/>
                  </a:moveTo>
                  <a:cubicBezTo>
                    <a:pt x="14778" y="32557"/>
                    <a:pt x="14711" y="32657"/>
                    <a:pt x="14711" y="32758"/>
                  </a:cubicBezTo>
                  <a:lnTo>
                    <a:pt x="14711" y="33391"/>
                  </a:lnTo>
                  <a:cubicBezTo>
                    <a:pt x="14711" y="33525"/>
                    <a:pt x="14778" y="33591"/>
                    <a:pt x="14912" y="33591"/>
                  </a:cubicBezTo>
                  <a:cubicBezTo>
                    <a:pt x="15045" y="33591"/>
                    <a:pt x="15112" y="33525"/>
                    <a:pt x="15112" y="33391"/>
                  </a:cubicBezTo>
                  <a:lnTo>
                    <a:pt x="15112" y="32758"/>
                  </a:lnTo>
                  <a:cubicBezTo>
                    <a:pt x="15112" y="32657"/>
                    <a:pt x="15045" y="32557"/>
                    <a:pt x="14912" y="32557"/>
                  </a:cubicBezTo>
                  <a:close/>
                  <a:moveTo>
                    <a:pt x="14912" y="34359"/>
                  </a:moveTo>
                  <a:cubicBezTo>
                    <a:pt x="14778" y="34359"/>
                    <a:pt x="14711" y="34425"/>
                    <a:pt x="14711" y="34559"/>
                  </a:cubicBezTo>
                  <a:lnTo>
                    <a:pt x="14711" y="35193"/>
                  </a:lnTo>
                  <a:cubicBezTo>
                    <a:pt x="14711" y="35326"/>
                    <a:pt x="14778" y="35393"/>
                    <a:pt x="14912" y="35393"/>
                  </a:cubicBezTo>
                  <a:cubicBezTo>
                    <a:pt x="15045" y="35393"/>
                    <a:pt x="15112" y="35293"/>
                    <a:pt x="15112" y="35193"/>
                  </a:cubicBezTo>
                  <a:lnTo>
                    <a:pt x="15112" y="34559"/>
                  </a:lnTo>
                  <a:cubicBezTo>
                    <a:pt x="15112" y="34425"/>
                    <a:pt x="15045" y="34359"/>
                    <a:pt x="14912" y="34359"/>
                  </a:cubicBezTo>
                  <a:close/>
                  <a:moveTo>
                    <a:pt x="14912" y="36193"/>
                  </a:moveTo>
                  <a:cubicBezTo>
                    <a:pt x="14778" y="36193"/>
                    <a:pt x="14711" y="36260"/>
                    <a:pt x="14711" y="36393"/>
                  </a:cubicBezTo>
                  <a:lnTo>
                    <a:pt x="14711" y="37027"/>
                  </a:lnTo>
                  <a:cubicBezTo>
                    <a:pt x="14711" y="37161"/>
                    <a:pt x="14778" y="37227"/>
                    <a:pt x="14912" y="37227"/>
                  </a:cubicBezTo>
                  <a:cubicBezTo>
                    <a:pt x="15045" y="37227"/>
                    <a:pt x="15112" y="37161"/>
                    <a:pt x="15112" y="37027"/>
                  </a:cubicBezTo>
                  <a:lnTo>
                    <a:pt x="15112" y="36393"/>
                  </a:lnTo>
                  <a:cubicBezTo>
                    <a:pt x="15112" y="36260"/>
                    <a:pt x="15045" y="36193"/>
                    <a:pt x="14912" y="36193"/>
                  </a:cubicBezTo>
                  <a:close/>
                  <a:moveTo>
                    <a:pt x="14912" y="37995"/>
                  </a:moveTo>
                  <a:cubicBezTo>
                    <a:pt x="14778" y="37995"/>
                    <a:pt x="14711" y="38061"/>
                    <a:pt x="14711" y="38195"/>
                  </a:cubicBezTo>
                  <a:lnTo>
                    <a:pt x="14711" y="38829"/>
                  </a:lnTo>
                  <a:cubicBezTo>
                    <a:pt x="14711" y="38929"/>
                    <a:pt x="14778" y="39029"/>
                    <a:pt x="14912" y="39029"/>
                  </a:cubicBezTo>
                  <a:cubicBezTo>
                    <a:pt x="15045" y="39029"/>
                    <a:pt x="15112" y="38929"/>
                    <a:pt x="15112" y="38829"/>
                  </a:cubicBezTo>
                  <a:lnTo>
                    <a:pt x="15112" y="38195"/>
                  </a:lnTo>
                  <a:cubicBezTo>
                    <a:pt x="15112" y="38061"/>
                    <a:pt x="15045" y="37995"/>
                    <a:pt x="14912" y="37995"/>
                  </a:cubicBezTo>
                  <a:close/>
                  <a:moveTo>
                    <a:pt x="14912" y="39763"/>
                  </a:moveTo>
                  <a:cubicBezTo>
                    <a:pt x="14778" y="39763"/>
                    <a:pt x="14711" y="39863"/>
                    <a:pt x="14711" y="39996"/>
                  </a:cubicBezTo>
                  <a:lnTo>
                    <a:pt x="14711" y="40396"/>
                  </a:lnTo>
                  <a:cubicBezTo>
                    <a:pt x="14711" y="40530"/>
                    <a:pt x="14778" y="40596"/>
                    <a:pt x="14912" y="40596"/>
                  </a:cubicBezTo>
                  <a:cubicBezTo>
                    <a:pt x="15045" y="40596"/>
                    <a:pt x="15112" y="40530"/>
                    <a:pt x="15112" y="40396"/>
                  </a:cubicBezTo>
                  <a:lnTo>
                    <a:pt x="15112" y="39996"/>
                  </a:lnTo>
                  <a:cubicBezTo>
                    <a:pt x="15112" y="39863"/>
                    <a:pt x="15045" y="39763"/>
                    <a:pt x="14912" y="39763"/>
                  </a:cubicBezTo>
                  <a:close/>
                </a:path>
              </a:pathLst>
            </a:custGeom>
            <a:solidFill>
              <a:srgbClr val="835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300;p59">
            <a:extLst>
              <a:ext uri="{FF2B5EF4-FFF2-40B4-BE49-F238E27FC236}">
                <a16:creationId xmlns="" xmlns:a16="http://schemas.microsoft.com/office/drawing/2014/main" id="{E094F686-8D9C-4867-B34C-DF282CCFC52D}"/>
              </a:ext>
            </a:extLst>
          </p:cNvPr>
          <p:cNvGrpSpPr/>
          <p:nvPr/>
        </p:nvGrpSpPr>
        <p:grpSpPr>
          <a:xfrm>
            <a:off x="6512956" y="5239275"/>
            <a:ext cx="2282069" cy="892759"/>
            <a:chOff x="4748500" y="3542070"/>
            <a:chExt cx="1412327" cy="523612"/>
          </a:xfrm>
        </p:grpSpPr>
        <p:sp>
          <p:nvSpPr>
            <p:cNvPr id="242" name="Google Shape;2301;p59">
              <a:extLst>
                <a:ext uri="{FF2B5EF4-FFF2-40B4-BE49-F238E27FC236}">
                  <a16:creationId xmlns="" xmlns:a16="http://schemas.microsoft.com/office/drawing/2014/main" id="{2DD7C5EE-B0B6-486C-AC81-D0B4DDA24394}"/>
                </a:ext>
              </a:extLst>
            </p:cNvPr>
            <p:cNvSpPr/>
            <p:nvPr/>
          </p:nvSpPr>
          <p:spPr>
            <a:xfrm>
              <a:off x="5117883" y="3652020"/>
              <a:ext cx="1036585" cy="402804"/>
            </a:xfrm>
            <a:custGeom>
              <a:avLst/>
              <a:gdLst/>
              <a:ahLst/>
              <a:cxnLst/>
              <a:rect l="l" t="t" r="r" b="b"/>
              <a:pathLst>
                <a:path w="48769" h="18951" extrusionOk="0">
                  <a:moveTo>
                    <a:pt x="28971" y="0"/>
                  </a:moveTo>
                  <a:cubicBezTo>
                    <a:pt x="22950" y="0"/>
                    <a:pt x="18328" y="1177"/>
                    <a:pt x="16179" y="1538"/>
                  </a:cubicBezTo>
                  <a:cubicBezTo>
                    <a:pt x="15338" y="1678"/>
                    <a:pt x="14419" y="1734"/>
                    <a:pt x="13486" y="1734"/>
                  </a:cubicBezTo>
                  <a:cubicBezTo>
                    <a:pt x="9754" y="1734"/>
                    <a:pt x="5805" y="837"/>
                    <a:pt x="5805" y="837"/>
                  </a:cubicBezTo>
                  <a:lnTo>
                    <a:pt x="0" y="8676"/>
                  </a:lnTo>
                  <a:lnTo>
                    <a:pt x="3003" y="15014"/>
                  </a:lnTo>
                  <a:cubicBezTo>
                    <a:pt x="3003" y="15014"/>
                    <a:pt x="6973" y="15911"/>
                    <a:pt x="10697" y="15911"/>
                  </a:cubicBezTo>
                  <a:cubicBezTo>
                    <a:pt x="11627" y="15911"/>
                    <a:pt x="12543" y="15855"/>
                    <a:pt x="13377" y="15714"/>
                  </a:cubicBezTo>
                  <a:cubicBezTo>
                    <a:pt x="15526" y="15353"/>
                    <a:pt x="20148" y="14177"/>
                    <a:pt x="26174" y="14177"/>
                  </a:cubicBezTo>
                  <a:cubicBezTo>
                    <a:pt x="31838" y="14177"/>
                    <a:pt x="38743" y="15216"/>
                    <a:pt x="46000" y="18950"/>
                  </a:cubicBezTo>
                  <a:lnTo>
                    <a:pt x="48769" y="4773"/>
                  </a:lnTo>
                  <a:cubicBezTo>
                    <a:pt x="41528" y="1040"/>
                    <a:pt x="34631" y="0"/>
                    <a:pt x="289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302;p59">
              <a:extLst>
                <a:ext uri="{FF2B5EF4-FFF2-40B4-BE49-F238E27FC236}">
                  <a16:creationId xmlns="" xmlns:a16="http://schemas.microsoft.com/office/drawing/2014/main" id="{4D4DCE46-32F5-4353-91C9-40C7FA7F625A}"/>
                </a:ext>
              </a:extLst>
            </p:cNvPr>
            <p:cNvSpPr/>
            <p:nvPr/>
          </p:nvSpPr>
          <p:spPr>
            <a:xfrm>
              <a:off x="6017590" y="3718461"/>
              <a:ext cx="143237" cy="347222"/>
            </a:xfrm>
            <a:custGeom>
              <a:avLst/>
              <a:gdLst/>
              <a:ahLst/>
              <a:cxnLst/>
              <a:rect l="l" t="t" r="r" b="b"/>
              <a:pathLst>
                <a:path w="6739" h="16336" extrusionOk="0">
                  <a:moveTo>
                    <a:pt x="3269" y="1"/>
                  </a:moveTo>
                  <a:cubicBezTo>
                    <a:pt x="2997" y="1"/>
                    <a:pt x="2751" y="187"/>
                    <a:pt x="2703" y="480"/>
                  </a:cubicBezTo>
                  <a:lnTo>
                    <a:pt x="34" y="14123"/>
                  </a:lnTo>
                  <a:cubicBezTo>
                    <a:pt x="1" y="14423"/>
                    <a:pt x="101" y="14657"/>
                    <a:pt x="368" y="14790"/>
                  </a:cubicBezTo>
                  <a:lnTo>
                    <a:pt x="3170" y="16258"/>
                  </a:lnTo>
                  <a:cubicBezTo>
                    <a:pt x="3267" y="16311"/>
                    <a:pt x="3366" y="16336"/>
                    <a:pt x="3462" y="16336"/>
                  </a:cubicBezTo>
                  <a:cubicBezTo>
                    <a:pt x="3727" y="16336"/>
                    <a:pt x="3963" y="16143"/>
                    <a:pt x="4037" y="15824"/>
                  </a:cubicBezTo>
                  <a:lnTo>
                    <a:pt x="6705" y="2214"/>
                  </a:lnTo>
                  <a:cubicBezTo>
                    <a:pt x="6739" y="1914"/>
                    <a:pt x="6605" y="1647"/>
                    <a:pt x="6372" y="1547"/>
                  </a:cubicBezTo>
                  <a:lnTo>
                    <a:pt x="3570" y="79"/>
                  </a:lnTo>
                  <a:cubicBezTo>
                    <a:pt x="3472" y="26"/>
                    <a:pt x="3368" y="1"/>
                    <a:pt x="32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303;p59">
              <a:extLst>
                <a:ext uri="{FF2B5EF4-FFF2-40B4-BE49-F238E27FC236}">
                  <a16:creationId xmlns="" xmlns:a16="http://schemas.microsoft.com/office/drawing/2014/main" id="{E9D39612-BB21-4E4C-A69C-30EF0F32EB24}"/>
                </a:ext>
              </a:extLst>
            </p:cNvPr>
            <p:cNvSpPr/>
            <p:nvPr/>
          </p:nvSpPr>
          <p:spPr>
            <a:xfrm>
              <a:off x="5117883" y="3669810"/>
              <a:ext cx="599136" cy="321099"/>
            </a:xfrm>
            <a:custGeom>
              <a:avLst/>
              <a:gdLst/>
              <a:ahLst/>
              <a:cxnLst/>
              <a:rect l="l" t="t" r="r" b="b"/>
              <a:pathLst>
                <a:path w="28188" h="15107" extrusionOk="0">
                  <a:moveTo>
                    <a:pt x="5805" y="0"/>
                  </a:moveTo>
                  <a:lnTo>
                    <a:pt x="0" y="7839"/>
                  </a:lnTo>
                  <a:lnTo>
                    <a:pt x="3003" y="14210"/>
                  </a:lnTo>
                  <a:cubicBezTo>
                    <a:pt x="3003" y="14210"/>
                    <a:pt x="6973" y="15107"/>
                    <a:pt x="10697" y="15107"/>
                  </a:cubicBezTo>
                  <a:cubicBezTo>
                    <a:pt x="11627" y="15107"/>
                    <a:pt x="12543" y="15051"/>
                    <a:pt x="13377" y="14911"/>
                  </a:cubicBezTo>
                  <a:cubicBezTo>
                    <a:pt x="15502" y="14552"/>
                    <a:pt x="20098" y="13360"/>
                    <a:pt x="26080" y="13360"/>
                  </a:cubicBezTo>
                  <a:cubicBezTo>
                    <a:pt x="26765" y="13360"/>
                    <a:pt x="27468" y="13375"/>
                    <a:pt x="28187" y="13410"/>
                  </a:cubicBezTo>
                  <a:cubicBezTo>
                    <a:pt x="28187" y="13410"/>
                    <a:pt x="25152" y="11408"/>
                    <a:pt x="20749" y="11342"/>
                  </a:cubicBezTo>
                  <a:cubicBezTo>
                    <a:pt x="20646" y="11340"/>
                    <a:pt x="20545" y="11339"/>
                    <a:pt x="20445" y="11339"/>
                  </a:cubicBezTo>
                  <a:cubicBezTo>
                    <a:pt x="16127" y="11339"/>
                    <a:pt x="14215" y="12919"/>
                    <a:pt x="11908" y="12919"/>
                  </a:cubicBezTo>
                  <a:cubicBezTo>
                    <a:pt x="11177" y="12919"/>
                    <a:pt x="10407" y="12760"/>
                    <a:pt x="9507" y="12342"/>
                  </a:cubicBezTo>
                  <a:cubicBezTo>
                    <a:pt x="5738" y="10508"/>
                    <a:pt x="8540" y="500"/>
                    <a:pt x="8540" y="500"/>
                  </a:cubicBezTo>
                  <a:cubicBezTo>
                    <a:pt x="6905" y="234"/>
                    <a:pt x="5805" y="0"/>
                    <a:pt x="5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304;p59">
              <a:extLst>
                <a:ext uri="{FF2B5EF4-FFF2-40B4-BE49-F238E27FC236}">
                  <a16:creationId xmlns="" xmlns:a16="http://schemas.microsoft.com/office/drawing/2014/main" id="{D3B359F4-6373-4FC3-9277-6A83F5590CF7}"/>
                </a:ext>
              </a:extLst>
            </p:cNvPr>
            <p:cNvSpPr/>
            <p:nvPr/>
          </p:nvSpPr>
          <p:spPr>
            <a:xfrm>
              <a:off x="5260395" y="3844925"/>
              <a:ext cx="23402" cy="119836"/>
            </a:xfrm>
            <a:custGeom>
              <a:avLst/>
              <a:gdLst/>
              <a:ahLst/>
              <a:cxnLst/>
              <a:rect l="l" t="t" r="r" b="b"/>
              <a:pathLst>
                <a:path w="1101" h="5638" fill="none" extrusionOk="0">
                  <a:moveTo>
                    <a:pt x="1101" y="0"/>
                  </a:moveTo>
                  <a:lnTo>
                    <a:pt x="0" y="5638"/>
                  </a:lnTo>
                </a:path>
              </a:pathLst>
            </a:custGeom>
            <a:noFill/>
            <a:ln w="10850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305;p59">
              <a:extLst>
                <a:ext uri="{FF2B5EF4-FFF2-40B4-BE49-F238E27FC236}">
                  <a16:creationId xmlns="" xmlns:a16="http://schemas.microsoft.com/office/drawing/2014/main" id="{8D6B8D86-0984-4459-A5AD-FA1286B2F2BE}"/>
                </a:ext>
              </a:extLst>
            </p:cNvPr>
            <p:cNvSpPr/>
            <p:nvPr/>
          </p:nvSpPr>
          <p:spPr>
            <a:xfrm>
              <a:off x="5404310" y="3720842"/>
              <a:ext cx="46825" cy="241095"/>
            </a:xfrm>
            <a:custGeom>
              <a:avLst/>
              <a:gdLst/>
              <a:ahLst/>
              <a:cxnLst/>
              <a:rect l="l" t="t" r="r" b="b"/>
              <a:pathLst>
                <a:path w="2203" h="11343" fill="none" extrusionOk="0">
                  <a:moveTo>
                    <a:pt x="2202" y="1"/>
                  </a:moveTo>
                  <a:lnTo>
                    <a:pt x="1" y="11342"/>
                  </a:lnTo>
                </a:path>
              </a:pathLst>
            </a:custGeom>
            <a:noFill/>
            <a:ln w="10850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306;p59">
              <a:extLst>
                <a:ext uri="{FF2B5EF4-FFF2-40B4-BE49-F238E27FC236}">
                  <a16:creationId xmlns="" xmlns:a16="http://schemas.microsoft.com/office/drawing/2014/main" id="{17E1A579-B049-4229-8582-3AD0E38B45C5}"/>
                </a:ext>
              </a:extLst>
            </p:cNvPr>
            <p:cNvSpPr/>
            <p:nvPr/>
          </p:nvSpPr>
          <p:spPr>
            <a:xfrm>
              <a:off x="5777243" y="3705963"/>
              <a:ext cx="46825" cy="241074"/>
            </a:xfrm>
            <a:custGeom>
              <a:avLst/>
              <a:gdLst/>
              <a:ahLst/>
              <a:cxnLst/>
              <a:rect l="l" t="t" r="r" b="b"/>
              <a:pathLst>
                <a:path w="2203" h="11342" fill="none" extrusionOk="0">
                  <a:moveTo>
                    <a:pt x="2202" y="0"/>
                  </a:moveTo>
                  <a:lnTo>
                    <a:pt x="1" y="11342"/>
                  </a:lnTo>
                </a:path>
              </a:pathLst>
            </a:custGeom>
            <a:noFill/>
            <a:ln w="10850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307;p59">
              <a:extLst>
                <a:ext uri="{FF2B5EF4-FFF2-40B4-BE49-F238E27FC236}">
                  <a16:creationId xmlns="" xmlns:a16="http://schemas.microsoft.com/office/drawing/2014/main" id="{86222AF2-1E1A-4CE9-B4A4-049D228A8C94}"/>
                </a:ext>
              </a:extLst>
            </p:cNvPr>
            <p:cNvSpPr/>
            <p:nvPr/>
          </p:nvSpPr>
          <p:spPr>
            <a:xfrm>
              <a:off x="5535472" y="3826497"/>
              <a:ext cx="22722" cy="119836"/>
            </a:xfrm>
            <a:custGeom>
              <a:avLst/>
              <a:gdLst/>
              <a:ahLst/>
              <a:cxnLst/>
              <a:rect l="l" t="t" r="r" b="b"/>
              <a:pathLst>
                <a:path w="1069" h="5638" fill="none" extrusionOk="0">
                  <a:moveTo>
                    <a:pt x="1068" y="0"/>
                  </a:moveTo>
                  <a:lnTo>
                    <a:pt x="1" y="5637"/>
                  </a:lnTo>
                </a:path>
              </a:pathLst>
            </a:custGeom>
            <a:noFill/>
            <a:ln w="10850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308;p59">
              <a:extLst>
                <a:ext uri="{FF2B5EF4-FFF2-40B4-BE49-F238E27FC236}">
                  <a16:creationId xmlns="" xmlns:a16="http://schemas.microsoft.com/office/drawing/2014/main" id="{6A922725-F4A6-401E-A45F-135E4C631300}"/>
                </a:ext>
              </a:extLst>
            </p:cNvPr>
            <p:cNvSpPr/>
            <p:nvPr/>
          </p:nvSpPr>
          <p:spPr>
            <a:xfrm>
              <a:off x="5659556" y="3822225"/>
              <a:ext cx="23423" cy="120558"/>
            </a:xfrm>
            <a:custGeom>
              <a:avLst/>
              <a:gdLst/>
              <a:ahLst/>
              <a:cxnLst/>
              <a:rect l="l" t="t" r="r" b="b"/>
              <a:pathLst>
                <a:path w="1102" h="5672" fill="none" extrusionOk="0">
                  <a:moveTo>
                    <a:pt x="1101" y="1"/>
                  </a:moveTo>
                  <a:lnTo>
                    <a:pt x="0" y="5672"/>
                  </a:lnTo>
                </a:path>
              </a:pathLst>
            </a:custGeom>
            <a:noFill/>
            <a:ln w="10850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309;p59">
              <a:extLst>
                <a:ext uri="{FF2B5EF4-FFF2-40B4-BE49-F238E27FC236}">
                  <a16:creationId xmlns="" xmlns:a16="http://schemas.microsoft.com/office/drawing/2014/main" id="{516EE382-91BC-4F49-A7E8-2D9AA7267529}"/>
                </a:ext>
              </a:extLst>
            </p:cNvPr>
            <p:cNvSpPr/>
            <p:nvPr/>
          </p:nvSpPr>
          <p:spPr>
            <a:xfrm>
              <a:off x="5928257" y="3851301"/>
              <a:ext cx="23423" cy="119134"/>
            </a:xfrm>
            <a:custGeom>
              <a:avLst/>
              <a:gdLst/>
              <a:ahLst/>
              <a:cxnLst/>
              <a:rect l="l" t="t" r="r" b="b"/>
              <a:pathLst>
                <a:path w="1102" h="5605" fill="none" extrusionOk="0">
                  <a:moveTo>
                    <a:pt x="1101" y="1"/>
                  </a:moveTo>
                  <a:lnTo>
                    <a:pt x="1" y="5605"/>
                  </a:lnTo>
                </a:path>
              </a:pathLst>
            </a:custGeom>
            <a:noFill/>
            <a:ln w="10850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310;p59">
              <a:extLst>
                <a:ext uri="{FF2B5EF4-FFF2-40B4-BE49-F238E27FC236}">
                  <a16:creationId xmlns="" xmlns:a16="http://schemas.microsoft.com/office/drawing/2014/main" id="{53F548EA-C1E3-43AF-95C1-0126A40A0B82}"/>
                </a:ext>
              </a:extLst>
            </p:cNvPr>
            <p:cNvSpPr/>
            <p:nvPr/>
          </p:nvSpPr>
          <p:spPr>
            <a:xfrm>
              <a:off x="4748500" y="3586131"/>
              <a:ext cx="492776" cy="420424"/>
            </a:xfrm>
            <a:custGeom>
              <a:avLst/>
              <a:gdLst/>
              <a:ahLst/>
              <a:cxnLst/>
              <a:rect l="l" t="t" r="r" b="b"/>
              <a:pathLst>
                <a:path w="23184" h="19780" extrusionOk="0">
                  <a:moveTo>
                    <a:pt x="3069" y="1"/>
                  </a:moveTo>
                  <a:lnTo>
                    <a:pt x="367" y="13711"/>
                  </a:lnTo>
                  <a:cubicBezTo>
                    <a:pt x="0" y="15679"/>
                    <a:pt x="4203" y="18147"/>
                    <a:pt x="9707" y="19281"/>
                  </a:cubicBezTo>
                  <a:cubicBezTo>
                    <a:pt x="11468" y="19619"/>
                    <a:pt x="13151" y="19780"/>
                    <a:pt x="14643" y="19780"/>
                  </a:cubicBezTo>
                  <a:cubicBezTo>
                    <a:pt x="17871" y="19780"/>
                    <a:pt x="20197" y="19026"/>
                    <a:pt x="20448" y="17680"/>
                  </a:cubicBezTo>
                  <a:lnTo>
                    <a:pt x="23184" y="3937"/>
                  </a:lnTo>
                  <a:lnTo>
                    <a:pt x="30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311;p59">
              <a:extLst>
                <a:ext uri="{FF2B5EF4-FFF2-40B4-BE49-F238E27FC236}">
                  <a16:creationId xmlns="" xmlns:a16="http://schemas.microsoft.com/office/drawing/2014/main" id="{AE6799F8-548D-42EB-8DC7-80103C969A42}"/>
                </a:ext>
              </a:extLst>
            </p:cNvPr>
            <p:cNvSpPr/>
            <p:nvPr/>
          </p:nvSpPr>
          <p:spPr>
            <a:xfrm>
              <a:off x="4805207" y="3542070"/>
              <a:ext cx="444570" cy="171464"/>
            </a:xfrm>
            <a:custGeom>
              <a:avLst/>
              <a:gdLst/>
              <a:ahLst/>
              <a:cxnLst/>
              <a:rect l="l" t="t" r="r" b="b"/>
              <a:pathLst>
                <a:path w="20916" h="8067" extrusionOk="0">
                  <a:moveTo>
                    <a:pt x="6143" y="0"/>
                  </a:moveTo>
                  <a:cubicBezTo>
                    <a:pt x="2948" y="0"/>
                    <a:pt x="650" y="737"/>
                    <a:pt x="401" y="2074"/>
                  </a:cubicBezTo>
                  <a:cubicBezTo>
                    <a:pt x="1" y="4009"/>
                    <a:pt x="4204" y="6477"/>
                    <a:pt x="9775" y="7545"/>
                  </a:cubicBezTo>
                  <a:cubicBezTo>
                    <a:pt x="11557" y="7899"/>
                    <a:pt x="13266" y="8067"/>
                    <a:pt x="14778" y="8067"/>
                  </a:cubicBezTo>
                  <a:cubicBezTo>
                    <a:pt x="17962" y="8067"/>
                    <a:pt x="20267" y="7322"/>
                    <a:pt x="20516" y="6010"/>
                  </a:cubicBezTo>
                  <a:cubicBezTo>
                    <a:pt x="20916" y="4075"/>
                    <a:pt x="16713" y="1607"/>
                    <a:pt x="11142" y="506"/>
                  </a:cubicBezTo>
                  <a:cubicBezTo>
                    <a:pt x="9357" y="164"/>
                    <a:pt x="7650" y="0"/>
                    <a:pt x="6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312;p59">
              <a:extLst>
                <a:ext uri="{FF2B5EF4-FFF2-40B4-BE49-F238E27FC236}">
                  <a16:creationId xmlns="" xmlns:a16="http://schemas.microsoft.com/office/drawing/2014/main" id="{FF23B839-3812-42DB-86D6-8AE94A543ED4}"/>
                </a:ext>
              </a:extLst>
            </p:cNvPr>
            <p:cNvSpPr/>
            <p:nvPr/>
          </p:nvSpPr>
          <p:spPr>
            <a:xfrm>
              <a:off x="4888164" y="3563729"/>
              <a:ext cx="298526" cy="125490"/>
            </a:xfrm>
            <a:custGeom>
              <a:avLst/>
              <a:gdLst/>
              <a:ahLst/>
              <a:cxnLst/>
              <a:rect l="l" t="t" r="r" b="b"/>
              <a:pathLst>
                <a:path w="14045" h="5904" extrusionOk="0">
                  <a:moveTo>
                    <a:pt x="5944" y="2007"/>
                  </a:moveTo>
                  <a:cubicBezTo>
                    <a:pt x="5808" y="2007"/>
                    <a:pt x="5652" y="2041"/>
                    <a:pt x="5549" y="2159"/>
                  </a:cubicBezTo>
                  <a:lnTo>
                    <a:pt x="5549" y="2159"/>
                  </a:lnTo>
                  <a:cubicBezTo>
                    <a:pt x="5609" y="2100"/>
                    <a:pt x="5683" y="2056"/>
                    <a:pt x="5771" y="2056"/>
                  </a:cubicBezTo>
                  <a:cubicBezTo>
                    <a:pt x="5805" y="2045"/>
                    <a:pt x="5838" y="2041"/>
                    <a:pt x="5870" y="2041"/>
                  </a:cubicBezTo>
                  <a:cubicBezTo>
                    <a:pt x="5935" y="2041"/>
                    <a:pt x="5994" y="2056"/>
                    <a:pt x="6038" y="2056"/>
                  </a:cubicBezTo>
                  <a:cubicBezTo>
                    <a:pt x="6205" y="2089"/>
                    <a:pt x="6339" y="2156"/>
                    <a:pt x="6472" y="2189"/>
                  </a:cubicBezTo>
                  <a:lnTo>
                    <a:pt x="6639" y="2189"/>
                  </a:lnTo>
                  <a:cubicBezTo>
                    <a:pt x="6639" y="2189"/>
                    <a:pt x="6605" y="2189"/>
                    <a:pt x="6505" y="2156"/>
                  </a:cubicBezTo>
                  <a:cubicBezTo>
                    <a:pt x="6439" y="2089"/>
                    <a:pt x="6305" y="2056"/>
                    <a:pt x="6105" y="2022"/>
                  </a:cubicBezTo>
                  <a:cubicBezTo>
                    <a:pt x="6059" y="2013"/>
                    <a:pt x="6003" y="2007"/>
                    <a:pt x="5944" y="2007"/>
                  </a:cubicBezTo>
                  <a:close/>
                  <a:moveTo>
                    <a:pt x="4836" y="0"/>
                  </a:moveTo>
                  <a:cubicBezTo>
                    <a:pt x="4615" y="0"/>
                    <a:pt x="4393" y="7"/>
                    <a:pt x="4170" y="21"/>
                  </a:cubicBezTo>
                  <a:cubicBezTo>
                    <a:pt x="3370" y="54"/>
                    <a:pt x="2636" y="188"/>
                    <a:pt x="1869" y="388"/>
                  </a:cubicBezTo>
                  <a:cubicBezTo>
                    <a:pt x="1502" y="488"/>
                    <a:pt x="1168" y="588"/>
                    <a:pt x="801" y="755"/>
                  </a:cubicBezTo>
                  <a:cubicBezTo>
                    <a:pt x="601" y="855"/>
                    <a:pt x="434" y="988"/>
                    <a:pt x="301" y="1155"/>
                  </a:cubicBezTo>
                  <a:cubicBezTo>
                    <a:pt x="167" y="1322"/>
                    <a:pt x="101" y="1522"/>
                    <a:pt x="34" y="1722"/>
                  </a:cubicBezTo>
                  <a:cubicBezTo>
                    <a:pt x="1" y="2156"/>
                    <a:pt x="134" y="2556"/>
                    <a:pt x="334" y="2890"/>
                  </a:cubicBezTo>
                  <a:cubicBezTo>
                    <a:pt x="534" y="3223"/>
                    <a:pt x="835" y="3490"/>
                    <a:pt x="1135" y="3690"/>
                  </a:cubicBezTo>
                  <a:cubicBezTo>
                    <a:pt x="1468" y="3890"/>
                    <a:pt x="1769" y="4057"/>
                    <a:pt x="2102" y="4224"/>
                  </a:cubicBezTo>
                  <a:cubicBezTo>
                    <a:pt x="2436" y="4391"/>
                    <a:pt x="2703" y="4524"/>
                    <a:pt x="3036" y="4658"/>
                  </a:cubicBezTo>
                  <a:cubicBezTo>
                    <a:pt x="4337" y="5191"/>
                    <a:pt x="5605" y="5491"/>
                    <a:pt x="6772" y="5692"/>
                  </a:cubicBezTo>
                  <a:cubicBezTo>
                    <a:pt x="7688" y="5849"/>
                    <a:pt x="8543" y="5903"/>
                    <a:pt x="9336" y="5903"/>
                  </a:cubicBezTo>
                  <a:cubicBezTo>
                    <a:pt x="9553" y="5903"/>
                    <a:pt x="9766" y="5899"/>
                    <a:pt x="9974" y="5892"/>
                  </a:cubicBezTo>
                  <a:cubicBezTo>
                    <a:pt x="10942" y="5858"/>
                    <a:pt x="11776" y="5725"/>
                    <a:pt x="12443" y="5525"/>
                  </a:cubicBezTo>
                  <a:cubicBezTo>
                    <a:pt x="13110" y="5325"/>
                    <a:pt x="13544" y="4991"/>
                    <a:pt x="13811" y="4724"/>
                  </a:cubicBezTo>
                  <a:cubicBezTo>
                    <a:pt x="13944" y="4591"/>
                    <a:pt x="14011" y="4491"/>
                    <a:pt x="14044" y="4391"/>
                  </a:cubicBezTo>
                  <a:lnTo>
                    <a:pt x="14044" y="4391"/>
                  </a:lnTo>
                  <a:cubicBezTo>
                    <a:pt x="13977" y="4491"/>
                    <a:pt x="13877" y="4591"/>
                    <a:pt x="13777" y="4724"/>
                  </a:cubicBezTo>
                  <a:cubicBezTo>
                    <a:pt x="13510" y="4991"/>
                    <a:pt x="13043" y="5258"/>
                    <a:pt x="12376" y="5491"/>
                  </a:cubicBezTo>
                  <a:cubicBezTo>
                    <a:pt x="11709" y="5692"/>
                    <a:pt x="10875" y="5758"/>
                    <a:pt x="9941" y="5758"/>
                  </a:cubicBezTo>
                  <a:cubicBezTo>
                    <a:pt x="9739" y="5772"/>
                    <a:pt x="9531" y="5779"/>
                    <a:pt x="9319" y="5779"/>
                  </a:cubicBezTo>
                  <a:cubicBezTo>
                    <a:pt x="8511" y="5779"/>
                    <a:pt x="7629" y="5683"/>
                    <a:pt x="6705" y="5525"/>
                  </a:cubicBezTo>
                  <a:cubicBezTo>
                    <a:pt x="5538" y="5325"/>
                    <a:pt x="4337" y="4924"/>
                    <a:pt x="3103" y="4424"/>
                  </a:cubicBezTo>
                  <a:cubicBezTo>
                    <a:pt x="2469" y="4157"/>
                    <a:pt x="1835" y="3857"/>
                    <a:pt x="1268" y="3490"/>
                  </a:cubicBezTo>
                  <a:cubicBezTo>
                    <a:pt x="1001" y="3257"/>
                    <a:pt x="701" y="3056"/>
                    <a:pt x="534" y="2756"/>
                  </a:cubicBezTo>
                  <a:cubicBezTo>
                    <a:pt x="368" y="2489"/>
                    <a:pt x="301" y="2156"/>
                    <a:pt x="334" y="1822"/>
                  </a:cubicBezTo>
                  <a:cubicBezTo>
                    <a:pt x="334" y="1655"/>
                    <a:pt x="434" y="1522"/>
                    <a:pt x="501" y="1389"/>
                  </a:cubicBezTo>
                  <a:cubicBezTo>
                    <a:pt x="634" y="1255"/>
                    <a:pt x="768" y="1188"/>
                    <a:pt x="935" y="1088"/>
                  </a:cubicBezTo>
                  <a:cubicBezTo>
                    <a:pt x="1268" y="922"/>
                    <a:pt x="1635" y="855"/>
                    <a:pt x="1969" y="721"/>
                  </a:cubicBezTo>
                  <a:cubicBezTo>
                    <a:pt x="2703" y="555"/>
                    <a:pt x="3470" y="421"/>
                    <a:pt x="4204" y="388"/>
                  </a:cubicBezTo>
                  <a:cubicBezTo>
                    <a:pt x="4378" y="380"/>
                    <a:pt x="4552" y="377"/>
                    <a:pt x="4725" y="377"/>
                  </a:cubicBezTo>
                  <a:cubicBezTo>
                    <a:pt x="6112" y="377"/>
                    <a:pt x="7469" y="614"/>
                    <a:pt x="8774" y="1088"/>
                  </a:cubicBezTo>
                  <a:cubicBezTo>
                    <a:pt x="9507" y="1389"/>
                    <a:pt x="10208" y="1722"/>
                    <a:pt x="10842" y="2156"/>
                  </a:cubicBezTo>
                  <a:cubicBezTo>
                    <a:pt x="10975" y="2256"/>
                    <a:pt x="11109" y="2389"/>
                    <a:pt x="11175" y="2523"/>
                  </a:cubicBezTo>
                  <a:cubicBezTo>
                    <a:pt x="11275" y="2656"/>
                    <a:pt x="11275" y="2756"/>
                    <a:pt x="11175" y="2923"/>
                  </a:cubicBezTo>
                  <a:cubicBezTo>
                    <a:pt x="11042" y="3223"/>
                    <a:pt x="10708" y="3490"/>
                    <a:pt x="10441" y="3657"/>
                  </a:cubicBezTo>
                  <a:cubicBezTo>
                    <a:pt x="9774" y="4024"/>
                    <a:pt x="9007" y="4090"/>
                    <a:pt x="8273" y="4090"/>
                  </a:cubicBezTo>
                  <a:cubicBezTo>
                    <a:pt x="7539" y="4090"/>
                    <a:pt x="6806" y="3990"/>
                    <a:pt x="6105" y="3824"/>
                  </a:cubicBezTo>
                  <a:cubicBezTo>
                    <a:pt x="5371" y="3657"/>
                    <a:pt x="4704" y="3357"/>
                    <a:pt x="4137" y="2990"/>
                  </a:cubicBezTo>
                  <a:cubicBezTo>
                    <a:pt x="3803" y="2756"/>
                    <a:pt x="3537" y="2556"/>
                    <a:pt x="3370" y="2323"/>
                  </a:cubicBezTo>
                  <a:cubicBezTo>
                    <a:pt x="3203" y="2056"/>
                    <a:pt x="3270" y="1755"/>
                    <a:pt x="3503" y="1555"/>
                  </a:cubicBezTo>
                  <a:cubicBezTo>
                    <a:pt x="3703" y="1355"/>
                    <a:pt x="4004" y="1322"/>
                    <a:pt x="4337" y="1255"/>
                  </a:cubicBezTo>
                  <a:cubicBezTo>
                    <a:pt x="4448" y="1244"/>
                    <a:pt x="4556" y="1240"/>
                    <a:pt x="4662" y="1240"/>
                  </a:cubicBezTo>
                  <a:cubicBezTo>
                    <a:pt x="4875" y="1240"/>
                    <a:pt x="5082" y="1255"/>
                    <a:pt x="5304" y="1255"/>
                  </a:cubicBezTo>
                  <a:cubicBezTo>
                    <a:pt x="5938" y="1322"/>
                    <a:pt x="6505" y="1355"/>
                    <a:pt x="7106" y="1489"/>
                  </a:cubicBezTo>
                  <a:cubicBezTo>
                    <a:pt x="7639" y="1589"/>
                    <a:pt x="8173" y="1856"/>
                    <a:pt x="8607" y="2156"/>
                  </a:cubicBezTo>
                  <a:cubicBezTo>
                    <a:pt x="8807" y="2256"/>
                    <a:pt x="8974" y="2523"/>
                    <a:pt x="8940" y="2723"/>
                  </a:cubicBezTo>
                  <a:cubicBezTo>
                    <a:pt x="8874" y="2990"/>
                    <a:pt x="8674" y="3056"/>
                    <a:pt x="8440" y="3090"/>
                  </a:cubicBezTo>
                  <a:cubicBezTo>
                    <a:pt x="8202" y="3123"/>
                    <a:pt x="7973" y="3137"/>
                    <a:pt x="7752" y="3137"/>
                  </a:cubicBezTo>
                  <a:cubicBezTo>
                    <a:pt x="7075" y="3137"/>
                    <a:pt x="6483" y="2999"/>
                    <a:pt x="6005" y="2823"/>
                  </a:cubicBezTo>
                  <a:cubicBezTo>
                    <a:pt x="5872" y="2723"/>
                    <a:pt x="5705" y="2689"/>
                    <a:pt x="5605" y="2589"/>
                  </a:cubicBezTo>
                  <a:cubicBezTo>
                    <a:pt x="5471" y="2489"/>
                    <a:pt x="5438" y="2356"/>
                    <a:pt x="5505" y="2222"/>
                  </a:cubicBezTo>
                  <a:cubicBezTo>
                    <a:pt x="5518" y="2199"/>
                    <a:pt x="5533" y="2178"/>
                    <a:pt x="5549" y="2159"/>
                  </a:cubicBezTo>
                  <a:lnTo>
                    <a:pt x="5549" y="2159"/>
                  </a:lnTo>
                  <a:cubicBezTo>
                    <a:pt x="5520" y="2189"/>
                    <a:pt x="5494" y="2222"/>
                    <a:pt x="5471" y="2256"/>
                  </a:cubicBezTo>
                  <a:cubicBezTo>
                    <a:pt x="5371" y="2389"/>
                    <a:pt x="5438" y="2589"/>
                    <a:pt x="5538" y="2689"/>
                  </a:cubicBezTo>
                  <a:cubicBezTo>
                    <a:pt x="5705" y="2756"/>
                    <a:pt x="5838" y="2823"/>
                    <a:pt x="6005" y="2890"/>
                  </a:cubicBezTo>
                  <a:cubicBezTo>
                    <a:pt x="6514" y="3131"/>
                    <a:pt x="7173" y="3286"/>
                    <a:pt x="7914" y="3286"/>
                  </a:cubicBezTo>
                  <a:cubicBezTo>
                    <a:pt x="8096" y="3286"/>
                    <a:pt x="8283" y="3276"/>
                    <a:pt x="8473" y="3257"/>
                  </a:cubicBezTo>
                  <a:cubicBezTo>
                    <a:pt x="8607" y="3223"/>
                    <a:pt x="8707" y="3223"/>
                    <a:pt x="8840" y="3156"/>
                  </a:cubicBezTo>
                  <a:cubicBezTo>
                    <a:pt x="8974" y="3056"/>
                    <a:pt x="9107" y="2890"/>
                    <a:pt x="9107" y="2756"/>
                  </a:cubicBezTo>
                  <a:cubicBezTo>
                    <a:pt x="9141" y="2489"/>
                    <a:pt x="8940" y="2189"/>
                    <a:pt x="8707" y="2022"/>
                  </a:cubicBezTo>
                  <a:cubicBezTo>
                    <a:pt x="8273" y="1689"/>
                    <a:pt x="7706" y="1422"/>
                    <a:pt x="7139" y="1322"/>
                  </a:cubicBezTo>
                  <a:cubicBezTo>
                    <a:pt x="6539" y="1155"/>
                    <a:pt x="5938" y="1088"/>
                    <a:pt x="5304" y="1055"/>
                  </a:cubicBezTo>
                  <a:cubicBezTo>
                    <a:pt x="4971" y="1022"/>
                    <a:pt x="4637" y="1022"/>
                    <a:pt x="4304" y="1022"/>
                  </a:cubicBezTo>
                  <a:cubicBezTo>
                    <a:pt x="3970" y="1022"/>
                    <a:pt x="3603" y="1088"/>
                    <a:pt x="3303" y="1355"/>
                  </a:cubicBezTo>
                  <a:cubicBezTo>
                    <a:pt x="3170" y="1489"/>
                    <a:pt x="3036" y="1655"/>
                    <a:pt x="3003" y="1856"/>
                  </a:cubicBezTo>
                  <a:cubicBezTo>
                    <a:pt x="2969" y="2056"/>
                    <a:pt x="3036" y="2256"/>
                    <a:pt x="3136" y="2423"/>
                  </a:cubicBezTo>
                  <a:cubicBezTo>
                    <a:pt x="3303" y="2756"/>
                    <a:pt x="3637" y="2990"/>
                    <a:pt x="3903" y="3190"/>
                  </a:cubicBezTo>
                  <a:cubicBezTo>
                    <a:pt x="4537" y="3590"/>
                    <a:pt x="5271" y="3857"/>
                    <a:pt x="5972" y="4057"/>
                  </a:cubicBezTo>
                  <a:cubicBezTo>
                    <a:pt x="6672" y="4224"/>
                    <a:pt x="7439" y="4357"/>
                    <a:pt x="8207" y="4357"/>
                  </a:cubicBezTo>
                  <a:cubicBezTo>
                    <a:pt x="8974" y="4357"/>
                    <a:pt x="9774" y="4257"/>
                    <a:pt x="10508" y="3890"/>
                  </a:cubicBezTo>
                  <a:cubicBezTo>
                    <a:pt x="10842" y="3690"/>
                    <a:pt x="11209" y="3423"/>
                    <a:pt x="11442" y="3023"/>
                  </a:cubicBezTo>
                  <a:cubicBezTo>
                    <a:pt x="11509" y="2823"/>
                    <a:pt x="11542" y="2523"/>
                    <a:pt x="11442" y="2323"/>
                  </a:cubicBezTo>
                  <a:cubicBezTo>
                    <a:pt x="11309" y="2056"/>
                    <a:pt x="11142" y="1922"/>
                    <a:pt x="10975" y="1822"/>
                  </a:cubicBezTo>
                  <a:cubicBezTo>
                    <a:pt x="10308" y="1355"/>
                    <a:pt x="9608" y="1022"/>
                    <a:pt x="8840" y="721"/>
                  </a:cubicBezTo>
                  <a:cubicBezTo>
                    <a:pt x="7548" y="262"/>
                    <a:pt x="6206" y="0"/>
                    <a:pt x="4836" y="0"/>
                  </a:cubicBezTo>
                  <a:close/>
                </a:path>
              </a:pathLst>
            </a:custGeom>
            <a:solidFill>
              <a:srgbClr val="FA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313;p59">
              <a:extLst>
                <a:ext uri="{FF2B5EF4-FFF2-40B4-BE49-F238E27FC236}">
                  <a16:creationId xmlns="" xmlns:a16="http://schemas.microsoft.com/office/drawing/2014/main" id="{FB3D2AE3-B4E6-4D14-95D6-27FEA1FA27C6}"/>
                </a:ext>
              </a:extLst>
            </p:cNvPr>
            <p:cNvSpPr/>
            <p:nvPr/>
          </p:nvSpPr>
          <p:spPr>
            <a:xfrm>
              <a:off x="4825059" y="3822225"/>
              <a:ext cx="24146" cy="120558"/>
            </a:xfrm>
            <a:custGeom>
              <a:avLst/>
              <a:gdLst/>
              <a:ahLst/>
              <a:cxnLst/>
              <a:rect l="l" t="t" r="r" b="b"/>
              <a:pathLst>
                <a:path w="1136" h="5672" fill="none" extrusionOk="0">
                  <a:moveTo>
                    <a:pt x="1135" y="1"/>
                  </a:moveTo>
                  <a:lnTo>
                    <a:pt x="1" y="5672"/>
                  </a:lnTo>
                </a:path>
              </a:pathLst>
            </a:custGeom>
            <a:noFill/>
            <a:ln w="10850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314;p59">
              <a:extLst>
                <a:ext uri="{FF2B5EF4-FFF2-40B4-BE49-F238E27FC236}">
                  <a16:creationId xmlns="" xmlns:a16="http://schemas.microsoft.com/office/drawing/2014/main" id="{1E2D7EE9-1438-4AFA-8BE8-6BF7760032E2}"/>
                </a:ext>
              </a:extLst>
            </p:cNvPr>
            <p:cNvSpPr/>
            <p:nvPr/>
          </p:nvSpPr>
          <p:spPr>
            <a:xfrm>
              <a:off x="4958368" y="3739992"/>
              <a:ext cx="46804" cy="240373"/>
            </a:xfrm>
            <a:custGeom>
              <a:avLst/>
              <a:gdLst/>
              <a:ahLst/>
              <a:cxnLst/>
              <a:rect l="l" t="t" r="r" b="b"/>
              <a:pathLst>
                <a:path w="2202" h="11309" fill="none" extrusionOk="0">
                  <a:moveTo>
                    <a:pt x="2202" y="0"/>
                  </a:moveTo>
                  <a:lnTo>
                    <a:pt x="0" y="11309"/>
                  </a:lnTo>
                </a:path>
              </a:pathLst>
            </a:custGeom>
            <a:noFill/>
            <a:ln w="10850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315;p59">
              <a:extLst>
                <a:ext uri="{FF2B5EF4-FFF2-40B4-BE49-F238E27FC236}">
                  <a16:creationId xmlns="" xmlns:a16="http://schemas.microsoft.com/office/drawing/2014/main" id="{E686FA10-B4ED-4B36-B844-27046CAFFB11}"/>
                </a:ext>
              </a:extLst>
            </p:cNvPr>
            <p:cNvSpPr/>
            <p:nvPr/>
          </p:nvSpPr>
          <p:spPr>
            <a:xfrm>
              <a:off x="5086682" y="3873278"/>
              <a:ext cx="24124" cy="119857"/>
            </a:xfrm>
            <a:custGeom>
              <a:avLst/>
              <a:gdLst/>
              <a:ahLst/>
              <a:cxnLst/>
              <a:rect l="l" t="t" r="r" b="b"/>
              <a:pathLst>
                <a:path w="1135" h="5639" fill="none" extrusionOk="0">
                  <a:moveTo>
                    <a:pt x="1135" y="1"/>
                  </a:moveTo>
                  <a:lnTo>
                    <a:pt x="1" y="5638"/>
                  </a:lnTo>
                </a:path>
              </a:pathLst>
            </a:custGeom>
            <a:noFill/>
            <a:ln w="10850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316;p59">
            <a:extLst>
              <a:ext uri="{FF2B5EF4-FFF2-40B4-BE49-F238E27FC236}">
                <a16:creationId xmlns="" xmlns:a16="http://schemas.microsoft.com/office/drawing/2014/main" id="{7AB327BC-9661-49F7-B272-97EBEB22495C}"/>
              </a:ext>
            </a:extLst>
          </p:cNvPr>
          <p:cNvGrpSpPr/>
          <p:nvPr/>
        </p:nvGrpSpPr>
        <p:grpSpPr>
          <a:xfrm>
            <a:off x="9143752" y="1271377"/>
            <a:ext cx="2358810" cy="2597556"/>
            <a:chOff x="6370675" y="3053450"/>
            <a:chExt cx="1255200" cy="1309947"/>
          </a:xfrm>
        </p:grpSpPr>
        <p:sp>
          <p:nvSpPr>
            <p:cNvPr id="258" name="Google Shape;2317;p59">
              <a:extLst>
                <a:ext uri="{FF2B5EF4-FFF2-40B4-BE49-F238E27FC236}">
                  <a16:creationId xmlns="" xmlns:a16="http://schemas.microsoft.com/office/drawing/2014/main" id="{6A049906-CD9E-442A-8A64-CCA80DFE2B3F}"/>
                </a:ext>
              </a:extLst>
            </p:cNvPr>
            <p:cNvSpPr/>
            <p:nvPr/>
          </p:nvSpPr>
          <p:spPr>
            <a:xfrm>
              <a:off x="6675844" y="3616845"/>
              <a:ext cx="12057" cy="174336"/>
            </a:xfrm>
            <a:custGeom>
              <a:avLst/>
              <a:gdLst/>
              <a:ahLst/>
              <a:cxnLst/>
              <a:rect l="l" t="t" r="r" b="b"/>
              <a:pathLst>
                <a:path w="1135" h="16412" extrusionOk="0">
                  <a:moveTo>
                    <a:pt x="0" y="0"/>
                  </a:moveTo>
                  <a:lnTo>
                    <a:pt x="0" y="16412"/>
                  </a:lnTo>
                  <a:lnTo>
                    <a:pt x="1134" y="16412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318;p59">
              <a:extLst>
                <a:ext uri="{FF2B5EF4-FFF2-40B4-BE49-F238E27FC236}">
                  <a16:creationId xmlns="" xmlns:a16="http://schemas.microsoft.com/office/drawing/2014/main" id="{66D408D3-35EF-4302-AFC9-AEA2969561E4}"/>
                </a:ext>
              </a:extLst>
            </p:cNvPr>
            <p:cNvSpPr/>
            <p:nvPr/>
          </p:nvSpPr>
          <p:spPr>
            <a:xfrm>
              <a:off x="6640060" y="3739430"/>
              <a:ext cx="88592" cy="27300"/>
            </a:xfrm>
            <a:custGeom>
              <a:avLst/>
              <a:gdLst/>
              <a:ahLst/>
              <a:cxnLst/>
              <a:rect l="l" t="t" r="r" b="b"/>
              <a:pathLst>
                <a:path w="8340" h="2570" extrusionOk="0">
                  <a:moveTo>
                    <a:pt x="0" y="1"/>
                  </a:moveTo>
                  <a:lnTo>
                    <a:pt x="0" y="1802"/>
                  </a:lnTo>
                  <a:lnTo>
                    <a:pt x="0" y="2569"/>
                  </a:lnTo>
                  <a:lnTo>
                    <a:pt x="8339" y="2569"/>
                  </a:lnTo>
                  <a:lnTo>
                    <a:pt x="8339" y="1802"/>
                  </a:lnTo>
                  <a:lnTo>
                    <a:pt x="867" y="1802"/>
                  </a:lnTo>
                  <a:lnTo>
                    <a:pt x="867" y="868"/>
                  </a:lnTo>
                  <a:cubicBezTo>
                    <a:pt x="867" y="401"/>
                    <a:pt x="500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319;p59">
              <a:extLst>
                <a:ext uri="{FF2B5EF4-FFF2-40B4-BE49-F238E27FC236}">
                  <a16:creationId xmlns="" xmlns:a16="http://schemas.microsoft.com/office/drawing/2014/main" id="{A637153A-F5A1-4050-BA0B-00DC92ABDD38}"/>
                </a:ext>
              </a:extLst>
            </p:cNvPr>
            <p:cNvSpPr/>
            <p:nvPr/>
          </p:nvSpPr>
          <p:spPr>
            <a:xfrm>
              <a:off x="6394870" y="3313904"/>
              <a:ext cx="1149131" cy="983654"/>
            </a:xfrm>
            <a:custGeom>
              <a:avLst/>
              <a:gdLst/>
              <a:ahLst/>
              <a:cxnLst/>
              <a:rect l="l" t="t" r="r" b="b"/>
              <a:pathLst>
                <a:path w="108179" h="92601" extrusionOk="0">
                  <a:moveTo>
                    <a:pt x="36694" y="1"/>
                  </a:moveTo>
                  <a:cubicBezTo>
                    <a:pt x="24652" y="1"/>
                    <a:pt x="14878" y="9741"/>
                    <a:pt x="14878" y="21816"/>
                  </a:cubicBezTo>
                  <a:lnTo>
                    <a:pt x="14878" y="24018"/>
                  </a:lnTo>
                  <a:cubicBezTo>
                    <a:pt x="14878" y="27554"/>
                    <a:pt x="17780" y="30423"/>
                    <a:pt x="21316" y="30423"/>
                  </a:cubicBezTo>
                  <a:lnTo>
                    <a:pt x="73820" y="30423"/>
                  </a:lnTo>
                  <a:cubicBezTo>
                    <a:pt x="75822" y="30423"/>
                    <a:pt x="77456" y="32057"/>
                    <a:pt x="77456" y="34058"/>
                  </a:cubicBezTo>
                  <a:lnTo>
                    <a:pt x="77456" y="49937"/>
                  </a:lnTo>
                  <a:cubicBezTo>
                    <a:pt x="77456" y="51938"/>
                    <a:pt x="75822" y="53572"/>
                    <a:pt x="73820" y="53572"/>
                  </a:cubicBezTo>
                  <a:lnTo>
                    <a:pt x="16413" y="53572"/>
                  </a:lnTo>
                  <a:cubicBezTo>
                    <a:pt x="7340" y="53572"/>
                    <a:pt x="1" y="60911"/>
                    <a:pt x="1" y="69951"/>
                  </a:cubicBezTo>
                  <a:lnTo>
                    <a:pt x="1" y="86629"/>
                  </a:lnTo>
                  <a:cubicBezTo>
                    <a:pt x="1" y="89932"/>
                    <a:pt x="2670" y="92600"/>
                    <a:pt x="5972" y="92600"/>
                  </a:cubicBezTo>
                  <a:lnTo>
                    <a:pt x="102174" y="92600"/>
                  </a:lnTo>
                  <a:cubicBezTo>
                    <a:pt x="105476" y="92600"/>
                    <a:pt x="108145" y="89932"/>
                    <a:pt x="108145" y="86629"/>
                  </a:cubicBezTo>
                  <a:lnTo>
                    <a:pt x="108145" y="76956"/>
                  </a:lnTo>
                  <a:lnTo>
                    <a:pt x="108145" y="53572"/>
                  </a:lnTo>
                  <a:lnTo>
                    <a:pt x="108145" y="30389"/>
                  </a:lnTo>
                  <a:lnTo>
                    <a:pt x="108145" y="18014"/>
                  </a:lnTo>
                  <a:lnTo>
                    <a:pt x="108145" y="15879"/>
                  </a:lnTo>
                  <a:cubicBezTo>
                    <a:pt x="108178" y="7073"/>
                    <a:pt x="101073" y="1"/>
                    <a:pt x="92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320;p59">
              <a:extLst>
                <a:ext uri="{FF2B5EF4-FFF2-40B4-BE49-F238E27FC236}">
                  <a16:creationId xmlns="" xmlns:a16="http://schemas.microsoft.com/office/drawing/2014/main" id="{73B68DE5-657F-4CE6-8CDE-9063352F3602}"/>
                </a:ext>
              </a:extLst>
            </p:cNvPr>
            <p:cNvSpPr/>
            <p:nvPr/>
          </p:nvSpPr>
          <p:spPr>
            <a:xfrm>
              <a:off x="6423219" y="3921550"/>
              <a:ext cx="782740" cy="121426"/>
            </a:xfrm>
            <a:custGeom>
              <a:avLst/>
              <a:gdLst/>
              <a:ahLst/>
              <a:cxnLst/>
              <a:rect l="l" t="t" r="r" b="b"/>
              <a:pathLst>
                <a:path w="73687" h="11431" extrusionOk="0">
                  <a:moveTo>
                    <a:pt x="72619" y="0"/>
                  </a:moveTo>
                  <a:cubicBezTo>
                    <a:pt x="72219" y="6672"/>
                    <a:pt x="66815" y="9007"/>
                    <a:pt x="61278" y="9340"/>
                  </a:cubicBezTo>
                  <a:cubicBezTo>
                    <a:pt x="53266" y="9837"/>
                    <a:pt x="40267" y="9955"/>
                    <a:pt x="29504" y="9955"/>
                  </a:cubicBezTo>
                  <a:cubicBezTo>
                    <a:pt x="22206" y="9955"/>
                    <a:pt x="15935" y="9901"/>
                    <a:pt x="12943" y="9874"/>
                  </a:cubicBezTo>
                  <a:cubicBezTo>
                    <a:pt x="2936" y="9707"/>
                    <a:pt x="1" y="7172"/>
                    <a:pt x="1" y="7172"/>
                  </a:cubicBezTo>
                  <a:lnTo>
                    <a:pt x="1" y="7172"/>
                  </a:lnTo>
                  <a:cubicBezTo>
                    <a:pt x="1" y="7173"/>
                    <a:pt x="2102" y="11142"/>
                    <a:pt x="9074" y="11342"/>
                  </a:cubicBezTo>
                  <a:cubicBezTo>
                    <a:pt x="10927" y="11391"/>
                    <a:pt x="16064" y="11430"/>
                    <a:pt x="22599" y="11430"/>
                  </a:cubicBezTo>
                  <a:cubicBezTo>
                    <a:pt x="33945" y="11430"/>
                    <a:pt x="49504" y="11310"/>
                    <a:pt x="59410" y="10908"/>
                  </a:cubicBezTo>
                  <a:cubicBezTo>
                    <a:pt x="59410" y="10908"/>
                    <a:pt x="67882" y="10641"/>
                    <a:pt x="70484" y="8073"/>
                  </a:cubicBezTo>
                  <a:cubicBezTo>
                    <a:pt x="73686" y="5004"/>
                    <a:pt x="72619" y="1"/>
                    <a:pt x="726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321;p59">
              <a:extLst>
                <a:ext uri="{FF2B5EF4-FFF2-40B4-BE49-F238E27FC236}">
                  <a16:creationId xmlns="" xmlns:a16="http://schemas.microsoft.com/office/drawing/2014/main" id="{DB025F91-41CE-48D8-933E-A3A54099ACDB}"/>
                </a:ext>
              </a:extLst>
            </p:cNvPr>
            <p:cNvSpPr/>
            <p:nvPr/>
          </p:nvSpPr>
          <p:spPr>
            <a:xfrm>
              <a:off x="6370675" y="4184450"/>
              <a:ext cx="1180838" cy="178947"/>
            </a:xfrm>
            <a:custGeom>
              <a:avLst/>
              <a:gdLst/>
              <a:ahLst/>
              <a:cxnLst/>
              <a:rect l="l" t="t" r="r" b="b"/>
              <a:pathLst>
                <a:path w="114450" h="16846" extrusionOk="0">
                  <a:moveTo>
                    <a:pt x="2403" y="0"/>
                  </a:moveTo>
                  <a:cubicBezTo>
                    <a:pt x="2403" y="0"/>
                    <a:pt x="1" y="5304"/>
                    <a:pt x="1" y="5871"/>
                  </a:cubicBezTo>
                  <a:cubicBezTo>
                    <a:pt x="1" y="6472"/>
                    <a:pt x="2469" y="13277"/>
                    <a:pt x="2469" y="13277"/>
                  </a:cubicBezTo>
                  <a:lnTo>
                    <a:pt x="105576" y="16846"/>
                  </a:lnTo>
                  <a:lnTo>
                    <a:pt x="114449" y="10641"/>
                  </a:lnTo>
                  <a:lnTo>
                    <a:pt x="113482" y="1735"/>
                  </a:lnTo>
                  <a:cubicBezTo>
                    <a:pt x="111414" y="6071"/>
                    <a:pt x="106610" y="6238"/>
                    <a:pt x="103608" y="6305"/>
                  </a:cubicBezTo>
                  <a:cubicBezTo>
                    <a:pt x="97385" y="6441"/>
                    <a:pt x="88500" y="6493"/>
                    <a:pt x="78692" y="6493"/>
                  </a:cubicBezTo>
                  <a:cubicBezTo>
                    <a:pt x="52382" y="6493"/>
                    <a:pt x="19428" y="6117"/>
                    <a:pt x="13377" y="5971"/>
                  </a:cubicBezTo>
                  <a:cubicBezTo>
                    <a:pt x="5038" y="5805"/>
                    <a:pt x="2403" y="0"/>
                    <a:pt x="24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322;p59">
              <a:extLst>
                <a:ext uri="{FF2B5EF4-FFF2-40B4-BE49-F238E27FC236}">
                  <a16:creationId xmlns="" xmlns:a16="http://schemas.microsoft.com/office/drawing/2014/main" id="{EAC806FF-FE46-4D8E-ABDE-1E8F4F6E5BFE}"/>
                </a:ext>
              </a:extLst>
            </p:cNvPr>
            <p:cNvSpPr/>
            <p:nvPr/>
          </p:nvSpPr>
          <p:spPr>
            <a:xfrm>
              <a:off x="7291274" y="3840060"/>
              <a:ext cx="180370" cy="298004"/>
            </a:xfrm>
            <a:custGeom>
              <a:avLst/>
              <a:gdLst/>
              <a:ahLst/>
              <a:cxnLst/>
              <a:rect l="l" t="t" r="r" b="b"/>
              <a:pathLst>
                <a:path w="16980" h="28054" extrusionOk="0">
                  <a:moveTo>
                    <a:pt x="4604" y="0"/>
                  </a:moveTo>
                  <a:cubicBezTo>
                    <a:pt x="2069" y="0"/>
                    <a:pt x="1" y="2035"/>
                    <a:pt x="1" y="4570"/>
                  </a:cubicBezTo>
                  <a:lnTo>
                    <a:pt x="1" y="23484"/>
                  </a:lnTo>
                  <a:cubicBezTo>
                    <a:pt x="1" y="26019"/>
                    <a:pt x="2069" y="28054"/>
                    <a:pt x="4604" y="28054"/>
                  </a:cubicBezTo>
                  <a:lnTo>
                    <a:pt x="12409" y="28054"/>
                  </a:lnTo>
                  <a:cubicBezTo>
                    <a:pt x="14945" y="28054"/>
                    <a:pt x="16979" y="26019"/>
                    <a:pt x="16979" y="23484"/>
                  </a:cubicBezTo>
                  <a:lnTo>
                    <a:pt x="16979" y="4570"/>
                  </a:lnTo>
                  <a:cubicBezTo>
                    <a:pt x="16979" y="2035"/>
                    <a:pt x="14945" y="0"/>
                    <a:pt x="12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323;p59">
              <a:extLst>
                <a:ext uri="{FF2B5EF4-FFF2-40B4-BE49-F238E27FC236}">
                  <a16:creationId xmlns="" xmlns:a16="http://schemas.microsoft.com/office/drawing/2014/main" id="{F45CCE18-C78B-4C58-93B7-4634590E1293}"/>
                </a:ext>
              </a:extLst>
            </p:cNvPr>
            <p:cNvSpPr/>
            <p:nvPr/>
          </p:nvSpPr>
          <p:spPr>
            <a:xfrm>
              <a:off x="6593282" y="3878681"/>
              <a:ext cx="173635" cy="110559"/>
            </a:xfrm>
            <a:custGeom>
              <a:avLst/>
              <a:gdLst/>
              <a:ahLst/>
              <a:cxnLst/>
              <a:rect l="l" t="t" r="r" b="b"/>
              <a:pathLst>
                <a:path w="16346" h="10408" extrusionOk="0">
                  <a:moveTo>
                    <a:pt x="1302" y="0"/>
                  </a:moveTo>
                  <a:cubicBezTo>
                    <a:pt x="1002" y="0"/>
                    <a:pt x="768" y="234"/>
                    <a:pt x="768" y="534"/>
                  </a:cubicBezTo>
                  <a:lnTo>
                    <a:pt x="1" y="10408"/>
                  </a:lnTo>
                  <a:lnTo>
                    <a:pt x="15912" y="10408"/>
                  </a:lnTo>
                  <a:lnTo>
                    <a:pt x="16346" y="567"/>
                  </a:lnTo>
                  <a:cubicBezTo>
                    <a:pt x="16346" y="234"/>
                    <a:pt x="16112" y="0"/>
                    <a:pt x="15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324;p59">
              <a:extLst>
                <a:ext uri="{FF2B5EF4-FFF2-40B4-BE49-F238E27FC236}">
                  <a16:creationId xmlns="" xmlns:a16="http://schemas.microsoft.com/office/drawing/2014/main" id="{65540930-5583-4059-BDD8-F4066776EA0E}"/>
                </a:ext>
              </a:extLst>
            </p:cNvPr>
            <p:cNvSpPr/>
            <p:nvPr/>
          </p:nvSpPr>
          <p:spPr>
            <a:xfrm>
              <a:off x="6593282" y="3976114"/>
              <a:ext cx="169386" cy="13119"/>
            </a:xfrm>
            <a:custGeom>
              <a:avLst/>
              <a:gdLst/>
              <a:ahLst/>
              <a:cxnLst/>
              <a:rect l="l" t="t" r="r" b="b"/>
              <a:pathLst>
                <a:path w="15946" h="1235" extrusionOk="0">
                  <a:moveTo>
                    <a:pt x="835" y="0"/>
                  </a:moveTo>
                  <a:cubicBezTo>
                    <a:pt x="401" y="0"/>
                    <a:pt x="1" y="367"/>
                    <a:pt x="1" y="834"/>
                  </a:cubicBezTo>
                  <a:lnTo>
                    <a:pt x="1" y="1235"/>
                  </a:lnTo>
                  <a:lnTo>
                    <a:pt x="15946" y="1235"/>
                  </a:lnTo>
                  <a:lnTo>
                    <a:pt x="15946" y="834"/>
                  </a:lnTo>
                  <a:cubicBezTo>
                    <a:pt x="15946" y="367"/>
                    <a:pt x="15579" y="0"/>
                    <a:pt x="15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325;p59">
              <a:extLst>
                <a:ext uri="{FF2B5EF4-FFF2-40B4-BE49-F238E27FC236}">
                  <a16:creationId xmlns="" xmlns:a16="http://schemas.microsoft.com/office/drawing/2014/main" id="{31466B8E-B654-4FE0-9E03-194DCC03ACD0}"/>
                </a:ext>
              </a:extLst>
            </p:cNvPr>
            <p:cNvSpPr/>
            <p:nvPr/>
          </p:nvSpPr>
          <p:spPr>
            <a:xfrm>
              <a:off x="6876732" y="3376179"/>
              <a:ext cx="594945" cy="324666"/>
            </a:xfrm>
            <a:custGeom>
              <a:avLst/>
              <a:gdLst/>
              <a:ahLst/>
              <a:cxnLst/>
              <a:rect l="l" t="t" r="r" b="b"/>
              <a:pathLst>
                <a:path w="56008" h="30564" extrusionOk="0">
                  <a:moveTo>
                    <a:pt x="7699" y="1"/>
                  </a:moveTo>
                  <a:cubicBezTo>
                    <a:pt x="3767" y="1"/>
                    <a:pt x="2720" y="2358"/>
                    <a:pt x="1268" y="4779"/>
                  </a:cubicBezTo>
                  <a:cubicBezTo>
                    <a:pt x="1" y="6980"/>
                    <a:pt x="768" y="10016"/>
                    <a:pt x="2102" y="12184"/>
                  </a:cubicBezTo>
                  <a:cubicBezTo>
                    <a:pt x="3970" y="15186"/>
                    <a:pt x="7973" y="15820"/>
                    <a:pt x="11509" y="16020"/>
                  </a:cubicBezTo>
                  <a:cubicBezTo>
                    <a:pt x="14311" y="16184"/>
                    <a:pt x="17097" y="16265"/>
                    <a:pt x="19877" y="16265"/>
                  </a:cubicBezTo>
                  <a:cubicBezTo>
                    <a:pt x="21069" y="16265"/>
                    <a:pt x="22260" y="16250"/>
                    <a:pt x="23451" y="16220"/>
                  </a:cubicBezTo>
                  <a:cubicBezTo>
                    <a:pt x="24424" y="16195"/>
                    <a:pt x="25415" y="16161"/>
                    <a:pt x="26408" y="16161"/>
                  </a:cubicBezTo>
                  <a:cubicBezTo>
                    <a:pt x="28070" y="16161"/>
                    <a:pt x="29736" y="16257"/>
                    <a:pt x="31323" y="16654"/>
                  </a:cubicBezTo>
                  <a:cubicBezTo>
                    <a:pt x="33892" y="17288"/>
                    <a:pt x="36360" y="18822"/>
                    <a:pt x="37461" y="21224"/>
                  </a:cubicBezTo>
                  <a:cubicBezTo>
                    <a:pt x="38562" y="23826"/>
                    <a:pt x="37994" y="27028"/>
                    <a:pt x="39496" y="29396"/>
                  </a:cubicBezTo>
                  <a:cubicBezTo>
                    <a:pt x="39729" y="29797"/>
                    <a:pt x="40029" y="30164"/>
                    <a:pt x="40463" y="30364"/>
                  </a:cubicBezTo>
                  <a:cubicBezTo>
                    <a:pt x="40930" y="30564"/>
                    <a:pt x="41397" y="30564"/>
                    <a:pt x="41897" y="30564"/>
                  </a:cubicBezTo>
                  <a:cubicBezTo>
                    <a:pt x="45100" y="30564"/>
                    <a:pt x="48202" y="30330"/>
                    <a:pt x="51304" y="29830"/>
                  </a:cubicBezTo>
                  <a:cubicBezTo>
                    <a:pt x="52238" y="29663"/>
                    <a:pt x="53272" y="29430"/>
                    <a:pt x="54039" y="28863"/>
                  </a:cubicBezTo>
                  <a:cubicBezTo>
                    <a:pt x="55474" y="27762"/>
                    <a:pt x="55774" y="25827"/>
                    <a:pt x="55841" y="24026"/>
                  </a:cubicBezTo>
                  <a:cubicBezTo>
                    <a:pt x="55974" y="21624"/>
                    <a:pt x="56007" y="19156"/>
                    <a:pt x="56007" y="16687"/>
                  </a:cubicBezTo>
                  <a:cubicBezTo>
                    <a:pt x="55974" y="13685"/>
                    <a:pt x="55807" y="10550"/>
                    <a:pt x="54473" y="7848"/>
                  </a:cubicBezTo>
                  <a:cubicBezTo>
                    <a:pt x="53572" y="6146"/>
                    <a:pt x="52305" y="4645"/>
                    <a:pt x="50670" y="3611"/>
                  </a:cubicBezTo>
                  <a:cubicBezTo>
                    <a:pt x="47334" y="1376"/>
                    <a:pt x="43131" y="1176"/>
                    <a:pt x="39129" y="1043"/>
                  </a:cubicBezTo>
                  <a:cubicBezTo>
                    <a:pt x="28788" y="709"/>
                    <a:pt x="18447" y="342"/>
                    <a:pt x="8106" y="9"/>
                  </a:cubicBezTo>
                  <a:cubicBezTo>
                    <a:pt x="7967" y="3"/>
                    <a:pt x="7832" y="1"/>
                    <a:pt x="7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326;p59">
              <a:extLst>
                <a:ext uri="{FF2B5EF4-FFF2-40B4-BE49-F238E27FC236}">
                  <a16:creationId xmlns="" xmlns:a16="http://schemas.microsoft.com/office/drawing/2014/main" id="{7F23B144-A109-4FE4-B45B-876E07079917}"/>
                </a:ext>
              </a:extLst>
            </p:cNvPr>
            <p:cNvSpPr/>
            <p:nvPr/>
          </p:nvSpPr>
          <p:spPr>
            <a:xfrm>
              <a:off x="7296585" y="3496024"/>
              <a:ext cx="142458" cy="37211"/>
            </a:xfrm>
            <a:custGeom>
              <a:avLst/>
              <a:gdLst/>
              <a:ahLst/>
              <a:cxnLst/>
              <a:rect l="l" t="t" r="r" b="b"/>
              <a:pathLst>
                <a:path w="13411" h="3503" extrusionOk="0">
                  <a:moveTo>
                    <a:pt x="1569" y="0"/>
                  </a:moveTo>
                  <a:cubicBezTo>
                    <a:pt x="735" y="0"/>
                    <a:pt x="1" y="668"/>
                    <a:pt x="1" y="1535"/>
                  </a:cubicBezTo>
                  <a:lnTo>
                    <a:pt x="1" y="1935"/>
                  </a:lnTo>
                  <a:cubicBezTo>
                    <a:pt x="1" y="2769"/>
                    <a:pt x="668" y="3503"/>
                    <a:pt x="1569" y="3503"/>
                  </a:cubicBezTo>
                  <a:lnTo>
                    <a:pt x="11809" y="3503"/>
                  </a:lnTo>
                  <a:cubicBezTo>
                    <a:pt x="12677" y="3503"/>
                    <a:pt x="13410" y="2836"/>
                    <a:pt x="13344" y="1935"/>
                  </a:cubicBezTo>
                  <a:lnTo>
                    <a:pt x="13344" y="1535"/>
                  </a:lnTo>
                  <a:cubicBezTo>
                    <a:pt x="13344" y="701"/>
                    <a:pt x="12677" y="0"/>
                    <a:pt x="118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327;p59">
              <a:extLst>
                <a:ext uri="{FF2B5EF4-FFF2-40B4-BE49-F238E27FC236}">
                  <a16:creationId xmlns="" xmlns:a16="http://schemas.microsoft.com/office/drawing/2014/main" id="{A55251B5-A3FF-4222-B708-E9C271D4CE98}"/>
                </a:ext>
              </a:extLst>
            </p:cNvPr>
            <p:cNvSpPr/>
            <p:nvPr/>
          </p:nvSpPr>
          <p:spPr>
            <a:xfrm>
              <a:off x="7328121" y="3567242"/>
              <a:ext cx="33673" cy="33673"/>
            </a:xfrm>
            <a:custGeom>
              <a:avLst/>
              <a:gdLst/>
              <a:ahLst/>
              <a:cxnLst/>
              <a:rect l="l" t="t" r="r" b="b"/>
              <a:pathLst>
                <a:path w="3170" h="3170" extrusionOk="0">
                  <a:moveTo>
                    <a:pt x="1602" y="0"/>
                  </a:moveTo>
                  <a:cubicBezTo>
                    <a:pt x="701" y="0"/>
                    <a:pt x="1" y="701"/>
                    <a:pt x="1" y="1568"/>
                  </a:cubicBezTo>
                  <a:cubicBezTo>
                    <a:pt x="1" y="2435"/>
                    <a:pt x="701" y="3169"/>
                    <a:pt x="1602" y="3169"/>
                  </a:cubicBezTo>
                  <a:cubicBezTo>
                    <a:pt x="2469" y="3169"/>
                    <a:pt x="3170" y="2435"/>
                    <a:pt x="3170" y="1568"/>
                  </a:cubicBezTo>
                  <a:cubicBezTo>
                    <a:pt x="3170" y="701"/>
                    <a:pt x="2469" y="0"/>
                    <a:pt x="1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328;p59">
              <a:extLst>
                <a:ext uri="{FF2B5EF4-FFF2-40B4-BE49-F238E27FC236}">
                  <a16:creationId xmlns="" xmlns:a16="http://schemas.microsoft.com/office/drawing/2014/main" id="{48F8A6CE-A160-4B18-9009-1306ED28DF9B}"/>
                </a:ext>
              </a:extLst>
            </p:cNvPr>
            <p:cNvSpPr/>
            <p:nvPr/>
          </p:nvSpPr>
          <p:spPr>
            <a:xfrm>
              <a:off x="7383746" y="3567242"/>
              <a:ext cx="33673" cy="33673"/>
            </a:xfrm>
            <a:custGeom>
              <a:avLst/>
              <a:gdLst/>
              <a:ahLst/>
              <a:cxnLst/>
              <a:rect l="l" t="t" r="r" b="b"/>
              <a:pathLst>
                <a:path w="3170" h="3170" extrusionOk="0">
                  <a:moveTo>
                    <a:pt x="1602" y="0"/>
                  </a:moveTo>
                  <a:cubicBezTo>
                    <a:pt x="735" y="0"/>
                    <a:pt x="1" y="701"/>
                    <a:pt x="1" y="1568"/>
                  </a:cubicBezTo>
                  <a:cubicBezTo>
                    <a:pt x="1" y="2435"/>
                    <a:pt x="735" y="3169"/>
                    <a:pt x="1602" y="3169"/>
                  </a:cubicBezTo>
                  <a:cubicBezTo>
                    <a:pt x="2469" y="3169"/>
                    <a:pt x="3170" y="2435"/>
                    <a:pt x="3170" y="1568"/>
                  </a:cubicBezTo>
                  <a:cubicBezTo>
                    <a:pt x="3170" y="701"/>
                    <a:pt x="2469" y="0"/>
                    <a:pt x="1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329;p59">
              <a:extLst>
                <a:ext uri="{FF2B5EF4-FFF2-40B4-BE49-F238E27FC236}">
                  <a16:creationId xmlns="" xmlns:a16="http://schemas.microsoft.com/office/drawing/2014/main" id="{E428FC19-FA34-4F61-A462-A3CE48913E9F}"/>
                </a:ext>
              </a:extLst>
            </p:cNvPr>
            <p:cNvSpPr/>
            <p:nvPr/>
          </p:nvSpPr>
          <p:spPr>
            <a:xfrm>
              <a:off x="7328121" y="3622507"/>
              <a:ext cx="33673" cy="33673"/>
            </a:xfrm>
            <a:custGeom>
              <a:avLst/>
              <a:gdLst/>
              <a:ahLst/>
              <a:cxnLst/>
              <a:rect l="l" t="t" r="r" b="b"/>
              <a:pathLst>
                <a:path w="3170" h="3170" extrusionOk="0">
                  <a:moveTo>
                    <a:pt x="1602" y="1"/>
                  </a:moveTo>
                  <a:cubicBezTo>
                    <a:pt x="701" y="1"/>
                    <a:pt x="1" y="701"/>
                    <a:pt x="1" y="1602"/>
                  </a:cubicBezTo>
                  <a:cubicBezTo>
                    <a:pt x="1" y="2469"/>
                    <a:pt x="701" y="3170"/>
                    <a:pt x="1602" y="3170"/>
                  </a:cubicBezTo>
                  <a:cubicBezTo>
                    <a:pt x="2469" y="3170"/>
                    <a:pt x="3170" y="2469"/>
                    <a:pt x="3170" y="1602"/>
                  </a:cubicBezTo>
                  <a:cubicBezTo>
                    <a:pt x="3170" y="701"/>
                    <a:pt x="2469" y="1"/>
                    <a:pt x="1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330;p59">
              <a:extLst>
                <a:ext uri="{FF2B5EF4-FFF2-40B4-BE49-F238E27FC236}">
                  <a16:creationId xmlns="" xmlns:a16="http://schemas.microsoft.com/office/drawing/2014/main" id="{374E34F5-E6A8-4B15-8BAE-0ADA285FBD39}"/>
                </a:ext>
              </a:extLst>
            </p:cNvPr>
            <p:cNvSpPr/>
            <p:nvPr/>
          </p:nvSpPr>
          <p:spPr>
            <a:xfrm>
              <a:off x="7383746" y="3622507"/>
              <a:ext cx="33673" cy="33673"/>
            </a:xfrm>
            <a:custGeom>
              <a:avLst/>
              <a:gdLst/>
              <a:ahLst/>
              <a:cxnLst/>
              <a:rect l="l" t="t" r="r" b="b"/>
              <a:pathLst>
                <a:path w="3170" h="3170" extrusionOk="0">
                  <a:moveTo>
                    <a:pt x="1602" y="1"/>
                  </a:moveTo>
                  <a:cubicBezTo>
                    <a:pt x="735" y="1"/>
                    <a:pt x="1" y="701"/>
                    <a:pt x="1" y="1602"/>
                  </a:cubicBezTo>
                  <a:cubicBezTo>
                    <a:pt x="1" y="2469"/>
                    <a:pt x="735" y="3170"/>
                    <a:pt x="1602" y="3170"/>
                  </a:cubicBezTo>
                  <a:cubicBezTo>
                    <a:pt x="2469" y="3170"/>
                    <a:pt x="3170" y="2469"/>
                    <a:pt x="3170" y="1602"/>
                  </a:cubicBezTo>
                  <a:cubicBezTo>
                    <a:pt x="3170" y="701"/>
                    <a:pt x="2469" y="1"/>
                    <a:pt x="1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331;p59">
              <a:extLst>
                <a:ext uri="{FF2B5EF4-FFF2-40B4-BE49-F238E27FC236}">
                  <a16:creationId xmlns="" xmlns:a16="http://schemas.microsoft.com/office/drawing/2014/main" id="{2F0A73BD-CB41-41E0-A46E-3E770F17EE5D}"/>
                </a:ext>
              </a:extLst>
            </p:cNvPr>
            <p:cNvSpPr/>
            <p:nvPr/>
          </p:nvSpPr>
          <p:spPr>
            <a:xfrm>
              <a:off x="6940504" y="3406026"/>
              <a:ext cx="198088" cy="21978"/>
            </a:xfrm>
            <a:custGeom>
              <a:avLst/>
              <a:gdLst/>
              <a:ahLst/>
              <a:cxnLst/>
              <a:rect l="l" t="t" r="r" b="b"/>
              <a:pathLst>
                <a:path w="18648" h="2069" extrusionOk="0">
                  <a:moveTo>
                    <a:pt x="1402" y="1"/>
                  </a:moveTo>
                  <a:cubicBezTo>
                    <a:pt x="1" y="1"/>
                    <a:pt x="1" y="2069"/>
                    <a:pt x="1402" y="2069"/>
                  </a:cubicBezTo>
                  <a:lnTo>
                    <a:pt x="17313" y="2069"/>
                  </a:lnTo>
                  <a:cubicBezTo>
                    <a:pt x="18648" y="2069"/>
                    <a:pt x="18648" y="1"/>
                    <a:pt x="17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332;p59">
              <a:extLst>
                <a:ext uri="{FF2B5EF4-FFF2-40B4-BE49-F238E27FC236}">
                  <a16:creationId xmlns="" xmlns:a16="http://schemas.microsoft.com/office/drawing/2014/main" id="{4F9AD403-AE77-483B-940B-5DD27BD8A2DE}"/>
                </a:ext>
              </a:extLst>
            </p:cNvPr>
            <p:cNvSpPr/>
            <p:nvPr/>
          </p:nvSpPr>
          <p:spPr>
            <a:xfrm>
              <a:off x="6940504" y="3436500"/>
              <a:ext cx="100648" cy="22328"/>
            </a:xfrm>
            <a:custGeom>
              <a:avLst/>
              <a:gdLst/>
              <a:ahLst/>
              <a:cxnLst/>
              <a:rect l="l" t="t" r="r" b="b"/>
              <a:pathLst>
                <a:path w="9475" h="2102" extrusionOk="0">
                  <a:moveTo>
                    <a:pt x="1402" y="0"/>
                  </a:moveTo>
                  <a:cubicBezTo>
                    <a:pt x="1" y="0"/>
                    <a:pt x="1" y="2102"/>
                    <a:pt x="1402" y="2102"/>
                  </a:cubicBezTo>
                  <a:lnTo>
                    <a:pt x="8140" y="2102"/>
                  </a:lnTo>
                  <a:cubicBezTo>
                    <a:pt x="9474" y="2102"/>
                    <a:pt x="9474" y="0"/>
                    <a:pt x="8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333;p59">
              <a:extLst>
                <a:ext uri="{FF2B5EF4-FFF2-40B4-BE49-F238E27FC236}">
                  <a16:creationId xmlns="" xmlns:a16="http://schemas.microsoft.com/office/drawing/2014/main" id="{6A0BF418-1601-49A1-AF07-D47DE7B81E19}"/>
                </a:ext>
              </a:extLst>
            </p:cNvPr>
            <p:cNvSpPr/>
            <p:nvPr/>
          </p:nvSpPr>
          <p:spPr>
            <a:xfrm>
              <a:off x="6938030" y="3475110"/>
              <a:ext cx="219344" cy="23051"/>
            </a:xfrm>
            <a:custGeom>
              <a:avLst/>
              <a:gdLst/>
              <a:ahLst/>
              <a:cxnLst/>
              <a:rect l="l" t="t" r="r" b="b"/>
              <a:pathLst>
                <a:path w="20649" h="2170" extrusionOk="0">
                  <a:moveTo>
                    <a:pt x="1336" y="1"/>
                  </a:moveTo>
                  <a:cubicBezTo>
                    <a:pt x="1" y="1"/>
                    <a:pt x="11" y="2036"/>
                    <a:pt x="1368" y="2069"/>
                  </a:cubicBezTo>
                  <a:cubicBezTo>
                    <a:pt x="4354" y="2136"/>
                    <a:pt x="7347" y="2170"/>
                    <a:pt x="10341" y="2170"/>
                  </a:cubicBezTo>
                  <a:cubicBezTo>
                    <a:pt x="13335" y="2170"/>
                    <a:pt x="16329" y="2136"/>
                    <a:pt x="19314" y="2069"/>
                  </a:cubicBezTo>
                  <a:cubicBezTo>
                    <a:pt x="20638" y="2036"/>
                    <a:pt x="20648" y="1"/>
                    <a:pt x="19346" y="1"/>
                  </a:cubicBezTo>
                  <a:cubicBezTo>
                    <a:pt x="19336" y="1"/>
                    <a:pt x="19325" y="1"/>
                    <a:pt x="19314" y="1"/>
                  </a:cubicBezTo>
                  <a:cubicBezTo>
                    <a:pt x="16329" y="68"/>
                    <a:pt x="13335" y="101"/>
                    <a:pt x="10341" y="101"/>
                  </a:cubicBezTo>
                  <a:cubicBezTo>
                    <a:pt x="7347" y="101"/>
                    <a:pt x="4354" y="68"/>
                    <a:pt x="1368" y="1"/>
                  </a:cubicBezTo>
                  <a:cubicBezTo>
                    <a:pt x="1357" y="1"/>
                    <a:pt x="1346" y="1"/>
                    <a:pt x="1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334;p59">
              <a:extLst>
                <a:ext uri="{FF2B5EF4-FFF2-40B4-BE49-F238E27FC236}">
                  <a16:creationId xmlns="" xmlns:a16="http://schemas.microsoft.com/office/drawing/2014/main" id="{AC80C374-12EE-4400-AC3A-A137E705CC43}"/>
                </a:ext>
              </a:extLst>
            </p:cNvPr>
            <p:cNvSpPr/>
            <p:nvPr/>
          </p:nvSpPr>
          <p:spPr>
            <a:xfrm>
              <a:off x="6938030" y="3510905"/>
              <a:ext cx="152730" cy="22690"/>
            </a:xfrm>
            <a:custGeom>
              <a:avLst/>
              <a:gdLst/>
              <a:ahLst/>
              <a:cxnLst/>
              <a:rect l="l" t="t" r="r" b="b"/>
              <a:pathLst>
                <a:path w="14378" h="2136" extrusionOk="0">
                  <a:moveTo>
                    <a:pt x="1368" y="0"/>
                  </a:moveTo>
                  <a:cubicBezTo>
                    <a:pt x="0" y="0"/>
                    <a:pt x="0" y="2102"/>
                    <a:pt x="1368" y="2102"/>
                  </a:cubicBezTo>
                  <a:cubicBezTo>
                    <a:pt x="5238" y="2102"/>
                    <a:pt x="9174" y="2135"/>
                    <a:pt x="13043" y="2135"/>
                  </a:cubicBezTo>
                  <a:cubicBezTo>
                    <a:pt x="14377" y="2135"/>
                    <a:pt x="14377" y="34"/>
                    <a:pt x="13043" y="34"/>
                  </a:cubicBezTo>
                  <a:cubicBezTo>
                    <a:pt x="9174" y="34"/>
                    <a:pt x="5238" y="0"/>
                    <a:pt x="13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335;p59">
              <a:extLst>
                <a:ext uri="{FF2B5EF4-FFF2-40B4-BE49-F238E27FC236}">
                  <a16:creationId xmlns="" xmlns:a16="http://schemas.microsoft.com/office/drawing/2014/main" id="{EE5CC271-15D6-4565-A162-0D6A06655F52}"/>
                </a:ext>
              </a:extLst>
            </p:cNvPr>
            <p:cNvSpPr/>
            <p:nvPr/>
          </p:nvSpPr>
          <p:spPr>
            <a:xfrm>
              <a:off x="6720487" y="3327022"/>
              <a:ext cx="697346" cy="35915"/>
            </a:xfrm>
            <a:custGeom>
              <a:avLst/>
              <a:gdLst/>
              <a:ahLst/>
              <a:cxnLst/>
              <a:rect l="l" t="t" r="r" b="b"/>
              <a:pathLst>
                <a:path w="65648" h="3381" extrusionOk="0">
                  <a:moveTo>
                    <a:pt x="2435" y="0"/>
                  </a:moveTo>
                  <a:cubicBezTo>
                    <a:pt x="2435" y="0"/>
                    <a:pt x="0" y="3269"/>
                    <a:pt x="7272" y="3336"/>
                  </a:cubicBezTo>
                  <a:cubicBezTo>
                    <a:pt x="9507" y="3369"/>
                    <a:pt x="16738" y="3380"/>
                    <a:pt x="25386" y="3380"/>
                  </a:cubicBezTo>
                  <a:cubicBezTo>
                    <a:pt x="42683" y="3380"/>
                    <a:pt x="65647" y="3336"/>
                    <a:pt x="65647" y="3336"/>
                  </a:cubicBezTo>
                  <a:cubicBezTo>
                    <a:pt x="65647" y="3336"/>
                    <a:pt x="7606" y="2502"/>
                    <a:pt x="6205" y="2335"/>
                  </a:cubicBezTo>
                  <a:cubicBezTo>
                    <a:pt x="3336" y="1968"/>
                    <a:pt x="2435" y="0"/>
                    <a:pt x="2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336;p59">
              <a:extLst>
                <a:ext uri="{FF2B5EF4-FFF2-40B4-BE49-F238E27FC236}">
                  <a16:creationId xmlns="" xmlns:a16="http://schemas.microsoft.com/office/drawing/2014/main" id="{983A0B95-A094-4386-BCAC-7285CA708B86}"/>
                </a:ext>
              </a:extLst>
            </p:cNvPr>
            <p:cNvSpPr/>
            <p:nvPr/>
          </p:nvSpPr>
          <p:spPr>
            <a:xfrm>
              <a:off x="6781774" y="3321350"/>
              <a:ext cx="97461" cy="21266"/>
            </a:xfrm>
            <a:custGeom>
              <a:avLst/>
              <a:gdLst/>
              <a:ahLst/>
              <a:cxnLst/>
              <a:rect l="l" t="t" r="r" b="b"/>
              <a:pathLst>
                <a:path w="9175" h="2002" extrusionOk="0">
                  <a:moveTo>
                    <a:pt x="1" y="0"/>
                  </a:moveTo>
                  <a:lnTo>
                    <a:pt x="1" y="1001"/>
                  </a:lnTo>
                  <a:cubicBezTo>
                    <a:pt x="1" y="1535"/>
                    <a:pt x="2036" y="2002"/>
                    <a:pt x="4571" y="2002"/>
                  </a:cubicBezTo>
                  <a:cubicBezTo>
                    <a:pt x="7039" y="2002"/>
                    <a:pt x="9041" y="1601"/>
                    <a:pt x="9174" y="1101"/>
                  </a:cubicBezTo>
                  <a:lnTo>
                    <a:pt x="9174" y="1034"/>
                  </a:lnTo>
                  <a:lnTo>
                    <a:pt x="91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337;p59">
              <a:extLst>
                <a:ext uri="{FF2B5EF4-FFF2-40B4-BE49-F238E27FC236}">
                  <a16:creationId xmlns="" xmlns:a16="http://schemas.microsoft.com/office/drawing/2014/main" id="{74A37607-956C-4CAD-9694-54E77D37D07C}"/>
                </a:ext>
              </a:extLst>
            </p:cNvPr>
            <p:cNvSpPr/>
            <p:nvPr/>
          </p:nvSpPr>
          <p:spPr>
            <a:xfrm>
              <a:off x="6781774" y="3311068"/>
              <a:ext cx="97461" cy="21277"/>
            </a:xfrm>
            <a:custGeom>
              <a:avLst/>
              <a:gdLst/>
              <a:ahLst/>
              <a:cxnLst/>
              <a:rect l="l" t="t" r="r" b="b"/>
              <a:pathLst>
                <a:path w="9175" h="2003" extrusionOk="0">
                  <a:moveTo>
                    <a:pt x="4571" y="1"/>
                  </a:moveTo>
                  <a:cubicBezTo>
                    <a:pt x="2036" y="1"/>
                    <a:pt x="1" y="468"/>
                    <a:pt x="1" y="1002"/>
                  </a:cubicBezTo>
                  <a:cubicBezTo>
                    <a:pt x="1" y="1569"/>
                    <a:pt x="2036" y="2002"/>
                    <a:pt x="4571" y="2002"/>
                  </a:cubicBezTo>
                  <a:cubicBezTo>
                    <a:pt x="7106" y="2002"/>
                    <a:pt x="9174" y="1569"/>
                    <a:pt x="9174" y="1002"/>
                  </a:cubicBezTo>
                  <a:cubicBezTo>
                    <a:pt x="9174" y="468"/>
                    <a:pt x="7106" y="1"/>
                    <a:pt x="4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338;p59">
              <a:extLst>
                <a:ext uri="{FF2B5EF4-FFF2-40B4-BE49-F238E27FC236}">
                  <a16:creationId xmlns="" xmlns:a16="http://schemas.microsoft.com/office/drawing/2014/main" id="{49EFB2B2-47A2-4953-8B7D-5D8460926696}"/>
                </a:ext>
              </a:extLst>
            </p:cNvPr>
            <p:cNvSpPr/>
            <p:nvPr/>
          </p:nvSpPr>
          <p:spPr>
            <a:xfrm>
              <a:off x="6793118" y="3189195"/>
              <a:ext cx="73710" cy="137838"/>
            </a:xfrm>
            <a:custGeom>
              <a:avLst/>
              <a:gdLst/>
              <a:ahLst/>
              <a:cxnLst/>
              <a:rect l="l" t="t" r="r" b="b"/>
              <a:pathLst>
                <a:path w="6939" h="12976" extrusionOk="0">
                  <a:moveTo>
                    <a:pt x="0" y="0"/>
                  </a:moveTo>
                  <a:lnTo>
                    <a:pt x="0" y="12309"/>
                  </a:lnTo>
                  <a:cubicBezTo>
                    <a:pt x="0" y="12309"/>
                    <a:pt x="1435" y="12976"/>
                    <a:pt x="3503" y="12976"/>
                  </a:cubicBezTo>
                  <a:cubicBezTo>
                    <a:pt x="5671" y="12976"/>
                    <a:pt x="6939" y="12309"/>
                    <a:pt x="6939" y="12309"/>
                  </a:cubicBezTo>
                  <a:lnTo>
                    <a:pt x="69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339;p59">
              <a:extLst>
                <a:ext uri="{FF2B5EF4-FFF2-40B4-BE49-F238E27FC236}">
                  <a16:creationId xmlns="" xmlns:a16="http://schemas.microsoft.com/office/drawing/2014/main" id="{203B5999-F236-406A-98A4-F2B9DC69AAC0}"/>
                </a:ext>
              </a:extLst>
            </p:cNvPr>
            <p:cNvSpPr/>
            <p:nvPr/>
          </p:nvSpPr>
          <p:spPr>
            <a:xfrm>
              <a:off x="6781774" y="3176438"/>
              <a:ext cx="97461" cy="21266"/>
            </a:xfrm>
            <a:custGeom>
              <a:avLst/>
              <a:gdLst/>
              <a:ahLst/>
              <a:cxnLst/>
              <a:rect l="l" t="t" r="r" b="b"/>
              <a:pathLst>
                <a:path w="9175" h="2002" extrusionOk="0">
                  <a:moveTo>
                    <a:pt x="1" y="0"/>
                  </a:moveTo>
                  <a:lnTo>
                    <a:pt x="1" y="1001"/>
                  </a:lnTo>
                  <a:cubicBezTo>
                    <a:pt x="1" y="1568"/>
                    <a:pt x="2036" y="2002"/>
                    <a:pt x="4571" y="2002"/>
                  </a:cubicBezTo>
                  <a:cubicBezTo>
                    <a:pt x="7039" y="2002"/>
                    <a:pt x="9041" y="1601"/>
                    <a:pt x="9174" y="1101"/>
                  </a:cubicBezTo>
                  <a:lnTo>
                    <a:pt x="9174" y="1068"/>
                  </a:lnTo>
                  <a:lnTo>
                    <a:pt x="91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340;p59">
              <a:extLst>
                <a:ext uri="{FF2B5EF4-FFF2-40B4-BE49-F238E27FC236}">
                  <a16:creationId xmlns="" xmlns:a16="http://schemas.microsoft.com/office/drawing/2014/main" id="{C4F1A32E-C6F6-4CA5-85C1-01BE058A0B64}"/>
                </a:ext>
              </a:extLst>
            </p:cNvPr>
            <p:cNvSpPr/>
            <p:nvPr/>
          </p:nvSpPr>
          <p:spPr>
            <a:xfrm>
              <a:off x="6781774" y="3166868"/>
              <a:ext cx="97461" cy="21266"/>
            </a:xfrm>
            <a:custGeom>
              <a:avLst/>
              <a:gdLst/>
              <a:ahLst/>
              <a:cxnLst/>
              <a:rect l="l" t="t" r="r" b="b"/>
              <a:pathLst>
                <a:path w="9175" h="2002" extrusionOk="0">
                  <a:moveTo>
                    <a:pt x="4571" y="1"/>
                  </a:moveTo>
                  <a:cubicBezTo>
                    <a:pt x="2036" y="1"/>
                    <a:pt x="1" y="434"/>
                    <a:pt x="1" y="1001"/>
                  </a:cubicBezTo>
                  <a:cubicBezTo>
                    <a:pt x="1" y="1535"/>
                    <a:pt x="2036" y="2002"/>
                    <a:pt x="4571" y="2002"/>
                  </a:cubicBezTo>
                  <a:cubicBezTo>
                    <a:pt x="7106" y="2002"/>
                    <a:pt x="9174" y="1535"/>
                    <a:pt x="9174" y="1001"/>
                  </a:cubicBezTo>
                  <a:cubicBezTo>
                    <a:pt x="9174" y="434"/>
                    <a:pt x="7106" y="1"/>
                    <a:pt x="4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341;p59">
              <a:extLst>
                <a:ext uri="{FF2B5EF4-FFF2-40B4-BE49-F238E27FC236}">
                  <a16:creationId xmlns="" xmlns:a16="http://schemas.microsoft.com/office/drawing/2014/main" id="{4D0308DE-4D91-46B4-8581-D666992AE230}"/>
                </a:ext>
              </a:extLst>
            </p:cNvPr>
            <p:cNvSpPr/>
            <p:nvPr/>
          </p:nvSpPr>
          <p:spPr>
            <a:xfrm>
              <a:off x="6792768" y="3201240"/>
              <a:ext cx="74060" cy="8509"/>
            </a:xfrm>
            <a:custGeom>
              <a:avLst/>
              <a:gdLst/>
              <a:ahLst/>
              <a:cxnLst/>
              <a:rect l="l" t="t" r="r" b="b"/>
              <a:pathLst>
                <a:path w="6972" h="801" extrusionOk="0">
                  <a:moveTo>
                    <a:pt x="0" y="0"/>
                  </a:moveTo>
                  <a:cubicBezTo>
                    <a:pt x="0" y="0"/>
                    <a:pt x="400" y="200"/>
                    <a:pt x="1034" y="434"/>
                  </a:cubicBezTo>
                  <a:cubicBezTo>
                    <a:pt x="1368" y="501"/>
                    <a:pt x="1735" y="634"/>
                    <a:pt x="2168" y="667"/>
                  </a:cubicBezTo>
                  <a:cubicBezTo>
                    <a:pt x="2535" y="767"/>
                    <a:pt x="3002" y="801"/>
                    <a:pt x="3469" y="801"/>
                  </a:cubicBezTo>
                  <a:cubicBezTo>
                    <a:pt x="3903" y="801"/>
                    <a:pt x="4370" y="767"/>
                    <a:pt x="4803" y="734"/>
                  </a:cubicBezTo>
                  <a:cubicBezTo>
                    <a:pt x="5204" y="667"/>
                    <a:pt x="5571" y="534"/>
                    <a:pt x="5904" y="467"/>
                  </a:cubicBezTo>
                  <a:cubicBezTo>
                    <a:pt x="6571" y="300"/>
                    <a:pt x="6972" y="67"/>
                    <a:pt x="6972" y="67"/>
                  </a:cubicBezTo>
                  <a:lnTo>
                    <a:pt x="6972" y="67"/>
                  </a:lnTo>
                  <a:cubicBezTo>
                    <a:pt x="6972" y="67"/>
                    <a:pt x="6538" y="234"/>
                    <a:pt x="5904" y="300"/>
                  </a:cubicBezTo>
                  <a:cubicBezTo>
                    <a:pt x="5237" y="467"/>
                    <a:pt x="4370" y="534"/>
                    <a:pt x="3503" y="534"/>
                  </a:cubicBezTo>
                  <a:cubicBezTo>
                    <a:pt x="3036" y="534"/>
                    <a:pt x="2635" y="501"/>
                    <a:pt x="2202" y="467"/>
                  </a:cubicBezTo>
                  <a:cubicBezTo>
                    <a:pt x="1801" y="434"/>
                    <a:pt x="1401" y="367"/>
                    <a:pt x="1067" y="300"/>
                  </a:cubicBezTo>
                  <a:cubicBezTo>
                    <a:pt x="401" y="16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342;p59">
              <a:extLst>
                <a:ext uri="{FF2B5EF4-FFF2-40B4-BE49-F238E27FC236}">
                  <a16:creationId xmlns="" xmlns:a16="http://schemas.microsoft.com/office/drawing/2014/main" id="{6C105385-C83A-4F35-BE68-A0566478982A}"/>
                </a:ext>
              </a:extLst>
            </p:cNvPr>
            <p:cNvSpPr/>
            <p:nvPr/>
          </p:nvSpPr>
          <p:spPr>
            <a:xfrm>
              <a:off x="6792768" y="3210449"/>
              <a:ext cx="74060" cy="8519"/>
            </a:xfrm>
            <a:custGeom>
              <a:avLst/>
              <a:gdLst/>
              <a:ahLst/>
              <a:cxnLst/>
              <a:rect l="l" t="t" r="r" b="b"/>
              <a:pathLst>
                <a:path w="6972" h="80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400" y="234"/>
                    <a:pt x="1034" y="434"/>
                  </a:cubicBezTo>
                  <a:cubicBezTo>
                    <a:pt x="1368" y="501"/>
                    <a:pt x="1735" y="634"/>
                    <a:pt x="2168" y="668"/>
                  </a:cubicBezTo>
                  <a:cubicBezTo>
                    <a:pt x="2535" y="768"/>
                    <a:pt x="3002" y="801"/>
                    <a:pt x="3469" y="801"/>
                  </a:cubicBezTo>
                  <a:cubicBezTo>
                    <a:pt x="3903" y="801"/>
                    <a:pt x="4370" y="768"/>
                    <a:pt x="4803" y="734"/>
                  </a:cubicBezTo>
                  <a:cubicBezTo>
                    <a:pt x="5204" y="701"/>
                    <a:pt x="5571" y="568"/>
                    <a:pt x="5904" y="467"/>
                  </a:cubicBezTo>
                  <a:cubicBezTo>
                    <a:pt x="6571" y="301"/>
                    <a:pt x="6972" y="67"/>
                    <a:pt x="6972" y="67"/>
                  </a:cubicBezTo>
                  <a:lnTo>
                    <a:pt x="6972" y="67"/>
                  </a:lnTo>
                  <a:cubicBezTo>
                    <a:pt x="6972" y="67"/>
                    <a:pt x="6538" y="234"/>
                    <a:pt x="5904" y="301"/>
                  </a:cubicBezTo>
                  <a:cubicBezTo>
                    <a:pt x="5237" y="467"/>
                    <a:pt x="4370" y="568"/>
                    <a:pt x="3503" y="568"/>
                  </a:cubicBezTo>
                  <a:cubicBezTo>
                    <a:pt x="3036" y="568"/>
                    <a:pt x="2635" y="501"/>
                    <a:pt x="2202" y="467"/>
                  </a:cubicBezTo>
                  <a:cubicBezTo>
                    <a:pt x="1801" y="434"/>
                    <a:pt x="1401" y="401"/>
                    <a:pt x="1067" y="301"/>
                  </a:cubicBezTo>
                  <a:cubicBezTo>
                    <a:pt x="400" y="167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343;p59">
              <a:extLst>
                <a:ext uri="{FF2B5EF4-FFF2-40B4-BE49-F238E27FC236}">
                  <a16:creationId xmlns="" xmlns:a16="http://schemas.microsoft.com/office/drawing/2014/main" id="{C8F54FC0-2CA2-490F-AB37-14EF5B2F05E0}"/>
                </a:ext>
              </a:extLst>
            </p:cNvPr>
            <p:cNvSpPr/>
            <p:nvPr/>
          </p:nvSpPr>
          <p:spPr>
            <a:xfrm>
              <a:off x="6792768" y="3219307"/>
              <a:ext cx="74060" cy="8509"/>
            </a:xfrm>
            <a:custGeom>
              <a:avLst/>
              <a:gdLst/>
              <a:ahLst/>
              <a:cxnLst/>
              <a:rect l="l" t="t" r="r" b="b"/>
              <a:pathLst>
                <a:path w="6972" h="80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400" y="234"/>
                    <a:pt x="1034" y="434"/>
                  </a:cubicBezTo>
                  <a:cubicBezTo>
                    <a:pt x="1368" y="501"/>
                    <a:pt x="1735" y="634"/>
                    <a:pt x="2168" y="668"/>
                  </a:cubicBezTo>
                  <a:cubicBezTo>
                    <a:pt x="2535" y="768"/>
                    <a:pt x="3002" y="801"/>
                    <a:pt x="3469" y="801"/>
                  </a:cubicBezTo>
                  <a:cubicBezTo>
                    <a:pt x="3903" y="801"/>
                    <a:pt x="4370" y="768"/>
                    <a:pt x="4803" y="734"/>
                  </a:cubicBezTo>
                  <a:cubicBezTo>
                    <a:pt x="5204" y="701"/>
                    <a:pt x="5571" y="567"/>
                    <a:pt x="5904" y="467"/>
                  </a:cubicBezTo>
                  <a:cubicBezTo>
                    <a:pt x="6571" y="301"/>
                    <a:pt x="6972" y="67"/>
                    <a:pt x="6972" y="67"/>
                  </a:cubicBezTo>
                  <a:lnTo>
                    <a:pt x="6972" y="67"/>
                  </a:lnTo>
                  <a:cubicBezTo>
                    <a:pt x="6972" y="67"/>
                    <a:pt x="6538" y="234"/>
                    <a:pt x="5904" y="301"/>
                  </a:cubicBezTo>
                  <a:cubicBezTo>
                    <a:pt x="5237" y="467"/>
                    <a:pt x="4370" y="567"/>
                    <a:pt x="3503" y="567"/>
                  </a:cubicBezTo>
                  <a:cubicBezTo>
                    <a:pt x="3036" y="567"/>
                    <a:pt x="2635" y="501"/>
                    <a:pt x="2202" y="467"/>
                  </a:cubicBezTo>
                  <a:cubicBezTo>
                    <a:pt x="1801" y="434"/>
                    <a:pt x="1401" y="401"/>
                    <a:pt x="1067" y="301"/>
                  </a:cubicBezTo>
                  <a:cubicBezTo>
                    <a:pt x="400" y="16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344;p59">
              <a:extLst>
                <a:ext uri="{FF2B5EF4-FFF2-40B4-BE49-F238E27FC236}">
                  <a16:creationId xmlns="" xmlns:a16="http://schemas.microsoft.com/office/drawing/2014/main" id="{F553248B-3486-4817-AE01-1383FBF679E4}"/>
                </a:ext>
              </a:extLst>
            </p:cNvPr>
            <p:cNvSpPr/>
            <p:nvPr/>
          </p:nvSpPr>
          <p:spPr>
            <a:xfrm>
              <a:off x="6792768" y="3249420"/>
              <a:ext cx="74060" cy="8519"/>
            </a:xfrm>
            <a:custGeom>
              <a:avLst/>
              <a:gdLst/>
              <a:ahLst/>
              <a:cxnLst/>
              <a:rect l="l" t="t" r="r" b="b"/>
              <a:pathLst>
                <a:path w="6972" h="802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00" y="234"/>
                    <a:pt x="1034" y="434"/>
                  </a:cubicBezTo>
                  <a:cubicBezTo>
                    <a:pt x="1368" y="501"/>
                    <a:pt x="1735" y="635"/>
                    <a:pt x="2168" y="668"/>
                  </a:cubicBezTo>
                  <a:cubicBezTo>
                    <a:pt x="2535" y="768"/>
                    <a:pt x="3002" y="801"/>
                    <a:pt x="3469" y="801"/>
                  </a:cubicBezTo>
                  <a:cubicBezTo>
                    <a:pt x="3903" y="801"/>
                    <a:pt x="4370" y="768"/>
                    <a:pt x="4803" y="735"/>
                  </a:cubicBezTo>
                  <a:cubicBezTo>
                    <a:pt x="5204" y="701"/>
                    <a:pt x="5571" y="568"/>
                    <a:pt x="5904" y="468"/>
                  </a:cubicBezTo>
                  <a:cubicBezTo>
                    <a:pt x="6571" y="301"/>
                    <a:pt x="6972" y="68"/>
                    <a:pt x="6972" y="67"/>
                  </a:cubicBezTo>
                  <a:lnTo>
                    <a:pt x="6972" y="67"/>
                  </a:lnTo>
                  <a:cubicBezTo>
                    <a:pt x="6972" y="68"/>
                    <a:pt x="6538" y="234"/>
                    <a:pt x="5904" y="301"/>
                  </a:cubicBezTo>
                  <a:cubicBezTo>
                    <a:pt x="5237" y="468"/>
                    <a:pt x="4370" y="568"/>
                    <a:pt x="3503" y="568"/>
                  </a:cubicBezTo>
                  <a:cubicBezTo>
                    <a:pt x="3036" y="568"/>
                    <a:pt x="2635" y="501"/>
                    <a:pt x="2202" y="468"/>
                  </a:cubicBezTo>
                  <a:cubicBezTo>
                    <a:pt x="1801" y="434"/>
                    <a:pt x="1401" y="401"/>
                    <a:pt x="1067" y="301"/>
                  </a:cubicBezTo>
                  <a:cubicBezTo>
                    <a:pt x="400" y="16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345;p59">
              <a:extLst>
                <a:ext uri="{FF2B5EF4-FFF2-40B4-BE49-F238E27FC236}">
                  <a16:creationId xmlns="" xmlns:a16="http://schemas.microsoft.com/office/drawing/2014/main" id="{8888F878-2E53-4CE5-ACAD-FA7FD508D63B}"/>
                </a:ext>
              </a:extLst>
            </p:cNvPr>
            <p:cNvSpPr/>
            <p:nvPr/>
          </p:nvSpPr>
          <p:spPr>
            <a:xfrm>
              <a:off x="6792768" y="3273520"/>
              <a:ext cx="74060" cy="8509"/>
            </a:xfrm>
            <a:custGeom>
              <a:avLst/>
              <a:gdLst/>
              <a:ahLst/>
              <a:cxnLst/>
              <a:rect l="l" t="t" r="r" b="b"/>
              <a:pathLst>
                <a:path w="6972" h="801" extrusionOk="0">
                  <a:moveTo>
                    <a:pt x="0" y="0"/>
                  </a:moveTo>
                  <a:cubicBezTo>
                    <a:pt x="0" y="0"/>
                    <a:pt x="400" y="200"/>
                    <a:pt x="1034" y="400"/>
                  </a:cubicBezTo>
                  <a:cubicBezTo>
                    <a:pt x="1368" y="500"/>
                    <a:pt x="1735" y="634"/>
                    <a:pt x="2168" y="667"/>
                  </a:cubicBezTo>
                  <a:cubicBezTo>
                    <a:pt x="2535" y="767"/>
                    <a:pt x="3002" y="801"/>
                    <a:pt x="3469" y="801"/>
                  </a:cubicBezTo>
                  <a:cubicBezTo>
                    <a:pt x="3903" y="801"/>
                    <a:pt x="4370" y="767"/>
                    <a:pt x="4803" y="701"/>
                  </a:cubicBezTo>
                  <a:cubicBezTo>
                    <a:pt x="5204" y="667"/>
                    <a:pt x="5571" y="534"/>
                    <a:pt x="5904" y="467"/>
                  </a:cubicBezTo>
                  <a:cubicBezTo>
                    <a:pt x="6571" y="300"/>
                    <a:pt x="6972" y="34"/>
                    <a:pt x="6972" y="33"/>
                  </a:cubicBezTo>
                  <a:lnTo>
                    <a:pt x="6972" y="33"/>
                  </a:lnTo>
                  <a:cubicBezTo>
                    <a:pt x="6971" y="34"/>
                    <a:pt x="6538" y="267"/>
                    <a:pt x="5904" y="300"/>
                  </a:cubicBezTo>
                  <a:cubicBezTo>
                    <a:pt x="5237" y="467"/>
                    <a:pt x="4370" y="534"/>
                    <a:pt x="3503" y="534"/>
                  </a:cubicBezTo>
                  <a:cubicBezTo>
                    <a:pt x="3036" y="534"/>
                    <a:pt x="2635" y="500"/>
                    <a:pt x="2202" y="467"/>
                  </a:cubicBezTo>
                  <a:cubicBezTo>
                    <a:pt x="1801" y="400"/>
                    <a:pt x="1401" y="367"/>
                    <a:pt x="1067" y="300"/>
                  </a:cubicBezTo>
                  <a:cubicBezTo>
                    <a:pt x="401" y="16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346;p59">
              <a:extLst>
                <a:ext uri="{FF2B5EF4-FFF2-40B4-BE49-F238E27FC236}">
                  <a16:creationId xmlns="" xmlns:a16="http://schemas.microsoft.com/office/drawing/2014/main" id="{7E50C65E-81CB-4A8B-B698-B89F1C34C191}"/>
                </a:ext>
              </a:extLst>
            </p:cNvPr>
            <p:cNvSpPr/>
            <p:nvPr/>
          </p:nvSpPr>
          <p:spPr>
            <a:xfrm>
              <a:off x="6792768" y="3282368"/>
              <a:ext cx="74060" cy="8519"/>
            </a:xfrm>
            <a:custGeom>
              <a:avLst/>
              <a:gdLst/>
              <a:ahLst/>
              <a:cxnLst/>
              <a:rect l="l" t="t" r="r" b="b"/>
              <a:pathLst>
                <a:path w="6972" h="802" extrusionOk="0">
                  <a:moveTo>
                    <a:pt x="0" y="1"/>
                  </a:moveTo>
                  <a:cubicBezTo>
                    <a:pt x="0" y="1"/>
                    <a:pt x="400" y="201"/>
                    <a:pt x="1034" y="401"/>
                  </a:cubicBezTo>
                  <a:cubicBezTo>
                    <a:pt x="1368" y="501"/>
                    <a:pt x="1735" y="635"/>
                    <a:pt x="2168" y="668"/>
                  </a:cubicBezTo>
                  <a:cubicBezTo>
                    <a:pt x="2535" y="768"/>
                    <a:pt x="3002" y="802"/>
                    <a:pt x="3469" y="802"/>
                  </a:cubicBezTo>
                  <a:cubicBezTo>
                    <a:pt x="3903" y="802"/>
                    <a:pt x="4370" y="768"/>
                    <a:pt x="4803" y="701"/>
                  </a:cubicBezTo>
                  <a:cubicBezTo>
                    <a:pt x="5204" y="668"/>
                    <a:pt x="5571" y="535"/>
                    <a:pt x="5904" y="468"/>
                  </a:cubicBezTo>
                  <a:cubicBezTo>
                    <a:pt x="6571" y="301"/>
                    <a:pt x="6972" y="34"/>
                    <a:pt x="6972" y="34"/>
                  </a:cubicBezTo>
                  <a:lnTo>
                    <a:pt x="6972" y="34"/>
                  </a:lnTo>
                  <a:cubicBezTo>
                    <a:pt x="6972" y="34"/>
                    <a:pt x="6538" y="201"/>
                    <a:pt x="5904" y="301"/>
                  </a:cubicBezTo>
                  <a:cubicBezTo>
                    <a:pt x="5237" y="468"/>
                    <a:pt x="4370" y="535"/>
                    <a:pt x="3503" y="535"/>
                  </a:cubicBezTo>
                  <a:cubicBezTo>
                    <a:pt x="3036" y="535"/>
                    <a:pt x="2635" y="501"/>
                    <a:pt x="2202" y="468"/>
                  </a:cubicBezTo>
                  <a:cubicBezTo>
                    <a:pt x="1801" y="401"/>
                    <a:pt x="1401" y="368"/>
                    <a:pt x="1067" y="301"/>
                  </a:cubicBezTo>
                  <a:cubicBezTo>
                    <a:pt x="401" y="16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347;p59">
              <a:extLst>
                <a:ext uri="{FF2B5EF4-FFF2-40B4-BE49-F238E27FC236}">
                  <a16:creationId xmlns="" xmlns:a16="http://schemas.microsoft.com/office/drawing/2014/main" id="{F1BFA701-E839-4D84-BA4A-41E75E07D9FB}"/>
                </a:ext>
              </a:extLst>
            </p:cNvPr>
            <p:cNvSpPr/>
            <p:nvPr/>
          </p:nvSpPr>
          <p:spPr>
            <a:xfrm>
              <a:off x="6792768" y="3306108"/>
              <a:ext cx="74060" cy="8519"/>
            </a:xfrm>
            <a:custGeom>
              <a:avLst/>
              <a:gdLst/>
              <a:ahLst/>
              <a:cxnLst/>
              <a:rect l="l" t="t" r="r" b="b"/>
              <a:pathLst>
                <a:path w="6972" h="802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00" y="234"/>
                    <a:pt x="1034" y="435"/>
                  </a:cubicBezTo>
                  <a:cubicBezTo>
                    <a:pt x="1368" y="501"/>
                    <a:pt x="1735" y="635"/>
                    <a:pt x="2168" y="668"/>
                  </a:cubicBezTo>
                  <a:cubicBezTo>
                    <a:pt x="2535" y="768"/>
                    <a:pt x="3002" y="801"/>
                    <a:pt x="3469" y="801"/>
                  </a:cubicBezTo>
                  <a:cubicBezTo>
                    <a:pt x="3903" y="801"/>
                    <a:pt x="4370" y="768"/>
                    <a:pt x="4803" y="735"/>
                  </a:cubicBezTo>
                  <a:cubicBezTo>
                    <a:pt x="5204" y="668"/>
                    <a:pt x="5571" y="568"/>
                    <a:pt x="5904" y="468"/>
                  </a:cubicBezTo>
                  <a:cubicBezTo>
                    <a:pt x="6571" y="301"/>
                    <a:pt x="6972" y="68"/>
                    <a:pt x="6972" y="68"/>
                  </a:cubicBezTo>
                  <a:lnTo>
                    <a:pt x="6972" y="68"/>
                  </a:lnTo>
                  <a:cubicBezTo>
                    <a:pt x="6972" y="68"/>
                    <a:pt x="6538" y="234"/>
                    <a:pt x="5904" y="301"/>
                  </a:cubicBezTo>
                  <a:cubicBezTo>
                    <a:pt x="5237" y="468"/>
                    <a:pt x="4370" y="568"/>
                    <a:pt x="3503" y="568"/>
                  </a:cubicBezTo>
                  <a:cubicBezTo>
                    <a:pt x="3036" y="568"/>
                    <a:pt x="2635" y="501"/>
                    <a:pt x="2202" y="468"/>
                  </a:cubicBezTo>
                  <a:cubicBezTo>
                    <a:pt x="1801" y="435"/>
                    <a:pt x="1401" y="401"/>
                    <a:pt x="1067" y="301"/>
                  </a:cubicBezTo>
                  <a:cubicBezTo>
                    <a:pt x="400" y="16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348;p59">
              <a:extLst>
                <a:ext uri="{FF2B5EF4-FFF2-40B4-BE49-F238E27FC236}">
                  <a16:creationId xmlns="" xmlns:a16="http://schemas.microsoft.com/office/drawing/2014/main" id="{45A08E6B-B624-44BE-9DAE-B9C35C737CB6}"/>
                </a:ext>
              </a:extLst>
            </p:cNvPr>
            <p:cNvSpPr/>
            <p:nvPr/>
          </p:nvSpPr>
          <p:spPr>
            <a:xfrm>
              <a:off x="6850868" y="3053450"/>
              <a:ext cx="775007" cy="222148"/>
            </a:xfrm>
            <a:custGeom>
              <a:avLst/>
              <a:gdLst/>
              <a:ahLst/>
              <a:cxnLst/>
              <a:rect l="l" t="t" r="r" b="b"/>
              <a:pathLst>
                <a:path w="72959" h="20913" extrusionOk="0">
                  <a:moveTo>
                    <a:pt x="18120" y="4203"/>
                  </a:moveTo>
                  <a:cubicBezTo>
                    <a:pt x="18788" y="4203"/>
                    <a:pt x="19461" y="4570"/>
                    <a:pt x="19948" y="5408"/>
                  </a:cubicBezTo>
                  <a:cubicBezTo>
                    <a:pt x="21791" y="8479"/>
                    <a:pt x="19707" y="12310"/>
                    <a:pt x="17228" y="14996"/>
                  </a:cubicBezTo>
                  <a:lnTo>
                    <a:pt x="17228" y="14996"/>
                  </a:lnTo>
                  <a:cubicBezTo>
                    <a:pt x="15984" y="13620"/>
                    <a:pt x="15460" y="11751"/>
                    <a:pt x="15412" y="9811"/>
                  </a:cubicBezTo>
                  <a:cubicBezTo>
                    <a:pt x="15378" y="8644"/>
                    <a:pt x="15478" y="7410"/>
                    <a:pt x="15812" y="6242"/>
                  </a:cubicBezTo>
                  <a:cubicBezTo>
                    <a:pt x="16169" y="4992"/>
                    <a:pt x="17139" y="4203"/>
                    <a:pt x="18120" y="4203"/>
                  </a:cubicBezTo>
                  <a:close/>
                  <a:moveTo>
                    <a:pt x="60324" y="0"/>
                  </a:moveTo>
                  <a:cubicBezTo>
                    <a:pt x="58672" y="0"/>
                    <a:pt x="57008" y="211"/>
                    <a:pt x="55407" y="605"/>
                  </a:cubicBezTo>
                  <a:cubicBezTo>
                    <a:pt x="46734" y="2773"/>
                    <a:pt x="40229" y="9745"/>
                    <a:pt x="32757" y="14248"/>
                  </a:cubicBezTo>
                  <a:cubicBezTo>
                    <a:pt x="29943" y="15950"/>
                    <a:pt x="26712" y="17405"/>
                    <a:pt x="23474" y="17405"/>
                  </a:cubicBezTo>
                  <a:cubicBezTo>
                    <a:pt x="21953" y="17405"/>
                    <a:pt x="20430" y="17084"/>
                    <a:pt x="18947" y="16316"/>
                  </a:cubicBezTo>
                  <a:cubicBezTo>
                    <a:pt x="18474" y="16070"/>
                    <a:pt x="18055" y="15779"/>
                    <a:pt x="17687" y="15452"/>
                  </a:cubicBezTo>
                  <a:lnTo>
                    <a:pt x="17687" y="15452"/>
                  </a:lnTo>
                  <a:cubicBezTo>
                    <a:pt x="19650" y="13290"/>
                    <a:pt x="21036" y="10507"/>
                    <a:pt x="21082" y="7676"/>
                  </a:cubicBezTo>
                  <a:cubicBezTo>
                    <a:pt x="21109" y="6077"/>
                    <a:pt x="19814" y="3411"/>
                    <a:pt x="18050" y="3411"/>
                  </a:cubicBezTo>
                  <a:cubicBezTo>
                    <a:pt x="17607" y="3411"/>
                    <a:pt x="17134" y="3579"/>
                    <a:pt x="16646" y="3974"/>
                  </a:cubicBezTo>
                  <a:cubicBezTo>
                    <a:pt x="13744" y="6342"/>
                    <a:pt x="14378" y="12146"/>
                    <a:pt x="16312" y="14882"/>
                  </a:cubicBezTo>
                  <a:cubicBezTo>
                    <a:pt x="16460" y="15087"/>
                    <a:pt x="16617" y="15281"/>
                    <a:pt x="16781" y="15463"/>
                  </a:cubicBezTo>
                  <a:lnTo>
                    <a:pt x="16781" y="15463"/>
                  </a:lnTo>
                  <a:cubicBezTo>
                    <a:pt x="16032" y="16221"/>
                    <a:pt x="15266" y="16867"/>
                    <a:pt x="14578" y="17350"/>
                  </a:cubicBezTo>
                  <a:cubicBezTo>
                    <a:pt x="11424" y="19592"/>
                    <a:pt x="7496" y="20346"/>
                    <a:pt x="3637" y="20346"/>
                  </a:cubicBezTo>
                  <a:cubicBezTo>
                    <a:pt x="2558" y="20346"/>
                    <a:pt x="1484" y="20287"/>
                    <a:pt x="434" y="20185"/>
                  </a:cubicBezTo>
                  <a:cubicBezTo>
                    <a:pt x="422" y="20184"/>
                    <a:pt x="410" y="20184"/>
                    <a:pt x="398" y="20184"/>
                  </a:cubicBezTo>
                  <a:cubicBezTo>
                    <a:pt x="1" y="20184"/>
                    <a:pt x="11" y="20720"/>
                    <a:pt x="368" y="20752"/>
                  </a:cubicBezTo>
                  <a:cubicBezTo>
                    <a:pt x="1408" y="20856"/>
                    <a:pt x="2451" y="20912"/>
                    <a:pt x="3490" y="20912"/>
                  </a:cubicBezTo>
                  <a:cubicBezTo>
                    <a:pt x="7480" y="20912"/>
                    <a:pt x="11404" y="20080"/>
                    <a:pt x="14845" y="17884"/>
                  </a:cubicBezTo>
                  <a:cubicBezTo>
                    <a:pt x="15686" y="17337"/>
                    <a:pt x="16496" y="16675"/>
                    <a:pt x="17238" y="15926"/>
                  </a:cubicBezTo>
                  <a:lnTo>
                    <a:pt x="17238" y="15926"/>
                  </a:lnTo>
                  <a:cubicBezTo>
                    <a:pt x="18878" y="17432"/>
                    <a:pt x="21115" y="18002"/>
                    <a:pt x="23359" y="18002"/>
                  </a:cubicBezTo>
                  <a:cubicBezTo>
                    <a:pt x="24587" y="18002"/>
                    <a:pt x="25817" y="17831"/>
                    <a:pt x="26953" y="17550"/>
                  </a:cubicBezTo>
                  <a:cubicBezTo>
                    <a:pt x="32457" y="16182"/>
                    <a:pt x="37227" y="12046"/>
                    <a:pt x="41697" y="8744"/>
                  </a:cubicBezTo>
                  <a:cubicBezTo>
                    <a:pt x="46534" y="5175"/>
                    <a:pt x="51604" y="1839"/>
                    <a:pt x="57642" y="738"/>
                  </a:cubicBezTo>
                  <a:cubicBezTo>
                    <a:pt x="58562" y="571"/>
                    <a:pt x="59500" y="487"/>
                    <a:pt x="60439" y="487"/>
                  </a:cubicBezTo>
                  <a:cubicBezTo>
                    <a:pt x="65120" y="487"/>
                    <a:pt x="69819" y="2558"/>
                    <a:pt x="72319" y="6642"/>
                  </a:cubicBezTo>
                  <a:cubicBezTo>
                    <a:pt x="72390" y="6734"/>
                    <a:pt x="72484" y="6773"/>
                    <a:pt x="72573" y="6773"/>
                  </a:cubicBezTo>
                  <a:cubicBezTo>
                    <a:pt x="72776" y="6773"/>
                    <a:pt x="72958" y="6574"/>
                    <a:pt x="72819" y="6342"/>
                  </a:cubicBezTo>
                  <a:cubicBezTo>
                    <a:pt x="70072" y="1871"/>
                    <a:pt x="65249" y="0"/>
                    <a:pt x="60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349;p59">
            <a:extLst>
              <a:ext uri="{FF2B5EF4-FFF2-40B4-BE49-F238E27FC236}">
                <a16:creationId xmlns="" xmlns:a16="http://schemas.microsoft.com/office/drawing/2014/main" id="{811BF373-6A38-45AB-86C6-FE7543CB16A2}"/>
              </a:ext>
            </a:extLst>
          </p:cNvPr>
          <p:cNvGrpSpPr/>
          <p:nvPr/>
        </p:nvGrpSpPr>
        <p:grpSpPr>
          <a:xfrm>
            <a:off x="9067085" y="4474495"/>
            <a:ext cx="2533788" cy="2051023"/>
            <a:chOff x="6267154" y="3191487"/>
            <a:chExt cx="1618918" cy="1241921"/>
          </a:xfrm>
        </p:grpSpPr>
        <p:sp>
          <p:nvSpPr>
            <p:cNvPr id="291" name="Google Shape;2350;p59">
              <a:extLst>
                <a:ext uri="{FF2B5EF4-FFF2-40B4-BE49-F238E27FC236}">
                  <a16:creationId xmlns="" xmlns:a16="http://schemas.microsoft.com/office/drawing/2014/main" id="{B8E8C8BC-E5DC-4191-90B2-F70D902087E6}"/>
                </a:ext>
              </a:extLst>
            </p:cNvPr>
            <p:cNvSpPr/>
            <p:nvPr/>
          </p:nvSpPr>
          <p:spPr>
            <a:xfrm rot="-722252">
              <a:off x="6981033" y="3276020"/>
              <a:ext cx="862884" cy="495236"/>
            </a:xfrm>
            <a:custGeom>
              <a:avLst/>
              <a:gdLst/>
              <a:ahLst/>
              <a:cxnLst/>
              <a:rect l="l" t="t" r="r" b="b"/>
              <a:pathLst>
                <a:path w="30657" h="17595" extrusionOk="0">
                  <a:moveTo>
                    <a:pt x="6805" y="13407"/>
                  </a:moveTo>
                  <a:lnTo>
                    <a:pt x="6805" y="13407"/>
                  </a:lnTo>
                  <a:cubicBezTo>
                    <a:pt x="5137" y="16376"/>
                    <a:pt x="1501" y="16410"/>
                    <a:pt x="1501" y="16410"/>
                  </a:cubicBezTo>
                  <a:cubicBezTo>
                    <a:pt x="3136" y="13441"/>
                    <a:pt x="6805" y="13407"/>
                    <a:pt x="6805" y="13407"/>
                  </a:cubicBezTo>
                  <a:close/>
                  <a:moveTo>
                    <a:pt x="30415" y="0"/>
                  </a:moveTo>
                  <a:cubicBezTo>
                    <a:pt x="30386" y="0"/>
                    <a:pt x="30354" y="10"/>
                    <a:pt x="30322" y="31"/>
                  </a:cubicBezTo>
                  <a:cubicBezTo>
                    <a:pt x="17913" y="5702"/>
                    <a:pt x="7506" y="12040"/>
                    <a:pt x="7272" y="12073"/>
                  </a:cubicBezTo>
                  <a:cubicBezTo>
                    <a:pt x="2268" y="12874"/>
                    <a:pt x="634" y="15542"/>
                    <a:pt x="134" y="16743"/>
                  </a:cubicBezTo>
                  <a:cubicBezTo>
                    <a:pt x="0" y="17043"/>
                    <a:pt x="334" y="17577"/>
                    <a:pt x="634" y="17577"/>
                  </a:cubicBezTo>
                  <a:cubicBezTo>
                    <a:pt x="747" y="17588"/>
                    <a:pt x="869" y="17594"/>
                    <a:pt x="1001" y="17594"/>
                  </a:cubicBezTo>
                  <a:cubicBezTo>
                    <a:pt x="2808" y="17594"/>
                    <a:pt x="6242" y="16495"/>
                    <a:pt x="8139" y="13541"/>
                  </a:cubicBezTo>
                  <a:lnTo>
                    <a:pt x="30489" y="365"/>
                  </a:lnTo>
                  <a:cubicBezTo>
                    <a:pt x="30656" y="253"/>
                    <a:pt x="30566" y="0"/>
                    <a:pt x="30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351;p59">
              <a:extLst>
                <a:ext uri="{FF2B5EF4-FFF2-40B4-BE49-F238E27FC236}">
                  <a16:creationId xmlns="" xmlns:a16="http://schemas.microsoft.com/office/drawing/2014/main" id="{A545AECF-9669-46C9-BADE-F54590B840BD}"/>
                </a:ext>
              </a:extLst>
            </p:cNvPr>
            <p:cNvSpPr/>
            <p:nvPr/>
          </p:nvSpPr>
          <p:spPr>
            <a:xfrm rot="8278142">
              <a:off x="6227154" y="3717288"/>
              <a:ext cx="1225097" cy="351162"/>
            </a:xfrm>
            <a:custGeom>
              <a:avLst/>
              <a:gdLst/>
              <a:ahLst/>
              <a:cxnLst/>
              <a:rect l="l" t="t" r="r" b="b"/>
              <a:pathLst>
                <a:path w="72959" h="20913" extrusionOk="0">
                  <a:moveTo>
                    <a:pt x="18120" y="4203"/>
                  </a:moveTo>
                  <a:cubicBezTo>
                    <a:pt x="18788" y="4203"/>
                    <a:pt x="19461" y="4570"/>
                    <a:pt x="19948" y="5408"/>
                  </a:cubicBezTo>
                  <a:cubicBezTo>
                    <a:pt x="21791" y="8479"/>
                    <a:pt x="19707" y="12310"/>
                    <a:pt x="17228" y="14996"/>
                  </a:cubicBezTo>
                  <a:lnTo>
                    <a:pt x="17228" y="14996"/>
                  </a:lnTo>
                  <a:cubicBezTo>
                    <a:pt x="15984" y="13620"/>
                    <a:pt x="15460" y="11751"/>
                    <a:pt x="15412" y="9811"/>
                  </a:cubicBezTo>
                  <a:cubicBezTo>
                    <a:pt x="15378" y="8644"/>
                    <a:pt x="15478" y="7410"/>
                    <a:pt x="15812" y="6242"/>
                  </a:cubicBezTo>
                  <a:cubicBezTo>
                    <a:pt x="16169" y="4992"/>
                    <a:pt x="17139" y="4203"/>
                    <a:pt x="18120" y="4203"/>
                  </a:cubicBezTo>
                  <a:close/>
                  <a:moveTo>
                    <a:pt x="60324" y="0"/>
                  </a:moveTo>
                  <a:cubicBezTo>
                    <a:pt x="58672" y="0"/>
                    <a:pt x="57008" y="211"/>
                    <a:pt x="55407" y="605"/>
                  </a:cubicBezTo>
                  <a:cubicBezTo>
                    <a:pt x="46734" y="2773"/>
                    <a:pt x="40229" y="9745"/>
                    <a:pt x="32757" y="14248"/>
                  </a:cubicBezTo>
                  <a:cubicBezTo>
                    <a:pt x="29943" y="15950"/>
                    <a:pt x="26712" y="17405"/>
                    <a:pt x="23474" y="17405"/>
                  </a:cubicBezTo>
                  <a:cubicBezTo>
                    <a:pt x="21953" y="17405"/>
                    <a:pt x="20430" y="17084"/>
                    <a:pt x="18947" y="16316"/>
                  </a:cubicBezTo>
                  <a:cubicBezTo>
                    <a:pt x="18474" y="16070"/>
                    <a:pt x="18055" y="15779"/>
                    <a:pt x="17687" y="15452"/>
                  </a:cubicBezTo>
                  <a:lnTo>
                    <a:pt x="17687" y="15452"/>
                  </a:lnTo>
                  <a:cubicBezTo>
                    <a:pt x="19650" y="13290"/>
                    <a:pt x="21036" y="10507"/>
                    <a:pt x="21082" y="7676"/>
                  </a:cubicBezTo>
                  <a:cubicBezTo>
                    <a:pt x="21109" y="6077"/>
                    <a:pt x="19814" y="3411"/>
                    <a:pt x="18050" y="3411"/>
                  </a:cubicBezTo>
                  <a:cubicBezTo>
                    <a:pt x="17607" y="3411"/>
                    <a:pt x="17134" y="3579"/>
                    <a:pt x="16646" y="3974"/>
                  </a:cubicBezTo>
                  <a:cubicBezTo>
                    <a:pt x="13744" y="6342"/>
                    <a:pt x="14378" y="12146"/>
                    <a:pt x="16312" y="14882"/>
                  </a:cubicBezTo>
                  <a:cubicBezTo>
                    <a:pt x="16460" y="15087"/>
                    <a:pt x="16617" y="15281"/>
                    <a:pt x="16781" y="15463"/>
                  </a:cubicBezTo>
                  <a:lnTo>
                    <a:pt x="16781" y="15463"/>
                  </a:lnTo>
                  <a:cubicBezTo>
                    <a:pt x="16032" y="16221"/>
                    <a:pt x="15266" y="16867"/>
                    <a:pt x="14578" y="17350"/>
                  </a:cubicBezTo>
                  <a:cubicBezTo>
                    <a:pt x="11424" y="19592"/>
                    <a:pt x="7496" y="20346"/>
                    <a:pt x="3637" y="20346"/>
                  </a:cubicBezTo>
                  <a:cubicBezTo>
                    <a:pt x="2558" y="20346"/>
                    <a:pt x="1484" y="20287"/>
                    <a:pt x="434" y="20185"/>
                  </a:cubicBezTo>
                  <a:cubicBezTo>
                    <a:pt x="422" y="20184"/>
                    <a:pt x="410" y="20184"/>
                    <a:pt x="398" y="20184"/>
                  </a:cubicBezTo>
                  <a:cubicBezTo>
                    <a:pt x="1" y="20184"/>
                    <a:pt x="11" y="20720"/>
                    <a:pt x="368" y="20752"/>
                  </a:cubicBezTo>
                  <a:cubicBezTo>
                    <a:pt x="1408" y="20856"/>
                    <a:pt x="2451" y="20912"/>
                    <a:pt x="3490" y="20912"/>
                  </a:cubicBezTo>
                  <a:cubicBezTo>
                    <a:pt x="7480" y="20912"/>
                    <a:pt x="11404" y="20080"/>
                    <a:pt x="14845" y="17884"/>
                  </a:cubicBezTo>
                  <a:cubicBezTo>
                    <a:pt x="15686" y="17337"/>
                    <a:pt x="16496" y="16675"/>
                    <a:pt x="17238" y="15926"/>
                  </a:cubicBezTo>
                  <a:lnTo>
                    <a:pt x="17238" y="15926"/>
                  </a:lnTo>
                  <a:cubicBezTo>
                    <a:pt x="18878" y="17432"/>
                    <a:pt x="21115" y="18002"/>
                    <a:pt x="23359" y="18002"/>
                  </a:cubicBezTo>
                  <a:cubicBezTo>
                    <a:pt x="24587" y="18002"/>
                    <a:pt x="25817" y="17831"/>
                    <a:pt x="26953" y="17550"/>
                  </a:cubicBezTo>
                  <a:cubicBezTo>
                    <a:pt x="32457" y="16182"/>
                    <a:pt x="37227" y="12046"/>
                    <a:pt x="41697" y="8744"/>
                  </a:cubicBezTo>
                  <a:cubicBezTo>
                    <a:pt x="46534" y="5175"/>
                    <a:pt x="51604" y="1839"/>
                    <a:pt x="57642" y="738"/>
                  </a:cubicBezTo>
                  <a:cubicBezTo>
                    <a:pt x="58562" y="571"/>
                    <a:pt x="59500" y="487"/>
                    <a:pt x="60439" y="487"/>
                  </a:cubicBezTo>
                  <a:cubicBezTo>
                    <a:pt x="65120" y="487"/>
                    <a:pt x="69819" y="2558"/>
                    <a:pt x="72319" y="6642"/>
                  </a:cubicBezTo>
                  <a:cubicBezTo>
                    <a:pt x="72390" y="6734"/>
                    <a:pt x="72484" y="6773"/>
                    <a:pt x="72573" y="6773"/>
                  </a:cubicBezTo>
                  <a:cubicBezTo>
                    <a:pt x="72776" y="6773"/>
                    <a:pt x="72958" y="6574"/>
                    <a:pt x="72819" y="6342"/>
                  </a:cubicBezTo>
                  <a:cubicBezTo>
                    <a:pt x="70072" y="1871"/>
                    <a:pt x="65249" y="0"/>
                    <a:pt x="60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352;p59">
              <a:extLst>
                <a:ext uri="{FF2B5EF4-FFF2-40B4-BE49-F238E27FC236}">
                  <a16:creationId xmlns="" xmlns:a16="http://schemas.microsoft.com/office/drawing/2014/main" id="{A06F3D8C-61B3-4A2F-8123-9C8A09551812}"/>
                </a:ext>
              </a:extLst>
            </p:cNvPr>
            <p:cNvSpPr/>
            <p:nvPr/>
          </p:nvSpPr>
          <p:spPr>
            <a:xfrm>
              <a:off x="7065150" y="3746300"/>
              <a:ext cx="38100" cy="38675"/>
            </a:xfrm>
            <a:custGeom>
              <a:avLst/>
              <a:gdLst/>
              <a:ahLst/>
              <a:cxnLst/>
              <a:rect l="l" t="t" r="r" b="b"/>
              <a:pathLst>
                <a:path w="1524" h="1547" extrusionOk="0">
                  <a:moveTo>
                    <a:pt x="0" y="999"/>
                  </a:moveTo>
                  <a:lnTo>
                    <a:pt x="691" y="0"/>
                  </a:lnTo>
                  <a:lnTo>
                    <a:pt x="1524" y="690"/>
                  </a:lnTo>
                  <a:lnTo>
                    <a:pt x="952" y="154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3446844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B5BB416-2F07-44F6-9B68-47452BCC6A12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293290F-51C5-4B23-A1E3-AB9261426CA2}"/>
              </a:ext>
            </a:extLst>
          </p:cNvPr>
          <p:cNvSpPr txBox="1"/>
          <p:nvPr/>
        </p:nvSpPr>
        <p:spPr>
          <a:xfrm>
            <a:off x="887721" y="5798073"/>
            <a:ext cx="206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7F69A60-433F-467B-9A0D-404C1F5A4A70}"/>
              </a:ext>
            </a:extLst>
          </p:cNvPr>
          <p:cNvSpPr txBox="1"/>
          <p:nvPr/>
        </p:nvSpPr>
        <p:spPr>
          <a:xfrm>
            <a:off x="3665769" y="5798073"/>
            <a:ext cx="206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3E7C4E1-EEEB-4DE1-975A-8580D599C078}"/>
              </a:ext>
            </a:extLst>
          </p:cNvPr>
          <p:cNvSpPr txBox="1"/>
          <p:nvPr/>
        </p:nvSpPr>
        <p:spPr>
          <a:xfrm>
            <a:off x="6443817" y="5798073"/>
            <a:ext cx="206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ardrop 29">
            <a:extLst>
              <a:ext uri="{FF2B5EF4-FFF2-40B4-BE49-F238E27FC236}">
                <a16:creationId xmlns="" xmlns:a16="http://schemas.microsoft.com/office/drawing/2014/main" id="{DAEFD4A9-FC60-422C-926D-72FA4AEADE52}"/>
              </a:ext>
            </a:extLst>
          </p:cNvPr>
          <p:cNvSpPr/>
          <p:nvPr/>
        </p:nvSpPr>
        <p:spPr>
          <a:xfrm>
            <a:off x="9812404" y="342578"/>
            <a:ext cx="1995988" cy="1995988"/>
          </a:xfrm>
          <a:prstGeom prst="teardrop">
            <a:avLst/>
          </a:prstGeom>
          <a:solidFill>
            <a:srgbClr val="FD2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58698B6-7679-4B5E-84E3-3BE9F974FF4F}"/>
              </a:ext>
            </a:extLst>
          </p:cNvPr>
          <p:cNvSpPr txBox="1"/>
          <p:nvPr/>
        </p:nvSpPr>
        <p:spPr>
          <a:xfrm>
            <a:off x="9941494" y="1541892"/>
            <a:ext cx="173780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Meet  Our Team</a:t>
            </a:r>
            <a:endParaRPr lang="ko-KR" altLang="en-US" sz="1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5E50808D-3E4B-4E70-BA98-FFD26B326B26}"/>
              </a:ext>
            </a:extLst>
          </p:cNvPr>
          <p:cNvSpPr txBox="1">
            <a:spLocks/>
          </p:cNvSpPr>
          <p:nvPr/>
        </p:nvSpPr>
        <p:spPr>
          <a:xfrm>
            <a:off x="1021139" y="5050924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name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="" xmlns:a16="http://schemas.microsoft.com/office/drawing/2014/main" id="{3597D405-CA99-4C66-BCEE-FADE72F72D3C}"/>
              </a:ext>
            </a:extLst>
          </p:cNvPr>
          <p:cNvSpPr txBox="1">
            <a:spLocks/>
          </p:cNvSpPr>
          <p:nvPr/>
        </p:nvSpPr>
        <p:spPr>
          <a:xfrm>
            <a:off x="1021139" y="5340709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accent1"/>
                </a:solidFill>
              </a:rPr>
              <a:t>CEO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="" xmlns:a16="http://schemas.microsoft.com/office/drawing/2014/main" id="{93A5DF17-5A7B-4E55-A5E9-A6D25FC44779}"/>
              </a:ext>
            </a:extLst>
          </p:cNvPr>
          <p:cNvSpPr txBox="1">
            <a:spLocks/>
          </p:cNvSpPr>
          <p:nvPr/>
        </p:nvSpPr>
        <p:spPr>
          <a:xfrm>
            <a:off x="3799220" y="5050924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name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="" xmlns:a16="http://schemas.microsoft.com/office/drawing/2014/main" id="{DE53D035-00B6-4418-9778-4FE4BA94EE2B}"/>
              </a:ext>
            </a:extLst>
          </p:cNvPr>
          <p:cNvSpPr txBox="1">
            <a:spLocks/>
          </p:cNvSpPr>
          <p:nvPr/>
        </p:nvSpPr>
        <p:spPr>
          <a:xfrm>
            <a:off x="3799220" y="5340709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accent2"/>
                </a:solidFill>
              </a:rPr>
              <a:t>Marketing</a:t>
            </a:r>
            <a:endParaRPr lang="ko-KR" altLang="en-US" sz="1200" dirty="0">
              <a:solidFill>
                <a:schemeClr val="accent2"/>
              </a:solidFill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="" xmlns:a16="http://schemas.microsoft.com/office/drawing/2014/main" id="{4A3933DA-DDF6-4278-8C6E-DCBCC6AC417B}"/>
              </a:ext>
            </a:extLst>
          </p:cNvPr>
          <p:cNvSpPr txBox="1">
            <a:spLocks/>
          </p:cNvSpPr>
          <p:nvPr/>
        </p:nvSpPr>
        <p:spPr>
          <a:xfrm>
            <a:off x="6577301" y="5050924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name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="" xmlns:a16="http://schemas.microsoft.com/office/drawing/2014/main" id="{C656A03B-AF5C-417D-A6C3-4FAEFAF64E87}"/>
              </a:ext>
            </a:extLst>
          </p:cNvPr>
          <p:cNvSpPr txBox="1">
            <a:spLocks/>
          </p:cNvSpPr>
          <p:nvPr/>
        </p:nvSpPr>
        <p:spPr>
          <a:xfrm>
            <a:off x="6577301" y="5340709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accent3"/>
                </a:solidFill>
                <a:cs typeface="Arial" pitchFamily="34" charset="0"/>
              </a:rPr>
              <a:t>Manager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="" xmlns:a16="http://schemas.microsoft.com/office/drawing/2014/main" id="{47BCDACF-5049-495D-9BFB-8A784687A27F}"/>
              </a:ext>
            </a:extLst>
          </p:cNvPr>
          <p:cNvSpPr txBox="1">
            <a:spLocks/>
          </p:cNvSpPr>
          <p:nvPr/>
        </p:nvSpPr>
        <p:spPr>
          <a:xfrm>
            <a:off x="9355382" y="5050924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name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="" xmlns:a16="http://schemas.microsoft.com/office/drawing/2014/main" id="{842E05D1-CFC6-463F-A4BD-676F0BFDB0AD}"/>
              </a:ext>
            </a:extLst>
          </p:cNvPr>
          <p:cNvSpPr txBox="1">
            <a:spLocks/>
          </p:cNvSpPr>
          <p:nvPr/>
        </p:nvSpPr>
        <p:spPr>
          <a:xfrm>
            <a:off x="9355382" y="5340709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accent4"/>
                </a:solidFill>
              </a:rPr>
              <a:t>Designer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ECF3692-E0B8-4004-8916-D336CE609B5A}"/>
              </a:ext>
            </a:extLst>
          </p:cNvPr>
          <p:cNvSpPr txBox="1"/>
          <p:nvPr/>
        </p:nvSpPr>
        <p:spPr>
          <a:xfrm>
            <a:off x="9221864" y="5798073"/>
            <a:ext cx="206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Rectangle 35">
            <a:extLst>
              <a:ext uri="{FF2B5EF4-FFF2-40B4-BE49-F238E27FC236}">
                <a16:creationId xmlns="" xmlns:a16="http://schemas.microsoft.com/office/drawing/2014/main" id="{E2448D9C-B83E-4D52-A72E-6F9EF863DABF}"/>
              </a:ext>
            </a:extLst>
          </p:cNvPr>
          <p:cNvSpPr/>
          <p:nvPr/>
        </p:nvSpPr>
        <p:spPr>
          <a:xfrm>
            <a:off x="887721" y="5614020"/>
            <a:ext cx="2103120" cy="9144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0" name="Rectangle 35">
            <a:extLst>
              <a:ext uri="{FF2B5EF4-FFF2-40B4-BE49-F238E27FC236}">
                <a16:creationId xmlns="" xmlns:a16="http://schemas.microsoft.com/office/drawing/2014/main" id="{F1DA18A2-2E08-43E9-B77B-75A2BD2164F7}"/>
              </a:ext>
            </a:extLst>
          </p:cNvPr>
          <p:cNvSpPr/>
          <p:nvPr/>
        </p:nvSpPr>
        <p:spPr>
          <a:xfrm>
            <a:off x="3657660" y="5614020"/>
            <a:ext cx="2103120" cy="9144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1" name="Rectangle 35">
            <a:extLst>
              <a:ext uri="{FF2B5EF4-FFF2-40B4-BE49-F238E27FC236}">
                <a16:creationId xmlns="" xmlns:a16="http://schemas.microsoft.com/office/drawing/2014/main" id="{0ACCAE6C-58B4-44D3-8C1A-473B1DCF4852}"/>
              </a:ext>
            </a:extLst>
          </p:cNvPr>
          <p:cNvSpPr/>
          <p:nvPr/>
        </p:nvSpPr>
        <p:spPr>
          <a:xfrm>
            <a:off x="6427599" y="5614020"/>
            <a:ext cx="2103120" cy="9144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2" name="Rectangle 35">
            <a:extLst>
              <a:ext uri="{FF2B5EF4-FFF2-40B4-BE49-F238E27FC236}">
                <a16:creationId xmlns="" xmlns:a16="http://schemas.microsoft.com/office/drawing/2014/main" id="{8CCA986B-B127-48CD-BC91-640035D12E16}"/>
              </a:ext>
            </a:extLst>
          </p:cNvPr>
          <p:cNvSpPr/>
          <p:nvPr/>
        </p:nvSpPr>
        <p:spPr>
          <a:xfrm>
            <a:off x="9197537" y="5614020"/>
            <a:ext cx="2103120" cy="9144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8284CA16-FED8-4406-910F-2E021E0F85F6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DC6ACB6B-3732-4220-BD84-C08F1D3EB889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9869D334-0353-4661-83DC-7975E4D2BD32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CC1800BD-2C99-4466-B0A7-8AF0B119363B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29" name="Forma libre 28"/>
          <p:cNvSpPr/>
          <p:nvPr/>
        </p:nvSpPr>
        <p:spPr>
          <a:xfrm flipV="1">
            <a:off x="-53788" y="-17931"/>
            <a:ext cx="12557713" cy="1541930"/>
          </a:xfrm>
          <a:custGeom>
            <a:avLst/>
            <a:gdLst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0 w 12225130"/>
              <a:gd name="connsiteY4" fmla="*/ 1928192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44970 w 12225130"/>
              <a:gd name="connsiteY4" fmla="*/ 1958173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14990 w 12225130"/>
              <a:gd name="connsiteY4" fmla="*/ 1958173 h 1967948"/>
              <a:gd name="connsiteX5" fmla="*/ 0 w 12225130"/>
              <a:gd name="connsiteY5" fmla="*/ 0 h 1967948"/>
              <a:gd name="connsiteX0" fmla="*/ 0 w 12240120"/>
              <a:gd name="connsiteY0" fmla="*/ 0 h 1967948"/>
              <a:gd name="connsiteX1" fmla="*/ 914400 w 12240120"/>
              <a:gd name="connsiteY1" fmla="*/ 1272209 h 1967948"/>
              <a:gd name="connsiteX2" fmla="*/ 12240120 w 12240120"/>
              <a:gd name="connsiteY2" fmla="*/ 1730387 h 1967948"/>
              <a:gd name="connsiteX3" fmla="*/ 12225130 w 12240120"/>
              <a:gd name="connsiteY3" fmla="*/ 1967948 h 1967948"/>
              <a:gd name="connsiteX4" fmla="*/ 14990 w 12240120"/>
              <a:gd name="connsiteY4" fmla="*/ 1958173 h 1967948"/>
              <a:gd name="connsiteX5" fmla="*/ 0 w 12240120"/>
              <a:gd name="connsiteY5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0120" h="1967948">
                <a:moveTo>
                  <a:pt x="0" y="0"/>
                </a:moveTo>
                <a:lnTo>
                  <a:pt x="914400" y="1272209"/>
                </a:lnTo>
                <a:lnTo>
                  <a:pt x="12240120" y="1730387"/>
                </a:lnTo>
                <a:lnTo>
                  <a:pt x="12225130" y="1967948"/>
                </a:lnTo>
                <a:lnTo>
                  <a:pt x="14990" y="1958173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027" y="603251"/>
            <a:ext cx="512555" cy="9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=""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=""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=""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=""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=""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=""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=""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=""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=""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=""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=""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=""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=""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=""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=""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=""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=""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=""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=""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=""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=""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=""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=""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=""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=""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=""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=""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=""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=""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=""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=""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=""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=""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=""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=""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=""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=""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=""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=""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=""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=""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</a:t>
            </a: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761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71DDD31-8A71-4CFD-A92A-526F63CA9133}"/>
              </a:ext>
            </a:extLst>
          </p:cNvPr>
          <p:cNvSpPr txBox="1"/>
          <p:nvPr/>
        </p:nvSpPr>
        <p:spPr>
          <a:xfrm>
            <a:off x="795516" y="1592703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C4F4E5C-FC89-4D6F-9CF0-3F173ECD7241}"/>
              </a:ext>
            </a:extLst>
          </p:cNvPr>
          <p:cNvSpPr txBox="1"/>
          <p:nvPr/>
        </p:nvSpPr>
        <p:spPr>
          <a:xfrm>
            <a:off x="1964832" y="1531151"/>
            <a:ext cx="5604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28" name="Oval 21">
            <a:extLst>
              <a:ext uri="{FF2B5EF4-FFF2-40B4-BE49-F238E27FC236}">
                <a16:creationId xmlns="" xmlns:a16="http://schemas.microsoft.com/office/drawing/2014/main" id="{A76E1883-5378-46C1-8B5A-6C44B67A4031}"/>
              </a:ext>
            </a:extLst>
          </p:cNvPr>
          <p:cNvSpPr>
            <a:spLocks noChangeAspect="1"/>
          </p:cNvSpPr>
          <p:nvPr/>
        </p:nvSpPr>
        <p:spPr>
          <a:xfrm>
            <a:off x="1021351" y="3081366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Rounded Rectangle 27">
            <a:extLst>
              <a:ext uri="{FF2B5EF4-FFF2-40B4-BE49-F238E27FC236}">
                <a16:creationId xmlns="" xmlns:a16="http://schemas.microsoft.com/office/drawing/2014/main" id="{90C7C4B3-C0C4-47B1-B09D-BD58BF32F6E0}"/>
              </a:ext>
            </a:extLst>
          </p:cNvPr>
          <p:cNvSpPr/>
          <p:nvPr/>
        </p:nvSpPr>
        <p:spPr>
          <a:xfrm>
            <a:off x="1021383" y="5511318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Rounded Rectangle 7">
            <a:extLst>
              <a:ext uri="{FF2B5EF4-FFF2-40B4-BE49-F238E27FC236}">
                <a16:creationId xmlns="" xmlns:a16="http://schemas.microsoft.com/office/drawing/2014/main" id="{C3182EFF-0C72-4087-ACA0-0703F598B282}"/>
              </a:ext>
            </a:extLst>
          </p:cNvPr>
          <p:cNvSpPr/>
          <p:nvPr/>
        </p:nvSpPr>
        <p:spPr>
          <a:xfrm>
            <a:off x="1033230" y="4337028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Rectangle 9">
            <a:extLst>
              <a:ext uri="{FF2B5EF4-FFF2-40B4-BE49-F238E27FC236}">
                <a16:creationId xmlns="" xmlns:a16="http://schemas.microsoft.com/office/drawing/2014/main" id="{22E15486-DE3E-4FC7-8D17-7EF7787B0770}"/>
              </a:ext>
            </a:extLst>
          </p:cNvPr>
          <p:cNvSpPr/>
          <p:nvPr/>
        </p:nvSpPr>
        <p:spPr>
          <a:xfrm>
            <a:off x="4656402" y="5496015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ed Rectangle 7">
            <a:extLst>
              <a:ext uri="{FF2B5EF4-FFF2-40B4-BE49-F238E27FC236}">
                <a16:creationId xmlns="" xmlns:a16="http://schemas.microsoft.com/office/drawing/2014/main" id="{9F8CE3E2-6A86-49BF-B160-78D5F8F5399B}"/>
              </a:ext>
            </a:extLst>
          </p:cNvPr>
          <p:cNvSpPr/>
          <p:nvPr/>
        </p:nvSpPr>
        <p:spPr>
          <a:xfrm>
            <a:off x="4729123" y="3092790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Rectangle 23">
            <a:extLst>
              <a:ext uri="{FF2B5EF4-FFF2-40B4-BE49-F238E27FC236}">
                <a16:creationId xmlns="" xmlns:a16="http://schemas.microsoft.com/office/drawing/2014/main" id="{22194CDA-434F-4DEE-8EE3-0196BC4CEF3D}"/>
              </a:ext>
            </a:extLst>
          </p:cNvPr>
          <p:cNvSpPr/>
          <p:nvPr/>
        </p:nvSpPr>
        <p:spPr>
          <a:xfrm>
            <a:off x="4621336" y="4362793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3FE2790F-04FC-4CD2-8715-AA6F76F85916}"/>
              </a:ext>
            </a:extLst>
          </p:cNvPr>
          <p:cNvGrpSpPr/>
          <p:nvPr/>
        </p:nvGrpSpPr>
        <p:grpSpPr>
          <a:xfrm>
            <a:off x="1613807" y="2863359"/>
            <a:ext cx="2594207" cy="858180"/>
            <a:chOff x="2113657" y="4283314"/>
            <a:chExt cx="3647460" cy="858180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13F02F97-6AE4-4F8D-B87B-2997FAB9B86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C550E585-2EA6-4F03-9922-526C397DC89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01ABB02A-0EF3-4022-A620-4B7D66240340}"/>
              </a:ext>
            </a:extLst>
          </p:cNvPr>
          <p:cNvGrpSpPr/>
          <p:nvPr/>
        </p:nvGrpSpPr>
        <p:grpSpPr>
          <a:xfrm>
            <a:off x="5189109" y="2863359"/>
            <a:ext cx="2594207" cy="858180"/>
            <a:chOff x="2113657" y="4283314"/>
            <a:chExt cx="3647460" cy="858180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8D0688D9-1D77-4366-9974-A70320B446B2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62A80D0-9961-4A52-B5DE-57EC538577D1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5FCE5E57-EF97-441E-8379-E1BE0B599C15}"/>
              </a:ext>
            </a:extLst>
          </p:cNvPr>
          <p:cNvGrpSpPr/>
          <p:nvPr/>
        </p:nvGrpSpPr>
        <p:grpSpPr>
          <a:xfrm>
            <a:off x="1613807" y="4053180"/>
            <a:ext cx="2594207" cy="858180"/>
            <a:chOff x="2113657" y="4283314"/>
            <a:chExt cx="3647460" cy="858180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4DCEC976-C383-4590-9D7C-3364FEA3B8DA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75072B8-A53E-42A7-A3CB-8E640082D96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00B95C1C-D71C-47F4-81EA-CF3185C06017}"/>
              </a:ext>
            </a:extLst>
          </p:cNvPr>
          <p:cNvGrpSpPr/>
          <p:nvPr/>
        </p:nvGrpSpPr>
        <p:grpSpPr>
          <a:xfrm>
            <a:off x="5189109" y="4053180"/>
            <a:ext cx="2594207" cy="858180"/>
            <a:chOff x="2113657" y="4283314"/>
            <a:chExt cx="3647460" cy="858180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4D54BA20-7906-4C9E-818D-FB561F08981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5D8D99E5-B980-4D09-80BE-1CA65A86281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F58FC4B0-9462-4117-895A-678D7DD0C912}"/>
              </a:ext>
            </a:extLst>
          </p:cNvPr>
          <p:cNvGrpSpPr/>
          <p:nvPr/>
        </p:nvGrpSpPr>
        <p:grpSpPr>
          <a:xfrm>
            <a:off x="1613807" y="5242999"/>
            <a:ext cx="2594207" cy="858180"/>
            <a:chOff x="2113657" y="4283314"/>
            <a:chExt cx="3647460" cy="858180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81962ECC-CE76-48AF-BAB9-3573B4542666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950B9E23-4538-4537-AF32-E913F46C65FC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7A4CB7E5-A3FA-4EDF-84B9-5D1216818D43}"/>
              </a:ext>
            </a:extLst>
          </p:cNvPr>
          <p:cNvGrpSpPr/>
          <p:nvPr/>
        </p:nvGrpSpPr>
        <p:grpSpPr>
          <a:xfrm>
            <a:off x="5189109" y="5242999"/>
            <a:ext cx="2594207" cy="858180"/>
            <a:chOff x="2113657" y="4283314"/>
            <a:chExt cx="3647460" cy="858180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C12AF483-0EC4-4487-A4AD-0068051651B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426E32C3-659D-4202-940C-2B3F78FFD40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Title 1">
            <a:extLst>
              <a:ext uri="{FF2B5EF4-FFF2-40B4-BE49-F238E27FC236}">
                <a16:creationId xmlns="" xmlns:a16="http://schemas.microsoft.com/office/drawing/2014/main" id="{311B0D58-1736-4283-9AE1-36FF3CFBA200}"/>
              </a:ext>
            </a:extLst>
          </p:cNvPr>
          <p:cNvSpPr txBox="1">
            <a:spLocks/>
          </p:cNvSpPr>
          <p:nvPr/>
        </p:nvSpPr>
        <p:spPr>
          <a:xfrm>
            <a:off x="771526" y="269852"/>
            <a:ext cx="6572250" cy="7108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/>
              <a:t>Graphic Infographic</a:t>
            </a:r>
            <a:endParaRPr lang="ko-KR" altLang="en-US" dirty="0"/>
          </a:p>
        </p:txBody>
      </p:sp>
      <p:sp>
        <p:nvSpPr>
          <p:cNvPr id="55" name="Freeform 5"/>
          <p:cNvSpPr>
            <a:spLocks/>
          </p:cNvSpPr>
          <p:nvPr/>
        </p:nvSpPr>
        <p:spPr bwMode="auto">
          <a:xfrm>
            <a:off x="10517188" y="4699000"/>
            <a:ext cx="989013" cy="1277938"/>
          </a:xfrm>
          <a:custGeom>
            <a:avLst/>
            <a:gdLst>
              <a:gd name="T0" fmla="*/ 0 w 44"/>
              <a:gd name="T1" fmla="*/ 0 h 57"/>
              <a:gd name="T2" fmla="*/ 44 w 44"/>
              <a:gd name="T3" fmla="*/ 0 h 57"/>
              <a:gd name="T4" fmla="*/ 44 w 44"/>
              <a:gd name="T5" fmla="*/ 57 h 57"/>
              <a:gd name="T6" fmla="*/ 0 w 44"/>
              <a:gd name="T7" fmla="*/ 57 h 57"/>
              <a:gd name="T8" fmla="*/ 0 w 44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57">
                <a:moveTo>
                  <a:pt x="0" y="0"/>
                </a:moveTo>
                <a:cubicBezTo>
                  <a:pt x="15" y="0"/>
                  <a:pt x="29" y="0"/>
                  <a:pt x="44" y="0"/>
                </a:cubicBezTo>
                <a:cubicBezTo>
                  <a:pt x="44" y="19"/>
                  <a:pt x="44" y="38"/>
                  <a:pt x="44" y="57"/>
                </a:cubicBezTo>
                <a:cubicBezTo>
                  <a:pt x="30" y="57"/>
                  <a:pt x="15" y="57"/>
                  <a:pt x="0" y="57"/>
                </a:cubicBezTo>
                <a:cubicBezTo>
                  <a:pt x="0" y="38"/>
                  <a:pt x="0" y="19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Freeform 6"/>
          <p:cNvSpPr>
            <a:spLocks/>
          </p:cNvSpPr>
          <p:nvPr/>
        </p:nvSpPr>
        <p:spPr bwMode="auto">
          <a:xfrm>
            <a:off x="8899526" y="4699000"/>
            <a:ext cx="989013" cy="1277938"/>
          </a:xfrm>
          <a:custGeom>
            <a:avLst/>
            <a:gdLst>
              <a:gd name="T0" fmla="*/ 44 w 44"/>
              <a:gd name="T1" fmla="*/ 0 h 57"/>
              <a:gd name="T2" fmla="*/ 44 w 44"/>
              <a:gd name="T3" fmla="*/ 57 h 57"/>
              <a:gd name="T4" fmla="*/ 0 w 44"/>
              <a:gd name="T5" fmla="*/ 57 h 57"/>
              <a:gd name="T6" fmla="*/ 0 w 44"/>
              <a:gd name="T7" fmla="*/ 0 h 57"/>
              <a:gd name="T8" fmla="*/ 44 w 44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57">
                <a:moveTo>
                  <a:pt x="44" y="0"/>
                </a:moveTo>
                <a:cubicBezTo>
                  <a:pt x="44" y="19"/>
                  <a:pt x="44" y="38"/>
                  <a:pt x="44" y="57"/>
                </a:cubicBezTo>
                <a:cubicBezTo>
                  <a:pt x="29" y="57"/>
                  <a:pt x="14" y="57"/>
                  <a:pt x="0" y="57"/>
                </a:cubicBezTo>
                <a:cubicBezTo>
                  <a:pt x="0" y="38"/>
                  <a:pt x="0" y="19"/>
                  <a:pt x="0" y="0"/>
                </a:cubicBezTo>
                <a:cubicBezTo>
                  <a:pt x="14" y="0"/>
                  <a:pt x="29" y="0"/>
                  <a:pt x="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Freeform 7"/>
          <p:cNvSpPr>
            <a:spLocks/>
          </p:cNvSpPr>
          <p:nvPr/>
        </p:nvSpPr>
        <p:spPr bwMode="auto">
          <a:xfrm>
            <a:off x="8899526" y="3959225"/>
            <a:ext cx="966788" cy="515938"/>
          </a:xfrm>
          <a:custGeom>
            <a:avLst/>
            <a:gdLst>
              <a:gd name="T0" fmla="*/ 33 w 43"/>
              <a:gd name="T1" fmla="*/ 23 h 23"/>
              <a:gd name="T2" fmla="*/ 10 w 43"/>
              <a:gd name="T3" fmla="*/ 23 h 23"/>
              <a:gd name="T4" fmla="*/ 10 w 43"/>
              <a:gd name="T5" fmla="*/ 15 h 23"/>
              <a:gd name="T6" fmla="*/ 8 w 43"/>
              <a:gd name="T7" fmla="*/ 15 h 23"/>
              <a:gd name="T8" fmla="*/ 8 w 43"/>
              <a:gd name="T9" fmla="*/ 23 h 23"/>
              <a:gd name="T10" fmla="*/ 0 w 43"/>
              <a:gd name="T11" fmla="*/ 23 h 23"/>
              <a:gd name="T12" fmla="*/ 0 w 43"/>
              <a:gd name="T13" fmla="*/ 5 h 23"/>
              <a:gd name="T14" fmla="*/ 6 w 43"/>
              <a:gd name="T15" fmla="*/ 0 h 23"/>
              <a:gd name="T16" fmla="*/ 32 w 43"/>
              <a:gd name="T17" fmla="*/ 0 h 23"/>
              <a:gd name="T18" fmla="*/ 37 w 43"/>
              <a:gd name="T19" fmla="*/ 0 h 23"/>
              <a:gd name="T20" fmla="*/ 43 w 43"/>
              <a:gd name="T21" fmla="*/ 6 h 23"/>
              <a:gd name="T22" fmla="*/ 43 w 43"/>
              <a:gd name="T23" fmla="*/ 23 h 23"/>
              <a:gd name="T24" fmla="*/ 36 w 43"/>
              <a:gd name="T25" fmla="*/ 23 h 23"/>
              <a:gd name="T26" fmla="*/ 35 w 43"/>
              <a:gd name="T27" fmla="*/ 15 h 23"/>
              <a:gd name="T28" fmla="*/ 34 w 43"/>
              <a:gd name="T29" fmla="*/ 15 h 23"/>
              <a:gd name="T30" fmla="*/ 33 w 43"/>
              <a:gd name="T3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3" h="23">
                <a:moveTo>
                  <a:pt x="33" y="23"/>
                </a:moveTo>
                <a:cubicBezTo>
                  <a:pt x="25" y="23"/>
                  <a:pt x="18" y="23"/>
                  <a:pt x="10" y="23"/>
                </a:cubicBezTo>
                <a:cubicBezTo>
                  <a:pt x="10" y="20"/>
                  <a:pt x="10" y="17"/>
                  <a:pt x="10" y="15"/>
                </a:cubicBezTo>
                <a:cubicBezTo>
                  <a:pt x="9" y="15"/>
                  <a:pt x="9" y="15"/>
                  <a:pt x="8" y="15"/>
                </a:cubicBezTo>
                <a:cubicBezTo>
                  <a:pt x="8" y="17"/>
                  <a:pt x="8" y="20"/>
                  <a:pt x="8" y="23"/>
                </a:cubicBezTo>
                <a:cubicBezTo>
                  <a:pt x="5" y="23"/>
                  <a:pt x="3" y="23"/>
                  <a:pt x="0" y="23"/>
                </a:cubicBezTo>
                <a:cubicBezTo>
                  <a:pt x="0" y="17"/>
                  <a:pt x="0" y="11"/>
                  <a:pt x="0" y="5"/>
                </a:cubicBezTo>
                <a:cubicBezTo>
                  <a:pt x="0" y="2"/>
                  <a:pt x="3" y="0"/>
                  <a:pt x="6" y="0"/>
                </a:cubicBezTo>
                <a:cubicBezTo>
                  <a:pt x="15" y="0"/>
                  <a:pt x="23" y="0"/>
                  <a:pt x="32" y="0"/>
                </a:cubicBezTo>
                <a:cubicBezTo>
                  <a:pt x="34" y="0"/>
                  <a:pt x="36" y="0"/>
                  <a:pt x="37" y="0"/>
                </a:cubicBezTo>
                <a:cubicBezTo>
                  <a:pt x="41" y="0"/>
                  <a:pt x="43" y="2"/>
                  <a:pt x="43" y="6"/>
                </a:cubicBezTo>
                <a:cubicBezTo>
                  <a:pt x="43" y="12"/>
                  <a:pt x="43" y="17"/>
                  <a:pt x="43" y="23"/>
                </a:cubicBezTo>
                <a:cubicBezTo>
                  <a:pt x="41" y="23"/>
                  <a:pt x="38" y="23"/>
                  <a:pt x="36" y="23"/>
                </a:cubicBezTo>
                <a:cubicBezTo>
                  <a:pt x="35" y="20"/>
                  <a:pt x="35" y="18"/>
                  <a:pt x="35" y="15"/>
                </a:cubicBezTo>
                <a:cubicBezTo>
                  <a:pt x="35" y="15"/>
                  <a:pt x="34" y="15"/>
                  <a:pt x="34" y="15"/>
                </a:cubicBezTo>
                <a:cubicBezTo>
                  <a:pt x="34" y="17"/>
                  <a:pt x="34" y="20"/>
                  <a:pt x="33" y="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" name="Freeform 8"/>
          <p:cNvSpPr>
            <a:spLocks/>
          </p:cNvSpPr>
          <p:nvPr/>
        </p:nvSpPr>
        <p:spPr bwMode="auto">
          <a:xfrm>
            <a:off x="10541001" y="3959225"/>
            <a:ext cx="965200" cy="515938"/>
          </a:xfrm>
          <a:custGeom>
            <a:avLst/>
            <a:gdLst>
              <a:gd name="T0" fmla="*/ 43 w 43"/>
              <a:gd name="T1" fmla="*/ 23 h 23"/>
              <a:gd name="T2" fmla="*/ 35 w 43"/>
              <a:gd name="T3" fmla="*/ 23 h 23"/>
              <a:gd name="T4" fmla="*/ 35 w 43"/>
              <a:gd name="T5" fmla="*/ 19 h 23"/>
              <a:gd name="T6" fmla="*/ 35 w 43"/>
              <a:gd name="T7" fmla="*/ 15 h 23"/>
              <a:gd name="T8" fmla="*/ 34 w 43"/>
              <a:gd name="T9" fmla="*/ 15 h 23"/>
              <a:gd name="T10" fmla="*/ 33 w 43"/>
              <a:gd name="T11" fmla="*/ 18 h 23"/>
              <a:gd name="T12" fmla="*/ 33 w 43"/>
              <a:gd name="T13" fmla="*/ 23 h 23"/>
              <a:gd name="T14" fmla="*/ 9 w 43"/>
              <a:gd name="T15" fmla="*/ 23 h 23"/>
              <a:gd name="T16" fmla="*/ 9 w 43"/>
              <a:gd name="T17" fmla="*/ 15 h 23"/>
              <a:gd name="T18" fmla="*/ 8 w 43"/>
              <a:gd name="T19" fmla="*/ 15 h 23"/>
              <a:gd name="T20" fmla="*/ 8 w 43"/>
              <a:gd name="T21" fmla="*/ 23 h 23"/>
              <a:gd name="T22" fmla="*/ 0 w 43"/>
              <a:gd name="T23" fmla="*/ 23 h 23"/>
              <a:gd name="T24" fmla="*/ 0 w 43"/>
              <a:gd name="T25" fmla="*/ 5 h 23"/>
              <a:gd name="T26" fmla="*/ 6 w 43"/>
              <a:gd name="T27" fmla="*/ 0 h 23"/>
              <a:gd name="T28" fmla="*/ 31 w 43"/>
              <a:gd name="T29" fmla="*/ 0 h 23"/>
              <a:gd name="T30" fmla="*/ 38 w 43"/>
              <a:gd name="T31" fmla="*/ 0 h 23"/>
              <a:gd name="T32" fmla="*/ 43 w 43"/>
              <a:gd name="T33" fmla="*/ 5 h 23"/>
              <a:gd name="T34" fmla="*/ 43 w 43"/>
              <a:gd name="T35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3" h="23">
                <a:moveTo>
                  <a:pt x="43" y="23"/>
                </a:moveTo>
                <a:cubicBezTo>
                  <a:pt x="40" y="23"/>
                  <a:pt x="38" y="23"/>
                  <a:pt x="35" y="23"/>
                </a:cubicBezTo>
                <a:cubicBezTo>
                  <a:pt x="35" y="22"/>
                  <a:pt x="35" y="20"/>
                  <a:pt x="35" y="19"/>
                </a:cubicBezTo>
                <a:cubicBezTo>
                  <a:pt x="35" y="18"/>
                  <a:pt x="35" y="16"/>
                  <a:pt x="35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3" y="16"/>
                  <a:pt x="33" y="17"/>
                  <a:pt x="33" y="18"/>
                </a:cubicBezTo>
                <a:cubicBezTo>
                  <a:pt x="33" y="20"/>
                  <a:pt x="33" y="21"/>
                  <a:pt x="33" y="23"/>
                </a:cubicBezTo>
                <a:cubicBezTo>
                  <a:pt x="25" y="23"/>
                  <a:pt x="17" y="23"/>
                  <a:pt x="9" y="23"/>
                </a:cubicBezTo>
                <a:cubicBezTo>
                  <a:pt x="9" y="20"/>
                  <a:pt x="9" y="17"/>
                  <a:pt x="9" y="15"/>
                </a:cubicBezTo>
                <a:cubicBezTo>
                  <a:pt x="9" y="15"/>
                  <a:pt x="8" y="15"/>
                  <a:pt x="8" y="15"/>
                </a:cubicBezTo>
                <a:cubicBezTo>
                  <a:pt x="8" y="17"/>
                  <a:pt x="8" y="20"/>
                  <a:pt x="8" y="23"/>
                </a:cubicBezTo>
                <a:cubicBezTo>
                  <a:pt x="5" y="23"/>
                  <a:pt x="3" y="23"/>
                  <a:pt x="0" y="23"/>
                </a:cubicBezTo>
                <a:cubicBezTo>
                  <a:pt x="0" y="17"/>
                  <a:pt x="0" y="11"/>
                  <a:pt x="0" y="5"/>
                </a:cubicBezTo>
                <a:cubicBezTo>
                  <a:pt x="0" y="2"/>
                  <a:pt x="2" y="0"/>
                  <a:pt x="6" y="0"/>
                </a:cubicBezTo>
                <a:cubicBezTo>
                  <a:pt x="14" y="0"/>
                  <a:pt x="22" y="0"/>
                  <a:pt x="31" y="0"/>
                </a:cubicBezTo>
                <a:cubicBezTo>
                  <a:pt x="33" y="0"/>
                  <a:pt x="36" y="0"/>
                  <a:pt x="38" y="0"/>
                </a:cubicBezTo>
                <a:cubicBezTo>
                  <a:pt x="41" y="1"/>
                  <a:pt x="42" y="2"/>
                  <a:pt x="43" y="5"/>
                </a:cubicBezTo>
                <a:cubicBezTo>
                  <a:pt x="43" y="11"/>
                  <a:pt x="43" y="17"/>
                  <a:pt x="43" y="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" name="Freeform 9"/>
          <p:cNvSpPr>
            <a:spLocks/>
          </p:cNvSpPr>
          <p:nvPr/>
        </p:nvSpPr>
        <p:spPr bwMode="auto">
          <a:xfrm>
            <a:off x="10023476" y="3017838"/>
            <a:ext cx="741363" cy="673100"/>
          </a:xfrm>
          <a:custGeom>
            <a:avLst/>
            <a:gdLst>
              <a:gd name="T0" fmla="*/ 22 w 33"/>
              <a:gd name="T1" fmla="*/ 20 h 30"/>
              <a:gd name="T2" fmla="*/ 27 w 33"/>
              <a:gd name="T3" fmla="*/ 30 h 30"/>
              <a:gd name="T4" fmla="*/ 26 w 33"/>
              <a:gd name="T5" fmla="*/ 30 h 30"/>
              <a:gd name="T6" fmla="*/ 18 w 33"/>
              <a:gd name="T7" fmla="*/ 21 h 30"/>
              <a:gd name="T8" fmla="*/ 15 w 33"/>
              <a:gd name="T9" fmla="*/ 20 h 30"/>
              <a:gd name="T10" fmla="*/ 3 w 33"/>
              <a:gd name="T11" fmla="*/ 20 h 30"/>
              <a:gd name="T12" fmla="*/ 0 w 33"/>
              <a:gd name="T13" fmla="*/ 17 h 30"/>
              <a:gd name="T14" fmla="*/ 0 w 33"/>
              <a:gd name="T15" fmla="*/ 3 h 30"/>
              <a:gd name="T16" fmla="*/ 3 w 33"/>
              <a:gd name="T17" fmla="*/ 0 h 30"/>
              <a:gd name="T18" fmla="*/ 30 w 33"/>
              <a:gd name="T19" fmla="*/ 0 h 30"/>
              <a:gd name="T20" fmla="*/ 33 w 33"/>
              <a:gd name="T21" fmla="*/ 3 h 30"/>
              <a:gd name="T22" fmla="*/ 33 w 33"/>
              <a:gd name="T23" fmla="*/ 17 h 30"/>
              <a:gd name="T24" fmla="*/ 29 w 33"/>
              <a:gd name="T25" fmla="*/ 20 h 30"/>
              <a:gd name="T26" fmla="*/ 22 w 33"/>
              <a:gd name="T27" fmla="*/ 2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" h="30">
                <a:moveTo>
                  <a:pt x="22" y="20"/>
                </a:moveTo>
                <a:cubicBezTo>
                  <a:pt x="24" y="23"/>
                  <a:pt x="25" y="26"/>
                  <a:pt x="27" y="30"/>
                </a:cubicBezTo>
                <a:cubicBezTo>
                  <a:pt x="27" y="30"/>
                  <a:pt x="26" y="30"/>
                  <a:pt x="26" y="30"/>
                </a:cubicBezTo>
                <a:cubicBezTo>
                  <a:pt x="24" y="27"/>
                  <a:pt x="21" y="24"/>
                  <a:pt x="18" y="21"/>
                </a:cubicBezTo>
                <a:cubicBezTo>
                  <a:pt x="17" y="20"/>
                  <a:pt x="16" y="20"/>
                  <a:pt x="15" y="20"/>
                </a:cubicBezTo>
                <a:cubicBezTo>
                  <a:pt x="11" y="20"/>
                  <a:pt x="7" y="20"/>
                  <a:pt x="3" y="20"/>
                </a:cubicBezTo>
                <a:cubicBezTo>
                  <a:pt x="1" y="20"/>
                  <a:pt x="0" y="19"/>
                  <a:pt x="0" y="17"/>
                </a:cubicBezTo>
                <a:cubicBezTo>
                  <a:pt x="0" y="12"/>
                  <a:pt x="0" y="7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2" y="0"/>
                  <a:pt x="21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7"/>
                  <a:pt x="33" y="12"/>
                  <a:pt x="33" y="17"/>
                </a:cubicBezTo>
                <a:cubicBezTo>
                  <a:pt x="33" y="19"/>
                  <a:pt x="32" y="20"/>
                  <a:pt x="29" y="20"/>
                </a:cubicBezTo>
                <a:cubicBezTo>
                  <a:pt x="27" y="20"/>
                  <a:pt x="25" y="20"/>
                  <a:pt x="22" y="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Freeform 10"/>
          <p:cNvSpPr>
            <a:spLocks/>
          </p:cNvSpPr>
          <p:nvPr/>
        </p:nvSpPr>
        <p:spPr bwMode="auto">
          <a:xfrm>
            <a:off x="9618663" y="2749550"/>
            <a:ext cx="741363" cy="762000"/>
          </a:xfrm>
          <a:custGeom>
            <a:avLst/>
            <a:gdLst>
              <a:gd name="T0" fmla="*/ 10 w 33"/>
              <a:gd name="T1" fmla="*/ 20 h 34"/>
              <a:gd name="T2" fmla="*/ 3 w 33"/>
              <a:gd name="T3" fmla="*/ 20 h 34"/>
              <a:gd name="T4" fmla="*/ 0 w 33"/>
              <a:gd name="T5" fmla="*/ 17 h 34"/>
              <a:gd name="T6" fmla="*/ 0 w 33"/>
              <a:gd name="T7" fmla="*/ 3 h 34"/>
              <a:gd name="T8" fmla="*/ 3 w 33"/>
              <a:gd name="T9" fmla="*/ 0 h 34"/>
              <a:gd name="T10" fmla="*/ 30 w 33"/>
              <a:gd name="T11" fmla="*/ 0 h 34"/>
              <a:gd name="T12" fmla="*/ 33 w 33"/>
              <a:gd name="T13" fmla="*/ 3 h 34"/>
              <a:gd name="T14" fmla="*/ 33 w 33"/>
              <a:gd name="T15" fmla="*/ 10 h 34"/>
              <a:gd name="T16" fmla="*/ 22 w 33"/>
              <a:gd name="T17" fmla="*/ 10 h 34"/>
              <a:gd name="T18" fmla="*/ 17 w 33"/>
              <a:gd name="T19" fmla="*/ 15 h 34"/>
              <a:gd name="T20" fmla="*/ 14 w 33"/>
              <a:gd name="T21" fmla="*/ 23 h 34"/>
              <a:gd name="T22" fmla="*/ 7 w 33"/>
              <a:gd name="T23" fmla="*/ 34 h 34"/>
              <a:gd name="T24" fmla="*/ 10 w 33"/>
              <a:gd name="T25" fmla="*/ 2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34">
                <a:moveTo>
                  <a:pt x="10" y="20"/>
                </a:moveTo>
                <a:cubicBezTo>
                  <a:pt x="8" y="20"/>
                  <a:pt x="6" y="20"/>
                  <a:pt x="3" y="20"/>
                </a:cubicBezTo>
                <a:cubicBezTo>
                  <a:pt x="1" y="20"/>
                  <a:pt x="0" y="19"/>
                  <a:pt x="0" y="17"/>
                </a:cubicBezTo>
                <a:cubicBezTo>
                  <a:pt x="0" y="12"/>
                  <a:pt x="0" y="8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2" y="0"/>
                  <a:pt x="21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6"/>
                  <a:pt x="33" y="8"/>
                  <a:pt x="33" y="10"/>
                </a:cubicBezTo>
                <a:cubicBezTo>
                  <a:pt x="29" y="10"/>
                  <a:pt x="25" y="10"/>
                  <a:pt x="22" y="10"/>
                </a:cubicBezTo>
                <a:cubicBezTo>
                  <a:pt x="18" y="10"/>
                  <a:pt x="16" y="12"/>
                  <a:pt x="17" y="15"/>
                </a:cubicBezTo>
                <a:cubicBezTo>
                  <a:pt x="17" y="18"/>
                  <a:pt x="16" y="21"/>
                  <a:pt x="14" y="23"/>
                </a:cubicBezTo>
                <a:cubicBezTo>
                  <a:pt x="12" y="27"/>
                  <a:pt x="10" y="30"/>
                  <a:pt x="7" y="34"/>
                </a:cubicBezTo>
                <a:cubicBezTo>
                  <a:pt x="8" y="29"/>
                  <a:pt x="9" y="25"/>
                  <a:pt x="10" y="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11"/>
          <p:cNvSpPr>
            <a:spLocks/>
          </p:cNvSpPr>
          <p:nvPr/>
        </p:nvSpPr>
        <p:spPr bwMode="auto">
          <a:xfrm>
            <a:off x="10428288" y="4497388"/>
            <a:ext cx="1190625" cy="179388"/>
          </a:xfrm>
          <a:custGeom>
            <a:avLst/>
            <a:gdLst>
              <a:gd name="T0" fmla="*/ 0 w 53"/>
              <a:gd name="T1" fmla="*/ 8 h 8"/>
              <a:gd name="T2" fmla="*/ 0 w 53"/>
              <a:gd name="T3" fmla="*/ 1 h 8"/>
              <a:gd name="T4" fmla="*/ 3 w 53"/>
              <a:gd name="T5" fmla="*/ 1 h 8"/>
              <a:gd name="T6" fmla="*/ 50 w 53"/>
              <a:gd name="T7" fmla="*/ 0 h 8"/>
              <a:gd name="T8" fmla="*/ 53 w 53"/>
              <a:gd name="T9" fmla="*/ 4 h 8"/>
              <a:gd name="T10" fmla="*/ 50 w 53"/>
              <a:gd name="T11" fmla="*/ 8 h 8"/>
              <a:gd name="T12" fmla="*/ 3 w 53"/>
              <a:gd name="T13" fmla="*/ 8 h 8"/>
              <a:gd name="T14" fmla="*/ 0 w 53"/>
              <a:gd name="T1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" h="8">
                <a:moveTo>
                  <a:pt x="0" y="8"/>
                </a:moveTo>
                <a:cubicBezTo>
                  <a:pt x="0" y="5"/>
                  <a:pt x="0" y="3"/>
                  <a:pt x="0" y="1"/>
                </a:cubicBezTo>
                <a:cubicBezTo>
                  <a:pt x="1" y="1"/>
                  <a:pt x="2" y="1"/>
                  <a:pt x="3" y="1"/>
                </a:cubicBezTo>
                <a:cubicBezTo>
                  <a:pt x="18" y="1"/>
                  <a:pt x="34" y="1"/>
                  <a:pt x="50" y="0"/>
                </a:cubicBezTo>
                <a:cubicBezTo>
                  <a:pt x="53" y="0"/>
                  <a:pt x="53" y="2"/>
                  <a:pt x="53" y="4"/>
                </a:cubicBezTo>
                <a:cubicBezTo>
                  <a:pt x="53" y="7"/>
                  <a:pt x="53" y="8"/>
                  <a:pt x="50" y="8"/>
                </a:cubicBezTo>
                <a:cubicBezTo>
                  <a:pt x="34" y="8"/>
                  <a:pt x="18" y="8"/>
                  <a:pt x="3" y="8"/>
                </a:cubicBezTo>
                <a:cubicBezTo>
                  <a:pt x="2" y="8"/>
                  <a:pt x="1" y="8"/>
                  <a:pt x="0" y="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Freeform 12"/>
          <p:cNvSpPr>
            <a:spLocks/>
          </p:cNvSpPr>
          <p:nvPr/>
        </p:nvSpPr>
        <p:spPr bwMode="auto">
          <a:xfrm>
            <a:off x="8788401" y="4519613"/>
            <a:ext cx="1212850" cy="157163"/>
          </a:xfrm>
          <a:custGeom>
            <a:avLst/>
            <a:gdLst>
              <a:gd name="T0" fmla="*/ 0 w 54"/>
              <a:gd name="T1" fmla="*/ 7 h 7"/>
              <a:gd name="T2" fmla="*/ 0 w 54"/>
              <a:gd name="T3" fmla="*/ 4 h 7"/>
              <a:gd name="T4" fmla="*/ 0 w 54"/>
              <a:gd name="T5" fmla="*/ 0 h 7"/>
              <a:gd name="T6" fmla="*/ 53 w 54"/>
              <a:gd name="T7" fmla="*/ 0 h 7"/>
              <a:gd name="T8" fmla="*/ 53 w 54"/>
              <a:gd name="T9" fmla="*/ 3 h 7"/>
              <a:gd name="T10" fmla="*/ 50 w 54"/>
              <a:gd name="T11" fmla="*/ 7 h 7"/>
              <a:gd name="T12" fmla="*/ 18 w 54"/>
              <a:gd name="T13" fmla="*/ 7 h 7"/>
              <a:gd name="T14" fmla="*/ 0 w 54"/>
              <a:gd name="T15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7">
                <a:moveTo>
                  <a:pt x="0" y="7"/>
                </a:moveTo>
                <a:cubicBezTo>
                  <a:pt x="0" y="6"/>
                  <a:pt x="0" y="5"/>
                  <a:pt x="0" y="4"/>
                </a:cubicBezTo>
                <a:cubicBezTo>
                  <a:pt x="0" y="3"/>
                  <a:pt x="0" y="1"/>
                  <a:pt x="0" y="0"/>
                </a:cubicBezTo>
                <a:cubicBezTo>
                  <a:pt x="18" y="0"/>
                  <a:pt x="35" y="0"/>
                  <a:pt x="53" y="0"/>
                </a:cubicBezTo>
                <a:cubicBezTo>
                  <a:pt x="53" y="1"/>
                  <a:pt x="53" y="2"/>
                  <a:pt x="53" y="3"/>
                </a:cubicBezTo>
                <a:cubicBezTo>
                  <a:pt x="54" y="6"/>
                  <a:pt x="53" y="7"/>
                  <a:pt x="50" y="7"/>
                </a:cubicBezTo>
                <a:cubicBezTo>
                  <a:pt x="40" y="7"/>
                  <a:pt x="29" y="7"/>
                  <a:pt x="18" y="7"/>
                </a:cubicBezTo>
                <a:cubicBezTo>
                  <a:pt x="13" y="7"/>
                  <a:pt x="7" y="7"/>
                  <a:pt x="0" y="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" name="Freeform 13"/>
          <p:cNvSpPr>
            <a:spLocks/>
          </p:cNvSpPr>
          <p:nvPr/>
        </p:nvSpPr>
        <p:spPr bwMode="auto">
          <a:xfrm>
            <a:off x="10787063" y="3489325"/>
            <a:ext cx="449263" cy="447675"/>
          </a:xfrm>
          <a:custGeom>
            <a:avLst/>
            <a:gdLst>
              <a:gd name="T0" fmla="*/ 20 w 20"/>
              <a:gd name="T1" fmla="*/ 10 h 20"/>
              <a:gd name="T2" fmla="*/ 10 w 20"/>
              <a:gd name="T3" fmla="*/ 20 h 20"/>
              <a:gd name="T4" fmla="*/ 0 w 20"/>
              <a:gd name="T5" fmla="*/ 10 h 20"/>
              <a:gd name="T6" fmla="*/ 10 w 20"/>
              <a:gd name="T7" fmla="*/ 0 h 20"/>
              <a:gd name="T8" fmla="*/ 20 w 20"/>
              <a:gd name="T9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20" y="10"/>
                </a:moveTo>
                <a:cubicBezTo>
                  <a:pt x="20" y="16"/>
                  <a:pt x="16" y="20"/>
                  <a:pt x="10" y="20"/>
                </a:cubicBez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" name="Freeform 14"/>
          <p:cNvSpPr>
            <a:spLocks/>
          </p:cNvSpPr>
          <p:nvPr/>
        </p:nvSpPr>
        <p:spPr bwMode="auto">
          <a:xfrm>
            <a:off x="9169401" y="3489325"/>
            <a:ext cx="449263" cy="447675"/>
          </a:xfrm>
          <a:custGeom>
            <a:avLst/>
            <a:gdLst>
              <a:gd name="T0" fmla="*/ 10 w 20"/>
              <a:gd name="T1" fmla="*/ 0 h 20"/>
              <a:gd name="T2" fmla="*/ 20 w 20"/>
              <a:gd name="T3" fmla="*/ 10 h 20"/>
              <a:gd name="T4" fmla="*/ 10 w 20"/>
              <a:gd name="T5" fmla="*/ 20 h 20"/>
              <a:gd name="T6" fmla="*/ 0 w 20"/>
              <a:gd name="T7" fmla="*/ 10 h 20"/>
              <a:gd name="T8" fmla="*/ 10 w 20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10" y="0"/>
                </a:moveTo>
                <a:cubicBezTo>
                  <a:pt x="15" y="0"/>
                  <a:pt x="20" y="5"/>
                  <a:pt x="20" y="10"/>
                </a:cubicBezTo>
                <a:cubicBezTo>
                  <a:pt x="20" y="16"/>
                  <a:pt x="15" y="20"/>
                  <a:pt x="10" y="20"/>
                </a:cubicBezTo>
                <a:cubicBezTo>
                  <a:pt x="4" y="20"/>
                  <a:pt x="0" y="15"/>
                  <a:pt x="0" y="10"/>
                </a:cubicBezTo>
                <a:cubicBezTo>
                  <a:pt x="0" y="5"/>
                  <a:pt x="4" y="0"/>
                  <a:pt x="1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4" name="그룹 42">
            <a:extLst>
              <a:ext uri="{FF2B5EF4-FFF2-40B4-BE49-F238E27FC236}">
                <a16:creationId xmlns="" xmlns:a16="http://schemas.microsoft.com/office/drawing/2014/main" id="{2C0CF28E-A92D-4C71-9DF7-129896AA60C4}"/>
              </a:ext>
            </a:extLst>
          </p:cNvPr>
          <p:cNvGrpSpPr/>
          <p:nvPr/>
        </p:nvGrpSpPr>
        <p:grpSpPr>
          <a:xfrm>
            <a:off x="912508" y="5146900"/>
            <a:ext cx="4230407" cy="944910"/>
            <a:chOff x="2279575" y="5092585"/>
            <a:chExt cx="4230407" cy="944909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70619971-F93D-4BB4-B086-170D002A478C}"/>
                </a:ext>
              </a:extLst>
            </p:cNvPr>
            <p:cNvSpPr txBox="1"/>
            <p:nvPr/>
          </p:nvSpPr>
          <p:spPr>
            <a:xfrm>
              <a:off x="2279575" y="5092585"/>
              <a:ext cx="4230407" cy="3077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7D87B1F6-F3BB-425E-9263-8698F7FFC78B}"/>
                </a:ext>
              </a:extLst>
            </p:cNvPr>
            <p:cNvSpPr txBox="1"/>
            <p:nvPr/>
          </p:nvSpPr>
          <p:spPr>
            <a:xfrm>
              <a:off x="2279575" y="5391164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그룹 41">
            <a:extLst>
              <a:ext uri="{FF2B5EF4-FFF2-40B4-BE49-F238E27FC236}">
                <a16:creationId xmlns="" xmlns:a16="http://schemas.microsoft.com/office/drawing/2014/main" id="{0B5233BA-FAB0-41CF-A667-6F09D5EBAFDB}"/>
              </a:ext>
            </a:extLst>
          </p:cNvPr>
          <p:cNvGrpSpPr/>
          <p:nvPr/>
        </p:nvGrpSpPr>
        <p:grpSpPr>
          <a:xfrm>
            <a:off x="7032105" y="5146900"/>
            <a:ext cx="4230407" cy="944910"/>
            <a:chOff x="7032103" y="5083387"/>
            <a:chExt cx="4230407" cy="944909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1AC6541-FDE5-446F-8A43-414DCD409792}"/>
                </a:ext>
              </a:extLst>
            </p:cNvPr>
            <p:cNvSpPr txBox="1"/>
            <p:nvPr/>
          </p:nvSpPr>
          <p:spPr>
            <a:xfrm>
              <a:off x="7032103" y="5083387"/>
              <a:ext cx="4230407" cy="307776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01E03C8-8079-4615-BAE7-3EFA7924B2E2}"/>
                </a:ext>
              </a:extLst>
            </p:cNvPr>
            <p:cNvSpPr txBox="1"/>
            <p:nvPr/>
          </p:nvSpPr>
          <p:spPr>
            <a:xfrm>
              <a:off x="7032103" y="5381966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AAE69B8F-C80D-4F19-A07A-2888724D62B8}"/>
              </a:ext>
            </a:extLst>
          </p:cNvPr>
          <p:cNvGrpSpPr/>
          <p:nvPr/>
        </p:nvGrpSpPr>
        <p:grpSpPr>
          <a:xfrm>
            <a:off x="1163686" y="1184144"/>
            <a:ext cx="2629858" cy="3636514"/>
            <a:chOff x="593073" y="1048546"/>
            <a:chExt cx="2629858" cy="3636514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E1C44352-FB18-4C49-89AD-6EB9C7C245A4}"/>
                </a:ext>
              </a:extLst>
            </p:cNvPr>
            <p:cNvSpPr txBox="1"/>
            <p:nvPr/>
          </p:nvSpPr>
          <p:spPr>
            <a:xfrm>
              <a:off x="758628" y="1048546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accent1"/>
                  </a:solidFill>
                  <a:cs typeface="Arial" pitchFamily="34" charset="0"/>
                </a:rPr>
                <a:t>Q</a:t>
              </a:r>
              <a:endParaRPr lang="ko-KR" altLang="en-US" sz="4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638EA1F6-FAD9-4072-8B4E-73908B8C645D}"/>
                </a:ext>
              </a:extLst>
            </p:cNvPr>
            <p:cNvSpPr txBox="1"/>
            <p:nvPr/>
          </p:nvSpPr>
          <p:spPr>
            <a:xfrm>
              <a:off x="758628" y="2993021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accent1"/>
                  </a:solidFill>
                  <a:cs typeface="Arial" pitchFamily="34" charset="0"/>
                </a:rPr>
                <a:t>A</a:t>
              </a:r>
              <a:endParaRPr lang="ko-KR" altLang="en-US" sz="4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FAE9AFDE-AD61-4FE7-95F4-78D9F9DE0DC9}"/>
                </a:ext>
              </a:extLst>
            </p:cNvPr>
            <p:cNvGrpSpPr/>
            <p:nvPr/>
          </p:nvGrpSpPr>
          <p:grpSpPr>
            <a:xfrm>
              <a:off x="593073" y="1835556"/>
              <a:ext cx="2629858" cy="896263"/>
              <a:chOff x="6372200" y="1720413"/>
              <a:chExt cx="2160240" cy="896263"/>
            </a:xfrm>
          </p:grpSpPr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82109234-C10A-42C1-AAC2-9F2F6661CB58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1694C65C-2BC9-4301-91A5-901CE546CBF9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27699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Contents Title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C2A60EC4-4E1F-4078-BE71-68B3461B190A}"/>
                </a:ext>
              </a:extLst>
            </p:cNvPr>
            <p:cNvGrpSpPr/>
            <p:nvPr/>
          </p:nvGrpSpPr>
          <p:grpSpPr>
            <a:xfrm>
              <a:off x="593073" y="3788797"/>
              <a:ext cx="2629858" cy="896263"/>
              <a:chOff x="6372200" y="1720413"/>
              <a:chExt cx="2160240" cy="896263"/>
            </a:xfrm>
          </p:grpSpPr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F3DDA02B-9702-4B20-8E72-C41633F87BC3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2D09FC61-6DC0-46B2-8A15-558EAEC6BF8D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27699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Contents Title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DA82CCCC-99E3-49B0-AB67-B7D4859A5891}"/>
              </a:ext>
            </a:extLst>
          </p:cNvPr>
          <p:cNvGrpSpPr/>
          <p:nvPr/>
        </p:nvGrpSpPr>
        <p:grpSpPr>
          <a:xfrm>
            <a:off x="8396827" y="1184144"/>
            <a:ext cx="2629858" cy="3636514"/>
            <a:chOff x="8969073" y="2344129"/>
            <a:chExt cx="2629858" cy="3636514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7C471B11-714F-4AC8-86FB-015D0649E0F9}"/>
                </a:ext>
              </a:extLst>
            </p:cNvPr>
            <p:cNvSpPr txBox="1"/>
            <p:nvPr/>
          </p:nvSpPr>
          <p:spPr>
            <a:xfrm>
              <a:off x="10815238" y="2344129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000" b="1" dirty="0">
                  <a:solidFill>
                    <a:srgbClr val="0070C0"/>
                  </a:solidFill>
                  <a:cs typeface="Arial" pitchFamily="34" charset="0"/>
                </a:rPr>
                <a:t>Q</a:t>
              </a:r>
              <a:endParaRPr lang="ko-KR" altLang="en-US" sz="40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D23653F4-ED18-4965-AB10-706C9E931909}"/>
                </a:ext>
              </a:extLst>
            </p:cNvPr>
            <p:cNvSpPr txBox="1"/>
            <p:nvPr/>
          </p:nvSpPr>
          <p:spPr>
            <a:xfrm>
              <a:off x="10815238" y="4288604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000" b="1" dirty="0">
                  <a:solidFill>
                    <a:srgbClr val="0070C0"/>
                  </a:solidFill>
                  <a:cs typeface="Arial" pitchFamily="34" charset="0"/>
                </a:rPr>
                <a:t>A</a:t>
              </a:r>
              <a:endParaRPr lang="ko-KR" altLang="en-US" sz="40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9DED5344-D776-4CF0-ADBD-40691E2E3436}"/>
                </a:ext>
              </a:extLst>
            </p:cNvPr>
            <p:cNvGrpSpPr/>
            <p:nvPr/>
          </p:nvGrpSpPr>
          <p:grpSpPr>
            <a:xfrm>
              <a:off x="8969073" y="3131138"/>
              <a:ext cx="2629858" cy="896263"/>
              <a:chOff x="6372200" y="1720413"/>
              <a:chExt cx="2160240" cy="896263"/>
            </a:xfrm>
          </p:grpSpPr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15AF7761-1414-4588-91B6-5A3673277176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E748BA46-AF2A-4634-81AF-1788E246D0CE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177DDC2C-D2A3-4DAB-B017-C193B1ACFF0F}"/>
                </a:ext>
              </a:extLst>
            </p:cNvPr>
            <p:cNvGrpSpPr/>
            <p:nvPr/>
          </p:nvGrpSpPr>
          <p:grpSpPr>
            <a:xfrm>
              <a:off x="8969073" y="5084380"/>
              <a:ext cx="2629858" cy="896263"/>
              <a:chOff x="6372200" y="1720413"/>
              <a:chExt cx="2160240" cy="896263"/>
            </a:xfrm>
          </p:grpSpPr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A82D8594-B2A0-4608-BAB9-D0D6CF604E5F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54488EBF-5D29-4AFE-B882-4B7E6C435496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54" name="Grupo 53"/>
          <p:cNvGrpSpPr/>
          <p:nvPr/>
        </p:nvGrpSpPr>
        <p:grpSpPr>
          <a:xfrm>
            <a:off x="4770945" y="1686242"/>
            <a:ext cx="2648478" cy="4789162"/>
            <a:chOff x="5310958" y="2538514"/>
            <a:chExt cx="1266826" cy="2290763"/>
          </a:xfrm>
        </p:grpSpPr>
        <p:sp>
          <p:nvSpPr>
            <p:cNvPr id="48" name="Freeform 11"/>
            <p:cNvSpPr>
              <a:spLocks noEditPoints="1"/>
            </p:cNvSpPr>
            <p:nvPr/>
          </p:nvSpPr>
          <p:spPr bwMode="auto">
            <a:xfrm>
              <a:off x="5461771" y="3667227"/>
              <a:ext cx="949325" cy="1162050"/>
            </a:xfrm>
            <a:custGeom>
              <a:avLst/>
              <a:gdLst>
                <a:gd name="T0" fmla="*/ 57 w 57"/>
                <a:gd name="T1" fmla="*/ 0 h 71"/>
                <a:gd name="T2" fmla="*/ 52 w 57"/>
                <a:gd name="T3" fmla="*/ 71 h 71"/>
                <a:gd name="T4" fmla="*/ 6 w 57"/>
                <a:gd name="T5" fmla="*/ 71 h 71"/>
                <a:gd name="T6" fmla="*/ 0 w 57"/>
                <a:gd name="T7" fmla="*/ 0 h 71"/>
                <a:gd name="T8" fmla="*/ 57 w 57"/>
                <a:gd name="T9" fmla="*/ 0 h 71"/>
                <a:gd name="T10" fmla="*/ 10 w 57"/>
                <a:gd name="T11" fmla="*/ 19 h 71"/>
                <a:gd name="T12" fmla="*/ 47 w 57"/>
                <a:gd name="T13" fmla="*/ 19 h 71"/>
                <a:gd name="T14" fmla="*/ 48 w 57"/>
                <a:gd name="T15" fmla="*/ 10 h 71"/>
                <a:gd name="T16" fmla="*/ 9 w 57"/>
                <a:gd name="T17" fmla="*/ 10 h 71"/>
                <a:gd name="T18" fmla="*/ 10 w 57"/>
                <a:gd name="T19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71">
                  <a:moveTo>
                    <a:pt x="57" y="0"/>
                  </a:moveTo>
                  <a:cubicBezTo>
                    <a:pt x="55" y="24"/>
                    <a:pt x="53" y="47"/>
                    <a:pt x="52" y="71"/>
                  </a:cubicBezTo>
                  <a:cubicBezTo>
                    <a:pt x="36" y="71"/>
                    <a:pt x="21" y="71"/>
                    <a:pt x="6" y="71"/>
                  </a:cubicBezTo>
                  <a:cubicBezTo>
                    <a:pt x="4" y="47"/>
                    <a:pt x="2" y="24"/>
                    <a:pt x="0" y="0"/>
                  </a:cubicBezTo>
                  <a:cubicBezTo>
                    <a:pt x="19" y="0"/>
                    <a:pt x="38" y="0"/>
                    <a:pt x="57" y="0"/>
                  </a:cubicBezTo>
                  <a:close/>
                  <a:moveTo>
                    <a:pt x="10" y="19"/>
                  </a:moveTo>
                  <a:cubicBezTo>
                    <a:pt x="23" y="19"/>
                    <a:pt x="35" y="19"/>
                    <a:pt x="47" y="19"/>
                  </a:cubicBezTo>
                  <a:cubicBezTo>
                    <a:pt x="47" y="15"/>
                    <a:pt x="48" y="13"/>
                    <a:pt x="48" y="10"/>
                  </a:cubicBezTo>
                  <a:cubicBezTo>
                    <a:pt x="35" y="10"/>
                    <a:pt x="22" y="10"/>
                    <a:pt x="9" y="10"/>
                  </a:cubicBezTo>
                  <a:cubicBezTo>
                    <a:pt x="10" y="13"/>
                    <a:pt x="10" y="16"/>
                    <a:pt x="10" y="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5711009" y="2538514"/>
              <a:ext cx="466725" cy="571500"/>
            </a:xfrm>
            <a:custGeom>
              <a:avLst/>
              <a:gdLst>
                <a:gd name="T0" fmla="*/ 22 w 28"/>
                <a:gd name="T1" fmla="*/ 35 h 35"/>
                <a:gd name="T2" fmla="*/ 6 w 28"/>
                <a:gd name="T3" fmla="*/ 35 h 35"/>
                <a:gd name="T4" fmla="*/ 2 w 28"/>
                <a:gd name="T5" fmla="*/ 23 h 35"/>
                <a:gd name="T6" fmla="*/ 4 w 28"/>
                <a:gd name="T7" fmla="*/ 8 h 35"/>
                <a:gd name="T8" fmla="*/ 23 w 28"/>
                <a:gd name="T9" fmla="*/ 8 h 35"/>
                <a:gd name="T10" fmla="*/ 23 w 28"/>
                <a:gd name="T11" fmla="*/ 31 h 35"/>
                <a:gd name="T12" fmla="*/ 22 w 28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5">
                  <a:moveTo>
                    <a:pt x="22" y="35"/>
                  </a:moveTo>
                  <a:cubicBezTo>
                    <a:pt x="16" y="35"/>
                    <a:pt x="11" y="35"/>
                    <a:pt x="6" y="35"/>
                  </a:cubicBezTo>
                  <a:cubicBezTo>
                    <a:pt x="4" y="31"/>
                    <a:pt x="3" y="27"/>
                    <a:pt x="2" y="23"/>
                  </a:cubicBezTo>
                  <a:cubicBezTo>
                    <a:pt x="0" y="18"/>
                    <a:pt x="1" y="13"/>
                    <a:pt x="4" y="8"/>
                  </a:cubicBezTo>
                  <a:cubicBezTo>
                    <a:pt x="9" y="0"/>
                    <a:pt x="19" y="0"/>
                    <a:pt x="23" y="8"/>
                  </a:cubicBezTo>
                  <a:cubicBezTo>
                    <a:pt x="28" y="15"/>
                    <a:pt x="27" y="23"/>
                    <a:pt x="23" y="31"/>
                  </a:cubicBezTo>
                  <a:cubicBezTo>
                    <a:pt x="22" y="32"/>
                    <a:pt x="22" y="34"/>
                    <a:pt x="22" y="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5310958" y="3535464"/>
              <a:ext cx="1266826" cy="393700"/>
            </a:xfrm>
            <a:custGeom>
              <a:avLst/>
              <a:gdLst>
                <a:gd name="T0" fmla="*/ 67 w 76"/>
                <a:gd name="T1" fmla="*/ 24 h 24"/>
                <a:gd name="T2" fmla="*/ 69 w 76"/>
                <a:gd name="T3" fmla="*/ 6 h 24"/>
                <a:gd name="T4" fmla="*/ 7 w 76"/>
                <a:gd name="T5" fmla="*/ 6 h 24"/>
                <a:gd name="T6" fmla="*/ 8 w 76"/>
                <a:gd name="T7" fmla="*/ 24 h 24"/>
                <a:gd name="T8" fmla="*/ 7 w 76"/>
                <a:gd name="T9" fmla="*/ 24 h 24"/>
                <a:gd name="T10" fmla="*/ 0 w 76"/>
                <a:gd name="T11" fmla="*/ 0 h 24"/>
                <a:gd name="T12" fmla="*/ 76 w 76"/>
                <a:gd name="T13" fmla="*/ 0 h 24"/>
                <a:gd name="T14" fmla="*/ 69 w 76"/>
                <a:gd name="T15" fmla="*/ 24 h 24"/>
                <a:gd name="T16" fmla="*/ 67 w 7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24">
                  <a:moveTo>
                    <a:pt x="67" y="24"/>
                  </a:moveTo>
                  <a:cubicBezTo>
                    <a:pt x="68" y="18"/>
                    <a:pt x="68" y="12"/>
                    <a:pt x="69" y="6"/>
                  </a:cubicBezTo>
                  <a:cubicBezTo>
                    <a:pt x="48" y="6"/>
                    <a:pt x="28" y="6"/>
                    <a:pt x="7" y="6"/>
                  </a:cubicBezTo>
                  <a:cubicBezTo>
                    <a:pt x="7" y="12"/>
                    <a:pt x="8" y="18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4" y="16"/>
                    <a:pt x="2" y="8"/>
                    <a:pt x="0" y="0"/>
                  </a:cubicBezTo>
                  <a:cubicBezTo>
                    <a:pt x="25" y="0"/>
                    <a:pt x="50" y="0"/>
                    <a:pt x="76" y="0"/>
                  </a:cubicBezTo>
                  <a:cubicBezTo>
                    <a:pt x="73" y="8"/>
                    <a:pt x="71" y="16"/>
                    <a:pt x="69" y="24"/>
                  </a:cubicBezTo>
                  <a:cubicBezTo>
                    <a:pt x="68" y="24"/>
                    <a:pt x="68" y="24"/>
                    <a:pt x="67" y="2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5677671" y="3143352"/>
              <a:ext cx="533400" cy="311150"/>
            </a:xfrm>
            <a:custGeom>
              <a:avLst/>
              <a:gdLst>
                <a:gd name="T0" fmla="*/ 25 w 32"/>
                <a:gd name="T1" fmla="*/ 8 h 19"/>
                <a:gd name="T2" fmla="*/ 28 w 32"/>
                <a:gd name="T3" fmla="*/ 13 h 19"/>
                <a:gd name="T4" fmla="*/ 17 w 32"/>
                <a:gd name="T5" fmla="*/ 19 h 19"/>
                <a:gd name="T6" fmla="*/ 15 w 32"/>
                <a:gd name="T7" fmla="*/ 19 h 19"/>
                <a:gd name="T8" fmla="*/ 4 w 32"/>
                <a:gd name="T9" fmla="*/ 13 h 19"/>
                <a:gd name="T10" fmla="*/ 6 w 32"/>
                <a:gd name="T11" fmla="*/ 8 h 19"/>
                <a:gd name="T12" fmla="*/ 0 w 32"/>
                <a:gd name="T13" fmla="*/ 2 h 19"/>
                <a:gd name="T14" fmla="*/ 9 w 32"/>
                <a:gd name="T15" fmla="*/ 0 h 19"/>
                <a:gd name="T16" fmla="*/ 13 w 32"/>
                <a:gd name="T17" fmla="*/ 11 h 19"/>
                <a:gd name="T18" fmla="*/ 13 w 32"/>
                <a:gd name="T19" fmla="*/ 11 h 19"/>
                <a:gd name="T20" fmla="*/ 13 w 32"/>
                <a:gd name="T21" fmla="*/ 1 h 19"/>
                <a:gd name="T22" fmla="*/ 18 w 32"/>
                <a:gd name="T23" fmla="*/ 1 h 19"/>
                <a:gd name="T24" fmla="*/ 18 w 32"/>
                <a:gd name="T25" fmla="*/ 11 h 19"/>
                <a:gd name="T26" fmla="*/ 19 w 32"/>
                <a:gd name="T27" fmla="*/ 11 h 19"/>
                <a:gd name="T28" fmla="*/ 23 w 32"/>
                <a:gd name="T29" fmla="*/ 0 h 19"/>
                <a:gd name="T30" fmla="*/ 29 w 32"/>
                <a:gd name="T31" fmla="*/ 1 h 19"/>
                <a:gd name="T32" fmla="*/ 31 w 32"/>
                <a:gd name="T33" fmla="*/ 5 h 19"/>
                <a:gd name="T34" fmla="*/ 30 w 32"/>
                <a:gd name="T35" fmla="*/ 8 h 19"/>
                <a:gd name="T36" fmla="*/ 25 w 32"/>
                <a:gd name="T3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19">
                  <a:moveTo>
                    <a:pt x="25" y="8"/>
                  </a:moveTo>
                  <a:cubicBezTo>
                    <a:pt x="26" y="10"/>
                    <a:pt x="27" y="11"/>
                    <a:pt x="28" y="13"/>
                  </a:cubicBezTo>
                  <a:cubicBezTo>
                    <a:pt x="24" y="15"/>
                    <a:pt x="20" y="17"/>
                    <a:pt x="17" y="19"/>
                  </a:cubicBezTo>
                  <a:cubicBezTo>
                    <a:pt x="16" y="19"/>
                    <a:pt x="15" y="19"/>
                    <a:pt x="15" y="19"/>
                  </a:cubicBezTo>
                  <a:cubicBezTo>
                    <a:pt x="11" y="17"/>
                    <a:pt x="7" y="15"/>
                    <a:pt x="4" y="13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1" y="8"/>
                    <a:pt x="1" y="8"/>
                    <a:pt x="0" y="2"/>
                  </a:cubicBezTo>
                  <a:cubicBezTo>
                    <a:pt x="3" y="1"/>
                    <a:pt x="5" y="0"/>
                    <a:pt x="9" y="0"/>
                  </a:cubicBezTo>
                  <a:cubicBezTo>
                    <a:pt x="10" y="3"/>
                    <a:pt x="11" y="7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8"/>
                    <a:pt x="13" y="5"/>
                    <a:pt x="13" y="1"/>
                  </a:cubicBezTo>
                  <a:cubicBezTo>
                    <a:pt x="16" y="0"/>
                    <a:pt x="16" y="0"/>
                    <a:pt x="18" y="1"/>
                  </a:cubicBezTo>
                  <a:cubicBezTo>
                    <a:pt x="18" y="5"/>
                    <a:pt x="18" y="8"/>
                    <a:pt x="18" y="11"/>
                  </a:cubicBezTo>
                  <a:cubicBezTo>
                    <a:pt x="18" y="11"/>
                    <a:pt x="18" y="11"/>
                    <a:pt x="19" y="11"/>
                  </a:cubicBezTo>
                  <a:cubicBezTo>
                    <a:pt x="20" y="7"/>
                    <a:pt x="21" y="4"/>
                    <a:pt x="23" y="0"/>
                  </a:cubicBezTo>
                  <a:cubicBezTo>
                    <a:pt x="25" y="0"/>
                    <a:pt x="27" y="1"/>
                    <a:pt x="29" y="1"/>
                  </a:cubicBezTo>
                  <a:cubicBezTo>
                    <a:pt x="31" y="1"/>
                    <a:pt x="32" y="3"/>
                    <a:pt x="31" y="5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8" y="8"/>
                    <a:pt x="27" y="8"/>
                    <a:pt x="25" y="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5977709" y="3176689"/>
              <a:ext cx="500063" cy="311150"/>
            </a:xfrm>
            <a:custGeom>
              <a:avLst/>
              <a:gdLst>
                <a:gd name="T0" fmla="*/ 0 w 30"/>
                <a:gd name="T1" fmla="*/ 18 h 19"/>
                <a:gd name="T2" fmla="*/ 12 w 30"/>
                <a:gd name="T3" fmla="*/ 12 h 19"/>
                <a:gd name="T4" fmla="*/ 9 w 30"/>
                <a:gd name="T5" fmla="*/ 7 h 19"/>
                <a:gd name="T6" fmla="*/ 13 w 30"/>
                <a:gd name="T7" fmla="*/ 8 h 19"/>
                <a:gd name="T8" fmla="*/ 15 w 30"/>
                <a:gd name="T9" fmla="*/ 0 h 19"/>
                <a:gd name="T10" fmla="*/ 24 w 30"/>
                <a:gd name="T11" fmla="*/ 2 h 19"/>
                <a:gd name="T12" fmla="*/ 25 w 30"/>
                <a:gd name="T13" fmla="*/ 3 h 19"/>
                <a:gd name="T14" fmla="*/ 30 w 30"/>
                <a:gd name="T15" fmla="*/ 19 h 19"/>
                <a:gd name="T16" fmla="*/ 0 w 30"/>
                <a:gd name="T17" fmla="*/ 19 h 19"/>
                <a:gd name="T18" fmla="*/ 0 w 30"/>
                <a:gd name="T1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9">
                  <a:moveTo>
                    <a:pt x="0" y="18"/>
                  </a:moveTo>
                  <a:cubicBezTo>
                    <a:pt x="4" y="16"/>
                    <a:pt x="8" y="14"/>
                    <a:pt x="12" y="12"/>
                  </a:cubicBezTo>
                  <a:cubicBezTo>
                    <a:pt x="11" y="10"/>
                    <a:pt x="10" y="9"/>
                    <a:pt x="9" y="7"/>
                  </a:cubicBezTo>
                  <a:cubicBezTo>
                    <a:pt x="11" y="7"/>
                    <a:pt x="12" y="8"/>
                    <a:pt x="13" y="8"/>
                  </a:cubicBezTo>
                  <a:cubicBezTo>
                    <a:pt x="14" y="5"/>
                    <a:pt x="14" y="3"/>
                    <a:pt x="15" y="0"/>
                  </a:cubicBezTo>
                  <a:cubicBezTo>
                    <a:pt x="18" y="1"/>
                    <a:pt x="21" y="2"/>
                    <a:pt x="24" y="2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6" y="9"/>
                    <a:pt x="28" y="14"/>
                    <a:pt x="30" y="19"/>
                  </a:cubicBezTo>
                  <a:cubicBezTo>
                    <a:pt x="20" y="19"/>
                    <a:pt x="1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6"/>
            <p:cNvSpPr>
              <a:spLocks/>
            </p:cNvSpPr>
            <p:nvPr/>
          </p:nvSpPr>
          <p:spPr bwMode="auto">
            <a:xfrm>
              <a:off x="5410971" y="3176689"/>
              <a:ext cx="500063" cy="311150"/>
            </a:xfrm>
            <a:custGeom>
              <a:avLst/>
              <a:gdLst>
                <a:gd name="T0" fmla="*/ 14 w 30"/>
                <a:gd name="T1" fmla="*/ 0 h 19"/>
                <a:gd name="T2" fmla="*/ 16 w 30"/>
                <a:gd name="T3" fmla="*/ 8 h 19"/>
                <a:gd name="T4" fmla="*/ 20 w 30"/>
                <a:gd name="T5" fmla="*/ 7 h 19"/>
                <a:gd name="T6" fmla="*/ 18 w 30"/>
                <a:gd name="T7" fmla="*/ 12 h 19"/>
                <a:gd name="T8" fmla="*/ 30 w 30"/>
                <a:gd name="T9" fmla="*/ 18 h 19"/>
                <a:gd name="T10" fmla="*/ 30 w 30"/>
                <a:gd name="T11" fmla="*/ 19 h 19"/>
                <a:gd name="T12" fmla="*/ 0 w 30"/>
                <a:gd name="T13" fmla="*/ 19 h 19"/>
                <a:gd name="T14" fmla="*/ 5 w 30"/>
                <a:gd name="T15" fmla="*/ 4 h 19"/>
                <a:gd name="T16" fmla="*/ 6 w 30"/>
                <a:gd name="T17" fmla="*/ 2 h 19"/>
                <a:gd name="T18" fmla="*/ 14 w 3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9">
                  <a:moveTo>
                    <a:pt x="14" y="0"/>
                  </a:moveTo>
                  <a:cubicBezTo>
                    <a:pt x="15" y="3"/>
                    <a:pt x="16" y="5"/>
                    <a:pt x="16" y="8"/>
                  </a:cubicBezTo>
                  <a:cubicBezTo>
                    <a:pt x="18" y="8"/>
                    <a:pt x="19" y="7"/>
                    <a:pt x="20" y="7"/>
                  </a:cubicBezTo>
                  <a:cubicBezTo>
                    <a:pt x="19" y="9"/>
                    <a:pt x="18" y="10"/>
                    <a:pt x="18" y="12"/>
                  </a:cubicBezTo>
                  <a:cubicBezTo>
                    <a:pt x="22" y="14"/>
                    <a:pt x="26" y="16"/>
                    <a:pt x="30" y="18"/>
                  </a:cubicBezTo>
                  <a:cubicBezTo>
                    <a:pt x="30" y="18"/>
                    <a:pt x="30" y="19"/>
                    <a:pt x="30" y="19"/>
                  </a:cubicBezTo>
                  <a:cubicBezTo>
                    <a:pt x="20" y="19"/>
                    <a:pt x="10" y="19"/>
                    <a:pt x="0" y="19"/>
                  </a:cubicBezTo>
                  <a:cubicBezTo>
                    <a:pt x="1" y="14"/>
                    <a:pt x="3" y="9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9" y="2"/>
                    <a:pt x="11" y="1"/>
                    <a:pt x="1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2B43FC6-87C9-448B-A67D-FD3B7904321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562178C-6EFD-4727-A4A9-A4A19A4FF950}"/>
              </a:ext>
            </a:extLst>
          </p:cNvPr>
          <p:cNvSpPr txBox="1"/>
          <p:nvPr/>
        </p:nvSpPr>
        <p:spPr>
          <a:xfrm>
            <a:off x="7693540" y="2659194"/>
            <a:ext cx="3325673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</a:p>
        </p:txBody>
      </p:sp>
      <p:sp>
        <p:nvSpPr>
          <p:cNvPr id="19" name="직사각형 5">
            <a:extLst>
              <a:ext uri="{FF2B5EF4-FFF2-40B4-BE49-F238E27FC236}">
                <a16:creationId xmlns="" xmlns:a16="http://schemas.microsoft.com/office/drawing/2014/main" id="{4AD5AB03-9CEF-405E-8791-D818FAEBB389}"/>
              </a:ext>
            </a:extLst>
          </p:cNvPr>
          <p:cNvSpPr/>
          <p:nvPr/>
        </p:nvSpPr>
        <p:spPr>
          <a:xfrm>
            <a:off x="4959574" y="948281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latin typeface="+mj-lt"/>
              </a:rPr>
              <a:t>PORTFOLIO</a:t>
            </a:r>
          </a:p>
        </p:txBody>
      </p:sp>
      <p:sp>
        <p:nvSpPr>
          <p:cNvPr id="20" name="직사각형 6">
            <a:extLst>
              <a:ext uri="{FF2B5EF4-FFF2-40B4-BE49-F238E27FC236}">
                <a16:creationId xmlns="" xmlns:a16="http://schemas.microsoft.com/office/drawing/2014/main" id="{12AE9A33-D5C6-4BAF-BF13-4E59859C04E0}"/>
              </a:ext>
            </a:extLst>
          </p:cNvPr>
          <p:cNvSpPr/>
          <p:nvPr/>
        </p:nvSpPr>
        <p:spPr>
          <a:xfrm>
            <a:off x="6405361" y="1781178"/>
            <a:ext cx="5600047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latin typeface="+mj-lt"/>
              </a:rPr>
              <a:t>PRESENTATION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0253323" y="3540775"/>
            <a:ext cx="1752085" cy="3168242"/>
            <a:chOff x="5310958" y="2538514"/>
            <a:chExt cx="1266826" cy="2290763"/>
          </a:xfrm>
          <a:solidFill>
            <a:schemeClr val="bg1"/>
          </a:solidFill>
        </p:grpSpPr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5461771" y="3667227"/>
              <a:ext cx="949325" cy="1162050"/>
            </a:xfrm>
            <a:custGeom>
              <a:avLst/>
              <a:gdLst>
                <a:gd name="T0" fmla="*/ 57 w 57"/>
                <a:gd name="T1" fmla="*/ 0 h 71"/>
                <a:gd name="T2" fmla="*/ 52 w 57"/>
                <a:gd name="T3" fmla="*/ 71 h 71"/>
                <a:gd name="T4" fmla="*/ 6 w 57"/>
                <a:gd name="T5" fmla="*/ 71 h 71"/>
                <a:gd name="T6" fmla="*/ 0 w 57"/>
                <a:gd name="T7" fmla="*/ 0 h 71"/>
                <a:gd name="T8" fmla="*/ 57 w 57"/>
                <a:gd name="T9" fmla="*/ 0 h 71"/>
                <a:gd name="T10" fmla="*/ 10 w 57"/>
                <a:gd name="T11" fmla="*/ 19 h 71"/>
                <a:gd name="T12" fmla="*/ 47 w 57"/>
                <a:gd name="T13" fmla="*/ 19 h 71"/>
                <a:gd name="T14" fmla="*/ 48 w 57"/>
                <a:gd name="T15" fmla="*/ 10 h 71"/>
                <a:gd name="T16" fmla="*/ 9 w 57"/>
                <a:gd name="T17" fmla="*/ 10 h 71"/>
                <a:gd name="T18" fmla="*/ 10 w 57"/>
                <a:gd name="T19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71">
                  <a:moveTo>
                    <a:pt x="57" y="0"/>
                  </a:moveTo>
                  <a:cubicBezTo>
                    <a:pt x="55" y="24"/>
                    <a:pt x="53" y="47"/>
                    <a:pt x="52" y="71"/>
                  </a:cubicBezTo>
                  <a:cubicBezTo>
                    <a:pt x="36" y="71"/>
                    <a:pt x="21" y="71"/>
                    <a:pt x="6" y="71"/>
                  </a:cubicBezTo>
                  <a:cubicBezTo>
                    <a:pt x="4" y="47"/>
                    <a:pt x="2" y="24"/>
                    <a:pt x="0" y="0"/>
                  </a:cubicBezTo>
                  <a:cubicBezTo>
                    <a:pt x="19" y="0"/>
                    <a:pt x="38" y="0"/>
                    <a:pt x="57" y="0"/>
                  </a:cubicBezTo>
                  <a:close/>
                  <a:moveTo>
                    <a:pt x="10" y="19"/>
                  </a:moveTo>
                  <a:cubicBezTo>
                    <a:pt x="23" y="19"/>
                    <a:pt x="35" y="19"/>
                    <a:pt x="47" y="19"/>
                  </a:cubicBezTo>
                  <a:cubicBezTo>
                    <a:pt x="47" y="15"/>
                    <a:pt x="48" y="13"/>
                    <a:pt x="48" y="10"/>
                  </a:cubicBezTo>
                  <a:cubicBezTo>
                    <a:pt x="35" y="10"/>
                    <a:pt x="22" y="10"/>
                    <a:pt x="9" y="10"/>
                  </a:cubicBezTo>
                  <a:cubicBezTo>
                    <a:pt x="10" y="13"/>
                    <a:pt x="10" y="16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5711009" y="2538514"/>
              <a:ext cx="466725" cy="571500"/>
            </a:xfrm>
            <a:custGeom>
              <a:avLst/>
              <a:gdLst>
                <a:gd name="T0" fmla="*/ 22 w 28"/>
                <a:gd name="T1" fmla="*/ 35 h 35"/>
                <a:gd name="T2" fmla="*/ 6 w 28"/>
                <a:gd name="T3" fmla="*/ 35 h 35"/>
                <a:gd name="T4" fmla="*/ 2 w 28"/>
                <a:gd name="T5" fmla="*/ 23 h 35"/>
                <a:gd name="T6" fmla="*/ 4 w 28"/>
                <a:gd name="T7" fmla="*/ 8 h 35"/>
                <a:gd name="T8" fmla="*/ 23 w 28"/>
                <a:gd name="T9" fmla="*/ 8 h 35"/>
                <a:gd name="T10" fmla="*/ 23 w 28"/>
                <a:gd name="T11" fmla="*/ 31 h 35"/>
                <a:gd name="T12" fmla="*/ 22 w 28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5">
                  <a:moveTo>
                    <a:pt x="22" y="35"/>
                  </a:moveTo>
                  <a:cubicBezTo>
                    <a:pt x="16" y="35"/>
                    <a:pt x="11" y="35"/>
                    <a:pt x="6" y="35"/>
                  </a:cubicBezTo>
                  <a:cubicBezTo>
                    <a:pt x="4" y="31"/>
                    <a:pt x="3" y="27"/>
                    <a:pt x="2" y="23"/>
                  </a:cubicBezTo>
                  <a:cubicBezTo>
                    <a:pt x="0" y="18"/>
                    <a:pt x="1" y="13"/>
                    <a:pt x="4" y="8"/>
                  </a:cubicBezTo>
                  <a:cubicBezTo>
                    <a:pt x="9" y="0"/>
                    <a:pt x="19" y="0"/>
                    <a:pt x="23" y="8"/>
                  </a:cubicBezTo>
                  <a:cubicBezTo>
                    <a:pt x="28" y="15"/>
                    <a:pt x="27" y="23"/>
                    <a:pt x="23" y="31"/>
                  </a:cubicBezTo>
                  <a:cubicBezTo>
                    <a:pt x="22" y="32"/>
                    <a:pt x="22" y="34"/>
                    <a:pt x="22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5310958" y="3535464"/>
              <a:ext cx="1266826" cy="393700"/>
            </a:xfrm>
            <a:custGeom>
              <a:avLst/>
              <a:gdLst>
                <a:gd name="T0" fmla="*/ 67 w 76"/>
                <a:gd name="T1" fmla="*/ 24 h 24"/>
                <a:gd name="T2" fmla="*/ 69 w 76"/>
                <a:gd name="T3" fmla="*/ 6 h 24"/>
                <a:gd name="T4" fmla="*/ 7 w 76"/>
                <a:gd name="T5" fmla="*/ 6 h 24"/>
                <a:gd name="T6" fmla="*/ 8 w 76"/>
                <a:gd name="T7" fmla="*/ 24 h 24"/>
                <a:gd name="T8" fmla="*/ 7 w 76"/>
                <a:gd name="T9" fmla="*/ 24 h 24"/>
                <a:gd name="T10" fmla="*/ 0 w 76"/>
                <a:gd name="T11" fmla="*/ 0 h 24"/>
                <a:gd name="T12" fmla="*/ 76 w 76"/>
                <a:gd name="T13" fmla="*/ 0 h 24"/>
                <a:gd name="T14" fmla="*/ 69 w 76"/>
                <a:gd name="T15" fmla="*/ 24 h 24"/>
                <a:gd name="T16" fmla="*/ 67 w 7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24">
                  <a:moveTo>
                    <a:pt x="67" y="24"/>
                  </a:moveTo>
                  <a:cubicBezTo>
                    <a:pt x="68" y="18"/>
                    <a:pt x="68" y="12"/>
                    <a:pt x="69" y="6"/>
                  </a:cubicBezTo>
                  <a:cubicBezTo>
                    <a:pt x="48" y="6"/>
                    <a:pt x="28" y="6"/>
                    <a:pt x="7" y="6"/>
                  </a:cubicBezTo>
                  <a:cubicBezTo>
                    <a:pt x="7" y="12"/>
                    <a:pt x="8" y="18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4" y="16"/>
                    <a:pt x="2" y="8"/>
                    <a:pt x="0" y="0"/>
                  </a:cubicBezTo>
                  <a:cubicBezTo>
                    <a:pt x="25" y="0"/>
                    <a:pt x="50" y="0"/>
                    <a:pt x="76" y="0"/>
                  </a:cubicBezTo>
                  <a:cubicBezTo>
                    <a:pt x="73" y="8"/>
                    <a:pt x="71" y="16"/>
                    <a:pt x="69" y="24"/>
                  </a:cubicBezTo>
                  <a:cubicBezTo>
                    <a:pt x="68" y="24"/>
                    <a:pt x="68" y="24"/>
                    <a:pt x="67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5677671" y="3143352"/>
              <a:ext cx="533400" cy="311150"/>
            </a:xfrm>
            <a:custGeom>
              <a:avLst/>
              <a:gdLst>
                <a:gd name="T0" fmla="*/ 25 w 32"/>
                <a:gd name="T1" fmla="*/ 8 h 19"/>
                <a:gd name="T2" fmla="*/ 28 w 32"/>
                <a:gd name="T3" fmla="*/ 13 h 19"/>
                <a:gd name="T4" fmla="*/ 17 w 32"/>
                <a:gd name="T5" fmla="*/ 19 h 19"/>
                <a:gd name="T6" fmla="*/ 15 w 32"/>
                <a:gd name="T7" fmla="*/ 19 h 19"/>
                <a:gd name="T8" fmla="*/ 4 w 32"/>
                <a:gd name="T9" fmla="*/ 13 h 19"/>
                <a:gd name="T10" fmla="*/ 6 w 32"/>
                <a:gd name="T11" fmla="*/ 8 h 19"/>
                <a:gd name="T12" fmla="*/ 0 w 32"/>
                <a:gd name="T13" fmla="*/ 2 h 19"/>
                <a:gd name="T14" fmla="*/ 9 w 32"/>
                <a:gd name="T15" fmla="*/ 0 h 19"/>
                <a:gd name="T16" fmla="*/ 13 w 32"/>
                <a:gd name="T17" fmla="*/ 11 h 19"/>
                <a:gd name="T18" fmla="*/ 13 w 32"/>
                <a:gd name="T19" fmla="*/ 11 h 19"/>
                <a:gd name="T20" fmla="*/ 13 w 32"/>
                <a:gd name="T21" fmla="*/ 1 h 19"/>
                <a:gd name="T22" fmla="*/ 18 w 32"/>
                <a:gd name="T23" fmla="*/ 1 h 19"/>
                <a:gd name="T24" fmla="*/ 18 w 32"/>
                <a:gd name="T25" fmla="*/ 11 h 19"/>
                <a:gd name="T26" fmla="*/ 19 w 32"/>
                <a:gd name="T27" fmla="*/ 11 h 19"/>
                <a:gd name="T28" fmla="*/ 23 w 32"/>
                <a:gd name="T29" fmla="*/ 0 h 19"/>
                <a:gd name="T30" fmla="*/ 29 w 32"/>
                <a:gd name="T31" fmla="*/ 1 h 19"/>
                <a:gd name="T32" fmla="*/ 31 w 32"/>
                <a:gd name="T33" fmla="*/ 5 h 19"/>
                <a:gd name="T34" fmla="*/ 30 w 32"/>
                <a:gd name="T35" fmla="*/ 8 h 19"/>
                <a:gd name="T36" fmla="*/ 25 w 32"/>
                <a:gd name="T3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19">
                  <a:moveTo>
                    <a:pt x="25" y="8"/>
                  </a:moveTo>
                  <a:cubicBezTo>
                    <a:pt x="26" y="10"/>
                    <a:pt x="27" y="11"/>
                    <a:pt x="28" y="13"/>
                  </a:cubicBezTo>
                  <a:cubicBezTo>
                    <a:pt x="24" y="15"/>
                    <a:pt x="20" y="17"/>
                    <a:pt x="17" y="19"/>
                  </a:cubicBezTo>
                  <a:cubicBezTo>
                    <a:pt x="16" y="19"/>
                    <a:pt x="15" y="19"/>
                    <a:pt x="15" y="19"/>
                  </a:cubicBezTo>
                  <a:cubicBezTo>
                    <a:pt x="11" y="17"/>
                    <a:pt x="7" y="15"/>
                    <a:pt x="4" y="13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1" y="8"/>
                    <a:pt x="1" y="8"/>
                    <a:pt x="0" y="2"/>
                  </a:cubicBezTo>
                  <a:cubicBezTo>
                    <a:pt x="3" y="1"/>
                    <a:pt x="5" y="0"/>
                    <a:pt x="9" y="0"/>
                  </a:cubicBezTo>
                  <a:cubicBezTo>
                    <a:pt x="10" y="3"/>
                    <a:pt x="11" y="7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8"/>
                    <a:pt x="13" y="5"/>
                    <a:pt x="13" y="1"/>
                  </a:cubicBezTo>
                  <a:cubicBezTo>
                    <a:pt x="16" y="0"/>
                    <a:pt x="16" y="0"/>
                    <a:pt x="18" y="1"/>
                  </a:cubicBezTo>
                  <a:cubicBezTo>
                    <a:pt x="18" y="5"/>
                    <a:pt x="18" y="8"/>
                    <a:pt x="18" y="11"/>
                  </a:cubicBezTo>
                  <a:cubicBezTo>
                    <a:pt x="18" y="11"/>
                    <a:pt x="18" y="11"/>
                    <a:pt x="19" y="11"/>
                  </a:cubicBezTo>
                  <a:cubicBezTo>
                    <a:pt x="20" y="7"/>
                    <a:pt x="21" y="4"/>
                    <a:pt x="23" y="0"/>
                  </a:cubicBezTo>
                  <a:cubicBezTo>
                    <a:pt x="25" y="0"/>
                    <a:pt x="27" y="1"/>
                    <a:pt x="29" y="1"/>
                  </a:cubicBezTo>
                  <a:cubicBezTo>
                    <a:pt x="31" y="1"/>
                    <a:pt x="32" y="3"/>
                    <a:pt x="31" y="5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8" y="8"/>
                    <a:pt x="27" y="8"/>
                    <a:pt x="2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5977709" y="3176689"/>
              <a:ext cx="500063" cy="311150"/>
            </a:xfrm>
            <a:custGeom>
              <a:avLst/>
              <a:gdLst>
                <a:gd name="T0" fmla="*/ 0 w 30"/>
                <a:gd name="T1" fmla="*/ 18 h 19"/>
                <a:gd name="T2" fmla="*/ 12 w 30"/>
                <a:gd name="T3" fmla="*/ 12 h 19"/>
                <a:gd name="T4" fmla="*/ 9 w 30"/>
                <a:gd name="T5" fmla="*/ 7 h 19"/>
                <a:gd name="T6" fmla="*/ 13 w 30"/>
                <a:gd name="T7" fmla="*/ 8 h 19"/>
                <a:gd name="T8" fmla="*/ 15 w 30"/>
                <a:gd name="T9" fmla="*/ 0 h 19"/>
                <a:gd name="T10" fmla="*/ 24 w 30"/>
                <a:gd name="T11" fmla="*/ 2 h 19"/>
                <a:gd name="T12" fmla="*/ 25 w 30"/>
                <a:gd name="T13" fmla="*/ 3 h 19"/>
                <a:gd name="T14" fmla="*/ 30 w 30"/>
                <a:gd name="T15" fmla="*/ 19 h 19"/>
                <a:gd name="T16" fmla="*/ 0 w 30"/>
                <a:gd name="T17" fmla="*/ 19 h 19"/>
                <a:gd name="T18" fmla="*/ 0 w 30"/>
                <a:gd name="T1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9">
                  <a:moveTo>
                    <a:pt x="0" y="18"/>
                  </a:moveTo>
                  <a:cubicBezTo>
                    <a:pt x="4" y="16"/>
                    <a:pt x="8" y="14"/>
                    <a:pt x="12" y="12"/>
                  </a:cubicBezTo>
                  <a:cubicBezTo>
                    <a:pt x="11" y="10"/>
                    <a:pt x="10" y="9"/>
                    <a:pt x="9" y="7"/>
                  </a:cubicBezTo>
                  <a:cubicBezTo>
                    <a:pt x="11" y="7"/>
                    <a:pt x="12" y="8"/>
                    <a:pt x="13" y="8"/>
                  </a:cubicBezTo>
                  <a:cubicBezTo>
                    <a:pt x="14" y="5"/>
                    <a:pt x="14" y="3"/>
                    <a:pt x="15" y="0"/>
                  </a:cubicBezTo>
                  <a:cubicBezTo>
                    <a:pt x="18" y="1"/>
                    <a:pt x="21" y="2"/>
                    <a:pt x="24" y="2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6" y="9"/>
                    <a:pt x="28" y="14"/>
                    <a:pt x="30" y="19"/>
                  </a:cubicBezTo>
                  <a:cubicBezTo>
                    <a:pt x="20" y="19"/>
                    <a:pt x="1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5410971" y="3176689"/>
              <a:ext cx="500063" cy="311150"/>
            </a:xfrm>
            <a:custGeom>
              <a:avLst/>
              <a:gdLst>
                <a:gd name="T0" fmla="*/ 14 w 30"/>
                <a:gd name="T1" fmla="*/ 0 h 19"/>
                <a:gd name="T2" fmla="*/ 16 w 30"/>
                <a:gd name="T3" fmla="*/ 8 h 19"/>
                <a:gd name="T4" fmla="*/ 20 w 30"/>
                <a:gd name="T5" fmla="*/ 7 h 19"/>
                <a:gd name="T6" fmla="*/ 18 w 30"/>
                <a:gd name="T7" fmla="*/ 12 h 19"/>
                <a:gd name="T8" fmla="*/ 30 w 30"/>
                <a:gd name="T9" fmla="*/ 18 h 19"/>
                <a:gd name="T10" fmla="*/ 30 w 30"/>
                <a:gd name="T11" fmla="*/ 19 h 19"/>
                <a:gd name="T12" fmla="*/ 0 w 30"/>
                <a:gd name="T13" fmla="*/ 19 h 19"/>
                <a:gd name="T14" fmla="*/ 5 w 30"/>
                <a:gd name="T15" fmla="*/ 4 h 19"/>
                <a:gd name="T16" fmla="*/ 6 w 30"/>
                <a:gd name="T17" fmla="*/ 2 h 19"/>
                <a:gd name="T18" fmla="*/ 14 w 3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9">
                  <a:moveTo>
                    <a:pt x="14" y="0"/>
                  </a:moveTo>
                  <a:cubicBezTo>
                    <a:pt x="15" y="3"/>
                    <a:pt x="16" y="5"/>
                    <a:pt x="16" y="8"/>
                  </a:cubicBezTo>
                  <a:cubicBezTo>
                    <a:pt x="18" y="8"/>
                    <a:pt x="19" y="7"/>
                    <a:pt x="20" y="7"/>
                  </a:cubicBezTo>
                  <a:cubicBezTo>
                    <a:pt x="19" y="9"/>
                    <a:pt x="18" y="10"/>
                    <a:pt x="18" y="12"/>
                  </a:cubicBezTo>
                  <a:cubicBezTo>
                    <a:pt x="22" y="14"/>
                    <a:pt x="26" y="16"/>
                    <a:pt x="30" y="18"/>
                  </a:cubicBezTo>
                  <a:cubicBezTo>
                    <a:pt x="30" y="18"/>
                    <a:pt x="30" y="19"/>
                    <a:pt x="30" y="19"/>
                  </a:cubicBezTo>
                  <a:cubicBezTo>
                    <a:pt x="20" y="19"/>
                    <a:pt x="10" y="19"/>
                    <a:pt x="0" y="19"/>
                  </a:cubicBezTo>
                  <a:cubicBezTo>
                    <a:pt x="1" y="14"/>
                    <a:pt x="3" y="9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9" y="2"/>
                    <a:pt x="11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D4D181A8-1842-4FA6-8C32-9125D49442E8}"/>
              </a:ext>
            </a:extLst>
          </p:cNvPr>
          <p:cNvGrpSpPr/>
          <p:nvPr/>
        </p:nvGrpSpPr>
        <p:grpSpPr>
          <a:xfrm>
            <a:off x="3628345" y="4826180"/>
            <a:ext cx="8033607" cy="1256957"/>
            <a:chOff x="3628336" y="3336725"/>
            <a:chExt cx="8033607" cy="1256957"/>
          </a:xfrm>
        </p:grpSpPr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B4A475DE-733B-4FCA-A860-0235399EAF69}"/>
                </a:ext>
              </a:extLst>
            </p:cNvPr>
            <p:cNvGrpSpPr/>
            <p:nvPr/>
          </p:nvGrpSpPr>
          <p:grpSpPr>
            <a:xfrm>
              <a:off x="3628336" y="3376672"/>
              <a:ext cx="4217679" cy="1179262"/>
              <a:chOff x="3866265" y="1442486"/>
              <a:chExt cx="4217679" cy="1179262"/>
            </a:xfrm>
          </p:grpSpPr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550D6AF3-3A44-40EC-AB28-B1B7BD394091}"/>
                  </a:ext>
                </a:extLst>
              </p:cNvPr>
              <p:cNvSpPr txBox="1"/>
              <p:nvPr/>
            </p:nvSpPr>
            <p:spPr>
              <a:xfrm>
                <a:off x="3866266" y="1790751"/>
                <a:ext cx="42176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 Easy to change colors, photos and Text. You can simply impress your audience and add a unique zing and appeal to your Presentations. 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8FA75376-8AC4-4F12-A097-8154380A0245}"/>
                  </a:ext>
                </a:extLst>
              </p:cNvPr>
              <p:cNvSpPr txBox="1"/>
              <p:nvPr/>
            </p:nvSpPr>
            <p:spPr>
              <a:xfrm>
                <a:off x="3866265" y="1442486"/>
                <a:ext cx="42176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>
                    <a:cs typeface="Arial" pitchFamily="34" charset="0"/>
                  </a:rPr>
                  <a:t>Simple PowerPoint Presentation</a:t>
                </a:r>
                <a:endParaRPr lang="ko-KR" altLang="en-US" sz="1600" b="1" dirty="0">
                  <a:cs typeface="Arial" pitchFamily="34" charset="0"/>
                </a:endParaRPr>
              </a:p>
            </p:txBody>
          </p:sp>
        </p:grpSp>
        <p:grpSp>
          <p:nvGrpSpPr>
            <p:cNvPr id="75" name="그룹 112">
              <a:extLst>
                <a:ext uri="{FF2B5EF4-FFF2-40B4-BE49-F238E27FC236}">
                  <a16:creationId xmlns="" xmlns:a16="http://schemas.microsoft.com/office/drawing/2014/main" id="{86944725-AB47-420C-9FB4-FA21DBCF2135}"/>
                </a:ext>
              </a:extLst>
            </p:cNvPr>
            <p:cNvGrpSpPr/>
            <p:nvPr/>
          </p:nvGrpSpPr>
          <p:grpSpPr>
            <a:xfrm>
              <a:off x="8246212" y="3336725"/>
              <a:ext cx="3415731" cy="725786"/>
              <a:chOff x="1832149" y="1840455"/>
              <a:chExt cx="3892424" cy="827075"/>
            </a:xfrm>
            <a:solidFill>
              <a:schemeClr val="bg1">
                <a:lumMod val="75000"/>
              </a:schemeClr>
            </a:solidFill>
          </p:grpSpPr>
          <p:sp>
            <p:nvSpPr>
              <p:cNvPr id="76" name="Round Same Side Corner Rectangle 8">
                <a:extLst>
                  <a:ext uri="{FF2B5EF4-FFF2-40B4-BE49-F238E27FC236}">
                    <a16:creationId xmlns="" xmlns:a16="http://schemas.microsoft.com/office/drawing/2014/main" id="{6F49FD48-0E20-4CF8-B143-27BC15D4E9EE}"/>
                  </a:ext>
                </a:extLst>
              </p:cNvPr>
              <p:cNvSpPr/>
              <p:nvPr/>
            </p:nvSpPr>
            <p:spPr>
              <a:xfrm>
                <a:off x="18321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ound Same Side Corner Rectangle 8">
                <a:extLst>
                  <a:ext uri="{FF2B5EF4-FFF2-40B4-BE49-F238E27FC236}">
                    <a16:creationId xmlns="" xmlns:a16="http://schemas.microsoft.com/office/drawing/2014/main" id="{C343CDB7-1D36-4B2E-923F-4536A658F502}"/>
                  </a:ext>
                </a:extLst>
              </p:cNvPr>
              <p:cNvSpPr/>
              <p:nvPr/>
            </p:nvSpPr>
            <p:spPr>
              <a:xfrm>
                <a:off x="22297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ound Same Side Corner Rectangle 8">
                <a:extLst>
                  <a:ext uri="{FF2B5EF4-FFF2-40B4-BE49-F238E27FC236}">
                    <a16:creationId xmlns="" xmlns:a16="http://schemas.microsoft.com/office/drawing/2014/main" id="{9B290FCE-897A-4018-82B1-AF560D7133EB}"/>
                  </a:ext>
                </a:extLst>
              </p:cNvPr>
              <p:cNvSpPr/>
              <p:nvPr/>
            </p:nvSpPr>
            <p:spPr>
              <a:xfrm>
                <a:off x="26273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ound Same Side Corner Rectangle 8">
                <a:extLst>
                  <a:ext uri="{FF2B5EF4-FFF2-40B4-BE49-F238E27FC236}">
                    <a16:creationId xmlns="" xmlns:a16="http://schemas.microsoft.com/office/drawing/2014/main" id="{D536C8AE-1E67-41F2-9EF0-278CD8D9166B}"/>
                  </a:ext>
                </a:extLst>
              </p:cNvPr>
              <p:cNvSpPr/>
              <p:nvPr/>
            </p:nvSpPr>
            <p:spPr>
              <a:xfrm>
                <a:off x="30249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ound Same Side Corner Rectangle 8">
                <a:extLst>
                  <a:ext uri="{FF2B5EF4-FFF2-40B4-BE49-F238E27FC236}">
                    <a16:creationId xmlns="" xmlns:a16="http://schemas.microsoft.com/office/drawing/2014/main" id="{7D29C4AB-E5DF-46B8-A9C5-EAF7A5528034}"/>
                  </a:ext>
                </a:extLst>
              </p:cNvPr>
              <p:cNvSpPr/>
              <p:nvPr/>
            </p:nvSpPr>
            <p:spPr>
              <a:xfrm>
                <a:off x="34225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ound Same Side Corner Rectangle 8">
                <a:extLst>
                  <a:ext uri="{FF2B5EF4-FFF2-40B4-BE49-F238E27FC236}">
                    <a16:creationId xmlns="" xmlns:a16="http://schemas.microsoft.com/office/drawing/2014/main" id="{6289079C-D6D6-463C-9648-024644C80E6F}"/>
                  </a:ext>
                </a:extLst>
              </p:cNvPr>
              <p:cNvSpPr/>
              <p:nvPr/>
            </p:nvSpPr>
            <p:spPr>
              <a:xfrm>
                <a:off x="38201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ound Same Side Corner Rectangle 8">
                <a:extLst>
                  <a:ext uri="{FF2B5EF4-FFF2-40B4-BE49-F238E27FC236}">
                    <a16:creationId xmlns="" xmlns:a16="http://schemas.microsoft.com/office/drawing/2014/main" id="{3FC91F76-E768-4C6B-ABAD-E57BCA337CC1}"/>
                  </a:ext>
                </a:extLst>
              </p:cNvPr>
              <p:cNvSpPr/>
              <p:nvPr/>
            </p:nvSpPr>
            <p:spPr>
              <a:xfrm>
                <a:off x="42177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ound Same Side Corner Rectangle 8">
                <a:extLst>
                  <a:ext uri="{FF2B5EF4-FFF2-40B4-BE49-F238E27FC236}">
                    <a16:creationId xmlns="" xmlns:a16="http://schemas.microsoft.com/office/drawing/2014/main" id="{08A87EE9-E87E-4E23-A167-F09887FE0293}"/>
                  </a:ext>
                </a:extLst>
              </p:cNvPr>
              <p:cNvSpPr/>
              <p:nvPr/>
            </p:nvSpPr>
            <p:spPr>
              <a:xfrm>
                <a:off x="4615353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ound Same Side Corner Rectangle 8">
                <a:extLst>
                  <a:ext uri="{FF2B5EF4-FFF2-40B4-BE49-F238E27FC236}">
                    <a16:creationId xmlns="" xmlns:a16="http://schemas.microsoft.com/office/drawing/2014/main" id="{1016D7CC-9354-4B88-9FD6-97F73A71DE3B}"/>
                  </a:ext>
                </a:extLst>
              </p:cNvPr>
              <p:cNvSpPr/>
              <p:nvPr/>
            </p:nvSpPr>
            <p:spPr>
              <a:xfrm>
                <a:off x="50129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ound Same Side Corner Rectangle 8">
                <a:extLst>
                  <a:ext uri="{FF2B5EF4-FFF2-40B4-BE49-F238E27FC236}">
                    <a16:creationId xmlns="" xmlns:a16="http://schemas.microsoft.com/office/drawing/2014/main" id="{0E939E11-20AC-4A51-8D49-C6E4421CF061}"/>
                  </a:ext>
                </a:extLst>
              </p:cNvPr>
              <p:cNvSpPr/>
              <p:nvPr/>
            </p:nvSpPr>
            <p:spPr>
              <a:xfrm>
                <a:off x="5410543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31440BF9-C9AC-464D-85DB-4F61965BF2ED}"/>
                </a:ext>
              </a:extLst>
            </p:cNvPr>
            <p:cNvSpPr txBox="1"/>
            <p:nvPr/>
          </p:nvSpPr>
          <p:spPr>
            <a:xfrm>
              <a:off x="9517534" y="4255128"/>
              <a:ext cx="873097" cy="338554"/>
            </a:xfrm>
            <a:prstGeom prst="rect">
              <a:avLst/>
            </a:prstGeom>
            <a:solidFill>
              <a:srgbClr val="FD290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cs typeface="Arial" pitchFamily="34" charset="0"/>
                </a:rPr>
                <a:t>50%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D13CB191-FD5D-4647-91AA-EB0D5CD289C4}"/>
              </a:ext>
            </a:extLst>
          </p:cNvPr>
          <p:cNvGrpSpPr/>
          <p:nvPr/>
        </p:nvGrpSpPr>
        <p:grpSpPr>
          <a:xfrm>
            <a:off x="3628345" y="3337046"/>
            <a:ext cx="8033607" cy="1228125"/>
            <a:chOff x="3628336" y="4854369"/>
            <a:chExt cx="8033607" cy="1228125"/>
          </a:xfrm>
        </p:grpSpPr>
        <p:grpSp>
          <p:nvGrpSpPr>
            <p:cNvPr id="60" name="Group 59">
              <a:extLst>
                <a:ext uri="{FF2B5EF4-FFF2-40B4-BE49-F238E27FC236}">
                  <a16:creationId xmlns="" xmlns:a16="http://schemas.microsoft.com/office/drawing/2014/main" id="{3999929B-2832-4E5F-B03F-EED5BFCC2D3A}"/>
                </a:ext>
              </a:extLst>
            </p:cNvPr>
            <p:cNvGrpSpPr/>
            <p:nvPr/>
          </p:nvGrpSpPr>
          <p:grpSpPr>
            <a:xfrm>
              <a:off x="3628336" y="4878800"/>
              <a:ext cx="4217679" cy="1179262"/>
              <a:chOff x="3866265" y="1442486"/>
              <a:chExt cx="4217679" cy="1179262"/>
            </a:xfrm>
          </p:grpSpPr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96E0239C-5871-4C21-A082-C92B7EDDC298}"/>
                  </a:ext>
                </a:extLst>
              </p:cNvPr>
              <p:cNvSpPr txBox="1"/>
              <p:nvPr/>
            </p:nvSpPr>
            <p:spPr>
              <a:xfrm>
                <a:off x="3866266" y="1790751"/>
                <a:ext cx="42176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 Easy to change colors, photos and Text. You can simply impress your audience and add a unique zing and appeal to your Presentations. 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0A1C245B-4E35-4DB5-8E6D-CA9001718A7D}"/>
                  </a:ext>
                </a:extLst>
              </p:cNvPr>
              <p:cNvSpPr txBox="1"/>
              <p:nvPr/>
            </p:nvSpPr>
            <p:spPr>
              <a:xfrm>
                <a:off x="3866265" y="1442486"/>
                <a:ext cx="42176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>
                    <a:cs typeface="Arial" pitchFamily="34" charset="0"/>
                  </a:rPr>
                  <a:t>Simple PowerPoint Presentation</a:t>
                </a:r>
                <a:endParaRPr lang="ko-KR" altLang="en-US" sz="1600" b="1" dirty="0">
                  <a:cs typeface="Arial" pitchFamily="34" charset="0"/>
                </a:endParaRPr>
              </a:p>
            </p:txBody>
          </p:sp>
        </p:grpSp>
        <p:grpSp>
          <p:nvGrpSpPr>
            <p:cNvPr id="63" name="그룹 64">
              <a:extLst>
                <a:ext uri="{FF2B5EF4-FFF2-40B4-BE49-F238E27FC236}">
                  <a16:creationId xmlns="" xmlns:a16="http://schemas.microsoft.com/office/drawing/2014/main" id="{7D304D6D-E893-49FD-AD55-FA350AFACA69}"/>
                </a:ext>
              </a:extLst>
            </p:cNvPr>
            <p:cNvGrpSpPr/>
            <p:nvPr/>
          </p:nvGrpSpPr>
          <p:grpSpPr>
            <a:xfrm>
              <a:off x="8246212" y="4854369"/>
              <a:ext cx="3415731" cy="725786"/>
              <a:chOff x="1832149" y="1840455"/>
              <a:chExt cx="3892424" cy="827075"/>
            </a:xfrm>
            <a:solidFill>
              <a:schemeClr val="bg1">
                <a:lumMod val="75000"/>
              </a:schemeClr>
            </a:solidFill>
          </p:grpSpPr>
          <p:sp>
            <p:nvSpPr>
              <p:cNvPr id="64" name="Round Same Side Corner Rectangle 8">
                <a:extLst>
                  <a:ext uri="{FF2B5EF4-FFF2-40B4-BE49-F238E27FC236}">
                    <a16:creationId xmlns="" xmlns:a16="http://schemas.microsoft.com/office/drawing/2014/main" id="{10A95A73-580E-43B7-8338-88A53AF932DF}"/>
                  </a:ext>
                </a:extLst>
              </p:cNvPr>
              <p:cNvSpPr/>
              <p:nvPr/>
            </p:nvSpPr>
            <p:spPr>
              <a:xfrm>
                <a:off x="18321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ound Same Side Corner Rectangle 8">
                <a:extLst>
                  <a:ext uri="{FF2B5EF4-FFF2-40B4-BE49-F238E27FC236}">
                    <a16:creationId xmlns="" xmlns:a16="http://schemas.microsoft.com/office/drawing/2014/main" id="{C271E70B-35B1-4E84-8141-8D4A2D271A24}"/>
                  </a:ext>
                </a:extLst>
              </p:cNvPr>
              <p:cNvSpPr/>
              <p:nvPr/>
            </p:nvSpPr>
            <p:spPr>
              <a:xfrm>
                <a:off x="22297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ound Same Side Corner Rectangle 8">
                <a:extLst>
                  <a:ext uri="{FF2B5EF4-FFF2-40B4-BE49-F238E27FC236}">
                    <a16:creationId xmlns="" xmlns:a16="http://schemas.microsoft.com/office/drawing/2014/main" id="{35F258BE-6483-4403-8C1F-C8CC592CCEEF}"/>
                  </a:ext>
                </a:extLst>
              </p:cNvPr>
              <p:cNvSpPr/>
              <p:nvPr/>
            </p:nvSpPr>
            <p:spPr>
              <a:xfrm>
                <a:off x="26273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ound Same Side Corner Rectangle 8">
                <a:extLst>
                  <a:ext uri="{FF2B5EF4-FFF2-40B4-BE49-F238E27FC236}">
                    <a16:creationId xmlns="" xmlns:a16="http://schemas.microsoft.com/office/drawing/2014/main" id="{328395C1-11B3-49D1-B21B-1A2C59734C57}"/>
                  </a:ext>
                </a:extLst>
              </p:cNvPr>
              <p:cNvSpPr/>
              <p:nvPr/>
            </p:nvSpPr>
            <p:spPr>
              <a:xfrm>
                <a:off x="30249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ound Same Side Corner Rectangle 8">
                <a:extLst>
                  <a:ext uri="{FF2B5EF4-FFF2-40B4-BE49-F238E27FC236}">
                    <a16:creationId xmlns="" xmlns:a16="http://schemas.microsoft.com/office/drawing/2014/main" id="{7A18CCA3-7F78-4FDC-A042-96F2C5E167C3}"/>
                  </a:ext>
                </a:extLst>
              </p:cNvPr>
              <p:cNvSpPr/>
              <p:nvPr/>
            </p:nvSpPr>
            <p:spPr>
              <a:xfrm>
                <a:off x="34225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ound Same Side Corner Rectangle 8">
                <a:extLst>
                  <a:ext uri="{FF2B5EF4-FFF2-40B4-BE49-F238E27FC236}">
                    <a16:creationId xmlns="" xmlns:a16="http://schemas.microsoft.com/office/drawing/2014/main" id="{41A852CA-2CD2-4AA3-A729-7577C100FE71}"/>
                  </a:ext>
                </a:extLst>
              </p:cNvPr>
              <p:cNvSpPr/>
              <p:nvPr/>
            </p:nvSpPr>
            <p:spPr>
              <a:xfrm>
                <a:off x="38201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ound Same Side Corner Rectangle 8">
                <a:extLst>
                  <a:ext uri="{FF2B5EF4-FFF2-40B4-BE49-F238E27FC236}">
                    <a16:creationId xmlns="" xmlns:a16="http://schemas.microsoft.com/office/drawing/2014/main" id="{C1D14A48-5951-4C87-901C-9F259EB9C234}"/>
                  </a:ext>
                </a:extLst>
              </p:cNvPr>
              <p:cNvSpPr/>
              <p:nvPr/>
            </p:nvSpPr>
            <p:spPr>
              <a:xfrm>
                <a:off x="42177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ound Same Side Corner Rectangle 8">
                <a:extLst>
                  <a:ext uri="{FF2B5EF4-FFF2-40B4-BE49-F238E27FC236}">
                    <a16:creationId xmlns="" xmlns:a16="http://schemas.microsoft.com/office/drawing/2014/main" id="{3264BA85-A5B7-4184-ACBD-0A6F37C108A7}"/>
                  </a:ext>
                </a:extLst>
              </p:cNvPr>
              <p:cNvSpPr/>
              <p:nvPr/>
            </p:nvSpPr>
            <p:spPr>
              <a:xfrm>
                <a:off x="4615353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ound Same Side Corner Rectangle 8">
                <a:extLst>
                  <a:ext uri="{FF2B5EF4-FFF2-40B4-BE49-F238E27FC236}">
                    <a16:creationId xmlns="" xmlns:a16="http://schemas.microsoft.com/office/drawing/2014/main" id="{496F344B-8C85-4A7D-82E3-8157570AFCB7}"/>
                  </a:ext>
                </a:extLst>
              </p:cNvPr>
              <p:cNvSpPr/>
              <p:nvPr/>
            </p:nvSpPr>
            <p:spPr>
              <a:xfrm>
                <a:off x="50129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ound Same Side Corner Rectangle 8">
                <a:extLst>
                  <a:ext uri="{FF2B5EF4-FFF2-40B4-BE49-F238E27FC236}">
                    <a16:creationId xmlns="" xmlns:a16="http://schemas.microsoft.com/office/drawing/2014/main" id="{A9512EA3-F536-408B-A04A-1ECFAFA87561}"/>
                  </a:ext>
                </a:extLst>
              </p:cNvPr>
              <p:cNvSpPr/>
              <p:nvPr/>
            </p:nvSpPr>
            <p:spPr>
              <a:xfrm>
                <a:off x="5410543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C3921B47-1147-4680-9C3B-F1C2E26CB869}"/>
                </a:ext>
              </a:extLst>
            </p:cNvPr>
            <p:cNvSpPr txBox="1"/>
            <p:nvPr/>
          </p:nvSpPr>
          <p:spPr>
            <a:xfrm>
              <a:off x="9517534" y="5743940"/>
              <a:ext cx="873097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70%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FD41AA7A-0CAC-4FF2-89C9-5AAE614B4B62}"/>
              </a:ext>
            </a:extLst>
          </p:cNvPr>
          <p:cNvGrpSpPr/>
          <p:nvPr/>
        </p:nvGrpSpPr>
        <p:grpSpPr>
          <a:xfrm>
            <a:off x="3628336" y="1852311"/>
            <a:ext cx="8033616" cy="1223726"/>
            <a:chOff x="3628336" y="1852311"/>
            <a:chExt cx="8033616" cy="1223726"/>
          </a:xfrm>
        </p:grpSpPr>
        <p:grpSp>
          <p:nvGrpSpPr>
            <p:cNvPr id="57" name="Group 56">
              <a:extLst>
                <a:ext uri="{FF2B5EF4-FFF2-40B4-BE49-F238E27FC236}">
                  <a16:creationId xmlns="" xmlns:a16="http://schemas.microsoft.com/office/drawing/2014/main" id="{13E092FB-8024-438A-9343-5F77F7A95490}"/>
                </a:ext>
              </a:extLst>
            </p:cNvPr>
            <p:cNvGrpSpPr/>
            <p:nvPr/>
          </p:nvGrpSpPr>
          <p:grpSpPr>
            <a:xfrm>
              <a:off x="3628336" y="1874543"/>
              <a:ext cx="4217679" cy="1179262"/>
              <a:chOff x="3866265" y="1442486"/>
              <a:chExt cx="4217679" cy="1179262"/>
            </a:xfrm>
          </p:grpSpPr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494656BC-E5FF-4B11-8C3B-7A592F34B633}"/>
                  </a:ext>
                </a:extLst>
              </p:cNvPr>
              <p:cNvSpPr txBox="1"/>
              <p:nvPr/>
            </p:nvSpPr>
            <p:spPr>
              <a:xfrm>
                <a:off x="3866266" y="1790751"/>
                <a:ext cx="42176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 Easy to change colors, photos and Text. You can simply impress your audience and add a unique zing and appeal to your Presentations. 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B8374992-C4FC-46CC-892D-7C9D5AB2DE83}"/>
                  </a:ext>
                </a:extLst>
              </p:cNvPr>
              <p:cNvSpPr txBox="1"/>
              <p:nvPr/>
            </p:nvSpPr>
            <p:spPr>
              <a:xfrm>
                <a:off x="3866265" y="1442486"/>
                <a:ext cx="42176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>
                    <a:cs typeface="Arial" pitchFamily="34" charset="0"/>
                  </a:rPr>
                  <a:t>Simple PowerPoint Presentation</a:t>
                </a:r>
                <a:endParaRPr lang="ko-KR" altLang="en-US" sz="1600" b="1" dirty="0">
                  <a:cs typeface="Arial" pitchFamily="34" charset="0"/>
                </a:endParaRPr>
              </a:p>
            </p:txBody>
          </p:sp>
        </p:grpSp>
        <p:grpSp>
          <p:nvGrpSpPr>
            <p:cNvPr id="87" name="그룹 90">
              <a:extLst>
                <a:ext uri="{FF2B5EF4-FFF2-40B4-BE49-F238E27FC236}">
                  <a16:creationId xmlns="" xmlns:a16="http://schemas.microsoft.com/office/drawing/2014/main" id="{FC6D4F60-E806-4071-9939-651752374120}"/>
                </a:ext>
              </a:extLst>
            </p:cNvPr>
            <p:cNvGrpSpPr/>
            <p:nvPr/>
          </p:nvGrpSpPr>
          <p:grpSpPr>
            <a:xfrm>
              <a:off x="8246212" y="1852311"/>
              <a:ext cx="3415740" cy="725786"/>
              <a:chOff x="1832146" y="1840455"/>
              <a:chExt cx="3892427" cy="827075"/>
            </a:xfrm>
            <a:solidFill>
              <a:schemeClr val="bg1">
                <a:lumMod val="75000"/>
              </a:schemeClr>
            </a:solidFill>
          </p:grpSpPr>
          <p:sp>
            <p:nvSpPr>
              <p:cNvPr id="88" name="Round Same Side Corner Rectangle 8">
                <a:extLst>
                  <a:ext uri="{FF2B5EF4-FFF2-40B4-BE49-F238E27FC236}">
                    <a16:creationId xmlns="" xmlns:a16="http://schemas.microsoft.com/office/drawing/2014/main" id="{1DA58D6F-DCEF-46F6-923B-927B7A546E97}"/>
                  </a:ext>
                </a:extLst>
              </p:cNvPr>
              <p:cNvSpPr/>
              <p:nvPr/>
            </p:nvSpPr>
            <p:spPr>
              <a:xfrm>
                <a:off x="18321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ound Same Side Corner Rectangle 8">
                <a:extLst>
                  <a:ext uri="{FF2B5EF4-FFF2-40B4-BE49-F238E27FC236}">
                    <a16:creationId xmlns="" xmlns:a16="http://schemas.microsoft.com/office/drawing/2014/main" id="{603404BF-9163-46A0-8A4F-2C1EF05160D6}"/>
                  </a:ext>
                </a:extLst>
              </p:cNvPr>
              <p:cNvSpPr/>
              <p:nvPr/>
            </p:nvSpPr>
            <p:spPr>
              <a:xfrm>
                <a:off x="22297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ound Same Side Corner Rectangle 8">
                <a:extLst>
                  <a:ext uri="{FF2B5EF4-FFF2-40B4-BE49-F238E27FC236}">
                    <a16:creationId xmlns="" xmlns:a16="http://schemas.microsoft.com/office/drawing/2014/main" id="{274910CA-18B3-44BB-BCB3-15F5A32BBF4B}"/>
                  </a:ext>
                </a:extLst>
              </p:cNvPr>
              <p:cNvSpPr/>
              <p:nvPr/>
            </p:nvSpPr>
            <p:spPr>
              <a:xfrm>
                <a:off x="26273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ound Same Side Corner Rectangle 8">
                <a:extLst>
                  <a:ext uri="{FF2B5EF4-FFF2-40B4-BE49-F238E27FC236}">
                    <a16:creationId xmlns="" xmlns:a16="http://schemas.microsoft.com/office/drawing/2014/main" id="{61E70908-44BD-486A-8D35-A94A484EEE64}"/>
                  </a:ext>
                </a:extLst>
              </p:cNvPr>
              <p:cNvSpPr/>
              <p:nvPr/>
            </p:nvSpPr>
            <p:spPr>
              <a:xfrm>
                <a:off x="30249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ound Same Side Corner Rectangle 8">
                <a:extLst>
                  <a:ext uri="{FF2B5EF4-FFF2-40B4-BE49-F238E27FC236}">
                    <a16:creationId xmlns="" xmlns:a16="http://schemas.microsoft.com/office/drawing/2014/main" id="{4329C42A-F63B-453A-85B9-2E6A071501C8}"/>
                  </a:ext>
                </a:extLst>
              </p:cNvPr>
              <p:cNvSpPr/>
              <p:nvPr/>
            </p:nvSpPr>
            <p:spPr>
              <a:xfrm>
                <a:off x="34225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ound Same Side Corner Rectangle 8">
                <a:extLst>
                  <a:ext uri="{FF2B5EF4-FFF2-40B4-BE49-F238E27FC236}">
                    <a16:creationId xmlns="" xmlns:a16="http://schemas.microsoft.com/office/drawing/2014/main" id="{1AD94B8C-5438-4486-B531-9BD6B4DE253A}"/>
                  </a:ext>
                </a:extLst>
              </p:cNvPr>
              <p:cNvSpPr/>
              <p:nvPr/>
            </p:nvSpPr>
            <p:spPr>
              <a:xfrm>
                <a:off x="38201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ound Same Side Corner Rectangle 8">
                <a:extLst>
                  <a:ext uri="{FF2B5EF4-FFF2-40B4-BE49-F238E27FC236}">
                    <a16:creationId xmlns="" xmlns:a16="http://schemas.microsoft.com/office/drawing/2014/main" id="{9E78A31A-1FF9-4D41-B363-7DBEBBE385B2}"/>
                  </a:ext>
                </a:extLst>
              </p:cNvPr>
              <p:cNvSpPr/>
              <p:nvPr/>
            </p:nvSpPr>
            <p:spPr>
              <a:xfrm>
                <a:off x="42177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ound Same Side Corner Rectangle 8">
                <a:extLst>
                  <a:ext uri="{FF2B5EF4-FFF2-40B4-BE49-F238E27FC236}">
                    <a16:creationId xmlns="" xmlns:a16="http://schemas.microsoft.com/office/drawing/2014/main" id="{E78D98BF-BA08-4ED1-9252-6A591CC31995}"/>
                  </a:ext>
                </a:extLst>
              </p:cNvPr>
              <p:cNvSpPr/>
              <p:nvPr/>
            </p:nvSpPr>
            <p:spPr>
              <a:xfrm>
                <a:off x="46153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ound Same Side Corner Rectangle 8">
                <a:extLst>
                  <a:ext uri="{FF2B5EF4-FFF2-40B4-BE49-F238E27FC236}">
                    <a16:creationId xmlns="" xmlns:a16="http://schemas.microsoft.com/office/drawing/2014/main" id="{76B3FB0B-80D2-4AC3-8823-1749DDBCD73E}"/>
                  </a:ext>
                </a:extLst>
              </p:cNvPr>
              <p:cNvSpPr/>
              <p:nvPr/>
            </p:nvSpPr>
            <p:spPr>
              <a:xfrm>
                <a:off x="50129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ound Same Side Corner Rectangle 8">
                <a:extLst>
                  <a:ext uri="{FF2B5EF4-FFF2-40B4-BE49-F238E27FC236}">
                    <a16:creationId xmlns="" xmlns:a16="http://schemas.microsoft.com/office/drawing/2014/main" id="{D7A57159-BF0A-4C2D-A33B-71CE830283E8}"/>
                  </a:ext>
                </a:extLst>
              </p:cNvPr>
              <p:cNvSpPr/>
              <p:nvPr/>
            </p:nvSpPr>
            <p:spPr>
              <a:xfrm>
                <a:off x="5410543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CA921725-48F5-4C94-B102-B1EFDDBD88A8}"/>
                </a:ext>
              </a:extLst>
            </p:cNvPr>
            <p:cNvSpPr txBox="1"/>
            <p:nvPr/>
          </p:nvSpPr>
          <p:spPr>
            <a:xfrm>
              <a:off x="9517534" y="2737483"/>
              <a:ext cx="873097" cy="338554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cs typeface="Arial" pitchFamily="34" charset="0"/>
                </a:rPr>
                <a:t>60%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255588" y="2132013"/>
            <a:ext cx="2946400" cy="1376362"/>
          </a:xfrm>
          <a:custGeom>
            <a:avLst/>
            <a:gdLst>
              <a:gd name="T0" fmla="*/ 59 w 118"/>
              <a:gd name="T1" fmla="*/ 61 h 61"/>
              <a:gd name="T2" fmla="*/ 4 w 118"/>
              <a:gd name="T3" fmla="*/ 61 h 61"/>
              <a:gd name="T4" fmla="*/ 0 w 118"/>
              <a:gd name="T5" fmla="*/ 57 h 61"/>
              <a:gd name="T6" fmla="*/ 0 w 118"/>
              <a:gd name="T7" fmla="*/ 4 h 61"/>
              <a:gd name="T8" fmla="*/ 4 w 118"/>
              <a:gd name="T9" fmla="*/ 0 h 61"/>
              <a:gd name="T10" fmla="*/ 113 w 118"/>
              <a:gd name="T11" fmla="*/ 0 h 61"/>
              <a:gd name="T12" fmla="*/ 118 w 118"/>
              <a:gd name="T13" fmla="*/ 5 h 61"/>
              <a:gd name="T14" fmla="*/ 118 w 118"/>
              <a:gd name="T15" fmla="*/ 57 h 61"/>
              <a:gd name="T16" fmla="*/ 114 w 118"/>
              <a:gd name="T17" fmla="*/ 61 h 61"/>
              <a:gd name="T18" fmla="*/ 59 w 118"/>
              <a:gd name="T19" fmla="*/ 61 h 61"/>
              <a:gd name="T20" fmla="*/ 60 w 118"/>
              <a:gd name="T21" fmla="*/ 31 h 61"/>
              <a:gd name="T22" fmla="*/ 60 w 118"/>
              <a:gd name="T23" fmla="*/ 22 h 61"/>
              <a:gd name="T24" fmla="*/ 60 w 118"/>
              <a:gd name="T25" fmla="*/ 22 h 61"/>
              <a:gd name="T26" fmla="*/ 52 w 118"/>
              <a:gd name="T27" fmla="*/ 14 h 61"/>
              <a:gd name="T28" fmla="*/ 44 w 118"/>
              <a:gd name="T29" fmla="*/ 21 h 61"/>
              <a:gd name="T30" fmla="*/ 44 w 118"/>
              <a:gd name="T31" fmla="*/ 40 h 61"/>
              <a:gd name="T32" fmla="*/ 52 w 118"/>
              <a:gd name="T33" fmla="*/ 47 h 61"/>
              <a:gd name="T34" fmla="*/ 60 w 118"/>
              <a:gd name="T35" fmla="*/ 39 h 61"/>
              <a:gd name="T36" fmla="*/ 60 w 118"/>
              <a:gd name="T37" fmla="*/ 31 h 61"/>
              <a:gd name="T38" fmla="*/ 25 w 118"/>
              <a:gd name="T39" fmla="*/ 15 h 61"/>
              <a:gd name="T40" fmla="*/ 30 w 118"/>
              <a:gd name="T41" fmla="*/ 46 h 61"/>
              <a:gd name="T42" fmla="*/ 37 w 118"/>
              <a:gd name="T43" fmla="*/ 46 h 61"/>
              <a:gd name="T44" fmla="*/ 42 w 118"/>
              <a:gd name="T45" fmla="*/ 15 h 61"/>
              <a:gd name="T46" fmla="*/ 38 w 118"/>
              <a:gd name="T47" fmla="*/ 15 h 61"/>
              <a:gd name="T48" fmla="*/ 34 w 118"/>
              <a:gd name="T49" fmla="*/ 39 h 61"/>
              <a:gd name="T50" fmla="*/ 34 w 118"/>
              <a:gd name="T51" fmla="*/ 38 h 61"/>
              <a:gd name="T52" fmla="*/ 30 w 118"/>
              <a:gd name="T53" fmla="*/ 15 h 61"/>
              <a:gd name="T54" fmla="*/ 25 w 118"/>
              <a:gd name="T55" fmla="*/ 15 h 61"/>
              <a:gd name="T56" fmla="*/ 79 w 118"/>
              <a:gd name="T57" fmla="*/ 15 h 61"/>
              <a:gd name="T58" fmla="*/ 79 w 118"/>
              <a:gd name="T59" fmla="*/ 46 h 61"/>
              <a:gd name="T60" fmla="*/ 93 w 118"/>
              <a:gd name="T61" fmla="*/ 46 h 61"/>
              <a:gd name="T62" fmla="*/ 93 w 118"/>
              <a:gd name="T63" fmla="*/ 42 h 61"/>
              <a:gd name="T64" fmla="*/ 84 w 118"/>
              <a:gd name="T65" fmla="*/ 42 h 61"/>
              <a:gd name="T66" fmla="*/ 84 w 118"/>
              <a:gd name="T67" fmla="*/ 32 h 61"/>
              <a:gd name="T68" fmla="*/ 88 w 118"/>
              <a:gd name="T69" fmla="*/ 32 h 61"/>
              <a:gd name="T70" fmla="*/ 91 w 118"/>
              <a:gd name="T71" fmla="*/ 28 h 61"/>
              <a:gd name="T72" fmla="*/ 84 w 118"/>
              <a:gd name="T73" fmla="*/ 28 h 61"/>
              <a:gd name="T74" fmla="*/ 84 w 118"/>
              <a:gd name="T75" fmla="*/ 19 h 61"/>
              <a:gd name="T76" fmla="*/ 93 w 118"/>
              <a:gd name="T77" fmla="*/ 19 h 61"/>
              <a:gd name="T78" fmla="*/ 93 w 118"/>
              <a:gd name="T79" fmla="*/ 15 h 61"/>
              <a:gd name="T80" fmla="*/ 79 w 118"/>
              <a:gd name="T81" fmla="*/ 15 h 61"/>
              <a:gd name="T82" fmla="*/ 67 w 118"/>
              <a:gd name="T83" fmla="*/ 19 h 61"/>
              <a:gd name="T84" fmla="*/ 67 w 118"/>
              <a:gd name="T85" fmla="*/ 46 h 61"/>
              <a:gd name="T86" fmla="*/ 72 w 118"/>
              <a:gd name="T87" fmla="*/ 46 h 61"/>
              <a:gd name="T88" fmla="*/ 72 w 118"/>
              <a:gd name="T89" fmla="*/ 19 h 61"/>
              <a:gd name="T90" fmla="*/ 77 w 118"/>
              <a:gd name="T91" fmla="*/ 19 h 61"/>
              <a:gd name="T92" fmla="*/ 77 w 118"/>
              <a:gd name="T93" fmla="*/ 15 h 61"/>
              <a:gd name="T94" fmla="*/ 62 w 118"/>
              <a:gd name="T95" fmla="*/ 15 h 61"/>
              <a:gd name="T96" fmla="*/ 62 w 118"/>
              <a:gd name="T97" fmla="*/ 19 h 61"/>
              <a:gd name="T98" fmla="*/ 67 w 118"/>
              <a:gd name="T99" fmla="*/ 1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8" h="61">
                <a:moveTo>
                  <a:pt x="59" y="61"/>
                </a:moveTo>
                <a:cubicBezTo>
                  <a:pt x="41" y="61"/>
                  <a:pt x="22" y="61"/>
                  <a:pt x="4" y="61"/>
                </a:cubicBezTo>
                <a:cubicBezTo>
                  <a:pt x="0" y="61"/>
                  <a:pt x="0" y="61"/>
                  <a:pt x="0" y="57"/>
                </a:cubicBezTo>
                <a:cubicBezTo>
                  <a:pt x="0" y="39"/>
                  <a:pt x="0" y="21"/>
                  <a:pt x="0" y="4"/>
                </a:cubicBezTo>
                <a:cubicBezTo>
                  <a:pt x="0" y="0"/>
                  <a:pt x="0" y="0"/>
                  <a:pt x="4" y="0"/>
                </a:cubicBezTo>
                <a:cubicBezTo>
                  <a:pt x="40" y="0"/>
                  <a:pt x="77" y="0"/>
                  <a:pt x="113" y="0"/>
                </a:cubicBezTo>
                <a:cubicBezTo>
                  <a:pt x="118" y="0"/>
                  <a:pt x="118" y="0"/>
                  <a:pt x="118" y="5"/>
                </a:cubicBezTo>
                <a:cubicBezTo>
                  <a:pt x="118" y="22"/>
                  <a:pt x="118" y="39"/>
                  <a:pt x="118" y="57"/>
                </a:cubicBezTo>
                <a:cubicBezTo>
                  <a:pt x="118" y="61"/>
                  <a:pt x="118" y="61"/>
                  <a:pt x="114" y="61"/>
                </a:cubicBezTo>
                <a:cubicBezTo>
                  <a:pt x="95" y="61"/>
                  <a:pt x="77" y="61"/>
                  <a:pt x="59" y="61"/>
                </a:cubicBezTo>
                <a:close/>
                <a:moveTo>
                  <a:pt x="60" y="31"/>
                </a:moveTo>
                <a:cubicBezTo>
                  <a:pt x="60" y="28"/>
                  <a:pt x="60" y="25"/>
                  <a:pt x="60" y="22"/>
                </a:cubicBezTo>
                <a:cubicBezTo>
                  <a:pt x="60" y="22"/>
                  <a:pt x="60" y="22"/>
                  <a:pt x="60" y="22"/>
                </a:cubicBezTo>
                <a:cubicBezTo>
                  <a:pt x="59" y="17"/>
                  <a:pt x="56" y="14"/>
                  <a:pt x="52" y="14"/>
                </a:cubicBezTo>
                <a:cubicBezTo>
                  <a:pt x="48" y="14"/>
                  <a:pt x="45" y="17"/>
                  <a:pt x="44" y="21"/>
                </a:cubicBezTo>
                <a:cubicBezTo>
                  <a:pt x="44" y="27"/>
                  <a:pt x="44" y="33"/>
                  <a:pt x="44" y="40"/>
                </a:cubicBezTo>
                <a:cubicBezTo>
                  <a:pt x="45" y="44"/>
                  <a:pt x="48" y="47"/>
                  <a:pt x="52" y="47"/>
                </a:cubicBezTo>
                <a:cubicBezTo>
                  <a:pt x="57" y="47"/>
                  <a:pt x="59" y="44"/>
                  <a:pt x="60" y="39"/>
                </a:cubicBezTo>
                <a:cubicBezTo>
                  <a:pt x="60" y="36"/>
                  <a:pt x="60" y="33"/>
                  <a:pt x="60" y="31"/>
                </a:cubicBezTo>
                <a:close/>
                <a:moveTo>
                  <a:pt x="25" y="15"/>
                </a:moveTo>
                <a:cubicBezTo>
                  <a:pt x="27" y="25"/>
                  <a:pt x="28" y="36"/>
                  <a:pt x="30" y="46"/>
                </a:cubicBezTo>
                <a:cubicBezTo>
                  <a:pt x="33" y="46"/>
                  <a:pt x="35" y="46"/>
                  <a:pt x="37" y="46"/>
                </a:cubicBezTo>
                <a:cubicBezTo>
                  <a:pt x="39" y="36"/>
                  <a:pt x="41" y="25"/>
                  <a:pt x="42" y="15"/>
                </a:cubicBezTo>
                <a:cubicBezTo>
                  <a:pt x="41" y="15"/>
                  <a:pt x="39" y="15"/>
                  <a:pt x="38" y="15"/>
                </a:cubicBezTo>
                <a:cubicBezTo>
                  <a:pt x="37" y="23"/>
                  <a:pt x="35" y="31"/>
                  <a:pt x="34" y="39"/>
                </a:cubicBezTo>
                <a:cubicBezTo>
                  <a:pt x="34" y="39"/>
                  <a:pt x="34" y="38"/>
                  <a:pt x="34" y="38"/>
                </a:cubicBezTo>
                <a:cubicBezTo>
                  <a:pt x="32" y="31"/>
                  <a:pt x="31" y="23"/>
                  <a:pt x="30" y="15"/>
                </a:cubicBezTo>
                <a:cubicBezTo>
                  <a:pt x="28" y="15"/>
                  <a:pt x="27" y="15"/>
                  <a:pt x="25" y="15"/>
                </a:cubicBezTo>
                <a:close/>
                <a:moveTo>
                  <a:pt x="79" y="15"/>
                </a:moveTo>
                <a:cubicBezTo>
                  <a:pt x="79" y="25"/>
                  <a:pt x="79" y="36"/>
                  <a:pt x="79" y="46"/>
                </a:cubicBezTo>
                <a:cubicBezTo>
                  <a:pt x="84" y="46"/>
                  <a:pt x="88" y="46"/>
                  <a:pt x="93" y="46"/>
                </a:cubicBezTo>
                <a:cubicBezTo>
                  <a:pt x="93" y="45"/>
                  <a:pt x="93" y="44"/>
                  <a:pt x="93" y="42"/>
                </a:cubicBezTo>
                <a:cubicBezTo>
                  <a:pt x="90" y="42"/>
                  <a:pt x="87" y="42"/>
                  <a:pt x="84" y="42"/>
                </a:cubicBezTo>
                <a:cubicBezTo>
                  <a:pt x="84" y="39"/>
                  <a:pt x="84" y="36"/>
                  <a:pt x="84" y="32"/>
                </a:cubicBezTo>
                <a:cubicBezTo>
                  <a:pt x="86" y="32"/>
                  <a:pt x="87" y="32"/>
                  <a:pt x="88" y="32"/>
                </a:cubicBezTo>
                <a:cubicBezTo>
                  <a:pt x="91" y="32"/>
                  <a:pt x="92" y="32"/>
                  <a:pt x="91" y="28"/>
                </a:cubicBezTo>
                <a:cubicBezTo>
                  <a:pt x="89" y="28"/>
                  <a:pt x="86" y="28"/>
                  <a:pt x="84" y="28"/>
                </a:cubicBezTo>
                <a:cubicBezTo>
                  <a:pt x="84" y="25"/>
                  <a:pt x="84" y="22"/>
                  <a:pt x="84" y="19"/>
                </a:cubicBezTo>
                <a:cubicBezTo>
                  <a:pt x="87" y="19"/>
                  <a:pt x="90" y="19"/>
                  <a:pt x="93" y="19"/>
                </a:cubicBezTo>
                <a:cubicBezTo>
                  <a:pt x="93" y="17"/>
                  <a:pt x="93" y="16"/>
                  <a:pt x="93" y="15"/>
                </a:cubicBezTo>
                <a:cubicBezTo>
                  <a:pt x="88" y="15"/>
                  <a:pt x="84" y="15"/>
                  <a:pt x="79" y="15"/>
                </a:cubicBezTo>
                <a:close/>
                <a:moveTo>
                  <a:pt x="67" y="19"/>
                </a:moveTo>
                <a:cubicBezTo>
                  <a:pt x="67" y="28"/>
                  <a:pt x="67" y="37"/>
                  <a:pt x="67" y="46"/>
                </a:cubicBezTo>
                <a:cubicBezTo>
                  <a:pt x="69" y="46"/>
                  <a:pt x="70" y="46"/>
                  <a:pt x="72" y="46"/>
                </a:cubicBezTo>
                <a:cubicBezTo>
                  <a:pt x="72" y="37"/>
                  <a:pt x="72" y="28"/>
                  <a:pt x="72" y="19"/>
                </a:cubicBezTo>
                <a:cubicBezTo>
                  <a:pt x="74" y="19"/>
                  <a:pt x="75" y="19"/>
                  <a:pt x="77" y="19"/>
                </a:cubicBezTo>
                <a:cubicBezTo>
                  <a:pt x="77" y="17"/>
                  <a:pt x="77" y="16"/>
                  <a:pt x="77" y="15"/>
                </a:cubicBezTo>
                <a:cubicBezTo>
                  <a:pt x="72" y="15"/>
                  <a:pt x="67" y="15"/>
                  <a:pt x="62" y="15"/>
                </a:cubicBezTo>
                <a:cubicBezTo>
                  <a:pt x="62" y="16"/>
                  <a:pt x="62" y="17"/>
                  <a:pt x="62" y="19"/>
                </a:cubicBezTo>
                <a:cubicBezTo>
                  <a:pt x="63" y="19"/>
                  <a:pt x="65" y="19"/>
                  <a:pt x="67" y="1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-19050" y="3959225"/>
            <a:ext cx="1147763" cy="766762"/>
          </a:xfrm>
          <a:custGeom>
            <a:avLst/>
            <a:gdLst>
              <a:gd name="T0" fmla="*/ 0 w 46"/>
              <a:gd name="T1" fmla="*/ 34 h 34"/>
              <a:gd name="T2" fmla="*/ 0 w 46"/>
              <a:gd name="T3" fmla="*/ 1 h 34"/>
              <a:gd name="T4" fmla="*/ 3 w 46"/>
              <a:gd name="T5" fmla="*/ 1 h 34"/>
              <a:gd name="T6" fmla="*/ 39 w 46"/>
              <a:gd name="T7" fmla="*/ 1 h 34"/>
              <a:gd name="T8" fmla="*/ 42 w 46"/>
              <a:gd name="T9" fmla="*/ 2 h 34"/>
              <a:gd name="T10" fmla="*/ 46 w 46"/>
              <a:gd name="T11" fmla="*/ 3 h 34"/>
              <a:gd name="T12" fmla="*/ 46 w 46"/>
              <a:gd name="T13" fmla="*/ 31 h 34"/>
              <a:gd name="T14" fmla="*/ 42 w 46"/>
              <a:gd name="T15" fmla="*/ 34 h 34"/>
              <a:gd name="T16" fmla="*/ 40 w 46"/>
              <a:gd name="T17" fmla="*/ 34 h 34"/>
              <a:gd name="T18" fmla="*/ 0 w 46"/>
              <a:gd name="T1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" h="34">
                <a:moveTo>
                  <a:pt x="0" y="34"/>
                </a:moveTo>
                <a:cubicBezTo>
                  <a:pt x="0" y="23"/>
                  <a:pt x="0" y="12"/>
                  <a:pt x="0" y="1"/>
                </a:cubicBezTo>
                <a:cubicBezTo>
                  <a:pt x="1" y="1"/>
                  <a:pt x="2" y="1"/>
                  <a:pt x="3" y="1"/>
                </a:cubicBezTo>
                <a:cubicBezTo>
                  <a:pt x="15" y="1"/>
                  <a:pt x="27" y="1"/>
                  <a:pt x="39" y="1"/>
                </a:cubicBezTo>
                <a:cubicBezTo>
                  <a:pt x="40" y="1"/>
                  <a:pt x="42" y="0"/>
                  <a:pt x="42" y="2"/>
                </a:cubicBezTo>
                <a:cubicBezTo>
                  <a:pt x="43" y="3"/>
                  <a:pt x="45" y="3"/>
                  <a:pt x="46" y="3"/>
                </a:cubicBezTo>
                <a:cubicBezTo>
                  <a:pt x="46" y="13"/>
                  <a:pt x="46" y="22"/>
                  <a:pt x="46" y="31"/>
                </a:cubicBezTo>
                <a:cubicBezTo>
                  <a:pt x="45" y="32"/>
                  <a:pt x="42" y="31"/>
                  <a:pt x="42" y="34"/>
                </a:cubicBezTo>
                <a:cubicBezTo>
                  <a:pt x="42" y="34"/>
                  <a:pt x="41" y="34"/>
                  <a:pt x="40" y="34"/>
                </a:cubicBezTo>
                <a:cubicBezTo>
                  <a:pt x="27" y="34"/>
                  <a:pt x="14" y="34"/>
                  <a:pt x="0" y="34"/>
                </a:cubicBezTo>
                <a:close/>
              </a:path>
            </a:pathLst>
          </a:custGeom>
          <a:solidFill>
            <a:srgbClr val="FD290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1179513" y="3981450"/>
            <a:ext cx="998538" cy="744537"/>
          </a:xfrm>
          <a:custGeom>
            <a:avLst/>
            <a:gdLst>
              <a:gd name="T0" fmla="*/ 0 w 40"/>
              <a:gd name="T1" fmla="*/ 6 h 33"/>
              <a:gd name="T2" fmla="*/ 4 w 40"/>
              <a:gd name="T3" fmla="*/ 5 h 33"/>
              <a:gd name="T4" fmla="*/ 12 w 40"/>
              <a:gd name="T5" fmla="*/ 0 h 33"/>
              <a:gd name="T6" fmla="*/ 34 w 40"/>
              <a:gd name="T7" fmla="*/ 0 h 33"/>
              <a:gd name="T8" fmla="*/ 39 w 40"/>
              <a:gd name="T9" fmla="*/ 3 h 33"/>
              <a:gd name="T10" fmla="*/ 37 w 40"/>
              <a:gd name="T11" fmla="*/ 8 h 33"/>
              <a:gd name="T12" fmla="*/ 37 w 40"/>
              <a:gd name="T13" fmla="*/ 16 h 33"/>
              <a:gd name="T14" fmla="*/ 36 w 40"/>
              <a:gd name="T15" fmla="*/ 25 h 33"/>
              <a:gd name="T16" fmla="*/ 38 w 40"/>
              <a:gd name="T17" fmla="*/ 26 h 33"/>
              <a:gd name="T18" fmla="*/ 35 w 40"/>
              <a:gd name="T19" fmla="*/ 32 h 33"/>
              <a:gd name="T20" fmla="*/ 9 w 40"/>
              <a:gd name="T21" fmla="*/ 32 h 33"/>
              <a:gd name="T22" fmla="*/ 4 w 40"/>
              <a:gd name="T23" fmla="*/ 28 h 33"/>
              <a:gd name="T24" fmla="*/ 0 w 40"/>
              <a:gd name="T25" fmla="*/ 27 h 33"/>
              <a:gd name="T26" fmla="*/ 0 w 40"/>
              <a:gd name="T27" fmla="*/ 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" h="33">
                <a:moveTo>
                  <a:pt x="0" y="6"/>
                </a:moveTo>
                <a:cubicBezTo>
                  <a:pt x="1" y="6"/>
                  <a:pt x="2" y="5"/>
                  <a:pt x="4" y="5"/>
                </a:cubicBezTo>
                <a:cubicBezTo>
                  <a:pt x="5" y="1"/>
                  <a:pt x="8" y="0"/>
                  <a:pt x="12" y="0"/>
                </a:cubicBezTo>
                <a:cubicBezTo>
                  <a:pt x="19" y="0"/>
                  <a:pt x="27" y="0"/>
                  <a:pt x="34" y="0"/>
                </a:cubicBezTo>
                <a:cubicBezTo>
                  <a:pt x="36" y="0"/>
                  <a:pt x="38" y="0"/>
                  <a:pt x="39" y="3"/>
                </a:cubicBezTo>
                <a:cubicBezTo>
                  <a:pt x="39" y="5"/>
                  <a:pt x="39" y="7"/>
                  <a:pt x="37" y="8"/>
                </a:cubicBezTo>
                <a:cubicBezTo>
                  <a:pt x="40" y="12"/>
                  <a:pt x="40" y="13"/>
                  <a:pt x="37" y="16"/>
                </a:cubicBezTo>
                <a:cubicBezTo>
                  <a:pt x="40" y="20"/>
                  <a:pt x="40" y="22"/>
                  <a:pt x="36" y="25"/>
                </a:cubicBezTo>
                <a:cubicBezTo>
                  <a:pt x="37" y="25"/>
                  <a:pt x="38" y="26"/>
                  <a:pt x="38" y="26"/>
                </a:cubicBezTo>
                <a:cubicBezTo>
                  <a:pt x="40" y="29"/>
                  <a:pt x="39" y="32"/>
                  <a:pt x="35" y="32"/>
                </a:cubicBezTo>
                <a:cubicBezTo>
                  <a:pt x="26" y="33"/>
                  <a:pt x="18" y="33"/>
                  <a:pt x="9" y="32"/>
                </a:cubicBezTo>
                <a:cubicBezTo>
                  <a:pt x="6" y="32"/>
                  <a:pt x="5" y="30"/>
                  <a:pt x="4" y="28"/>
                </a:cubicBezTo>
                <a:cubicBezTo>
                  <a:pt x="3" y="27"/>
                  <a:pt x="1" y="27"/>
                  <a:pt x="0" y="27"/>
                </a:cubicBezTo>
                <a:cubicBezTo>
                  <a:pt x="0" y="20"/>
                  <a:pt x="0" y="13"/>
                  <a:pt x="0" y="6"/>
                </a:cubicBezTo>
                <a:close/>
              </a:path>
            </a:pathLst>
          </a:custGeom>
          <a:solidFill>
            <a:srgbClr val="FD290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1554163" y="4748213"/>
            <a:ext cx="323850" cy="587375"/>
          </a:xfrm>
          <a:custGeom>
            <a:avLst/>
            <a:gdLst>
              <a:gd name="T0" fmla="*/ 13 w 13"/>
              <a:gd name="T1" fmla="*/ 26 h 26"/>
              <a:gd name="T2" fmla="*/ 1 w 13"/>
              <a:gd name="T3" fmla="*/ 26 h 26"/>
              <a:gd name="T4" fmla="*/ 0 w 13"/>
              <a:gd name="T5" fmla="*/ 24 h 26"/>
              <a:gd name="T6" fmla="*/ 0 w 13"/>
              <a:gd name="T7" fmla="*/ 0 h 26"/>
              <a:gd name="T8" fmla="*/ 13 w 13"/>
              <a:gd name="T9" fmla="*/ 0 h 26"/>
              <a:gd name="T10" fmla="*/ 13 w 13"/>
              <a:gd name="T11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26">
                <a:moveTo>
                  <a:pt x="13" y="26"/>
                </a:moveTo>
                <a:cubicBezTo>
                  <a:pt x="9" y="26"/>
                  <a:pt x="5" y="26"/>
                  <a:pt x="1" y="26"/>
                </a:cubicBezTo>
                <a:cubicBezTo>
                  <a:pt x="1" y="25"/>
                  <a:pt x="0" y="25"/>
                  <a:pt x="0" y="24"/>
                </a:cubicBezTo>
                <a:cubicBezTo>
                  <a:pt x="0" y="17"/>
                  <a:pt x="0" y="9"/>
                  <a:pt x="0" y="0"/>
                </a:cubicBezTo>
                <a:cubicBezTo>
                  <a:pt x="5" y="0"/>
                  <a:pt x="9" y="0"/>
                  <a:pt x="13" y="0"/>
                </a:cubicBezTo>
                <a:cubicBezTo>
                  <a:pt x="13" y="9"/>
                  <a:pt x="13" y="17"/>
                  <a:pt x="13" y="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1579563" y="3552825"/>
            <a:ext cx="298450" cy="406400"/>
          </a:xfrm>
          <a:custGeom>
            <a:avLst/>
            <a:gdLst>
              <a:gd name="T0" fmla="*/ 0 w 12"/>
              <a:gd name="T1" fmla="*/ 18 h 18"/>
              <a:gd name="T2" fmla="*/ 0 w 12"/>
              <a:gd name="T3" fmla="*/ 0 h 18"/>
              <a:gd name="T4" fmla="*/ 12 w 12"/>
              <a:gd name="T5" fmla="*/ 0 h 18"/>
              <a:gd name="T6" fmla="*/ 12 w 12"/>
              <a:gd name="T7" fmla="*/ 18 h 18"/>
              <a:gd name="T8" fmla="*/ 0 w 12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8">
                <a:moveTo>
                  <a:pt x="0" y="18"/>
                </a:moveTo>
                <a:cubicBezTo>
                  <a:pt x="0" y="11"/>
                  <a:pt x="0" y="6"/>
                  <a:pt x="0" y="0"/>
                </a:cubicBezTo>
                <a:cubicBezTo>
                  <a:pt x="4" y="0"/>
                  <a:pt x="8" y="0"/>
                  <a:pt x="12" y="0"/>
                </a:cubicBezTo>
                <a:cubicBezTo>
                  <a:pt x="12" y="6"/>
                  <a:pt x="12" y="11"/>
                  <a:pt x="12" y="18"/>
                </a:cubicBezTo>
                <a:cubicBezTo>
                  <a:pt x="8" y="18"/>
                  <a:pt x="4" y="18"/>
                  <a:pt x="0" y="1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2154238" y="4071938"/>
            <a:ext cx="174625" cy="406400"/>
          </a:xfrm>
          <a:custGeom>
            <a:avLst/>
            <a:gdLst>
              <a:gd name="T0" fmla="*/ 0 w 7"/>
              <a:gd name="T1" fmla="*/ 12 h 18"/>
              <a:gd name="T2" fmla="*/ 0 w 7"/>
              <a:gd name="T3" fmla="*/ 5 h 18"/>
              <a:gd name="T4" fmla="*/ 2 w 7"/>
              <a:gd name="T5" fmla="*/ 2 h 18"/>
              <a:gd name="T6" fmla="*/ 4 w 7"/>
              <a:gd name="T7" fmla="*/ 0 h 18"/>
              <a:gd name="T8" fmla="*/ 7 w 7"/>
              <a:gd name="T9" fmla="*/ 3 h 18"/>
              <a:gd name="T10" fmla="*/ 7 w 7"/>
              <a:gd name="T11" fmla="*/ 18 h 18"/>
              <a:gd name="T12" fmla="*/ 3 w 7"/>
              <a:gd name="T13" fmla="*/ 18 h 18"/>
              <a:gd name="T14" fmla="*/ 0 w 7"/>
              <a:gd name="T15" fmla="*/ 1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18">
                <a:moveTo>
                  <a:pt x="0" y="12"/>
                </a:moveTo>
                <a:cubicBezTo>
                  <a:pt x="3" y="9"/>
                  <a:pt x="3" y="7"/>
                  <a:pt x="0" y="5"/>
                </a:cubicBezTo>
                <a:cubicBezTo>
                  <a:pt x="0" y="4"/>
                  <a:pt x="1" y="3"/>
                  <a:pt x="2" y="2"/>
                </a:cubicBezTo>
                <a:cubicBezTo>
                  <a:pt x="2" y="1"/>
                  <a:pt x="4" y="0"/>
                  <a:pt x="4" y="0"/>
                </a:cubicBezTo>
                <a:cubicBezTo>
                  <a:pt x="5" y="1"/>
                  <a:pt x="7" y="2"/>
                  <a:pt x="7" y="3"/>
                </a:cubicBezTo>
                <a:cubicBezTo>
                  <a:pt x="7" y="8"/>
                  <a:pt x="7" y="13"/>
                  <a:pt x="7" y="18"/>
                </a:cubicBezTo>
                <a:cubicBezTo>
                  <a:pt x="5" y="18"/>
                  <a:pt x="4" y="18"/>
                  <a:pt x="3" y="18"/>
                </a:cubicBezTo>
                <a:cubicBezTo>
                  <a:pt x="2" y="16"/>
                  <a:pt x="1" y="14"/>
                  <a:pt x="0" y="12"/>
                </a:cubicBezTo>
                <a:close/>
              </a:path>
            </a:pathLst>
          </a:custGeom>
          <a:solidFill>
            <a:srgbClr val="FD290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1479551" y="2538413"/>
            <a:ext cx="149225" cy="563562"/>
          </a:xfrm>
          <a:custGeom>
            <a:avLst/>
            <a:gdLst>
              <a:gd name="T0" fmla="*/ 5 w 6"/>
              <a:gd name="T1" fmla="*/ 12 h 25"/>
              <a:gd name="T2" fmla="*/ 5 w 6"/>
              <a:gd name="T3" fmla="*/ 21 h 25"/>
              <a:gd name="T4" fmla="*/ 3 w 6"/>
              <a:gd name="T5" fmla="*/ 24 h 25"/>
              <a:gd name="T6" fmla="*/ 0 w 6"/>
              <a:gd name="T7" fmla="*/ 21 h 25"/>
              <a:gd name="T8" fmla="*/ 0 w 6"/>
              <a:gd name="T9" fmla="*/ 3 h 25"/>
              <a:gd name="T10" fmla="*/ 3 w 6"/>
              <a:gd name="T11" fmla="*/ 1 h 25"/>
              <a:gd name="T12" fmla="*/ 5 w 6"/>
              <a:gd name="T13" fmla="*/ 3 h 25"/>
              <a:gd name="T14" fmla="*/ 5 w 6"/>
              <a:gd name="T15" fmla="*/ 1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5">
                <a:moveTo>
                  <a:pt x="5" y="12"/>
                </a:moveTo>
                <a:cubicBezTo>
                  <a:pt x="5" y="15"/>
                  <a:pt x="6" y="18"/>
                  <a:pt x="5" y="21"/>
                </a:cubicBezTo>
                <a:cubicBezTo>
                  <a:pt x="5" y="22"/>
                  <a:pt x="4" y="24"/>
                  <a:pt x="3" y="24"/>
                </a:cubicBezTo>
                <a:cubicBezTo>
                  <a:pt x="1" y="25"/>
                  <a:pt x="0" y="23"/>
                  <a:pt x="0" y="21"/>
                </a:cubicBezTo>
                <a:cubicBezTo>
                  <a:pt x="0" y="15"/>
                  <a:pt x="0" y="9"/>
                  <a:pt x="0" y="3"/>
                </a:cubicBezTo>
                <a:cubicBezTo>
                  <a:pt x="0" y="2"/>
                  <a:pt x="1" y="0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6" y="6"/>
                  <a:pt x="5" y="9"/>
                  <a:pt x="5" y="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ustom style">
    <a:majorFont>
      <a:latin typeface="Arial"/>
      <a:ea typeface="맑은 고딕"/>
      <a:cs typeface=""/>
    </a:majorFont>
    <a:minorFont>
      <a:latin typeface="Arial"/>
      <a:ea typeface="맑은 고딕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2585</TotalTime>
  <Words>4747</Words>
  <Application>Microsoft Office PowerPoint</Application>
  <PresentationFormat>Panorámica</PresentationFormat>
  <Paragraphs>574</Paragraphs>
  <Slides>52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52</vt:i4>
      </vt:variant>
    </vt:vector>
  </HeadingPairs>
  <TitlesOfParts>
    <vt:vector size="60" baseType="lpstr">
      <vt:lpstr>Arial Unicode MS</vt:lpstr>
      <vt:lpstr>FZShuTi</vt:lpstr>
      <vt:lpstr>Arial</vt:lpstr>
      <vt:lpstr>Calibri</vt:lpstr>
      <vt:lpstr>HY견명조</vt:lpstr>
      <vt:lpstr>Wingdings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111</cp:revision>
  <dcterms:created xsi:type="dcterms:W3CDTF">2020-01-20T05:08:25Z</dcterms:created>
  <dcterms:modified xsi:type="dcterms:W3CDTF">2021-08-31T23:13:15Z</dcterms:modified>
</cp:coreProperties>
</file>