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40"/>
  </p:notesMasterIdLst>
  <p:sldIdLst>
    <p:sldId id="256" r:id="rId2"/>
    <p:sldId id="26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308" r:id="rId12"/>
    <p:sldId id="270" r:id="rId13"/>
    <p:sldId id="259" r:id="rId14"/>
    <p:sldId id="271" r:id="rId15"/>
    <p:sldId id="272" r:id="rId16"/>
    <p:sldId id="274" r:id="rId17"/>
    <p:sldId id="275" r:id="rId18"/>
    <p:sldId id="309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313" r:id="rId28"/>
    <p:sldId id="312" r:id="rId29"/>
    <p:sldId id="311" r:id="rId30"/>
    <p:sldId id="288" r:id="rId31"/>
    <p:sldId id="289" r:id="rId32"/>
    <p:sldId id="290" r:id="rId33"/>
    <p:sldId id="314" r:id="rId34"/>
    <p:sldId id="296" r:id="rId35"/>
    <p:sldId id="297" r:id="rId36"/>
    <p:sldId id="298" r:id="rId37"/>
    <p:sldId id="300" r:id="rId38"/>
    <p:sldId id="307" r:id="rId39"/>
  </p:sldIdLst>
  <p:sldSz cx="9144000" cy="5143500" type="screen16x9"/>
  <p:notesSz cx="6858000" cy="9144000"/>
  <p:embeddedFontLst>
    <p:embeddedFont>
      <p:font typeface="Grand Hotel" panose="020B0604020202020204" charset="0"/>
      <p:regular r:id="rId41"/>
    </p:embeddedFont>
    <p:embeddedFont>
      <p:font typeface="Archivo" panose="020B0604020202020204" charset="0"/>
      <p:regular r:id="rId42"/>
      <p:bold r:id="rId43"/>
      <p:italic r:id="rId44"/>
      <p:boldItalic r:id="rId45"/>
    </p:embeddedFont>
    <p:embeddedFont>
      <p:font typeface="Roboto Medium" panose="020B0604020202020204" charset="0"/>
      <p:regular r:id="rId46"/>
      <p:bold r:id="rId47"/>
      <p:italic r:id="rId48"/>
      <p:boldItalic r:id="rId49"/>
    </p:embeddedFont>
    <p:embeddedFont>
      <p:font typeface="맑은 고딕" panose="020B0503020000020004" pitchFamily="34" charset="-127"/>
      <p:regular r:id="rId50"/>
      <p:bold r:id="rId51"/>
    </p:embeddedFont>
    <p:embeddedFont>
      <p:font typeface="Fredoka One" panose="020B060402020202020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Amatic SC" panose="020B0604020202020204" charset="-79"/>
      <p:regular r:id="rId57"/>
      <p:bold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9C56"/>
    <a:srgbClr val="FFD940"/>
    <a:srgbClr val="D2B7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97AB0E5-72C0-4CA6-8BD4-B062DBB1E290}">
  <a:tblStyle styleId="{997AB0E5-72C0-4CA6-8BD4-B062DBB1E2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294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580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122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f944c90d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f944c90d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1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f944c90d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7f944c90d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0429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f944c90d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7f944c90d6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7560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727c22915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727c22915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5109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7f944c90d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7f944c90d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352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7f944c90d6_0_30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7f944c90d6_0_30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763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7f944c90d6_0_30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7f944c90d6_0_30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242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7f944c90d6_0_30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7f944c90d6_0_30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931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f944c90d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7f944c90d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628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7f944c90d6_0_31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7f944c90d6_0_31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411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f944c90d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f944c90d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880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7f944c90d6_0_30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7f944c90d6_0_30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249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7f944c90d6_0_30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7f944c90d6_0_30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96271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7f944c90d6_0_31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7f944c90d6_0_31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8183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7f944c90d6_0_31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7f944c90d6_0_31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745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7f944c90d6_0_31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7f944c90d6_0_318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559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74e41662c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74e41662c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3575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7f944c90d6_0_30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7f944c90d6_0_30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133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7f944c90d6_0_31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7f944c90d6_0_31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20485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7f944c90d6_0_30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7f944c90d6_0_30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577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7f944c90d6_0_310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7f944c90d6_0_310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141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f944c90d6_0_31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f944c90d6_0_31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78615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7f944c90d6_0_3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3" name="Google Shape;1503;g7f944c90d6_0_3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0486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7f944c90d6_0_31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7f944c90d6_0_31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83226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7f944c90d6_0_31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7f944c90d6_0_31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0388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7f944c90d6_0_18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7f944c90d6_0_18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7132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0" name="Google Shape;5090;g7f944c90d6_0_18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1" name="Google Shape;5091;g7f944c90d6_0_18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3363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0" name="Google Shape;5260;g7f944c90d6_0_19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1" name="Google Shape;5261;g7f944c90d6_0_19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8888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5" name="Google Shape;6045;g7f944c90d6_0_19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6" name="Google Shape;6046;g7f944c90d6_0_199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9749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1" name="Google Shape;16841;g7f944c90d6_0_30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42" name="Google Shape;16842;g7f944c90d6_0_30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970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f944c90d6_0_31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7f944c90d6_0_31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754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27c22915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727c22915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264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27c22915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727c22915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749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27c22915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27c22915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672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72acb477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72acb477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991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f944c90d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7f944c90d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82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ol Birthday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52050" y="-23750"/>
            <a:ext cx="1653000" cy="516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9899801">
            <a:off x="6573035" y="3656470"/>
            <a:ext cx="4142929" cy="4247784"/>
          </a:xfrm>
          <a:prstGeom prst="blockArc">
            <a:avLst>
              <a:gd name="adj1" fmla="val 1363865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462375" y="2210975"/>
            <a:ext cx="5599500" cy="10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500"/>
              <a:buFont typeface="Fredoka One"/>
              <a:buNone/>
              <a:defRPr sz="5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405575" y="3192538"/>
            <a:ext cx="37131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6623"/>
          </a:xfrm>
          <a:prstGeom prst="rect">
            <a:avLst/>
          </a:prstGeom>
        </p:spPr>
      </p:pic>
      <p:sp>
        <p:nvSpPr>
          <p:cNvPr id="6" name="Freeform 5"/>
          <p:cNvSpPr>
            <a:spLocks/>
          </p:cNvSpPr>
          <p:nvPr userDrawn="1"/>
        </p:nvSpPr>
        <p:spPr bwMode="auto">
          <a:xfrm>
            <a:off x="915988" y="979488"/>
            <a:ext cx="542925" cy="569913"/>
          </a:xfrm>
          <a:custGeom>
            <a:avLst/>
            <a:gdLst>
              <a:gd name="T0" fmla="*/ 3 w 228"/>
              <a:gd name="T1" fmla="*/ 6 h 238"/>
              <a:gd name="T2" fmla="*/ 21 w 228"/>
              <a:gd name="T3" fmla="*/ 4 h 238"/>
              <a:gd name="T4" fmla="*/ 215 w 228"/>
              <a:gd name="T5" fmla="*/ 14 h 238"/>
              <a:gd name="T6" fmla="*/ 221 w 228"/>
              <a:gd name="T7" fmla="*/ 21 h 238"/>
              <a:gd name="T8" fmla="*/ 208 w 228"/>
              <a:gd name="T9" fmla="*/ 45 h 238"/>
              <a:gd name="T10" fmla="*/ 77 w 228"/>
              <a:gd name="T11" fmla="*/ 230 h 238"/>
              <a:gd name="T12" fmla="*/ 67 w 228"/>
              <a:gd name="T13" fmla="*/ 237 h 238"/>
              <a:gd name="T14" fmla="*/ 61 w 228"/>
              <a:gd name="T15" fmla="*/ 227 h 238"/>
              <a:gd name="T16" fmla="*/ 54 w 228"/>
              <a:gd name="T17" fmla="*/ 190 h 238"/>
              <a:gd name="T18" fmla="*/ 36 w 228"/>
              <a:gd name="T19" fmla="*/ 124 h 238"/>
              <a:gd name="T20" fmla="*/ 12 w 228"/>
              <a:gd name="T21" fmla="*/ 37 h 238"/>
              <a:gd name="T22" fmla="*/ 8 w 228"/>
              <a:gd name="T23" fmla="*/ 27 h 238"/>
              <a:gd name="T24" fmla="*/ 3 w 228"/>
              <a:gd name="T25" fmla="*/ 6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8">
                <a:moveTo>
                  <a:pt x="3" y="6"/>
                </a:moveTo>
                <a:cubicBezTo>
                  <a:pt x="8" y="0"/>
                  <a:pt x="15" y="3"/>
                  <a:pt x="21" y="4"/>
                </a:cubicBezTo>
                <a:cubicBezTo>
                  <a:pt x="86" y="7"/>
                  <a:pt x="150" y="10"/>
                  <a:pt x="215" y="14"/>
                </a:cubicBezTo>
                <a:cubicBezTo>
                  <a:pt x="219" y="14"/>
                  <a:pt x="228" y="11"/>
                  <a:pt x="221" y="21"/>
                </a:cubicBezTo>
                <a:cubicBezTo>
                  <a:pt x="220" y="31"/>
                  <a:pt x="212" y="37"/>
                  <a:pt x="208" y="45"/>
                </a:cubicBezTo>
                <a:cubicBezTo>
                  <a:pt x="164" y="106"/>
                  <a:pt x="122" y="169"/>
                  <a:pt x="77" y="230"/>
                </a:cubicBezTo>
                <a:cubicBezTo>
                  <a:pt x="75" y="234"/>
                  <a:pt x="73" y="238"/>
                  <a:pt x="67" y="237"/>
                </a:cubicBezTo>
                <a:cubicBezTo>
                  <a:pt x="62" y="236"/>
                  <a:pt x="62" y="231"/>
                  <a:pt x="61" y="227"/>
                </a:cubicBezTo>
                <a:cubicBezTo>
                  <a:pt x="58" y="214"/>
                  <a:pt x="54" y="202"/>
                  <a:pt x="54" y="190"/>
                </a:cubicBezTo>
                <a:cubicBezTo>
                  <a:pt x="48" y="168"/>
                  <a:pt x="42" y="146"/>
                  <a:pt x="36" y="124"/>
                </a:cubicBezTo>
                <a:cubicBezTo>
                  <a:pt x="28" y="95"/>
                  <a:pt x="20" y="66"/>
                  <a:pt x="12" y="37"/>
                </a:cubicBezTo>
                <a:cubicBezTo>
                  <a:pt x="11" y="33"/>
                  <a:pt x="10" y="30"/>
                  <a:pt x="8" y="27"/>
                </a:cubicBezTo>
                <a:cubicBezTo>
                  <a:pt x="2" y="21"/>
                  <a:pt x="0" y="14"/>
                  <a:pt x="3" y="6"/>
                </a:cubicBezTo>
                <a:close/>
              </a:path>
            </a:pathLst>
          </a:custGeom>
          <a:solidFill>
            <a:srgbClr val="D8D1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2503488" y="588963"/>
            <a:ext cx="496888" cy="615950"/>
          </a:xfrm>
          <a:custGeom>
            <a:avLst/>
            <a:gdLst>
              <a:gd name="T0" fmla="*/ 10 w 209"/>
              <a:gd name="T1" fmla="*/ 100 h 257"/>
              <a:gd name="T2" fmla="*/ 125 w 209"/>
              <a:gd name="T3" fmla="*/ 39 h 257"/>
              <a:gd name="T4" fmla="*/ 188 w 209"/>
              <a:gd name="T5" fmla="*/ 4 h 257"/>
              <a:gd name="T6" fmla="*/ 197 w 209"/>
              <a:gd name="T7" fmla="*/ 9 h 257"/>
              <a:gd name="T8" fmla="*/ 199 w 209"/>
              <a:gd name="T9" fmla="*/ 32 h 257"/>
              <a:gd name="T10" fmla="*/ 201 w 209"/>
              <a:gd name="T11" fmla="*/ 89 h 257"/>
              <a:gd name="T12" fmla="*/ 209 w 209"/>
              <a:gd name="T13" fmla="*/ 257 h 257"/>
              <a:gd name="T14" fmla="*/ 171 w 209"/>
              <a:gd name="T15" fmla="*/ 229 h 257"/>
              <a:gd name="T16" fmla="*/ 21 w 209"/>
              <a:gd name="T17" fmla="*/ 121 h 257"/>
              <a:gd name="T18" fmla="*/ 16 w 209"/>
              <a:gd name="T19" fmla="*/ 118 h 257"/>
              <a:gd name="T20" fmla="*/ 11 w 209"/>
              <a:gd name="T21" fmla="*/ 118 h 257"/>
              <a:gd name="T22" fmla="*/ 0 w 209"/>
              <a:gd name="T23" fmla="*/ 107 h 257"/>
              <a:gd name="T24" fmla="*/ 10 w 209"/>
              <a:gd name="T25" fmla="*/ 10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9" h="257">
                <a:moveTo>
                  <a:pt x="10" y="100"/>
                </a:moveTo>
                <a:cubicBezTo>
                  <a:pt x="48" y="80"/>
                  <a:pt x="87" y="59"/>
                  <a:pt x="125" y="39"/>
                </a:cubicBezTo>
                <a:cubicBezTo>
                  <a:pt x="146" y="27"/>
                  <a:pt x="167" y="16"/>
                  <a:pt x="188" y="4"/>
                </a:cubicBezTo>
                <a:cubicBezTo>
                  <a:pt x="195" y="0"/>
                  <a:pt x="197" y="3"/>
                  <a:pt x="197" y="9"/>
                </a:cubicBezTo>
                <a:cubicBezTo>
                  <a:pt x="203" y="16"/>
                  <a:pt x="202" y="24"/>
                  <a:pt x="199" y="32"/>
                </a:cubicBezTo>
                <a:cubicBezTo>
                  <a:pt x="197" y="51"/>
                  <a:pt x="200" y="70"/>
                  <a:pt x="201" y="89"/>
                </a:cubicBezTo>
                <a:cubicBezTo>
                  <a:pt x="203" y="144"/>
                  <a:pt x="207" y="199"/>
                  <a:pt x="209" y="257"/>
                </a:cubicBezTo>
                <a:cubicBezTo>
                  <a:pt x="196" y="247"/>
                  <a:pt x="183" y="238"/>
                  <a:pt x="171" y="229"/>
                </a:cubicBezTo>
                <a:cubicBezTo>
                  <a:pt x="121" y="193"/>
                  <a:pt x="71" y="157"/>
                  <a:pt x="21" y="121"/>
                </a:cubicBezTo>
                <a:cubicBezTo>
                  <a:pt x="19" y="120"/>
                  <a:pt x="17" y="119"/>
                  <a:pt x="16" y="118"/>
                </a:cubicBezTo>
                <a:cubicBezTo>
                  <a:pt x="14" y="118"/>
                  <a:pt x="13" y="118"/>
                  <a:pt x="11" y="118"/>
                </a:cubicBezTo>
                <a:cubicBezTo>
                  <a:pt x="6" y="115"/>
                  <a:pt x="1" y="113"/>
                  <a:pt x="0" y="107"/>
                </a:cubicBezTo>
                <a:cubicBezTo>
                  <a:pt x="0" y="100"/>
                  <a:pt x="8" y="104"/>
                  <a:pt x="10" y="100"/>
                </a:cubicBezTo>
                <a:close/>
              </a:path>
            </a:pathLst>
          </a:custGeom>
          <a:solidFill>
            <a:srgbClr val="D8D1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3171825" y="130175"/>
            <a:ext cx="601663" cy="569913"/>
          </a:xfrm>
          <a:custGeom>
            <a:avLst/>
            <a:gdLst>
              <a:gd name="T0" fmla="*/ 0 w 252"/>
              <a:gd name="T1" fmla="*/ 149 h 238"/>
              <a:gd name="T2" fmla="*/ 156 w 252"/>
              <a:gd name="T3" fmla="*/ 0 h 238"/>
              <a:gd name="T4" fmla="*/ 166 w 252"/>
              <a:gd name="T5" fmla="*/ 20 h 238"/>
              <a:gd name="T6" fmla="*/ 175 w 252"/>
              <a:gd name="T7" fmla="*/ 40 h 238"/>
              <a:gd name="T8" fmla="*/ 196 w 252"/>
              <a:gd name="T9" fmla="*/ 98 h 238"/>
              <a:gd name="T10" fmla="*/ 252 w 252"/>
              <a:gd name="T11" fmla="*/ 238 h 238"/>
              <a:gd name="T12" fmla="*/ 156 w 252"/>
              <a:gd name="T13" fmla="*/ 204 h 238"/>
              <a:gd name="T14" fmla="*/ 33 w 252"/>
              <a:gd name="T15" fmla="*/ 161 h 238"/>
              <a:gd name="T16" fmla="*/ 23 w 252"/>
              <a:gd name="T17" fmla="*/ 158 h 238"/>
              <a:gd name="T18" fmla="*/ 0 w 252"/>
              <a:gd name="T19" fmla="*/ 149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2" h="238">
                <a:moveTo>
                  <a:pt x="0" y="149"/>
                </a:moveTo>
                <a:cubicBezTo>
                  <a:pt x="52" y="100"/>
                  <a:pt x="104" y="50"/>
                  <a:pt x="156" y="0"/>
                </a:cubicBezTo>
                <a:cubicBezTo>
                  <a:pt x="162" y="6"/>
                  <a:pt x="161" y="14"/>
                  <a:pt x="166" y="20"/>
                </a:cubicBezTo>
                <a:cubicBezTo>
                  <a:pt x="172" y="25"/>
                  <a:pt x="175" y="32"/>
                  <a:pt x="175" y="40"/>
                </a:cubicBezTo>
                <a:cubicBezTo>
                  <a:pt x="179" y="60"/>
                  <a:pt x="189" y="79"/>
                  <a:pt x="196" y="98"/>
                </a:cubicBezTo>
                <a:cubicBezTo>
                  <a:pt x="215" y="144"/>
                  <a:pt x="233" y="190"/>
                  <a:pt x="252" y="238"/>
                </a:cubicBezTo>
                <a:cubicBezTo>
                  <a:pt x="219" y="226"/>
                  <a:pt x="187" y="215"/>
                  <a:pt x="156" y="204"/>
                </a:cubicBezTo>
                <a:cubicBezTo>
                  <a:pt x="115" y="190"/>
                  <a:pt x="74" y="175"/>
                  <a:pt x="33" y="161"/>
                </a:cubicBezTo>
                <a:cubicBezTo>
                  <a:pt x="29" y="160"/>
                  <a:pt x="26" y="159"/>
                  <a:pt x="23" y="158"/>
                </a:cubicBezTo>
                <a:cubicBezTo>
                  <a:pt x="14" y="158"/>
                  <a:pt x="5" y="158"/>
                  <a:pt x="0" y="149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1725613" y="885825"/>
            <a:ext cx="534988" cy="612775"/>
          </a:xfrm>
          <a:custGeom>
            <a:avLst/>
            <a:gdLst>
              <a:gd name="T0" fmla="*/ 143 w 224"/>
              <a:gd name="T1" fmla="*/ 256 h 256"/>
              <a:gd name="T2" fmla="*/ 126 w 224"/>
              <a:gd name="T3" fmla="*/ 231 h 256"/>
              <a:gd name="T4" fmla="*/ 116 w 224"/>
              <a:gd name="T5" fmla="*/ 220 h 256"/>
              <a:gd name="T6" fmla="*/ 21 w 224"/>
              <a:gd name="T7" fmla="*/ 85 h 256"/>
              <a:gd name="T8" fmla="*/ 12 w 224"/>
              <a:gd name="T9" fmla="*/ 74 h 256"/>
              <a:gd name="T10" fmla="*/ 4 w 224"/>
              <a:gd name="T11" fmla="*/ 53 h 256"/>
              <a:gd name="T12" fmla="*/ 58 w 224"/>
              <a:gd name="T13" fmla="*/ 38 h 256"/>
              <a:gd name="T14" fmla="*/ 210 w 224"/>
              <a:gd name="T15" fmla="*/ 5 h 256"/>
              <a:gd name="T16" fmla="*/ 224 w 224"/>
              <a:gd name="T17" fmla="*/ 12 h 256"/>
              <a:gd name="T18" fmla="*/ 214 w 224"/>
              <a:gd name="T19" fmla="*/ 36 h 256"/>
              <a:gd name="T20" fmla="*/ 164 w 224"/>
              <a:gd name="T21" fmla="*/ 198 h 256"/>
              <a:gd name="T22" fmla="*/ 149 w 224"/>
              <a:gd name="T23" fmla="*/ 250 h 256"/>
              <a:gd name="T24" fmla="*/ 143 w 224"/>
              <a:gd name="T25" fmla="*/ 25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4" h="256">
                <a:moveTo>
                  <a:pt x="143" y="256"/>
                </a:moveTo>
                <a:cubicBezTo>
                  <a:pt x="138" y="247"/>
                  <a:pt x="133" y="238"/>
                  <a:pt x="126" y="231"/>
                </a:cubicBezTo>
                <a:cubicBezTo>
                  <a:pt x="122" y="229"/>
                  <a:pt x="119" y="225"/>
                  <a:pt x="116" y="220"/>
                </a:cubicBezTo>
                <a:cubicBezTo>
                  <a:pt x="85" y="175"/>
                  <a:pt x="52" y="131"/>
                  <a:pt x="21" y="85"/>
                </a:cubicBezTo>
                <a:cubicBezTo>
                  <a:pt x="18" y="82"/>
                  <a:pt x="15" y="78"/>
                  <a:pt x="12" y="74"/>
                </a:cubicBezTo>
                <a:cubicBezTo>
                  <a:pt x="9" y="68"/>
                  <a:pt x="0" y="63"/>
                  <a:pt x="4" y="53"/>
                </a:cubicBezTo>
                <a:cubicBezTo>
                  <a:pt x="21" y="45"/>
                  <a:pt x="40" y="42"/>
                  <a:pt x="58" y="38"/>
                </a:cubicBezTo>
                <a:cubicBezTo>
                  <a:pt x="109" y="28"/>
                  <a:pt x="159" y="16"/>
                  <a:pt x="210" y="5"/>
                </a:cubicBezTo>
                <a:cubicBezTo>
                  <a:pt x="216" y="4"/>
                  <a:pt x="224" y="0"/>
                  <a:pt x="224" y="12"/>
                </a:cubicBezTo>
                <a:cubicBezTo>
                  <a:pt x="223" y="21"/>
                  <a:pt x="221" y="29"/>
                  <a:pt x="214" y="36"/>
                </a:cubicBezTo>
                <a:cubicBezTo>
                  <a:pt x="198" y="90"/>
                  <a:pt x="181" y="144"/>
                  <a:pt x="164" y="198"/>
                </a:cubicBezTo>
                <a:cubicBezTo>
                  <a:pt x="159" y="215"/>
                  <a:pt x="154" y="232"/>
                  <a:pt x="149" y="250"/>
                </a:cubicBezTo>
                <a:cubicBezTo>
                  <a:pt x="148" y="252"/>
                  <a:pt x="148" y="256"/>
                  <a:pt x="143" y="256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206375" y="785813"/>
            <a:ext cx="511175" cy="585788"/>
          </a:xfrm>
          <a:custGeom>
            <a:avLst/>
            <a:gdLst>
              <a:gd name="T0" fmla="*/ 6 w 215"/>
              <a:gd name="T1" fmla="*/ 9 h 245"/>
              <a:gd name="T2" fmla="*/ 12 w 215"/>
              <a:gd name="T3" fmla="*/ 2 h 245"/>
              <a:gd name="T4" fmla="*/ 215 w 215"/>
              <a:gd name="T5" fmla="*/ 59 h 245"/>
              <a:gd name="T6" fmla="*/ 208 w 215"/>
              <a:gd name="T7" fmla="*/ 70 h 245"/>
              <a:gd name="T8" fmla="*/ 188 w 215"/>
              <a:gd name="T9" fmla="*/ 86 h 245"/>
              <a:gd name="T10" fmla="*/ 94 w 215"/>
              <a:gd name="T11" fmla="*/ 169 h 245"/>
              <a:gd name="T12" fmla="*/ 14 w 215"/>
              <a:gd name="T13" fmla="*/ 240 h 245"/>
              <a:gd name="T14" fmla="*/ 7 w 215"/>
              <a:gd name="T15" fmla="*/ 245 h 245"/>
              <a:gd name="T16" fmla="*/ 6 w 215"/>
              <a:gd name="T17" fmla="*/ 30 h 245"/>
              <a:gd name="T18" fmla="*/ 6 w 215"/>
              <a:gd name="T19" fmla="*/ 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5" h="245">
                <a:moveTo>
                  <a:pt x="6" y="9"/>
                </a:moveTo>
                <a:cubicBezTo>
                  <a:pt x="7" y="6"/>
                  <a:pt x="4" y="0"/>
                  <a:pt x="12" y="2"/>
                </a:cubicBezTo>
                <a:cubicBezTo>
                  <a:pt x="80" y="21"/>
                  <a:pt x="148" y="40"/>
                  <a:pt x="215" y="59"/>
                </a:cubicBezTo>
                <a:cubicBezTo>
                  <a:pt x="215" y="64"/>
                  <a:pt x="209" y="66"/>
                  <a:pt x="208" y="70"/>
                </a:cubicBezTo>
                <a:cubicBezTo>
                  <a:pt x="204" y="78"/>
                  <a:pt x="198" y="84"/>
                  <a:pt x="188" y="86"/>
                </a:cubicBezTo>
                <a:cubicBezTo>
                  <a:pt x="157" y="114"/>
                  <a:pt x="125" y="142"/>
                  <a:pt x="94" y="169"/>
                </a:cubicBezTo>
                <a:cubicBezTo>
                  <a:pt x="67" y="193"/>
                  <a:pt x="41" y="216"/>
                  <a:pt x="14" y="240"/>
                </a:cubicBezTo>
                <a:cubicBezTo>
                  <a:pt x="12" y="241"/>
                  <a:pt x="10" y="243"/>
                  <a:pt x="7" y="245"/>
                </a:cubicBezTo>
                <a:cubicBezTo>
                  <a:pt x="7" y="173"/>
                  <a:pt x="7" y="101"/>
                  <a:pt x="6" y="30"/>
                </a:cubicBezTo>
                <a:cubicBezTo>
                  <a:pt x="1" y="23"/>
                  <a:pt x="0" y="16"/>
                  <a:pt x="6" y="9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3568700" y="-53975"/>
            <a:ext cx="276225" cy="279400"/>
          </a:xfrm>
          <a:custGeom>
            <a:avLst/>
            <a:gdLst>
              <a:gd name="T0" fmla="*/ 9 w 116"/>
              <a:gd name="T1" fmla="*/ 117 h 117"/>
              <a:gd name="T2" fmla="*/ 0 w 116"/>
              <a:gd name="T3" fmla="*/ 97 h 117"/>
              <a:gd name="T4" fmla="*/ 90 w 116"/>
              <a:gd name="T5" fmla="*/ 11 h 117"/>
              <a:gd name="T6" fmla="*/ 95 w 116"/>
              <a:gd name="T7" fmla="*/ 6 h 117"/>
              <a:gd name="T8" fmla="*/ 110 w 116"/>
              <a:gd name="T9" fmla="*/ 5 h 117"/>
              <a:gd name="T10" fmla="*/ 110 w 116"/>
              <a:gd name="T11" fmla="*/ 21 h 117"/>
              <a:gd name="T12" fmla="*/ 67 w 116"/>
              <a:gd name="T13" fmla="*/ 63 h 117"/>
              <a:gd name="T14" fmla="*/ 9 w 116"/>
              <a:gd name="T15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6" h="117">
                <a:moveTo>
                  <a:pt x="9" y="117"/>
                </a:moveTo>
                <a:cubicBezTo>
                  <a:pt x="4" y="111"/>
                  <a:pt x="2" y="104"/>
                  <a:pt x="0" y="97"/>
                </a:cubicBezTo>
                <a:cubicBezTo>
                  <a:pt x="32" y="70"/>
                  <a:pt x="61" y="40"/>
                  <a:pt x="90" y="11"/>
                </a:cubicBezTo>
                <a:cubicBezTo>
                  <a:pt x="92" y="10"/>
                  <a:pt x="93" y="8"/>
                  <a:pt x="95" y="6"/>
                </a:cubicBezTo>
                <a:cubicBezTo>
                  <a:pt x="100" y="1"/>
                  <a:pt x="105" y="0"/>
                  <a:pt x="110" y="5"/>
                </a:cubicBezTo>
                <a:cubicBezTo>
                  <a:pt x="116" y="10"/>
                  <a:pt x="115" y="16"/>
                  <a:pt x="110" y="21"/>
                </a:cubicBezTo>
                <a:cubicBezTo>
                  <a:pt x="95" y="35"/>
                  <a:pt x="82" y="50"/>
                  <a:pt x="67" y="63"/>
                </a:cubicBezTo>
                <a:cubicBezTo>
                  <a:pt x="48" y="82"/>
                  <a:pt x="29" y="100"/>
                  <a:pt x="9" y="117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1409700" y="1016000"/>
            <a:ext cx="352425" cy="71438"/>
          </a:xfrm>
          <a:custGeom>
            <a:avLst/>
            <a:gdLst>
              <a:gd name="T0" fmla="*/ 129 w 148"/>
              <a:gd name="T1" fmla="*/ 0 h 30"/>
              <a:gd name="T2" fmla="*/ 137 w 148"/>
              <a:gd name="T3" fmla="*/ 1 h 30"/>
              <a:gd name="T4" fmla="*/ 148 w 148"/>
              <a:gd name="T5" fmla="*/ 20 h 30"/>
              <a:gd name="T6" fmla="*/ 146 w 148"/>
              <a:gd name="T7" fmla="*/ 22 h 30"/>
              <a:gd name="T8" fmla="*/ 99 w 148"/>
              <a:gd name="T9" fmla="*/ 25 h 30"/>
              <a:gd name="T10" fmla="*/ 0 w 148"/>
              <a:gd name="T11" fmla="*/ 27 h 30"/>
              <a:gd name="T12" fmla="*/ 14 w 148"/>
              <a:gd name="T13" fmla="*/ 6 h 30"/>
              <a:gd name="T14" fmla="*/ 97 w 148"/>
              <a:gd name="T15" fmla="*/ 4 h 30"/>
              <a:gd name="T16" fmla="*/ 129 w 148"/>
              <a:gd name="T17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" h="30">
                <a:moveTo>
                  <a:pt x="129" y="0"/>
                </a:moveTo>
                <a:cubicBezTo>
                  <a:pt x="132" y="1"/>
                  <a:pt x="134" y="1"/>
                  <a:pt x="137" y="1"/>
                </a:cubicBezTo>
                <a:cubicBezTo>
                  <a:pt x="140" y="7"/>
                  <a:pt x="144" y="13"/>
                  <a:pt x="148" y="20"/>
                </a:cubicBezTo>
                <a:cubicBezTo>
                  <a:pt x="147" y="21"/>
                  <a:pt x="147" y="22"/>
                  <a:pt x="146" y="22"/>
                </a:cubicBezTo>
                <a:cubicBezTo>
                  <a:pt x="130" y="27"/>
                  <a:pt x="115" y="30"/>
                  <a:pt x="99" y="25"/>
                </a:cubicBezTo>
                <a:cubicBezTo>
                  <a:pt x="66" y="26"/>
                  <a:pt x="33" y="29"/>
                  <a:pt x="0" y="27"/>
                </a:cubicBezTo>
                <a:cubicBezTo>
                  <a:pt x="5" y="20"/>
                  <a:pt x="10" y="13"/>
                  <a:pt x="14" y="6"/>
                </a:cubicBezTo>
                <a:cubicBezTo>
                  <a:pt x="42" y="8"/>
                  <a:pt x="70" y="5"/>
                  <a:pt x="97" y="4"/>
                </a:cubicBezTo>
                <a:cubicBezTo>
                  <a:pt x="108" y="3"/>
                  <a:pt x="119" y="2"/>
                  <a:pt x="129" y="0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2236788" y="828675"/>
            <a:ext cx="304800" cy="144463"/>
          </a:xfrm>
          <a:custGeom>
            <a:avLst/>
            <a:gdLst>
              <a:gd name="T0" fmla="*/ 7 w 128"/>
              <a:gd name="T1" fmla="*/ 37 h 60"/>
              <a:gd name="T2" fmla="*/ 117 w 128"/>
              <a:gd name="T3" fmla="*/ 1 h 60"/>
              <a:gd name="T4" fmla="*/ 122 w 128"/>
              <a:gd name="T5" fmla="*/ 0 h 60"/>
              <a:gd name="T6" fmla="*/ 113 w 128"/>
              <a:gd name="T7" fmla="*/ 6 h 60"/>
              <a:gd name="T8" fmla="*/ 128 w 128"/>
              <a:gd name="T9" fmla="*/ 18 h 60"/>
              <a:gd name="T10" fmla="*/ 84 w 128"/>
              <a:gd name="T11" fmla="*/ 35 h 60"/>
              <a:gd name="T12" fmla="*/ 0 w 128"/>
              <a:gd name="T13" fmla="*/ 60 h 60"/>
              <a:gd name="T14" fmla="*/ 7 w 128"/>
              <a:gd name="T15" fmla="*/ 37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8" h="60">
                <a:moveTo>
                  <a:pt x="7" y="37"/>
                </a:moveTo>
                <a:cubicBezTo>
                  <a:pt x="44" y="27"/>
                  <a:pt x="81" y="15"/>
                  <a:pt x="117" y="1"/>
                </a:cubicBezTo>
                <a:cubicBezTo>
                  <a:pt x="119" y="1"/>
                  <a:pt x="121" y="0"/>
                  <a:pt x="122" y="0"/>
                </a:cubicBezTo>
                <a:cubicBezTo>
                  <a:pt x="121" y="4"/>
                  <a:pt x="116" y="3"/>
                  <a:pt x="113" y="6"/>
                </a:cubicBezTo>
                <a:cubicBezTo>
                  <a:pt x="117" y="12"/>
                  <a:pt x="124" y="13"/>
                  <a:pt x="128" y="18"/>
                </a:cubicBezTo>
                <a:cubicBezTo>
                  <a:pt x="114" y="26"/>
                  <a:pt x="99" y="30"/>
                  <a:pt x="84" y="35"/>
                </a:cubicBezTo>
                <a:cubicBezTo>
                  <a:pt x="56" y="44"/>
                  <a:pt x="29" y="55"/>
                  <a:pt x="0" y="60"/>
                </a:cubicBezTo>
                <a:cubicBezTo>
                  <a:pt x="2" y="53"/>
                  <a:pt x="5" y="45"/>
                  <a:pt x="7" y="37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2970213" y="487363"/>
            <a:ext cx="257175" cy="179388"/>
          </a:xfrm>
          <a:custGeom>
            <a:avLst/>
            <a:gdLst>
              <a:gd name="T0" fmla="*/ 85 w 108"/>
              <a:gd name="T1" fmla="*/ 0 h 75"/>
              <a:gd name="T2" fmla="*/ 108 w 108"/>
              <a:gd name="T3" fmla="*/ 9 h 75"/>
              <a:gd name="T4" fmla="*/ 3 w 108"/>
              <a:gd name="T5" fmla="*/ 75 h 75"/>
              <a:gd name="T6" fmla="*/ 1 w 108"/>
              <a:gd name="T7" fmla="*/ 52 h 75"/>
              <a:gd name="T8" fmla="*/ 85 w 108"/>
              <a:gd name="T9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" h="75">
                <a:moveTo>
                  <a:pt x="85" y="0"/>
                </a:moveTo>
                <a:cubicBezTo>
                  <a:pt x="93" y="3"/>
                  <a:pt x="100" y="6"/>
                  <a:pt x="108" y="9"/>
                </a:cubicBezTo>
                <a:cubicBezTo>
                  <a:pt x="74" y="33"/>
                  <a:pt x="40" y="55"/>
                  <a:pt x="3" y="75"/>
                </a:cubicBezTo>
                <a:cubicBezTo>
                  <a:pt x="0" y="67"/>
                  <a:pt x="2" y="60"/>
                  <a:pt x="1" y="52"/>
                </a:cubicBezTo>
                <a:cubicBezTo>
                  <a:pt x="30" y="37"/>
                  <a:pt x="57" y="18"/>
                  <a:pt x="85" y="0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654050" y="952500"/>
            <a:ext cx="280988" cy="92075"/>
          </a:xfrm>
          <a:custGeom>
            <a:avLst/>
            <a:gdLst>
              <a:gd name="T0" fmla="*/ 0 w 118"/>
              <a:gd name="T1" fmla="*/ 16 h 38"/>
              <a:gd name="T2" fmla="*/ 20 w 118"/>
              <a:gd name="T3" fmla="*/ 0 h 38"/>
              <a:gd name="T4" fmla="*/ 113 w 118"/>
              <a:gd name="T5" fmla="*/ 17 h 38"/>
              <a:gd name="T6" fmla="*/ 118 w 118"/>
              <a:gd name="T7" fmla="*/ 38 h 38"/>
              <a:gd name="T8" fmla="*/ 0 w 118"/>
              <a:gd name="T9" fmla="*/ 16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38">
                <a:moveTo>
                  <a:pt x="0" y="16"/>
                </a:moveTo>
                <a:cubicBezTo>
                  <a:pt x="7" y="11"/>
                  <a:pt x="12" y="4"/>
                  <a:pt x="20" y="0"/>
                </a:cubicBezTo>
                <a:cubicBezTo>
                  <a:pt x="51" y="6"/>
                  <a:pt x="82" y="13"/>
                  <a:pt x="113" y="17"/>
                </a:cubicBezTo>
                <a:cubicBezTo>
                  <a:pt x="115" y="24"/>
                  <a:pt x="116" y="31"/>
                  <a:pt x="118" y="38"/>
                </a:cubicBezTo>
                <a:cubicBezTo>
                  <a:pt x="78" y="34"/>
                  <a:pt x="39" y="26"/>
                  <a:pt x="0" y="16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6" name="Freeform 15"/>
          <p:cNvSpPr>
            <a:spLocks/>
          </p:cNvSpPr>
          <p:nvPr userDrawn="1"/>
        </p:nvSpPr>
        <p:spPr bwMode="auto">
          <a:xfrm>
            <a:off x="-20638" y="714375"/>
            <a:ext cx="241300" cy="142875"/>
          </a:xfrm>
          <a:custGeom>
            <a:avLst/>
            <a:gdLst>
              <a:gd name="T0" fmla="*/ 101 w 101"/>
              <a:gd name="T1" fmla="*/ 39 h 60"/>
              <a:gd name="T2" fmla="*/ 101 w 101"/>
              <a:gd name="T3" fmla="*/ 60 h 60"/>
              <a:gd name="T4" fmla="*/ 10 w 101"/>
              <a:gd name="T5" fmla="*/ 22 h 60"/>
              <a:gd name="T6" fmla="*/ 4 w 101"/>
              <a:gd name="T7" fmla="*/ 7 h 60"/>
              <a:gd name="T8" fmla="*/ 21 w 101"/>
              <a:gd name="T9" fmla="*/ 3 h 60"/>
              <a:gd name="T10" fmla="*/ 101 w 101"/>
              <a:gd name="T11" fmla="*/ 39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" h="60">
                <a:moveTo>
                  <a:pt x="101" y="39"/>
                </a:moveTo>
                <a:cubicBezTo>
                  <a:pt x="101" y="46"/>
                  <a:pt x="101" y="53"/>
                  <a:pt x="101" y="60"/>
                </a:cubicBezTo>
                <a:cubicBezTo>
                  <a:pt x="70" y="50"/>
                  <a:pt x="40" y="36"/>
                  <a:pt x="10" y="22"/>
                </a:cubicBezTo>
                <a:cubicBezTo>
                  <a:pt x="4" y="19"/>
                  <a:pt x="0" y="14"/>
                  <a:pt x="4" y="7"/>
                </a:cubicBezTo>
                <a:cubicBezTo>
                  <a:pt x="8" y="0"/>
                  <a:pt x="14" y="0"/>
                  <a:pt x="21" y="3"/>
                </a:cubicBezTo>
                <a:cubicBezTo>
                  <a:pt x="47" y="17"/>
                  <a:pt x="74" y="28"/>
                  <a:pt x="101" y="39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7" name="Freeform 16"/>
          <p:cNvSpPr>
            <a:spLocks/>
          </p:cNvSpPr>
          <p:nvPr userDrawn="1"/>
        </p:nvSpPr>
        <p:spPr bwMode="auto">
          <a:xfrm>
            <a:off x="7702550" y="947738"/>
            <a:ext cx="542925" cy="568325"/>
          </a:xfrm>
          <a:custGeom>
            <a:avLst/>
            <a:gdLst>
              <a:gd name="T0" fmla="*/ 225 w 228"/>
              <a:gd name="T1" fmla="*/ 5 h 237"/>
              <a:gd name="T2" fmla="*/ 207 w 228"/>
              <a:gd name="T3" fmla="*/ 3 h 237"/>
              <a:gd name="T4" fmla="*/ 13 w 228"/>
              <a:gd name="T5" fmla="*/ 13 h 237"/>
              <a:gd name="T6" fmla="*/ 7 w 228"/>
              <a:gd name="T7" fmla="*/ 21 h 237"/>
              <a:gd name="T8" fmla="*/ 20 w 228"/>
              <a:gd name="T9" fmla="*/ 45 h 237"/>
              <a:gd name="T10" fmla="*/ 151 w 228"/>
              <a:gd name="T11" fmla="*/ 230 h 237"/>
              <a:gd name="T12" fmla="*/ 161 w 228"/>
              <a:gd name="T13" fmla="*/ 236 h 237"/>
              <a:gd name="T14" fmla="*/ 167 w 228"/>
              <a:gd name="T15" fmla="*/ 226 h 237"/>
              <a:gd name="T16" fmla="*/ 174 w 228"/>
              <a:gd name="T17" fmla="*/ 189 h 237"/>
              <a:gd name="T18" fmla="*/ 192 w 228"/>
              <a:gd name="T19" fmla="*/ 124 h 237"/>
              <a:gd name="T20" fmla="*/ 216 w 228"/>
              <a:gd name="T21" fmla="*/ 36 h 237"/>
              <a:gd name="T22" fmla="*/ 220 w 228"/>
              <a:gd name="T23" fmla="*/ 27 h 237"/>
              <a:gd name="T24" fmla="*/ 225 w 228"/>
              <a:gd name="T25" fmla="*/ 5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7">
                <a:moveTo>
                  <a:pt x="225" y="5"/>
                </a:moveTo>
                <a:cubicBezTo>
                  <a:pt x="220" y="0"/>
                  <a:pt x="213" y="3"/>
                  <a:pt x="207" y="3"/>
                </a:cubicBezTo>
                <a:cubicBezTo>
                  <a:pt x="142" y="6"/>
                  <a:pt x="78" y="10"/>
                  <a:pt x="13" y="13"/>
                </a:cubicBezTo>
                <a:cubicBezTo>
                  <a:pt x="9" y="13"/>
                  <a:pt x="0" y="11"/>
                  <a:pt x="7" y="21"/>
                </a:cubicBezTo>
                <a:cubicBezTo>
                  <a:pt x="8" y="30"/>
                  <a:pt x="16" y="36"/>
                  <a:pt x="20" y="45"/>
                </a:cubicBezTo>
                <a:cubicBezTo>
                  <a:pt x="64" y="106"/>
                  <a:pt x="106" y="168"/>
                  <a:pt x="151" y="230"/>
                </a:cubicBezTo>
                <a:cubicBezTo>
                  <a:pt x="153" y="233"/>
                  <a:pt x="156" y="237"/>
                  <a:pt x="161" y="236"/>
                </a:cubicBezTo>
                <a:cubicBezTo>
                  <a:pt x="166" y="235"/>
                  <a:pt x="166" y="230"/>
                  <a:pt x="167" y="226"/>
                </a:cubicBezTo>
                <a:cubicBezTo>
                  <a:pt x="170" y="214"/>
                  <a:pt x="174" y="202"/>
                  <a:pt x="174" y="189"/>
                </a:cubicBezTo>
                <a:cubicBezTo>
                  <a:pt x="180" y="167"/>
                  <a:pt x="186" y="145"/>
                  <a:pt x="192" y="124"/>
                </a:cubicBezTo>
                <a:cubicBezTo>
                  <a:pt x="200" y="94"/>
                  <a:pt x="208" y="65"/>
                  <a:pt x="216" y="36"/>
                </a:cubicBezTo>
                <a:cubicBezTo>
                  <a:pt x="217" y="33"/>
                  <a:pt x="218" y="29"/>
                  <a:pt x="220" y="27"/>
                </a:cubicBezTo>
                <a:cubicBezTo>
                  <a:pt x="226" y="20"/>
                  <a:pt x="228" y="13"/>
                  <a:pt x="225" y="5"/>
                </a:cubicBezTo>
                <a:close/>
              </a:path>
            </a:pathLst>
          </a:custGeom>
          <a:solidFill>
            <a:srgbClr val="D8D1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8" name="Freeform 17"/>
          <p:cNvSpPr>
            <a:spLocks/>
          </p:cNvSpPr>
          <p:nvPr userDrawn="1"/>
        </p:nvSpPr>
        <p:spPr bwMode="auto">
          <a:xfrm>
            <a:off x="6161088" y="558800"/>
            <a:ext cx="496888" cy="612775"/>
          </a:xfrm>
          <a:custGeom>
            <a:avLst/>
            <a:gdLst>
              <a:gd name="T0" fmla="*/ 199 w 209"/>
              <a:gd name="T1" fmla="*/ 99 h 256"/>
              <a:gd name="T2" fmla="*/ 84 w 209"/>
              <a:gd name="T3" fmla="*/ 38 h 256"/>
              <a:gd name="T4" fmla="*/ 21 w 209"/>
              <a:gd name="T5" fmla="*/ 4 h 256"/>
              <a:gd name="T6" fmla="*/ 12 w 209"/>
              <a:gd name="T7" fmla="*/ 8 h 256"/>
              <a:gd name="T8" fmla="*/ 10 w 209"/>
              <a:gd name="T9" fmla="*/ 31 h 256"/>
              <a:gd name="T10" fmla="*/ 8 w 209"/>
              <a:gd name="T11" fmla="*/ 88 h 256"/>
              <a:gd name="T12" fmla="*/ 0 w 209"/>
              <a:gd name="T13" fmla="*/ 256 h 256"/>
              <a:gd name="T14" fmla="*/ 39 w 209"/>
              <a:gd name="T15" fmla="*/ 229 h 256"/>
              <a:gd name="T16" fmla="*/ 188 w 209"/>
              <a:gd name="T17" fmla="*/ 120 h 256"/>
              <a:gd name="T18" fmla="*/ 193 w 209"/>
              <a:gd name="T19" fmla="*/ 117 h 256"/>
              <a:gd name="T20" fmla="*/ 198 w 209"/>
              <a:gd name="T21" fmla="*/ 117 h 256"/>
              <a:gd name="T22" fmla="*/ 209 w 209"/>
              <a:gd name="T23" fmla="*/ 106 h 256"/>
              <a:gd name="T24" fmla="*/ 199 w 209"/>
              <a:gd name="T25" fmla="*/ 99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9" h="256">
                <a:moveTo>
                  <a:pt x="199" y="99"/>
                </a:moveTo>
                <a:cubicBezTo>
                  <a:pt x="161" y="79"/>
                  <a:pt x="122" y="59"/>
                  <a:pt x="84" y="38"/>
                </a:cubicBezTo>
                <a:cubicBezTo>
                  <a:pt x="63" y="27"/>
                  <a:pt x="42" y="16"/>
                  <a:pt x="21" y="4"/>
                </a:cubicBezTo>
                <a:cubicBezTo>
                  <a:pt x="14" y="0"/>
                  <a:pt x="12" y="2"/>
                  <a:pt x="12" y="8"/>
                </a:cubicBezTo>
                <a:cubicBezTo>
                  <a:pt x="6" y="15"/>
                  <a:pt x="7" y="23"/>
                  <a:pt x="10" y="31"/>
                </a:cubicBezTo>
                <a:cubicBezTo>
                  <a:pt x="12" y="50"/>
                  <a:pt x="9" y="69"/>
                  <a:pt x="8" y="88"/>
                </a:cubicBezTo>
                <a:cubicBezTo>
                  <a:pt x="6" y="143"/>
                  <a:pt x="2" y="199"/>
                  <a:pt x="0" y="256"/>
                </a:cubicBezTo>
                <a:cubicBezTo>
                  <a:pt x="13" y="247"/>
                  <a:pt x="26" y="238"/>
                  <a:pt x="39" y="229"/>
                </a:cubicBezTo>
                <a:cubicBezTo>
                  <a:pt x="88" y="193"/>
                  <a:pt x="138" y="156"/>
                  <a:pt x="188" y="120"/>
                </a:cubicBezTo>
                <a:cubicBezTo>
                  <a:pt x="190" y="119"/>
                  <a:pt x="192" y="118"/>
                  <a:pt x="193" y="117"/>
                </a:cubicBezTo>
                <a:cubicBezTo>
                  <a:pt x="195" y="118"/>
                  <a:pt x="196" y="118"/>
                  <a:pt x="198" y="117"/>
                </a:cubicBezTo>
                <a:cubicBezTo>
                  <a:pt x="203" y="115"/>
                  <a:pt x="208" y="112"/>
                  <a:pt x="209" y="106"/>
                </a:cubicBezTo>
                <a:cubicBezTo>
                  <a:pt x="209" y="99"/>
                  <a:pt x="201" y="103"/>
                  <a:pt x="199" y="99"/>
                </a:cubicBezTo>
                <a:close/>
              </a:path>
            </a:pathLst>
          </a:custGeom>
          <a:solidFill>
            <a:srgbClr val="D8D1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auto">
          <a:xfrm>
            <a:off x="5387975" y="96838"/>
            <a:ext cx="601663" cy="569913"/>
          </a:xfrm>
          <a:custGeom>
            <a:avLst/>
            <a:gdLst>
              <a:gd name="T0" fmla="*/ 252 w 252"/>
              <a:gd name="T1" fmla="*/ 150 h 238"/>
              <a:gd name="T2" fmla="*/ 96 w 252"/>
              <a:gd name="T3" fmla="*/ 0 h 238"/>
              <a:gd name="T4" fmla="*/ 86 w 252"/>
              <a:gd name="T5" fmla="*/ 20 h 238"/>
              <a:gd name="T6" fmla="*/ 78 w 252"/>
              <a:gd name="T7" fmla="*/ 41 h 238"/>
              <a:gd name="T8" fmla="*/ 56 w 252"/>
              <a:gd name="T9" fmla="*/ 99 h 238"/>
              <a:gd name="T10" fmla="*/ 0 w 252"/>
              <a:gd name="T11" fmla="*/ 238 h 238"/>
              <a:gd name="T12" fmla="*/ 96 w 252"/>
              <a:gd name="T13" fmla="*/ 205 h 238"/>
              <a:gd name="T14" fmla="*/ 219 w 252"/>
              <a:gd name="T15" fmla="*/ 161 h 238"/>
              <a:gd name="T16" fmla="*/ 229 w 252"/>
              <a:gd name="T17" fmla="*/ 158 h 238"/>
              <a:gd name="T18" fmla="*/ 252 w 252"/>
              <a:gd name="T19" fmla="*/ 150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2" h="238">
                <a:moveTo>
                  <a:pt x="252" y="150"/>
                </a:moveTo>
                <a:cubicBezTo>
                  <a:pt x="200" y="100"/>
                  <a:pt x="148" y="50"/>
                  <a:pt x="96" y="0"/>
                </a:cubicBezTo>
                <a:cubicBezTo>
                  <a:pt x="90" y="6"/>
                  <a:pt x="91" y="15"/>
                  <a:pt x="86" y="20"/>
                </a:cubicBezTo>
                <a:cubicBezTo>
                  <a:pt x="80" y="25"/>
                  <a:pt x="77" y="32"/>
                  <a:pt x="78" y="41"/>
                </a:cubicBezTo>
                <a:cubicBezTo>
                  <a:pt x="73" y="61"/>
                  <a:pt x="63" y="79"/>
                  <a:pt x="56" y="99"/>
                </a:cubicBezTo>
                <a:cubicBezTo>
                  <a:pt x="37" y="145"/>
                  <a:pt x="19" y="191"/>
                  <a:pt x="0" y="238"/>
                </a:cubicBezTo>
                <a:cubicBezTo>
                  <a:pt x="33" y="227"/>
                  <a:pt x="65" y="216"/>
                  <a:pt x="96" y="205"/>
                </a:cubicBezTo>
                <a:cubicBezTo>
                  <a:pt x="137" y="190"/>
                  <a:pt x="178" y="175"/>
                  <a:pt x="219" y="161"/>
                </a:cubicBezTo>
                <a:cubicBezTo>
                  <a:pt x="223" y="160"/>
                  <a:pt x="226" y="159"/>
                  <a:pt x="229" y="158"/>
                </a:cubicBezTo>
                <a:cubicBezTo>
                  <a:pt x="238" y="158"/>
                  <a:pt x="247" y="158"/>
                  <a:pt x="252" y="150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0" name="Freeform 19"/>
          <p:cNvSpPr>
            <a:spLocks/>
          </p:cNvSpPr>
          <p:nvPr userDrawn="1"/>
        </p:nvSpPr>
        <p:spPr bwMode="auto">
          <a:xfrm>
            <a:off x="6902450" y="855663"/>
            <a:ext cx="533400" cy="611188"/>
          </a:xfrm>
          <a:custGeom>
            <a:avLst/>
            <a:gdLst>
              <a:gd name="T0" fmla="*/ 81 w 224"/>
              <a:gd name="T1" fmla="*/ 255 h 256"/>
              <a:gd name="T2" fmla="*/ 98 w 224"/>
              <a:gd name="T3" fmla="*/ 230 h 256"/>
              <a:gd name="T4" fmla="*/ 108 w 224"/>
              <a:gd name="T5" fmla="*/ 220 h 256"/>
              <a:gd name="T6" fmla="*/ 203 w 224"/>
              <a:gd name="T7" fmla="*/ 85 h 256"/>
              <a:gd name="T8" fmla="*/ 212 w 224"/>
              <a:gd name="T9" fmla="*/ 74 h 256"/>
              <a:gd name="T10" fmla="*/ 220 w 224"/>
              <a:gd name="T11" fmla="*/ 52 h 256"/>
              <a:gd name="T12" fmla="*/ 166 w 224"/>
              <a:gd name="T13" fmla="*/ 38 h 256"/>
              <a:gd name="T14" fmla="*/ 14 w 224"/>
              <a:gd name="T15" fmla="*/ 5 h 256"/>
              <a:gd name="T16" fmla="*/ 0 w 224"/>
              <a:gd name="T17" fmla="*/ 12 h 256"/>
              <a:gd name="T18" fmla="*/ 10 w 224"/>
              <a:gd name="T19" fmla="*/ 36 h 256"/>
              <a:gd name="T20" fmla="*/ 60 w 224"/>
              <a:gd name="T21" fmla="*/ 197 h 256"/>
              <a:gd name="T22" fmla="*/ 76 w 224"/>
              <a:gd name="T23" fmla="*/ 249 h 256"/>
              <a:gd name="T24" fmla="*/ 81 w 224"/>
              <a:gd name="T25" fmla="*/ 255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4" h="256">
                <a:moveTo>
                  <a:pt x="81" y="255"/>
                </a:moveTo>
                <a:cubicBezTo>
                  <a:pt x="86" y="246"/>
                  <a:pt x="91" y="238"/>
                  <a:pt x="98" y="230"/>
                </a:cubicBezTo>
                <a:cubicBezTo>
                  <a:pt x="102" y="228"/>
                  <a:pt x="105" y="224"/>
                  <a:pt x="108" y="220"/>
                </a:cubicBezTo>
                <a:cubicBezTo>
                  <a:pt x="139" y="174"/>
                  <a:pt x="172" y="130"/>
                  <a:pt x="203" y="85"/>
                </a:cubicBezTo>
                <a:cubicBezTo>
                  <a:pt x="206" y="81"/>
                  <a:pt x="209" y="77"/>
                  <a:pt x="212" y="74"/>
                </a:cubicBezTo>
                <a:cubicBezTo>
                  <a:pt x="215" y="67"/>
                  <a:pt x="224" y="62"/>
                  <a:pt x="220" y="52"/>
                </a:cubicBezTo>
                <a:cubicBezTo>
                  <a:pt x="203" y="45"/>
                  <a:pt x="184" y="42"/>
                  <a:pt x="166" y="38"/>
                </a:cubicBezTo>
                <a:cubicBezTo>
                  <a:pt x="115" y="27"/>
                  <a:pt x="65" y="15"/>
                  <a:pt x="14" y="5"/>
                </a:cubicBezTo>
                <a:cubicBezTo>
                  <a:pt x="8" y="3"/>
                  <a:pt x="0" y="0"/>
                  <a:pt x="0" y="12"/>
                </a:cubicBezTo>
                <a:cubicBezTo>
                  <a:pt x="1" y="20"/>
                  <a:pt x="3" y="29"/>
                  <a:pt x="10" y="36"/>
                </a:cubicBezTo>
                <a:cubicBezTo>
                  <a:pt x="26" y="89"/>
                  <a:pt x="43" y="143"/>
                  <a:pt x="60" y="197"/>
                </a:cubicBezTo>
                <a:cubicBezTo>
                  <a:pt x="65" y="215"/>
                  <a:pt x="70" y="232"/>
                  <a:pt x="76" y="249"/>
                </a:cubicBezTo>
                <a:cubicBezTo>
                  <a:pt x="76" y="252"/>
                  <a:pt x="76" y="256"/>
                  <a:pt x="81" y="255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1" name="Freeform 20"/>
          <p:cNvSpPr>
            <a:spLocks/>
          </p:cNvSpPr>
          <p:nvPr userDrawn="1"/>
        </p:nvSpPr>
        <p:spPr bwMode="auto">
          <a:xfrm>
            <a:off x="8443913" y="752475"/>
            <a:ext cx="511175" cy="585788"/>
          </a:xfrm>
          <a:custGeom>
            <a:avLst/>
            <a:gdLst>
              <a:gd name="T0" fmla="*/ 209 w 215"/>
              <a:gd name="T1" fmla="*/ 9 h 245"/>
              <a:gd name="T2" fmla="*/ 203 w 215"/>
              <a:gd name="T3" fmla="*/ 2 h 245"/>
              <a:gd name="T4" fmla="*/ 0 w 215"/>
              <a:gd name="T5" fmla="*/ 59 h 245"/>
              <a:gd name="T6" fmla="*/ 7 w 215"/>
              <a:gd name="T7" fmla="*/ 70 h 245"/>
              <a:gd name="T8" fmla="*/ 27 w 215"/>
              <a:gd name="T9" fmla="*/ 87 h 245"/>
              <a:gd name="T10" fmla="*/ 121 w 215"/>
              <a:gd name="T11" fmla="*/ 170 h 245"/>
              <a:gd name="T12" fmla="*/ 201 w 215"/>
              <a:gd name="T13" fmla="*/ 240 h 245"/>
              <a:gd name="T14" fmla="*/ 208 w 215"/>
              <a:gd name="T15" fmla="*/ 245 h 245"/>
              <a:gd name="T16" fmla="*/ 209 w 215"/>
              <a:gd name="T17" fmla="*/ 31 h 245"/>
              <a:gd name="T18" fmla="*/ 209 w 215"/>
              <a:gd name="T19" fmla="*/ 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5" h="245">
                <a:moveTo>
                  <a:pt x="209" y="9"/>
                </a:moveTo>
                <a:cubicBezTo>
                  <a:pt x="208" y="6"/>
                  <a:pt x="211" y="0"/>
                  <a:pt x="203" y="2"/>
                </a:cubicBezTo>
                <a:cubicBezTo>
                  <a:pt x="135" y="22"/>
                  <a:pt x="67" y="41"/>
                  <a:pt x="0" y="59"/>
                </a:cubicBezTo>
                <a:cubicBezTo>
                  <a:pt x="1" y="65"/>
                  <a:pt x="6" y="66"/>
                  <a:pt x="7" y="70"/>
                </a:cubicBezTo>
                <a:cubicBezTo>
                  <a:pt x="11" y="78"/>
                  <a:pt x="18" y="84"/>
                  <a:pt x="27" y="87"/>
                </a:cubicBezTo>
                <a:cubicBezTo>
                  <a:pt x="58" y="114"/>
                  <a:pt x="90" y="142"/>
                  <a:pt x="121" y="170"/>
                </a:cubicBezTo>
                <a:cubicBezTo>
                  <a:pt x="148" y="193"/>
                  <a:pt x="174" y="217"/>
                  <a:pt x="201" y="240"/>
                </a:cubicBezTo>
                <a:cubicBezTo>
                  <a:pt x="203" y="242"/>
                  <a:pt x="205" y="243"/>
                  <a:pt x="208" y="245"/>
                </a:cubicBezTo>
                <a:cubicBezTo>
                  <a:pt x="208" y="173"/>
                  <a:pt x="208" y="102"/>
                  <a:pt x="209" y="31"/>
                </a:cubicBezTo>
                <a:cubicBezTo>
                  <a:pt x="214" y="24"/>
                  <a:pt x="215" y="17"/>
                  <a:pt x="209" y="9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auto">
          <a:xfrm>
            <a:off x="5316538" y="-84138"/>
            <a:ext cx="277813" cy="279400"/>
          </a:xfrm>
          <a:custGeom>
            <a:avLst/>
            <a:gdLst>
              <a:gd name="T0" fmla="*/ 108 w 116"/>
              <a:gd name="T1" fmla="*/ 117 h 117"/>
              <a:gd name="T2" fmla="*/ 116 w 116"/>
              <a:gd name="T3" fmla="*/ 96 h 117"/>
              <a:gd name="T4" fmla="*/ 26 w 116"/>
              <a:gd name="T5" fmla="*/ 11 h 117"/>
              <a:gd name="T6" fmla="*/ 21 w 116"/>
              <a:gd name="T7" fmla="*/ 5 h 117"/>
              <a:gd name="T8" fmla="*/ 6 w 116"/>
              <a:gd name="T9" fmla="*/ 4 h 117"/>
              <a:gd name="T10" fmla="*/ 6 w 116"/>
              <a:gd name="T11" fmla="*/ 20 h 117"/>
              <a:gd name="T12" fmla="*/ 49 w 116"/>
              <a:gd name="T13" fmla="*/ 63 h 117"/>
              <a:gd name="T14" fmla="*/ 108 w 116"/>
              <a:gd name="T15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6" h="117">
                <a:moveTo>
                  <a:pt x="108" y="117"/>
                </a:moveTo>
                <a:cubicBezTo>
                  <a:pt x="112" y="110"/>
                  <a:pt x="114" y="103"/>
                  <a:pt x="116" y="96"/>
                </a:cubicBezTo>
                <a:cubicBezTo>
                  <a:pt x="84" y="70"/>
                  <a:pt x="56" y="40"/>
                  <a:pt x="26" y="11"/>
                </a:cubicBezTo>
                <a:cubicBezTo>
                  <a:pt x="24" y="9"/>
                  <a:pt x="23" y="7"/>
                  <a:pt x="21" y="5"/>
                </a:cubicBezTo>
                <a:cubicBezTo>
                  <a:pt x="16" y="1"/>
                  <a:pt x="11" y="0"/>
                  <a:pt x="6" y="4"/>
                </a:cubicBezTo>
                <a:cubicBezTo>
                  <a:pt x="0" y="9"/>
                  <a:pt x="1" y="15"/>
                  <a:pt x="6" y="20"/>
                </a:cubicBezTo>
                <a:cubicBezTo>
                  <a:pt x="21" y="35"/>
                  <a:pt x="35" y="49"/>
                  <a:pt x="49" y="63"/>
                </a:cubicBezTo>
                <a:cubicBezTo>
                  <a:pt x="68" y="81"/>
                  <a:pt x="87" y="100"/>
                  <a:pt x="108" y="117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3" name="Freeform 22"/>
          <p:cNvSpPr>
            <a:spLocks/>
          </p:cNvSpPr>
          <p:nvPr userDrawn="1"/>
        </p:nvSpPr>
        <p:spPr bwMode="auto">
          <a:xfrm>
            <a:off x="7399338" y="984250"/>
            <a:ext cx="352425" cy="69850"/>
          </a:xfrm>
          <a:custGeom>
            <a:avLst/>
            <a:gdLst>
              <a:gd name="T0" fmla="*/ 19 w 148"/>
              <a:gd name="T1" fmla="*/ 0 h 29"/>
              <a:gd name="T2" fmla="*/ 11 w 148"/>
              <a:gd name="T3" fmla="*/ 0 h 29"/>
              <a:gd name="T4" fmla="*/ 0 w 148"/>
              <a:gd name="T5" fmla="*/ 19 h 29"/>
              <a:gd name="T6" fmla="*/ 2 w 148"/>
              <a:gd name="T7" fmla="*/ 22 h 29"/>
              <a:gd name="T8" fmla="*/ 49 w 148"/>
              <a:gd name="T9" fmla="*/ 25 h 29"/>
              <a:gd name="T10" fmla="*/ 148 w 148"/>
              <a:gd name="T11" fmla="*/ 27 h 29"/>
              <a:gd name="T12" fmla="*/ 134 w 148"/>
              <a:gd name="T13" fmla="*/ 6 h 29"/>
              <a:gd name="T14" fmla="*/ 51 w 148"/>
              <a:gd name="T15" fmla="*/ 3 h 29"/>
              <a:gd name="T16" fmla="*/ 19 w 148"/>
              <a:gd name="T1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" h="29">
                <a:moveTo>
                  <a:pt x="19" y="0"/>
                </a:moveTo>
                <a:cubicBezTo>
                  <a:pt x="16" y="0"/>
                  <a:pt x="14" y="0"/>
                  <a:pt x="11" y="0"/>
                </a:cubicBezTo>
                <a:cubicBezTo>
                  <a:pt x="8" y="7"/>
                  <a:pt x="4" y="13"/>
                  <a:pt x="0" y="19"/>
                </a:cubicBezTo>
                <a:cubicBezTo>
                  <a:pt x="1" y="20"/>
                  <a:pt x="1" y="21"/>
                  <a:pt x="2" y="22"/>
                </a:cubicBezTo>
                <a:cubicBezTo>
                  <a:pt x="18" y="26"/>
                  <a:pt x="33" y="29"/>
                  <a:pt x="49" y="25"/>
                </a:cubicBezTo>
                <a:cubicBezTo>
                  <a:pt x="82" y="25"/>
                  <a:pt x="115" y="29"/>
                  <a:pt x="148" y="27"/>
                </a:cubicBezTo>
                <a:cubicBezTo>
                  <a:pt x="143" y="20"/>
                  <a:pt x="138" y="13"/>
                  <a:pt x="134" y="6"/>
                </a:cubicBezTo>
                <a:cubicBezTo>
                  <a:pt x="106" y="7"/>
                  <a:pt x="78" y="5"/>
                  <a:pt x="51" y="3"/>
                </a:cubicBezTo>
                <a:cubicBezTo>
                  <a:pt x="40" y="2"/>
                  <a:pt x="29" y="1"/>
                  <a:pt x="19" y="0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4" name="Freeform 23"/>
          <p:cNvSpPr>
            <a:spLocks/>
          </p:cNvSpPr>
          <p:nvPr userDrawn="1"/>
        </p:nvSpPr>
        <p:spPr bwMode="auto">
          <a:xfrm>
            <a:off x="6619875" y="795338"/>
            <a:ext cx="306388" cy="146050"/>
          </a:xfrm>
          <a:custGeom>
            <a:avLst/>
            <a:gdLst>
              <a:gd name="T0" fmla="*/ 121 w 128"/>
              <a:gd name="T1" fmla="*/ 38 h 61"/>
              <a:gd name="T2" fmla="*/ 11 w 128"/>
              <a:gd name="T3" fmla="*/ 1 h 61"/>
              <a:gd name="T4" fmla="*/ 6 w 128"/>
              <a:gd name="T5" fmla="*/ 0 h 61"/>
              <a:gd name="T6" fmla="*/ 15 w 128"/>
              <a:gd name="T7" fmla="*/ 6 h 61"/>
              <a:gd name="T8" fmla="*/ 0 w 128"/>
              <a:gd name="T9" fmla="*/ 18 h 61"/>
              <a:gd name="T10" fmla="*/ 44 w 128"/>
              <a:gd name="T11" fmla="*/ 35 h 61"/>
              <a:gd name="T12" fmla="*/ 128 w 128"/>
              <a:gd name="T13" fmla="*/ 61 h 61"/>
              <a:gd name="T14" fmla="*/ 121 w 128"/>
              <a:gd name="T15" fmla="*/ 38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8" h="61">
                <a:moveTo>
                  <a:pt x="121" y="38"/>
                </a:moveTo>
                <a:cubicBezTo>
                  <a:pt x="84" y="27"/>
                  <a:pt x="47" y="15"/>
                  <a:pt x="11" y="1"/>
                </a:cubicBezTo>
                <a:cubicBezTo>
                  <a:pt x="9" y="1"/>
                  <a:pt x="8" y="1"/>
                  <a:pt x="6" y="0"/>
                </a:cubicBezTo>
                <a:cubicBezTo>
                  <a:pt x="7" y="5"/>
                  <a:pt x="12" y="3"/>
                  <a:pt x="15" y="6"/>
                </a:cubicBezTo>
                <a:cubicBezTo>
                  <a:pt x="11" y="12"/>
                  <a:pt x="4" y="14"/>
                  <a:pt x="0" y="18"/>
                </a:cubicBezTo>
                <a:cubicBezTo>
                  <a:pt x="14" y="27"/>
                  <a:pt x="29" y="30"/>
                  <a:pt x="44" y="35"/>
                </a:cubicBezTo>
                <a:cubicBezTo>
                  <a:pt x="72" y="45"/>
                  <a:pt x="99" y="55"/>
                  <a:pt x="128" y="61"/>
                </a:cubicBezTo>
                <a:cubicBezTo>
                  <a:pt x="126" y="53"/>
                  <a:pt x="123" y="45"/>
                  <a:pt x="121" y="38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5" name="Freeform 24"/>
          <p:cNvSpPr>
            <a:spLocks/>
          </p:cNvSpPr>
          <p:nvPr userDrawn="1"/>
        </p:nvSpPr>
        <p:spPr bwMode="auto">
          <a:xfrm>
            <a:off x="5934075" y="455613"/>
            <a:ext cx="257175" cy="177800"/>
          </a:xfrm>
          <a:custGeom>
            <a:avLst/>
            <a:gdLst>
              <a:gd name="T0" fmla="*/ 23 w 108"/>
              <a:gd name="T1" fmla="*/ 0 h 74"/>
              <a:gd name="T2" fmla="*/ 0 w 108"/>
              <a:gd name="T3" fmla="*/ 8 h 74"/>
              <a:gd name="T4" fmla="*/ 105 w 108"/>
              <a:gd name="T5" fmla="*/ 74 h 74"/>
              <a:gd name="T6" fmla="*/ 107 w 108"/>
              <a:gd name="T7" fmla="*/ 51 h 74"/>
              <a:gd name="T8" fmla="*/ 23 w 108"/>
              <a:gd name="T9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" h="74">
                <a:moveTo>
                  <a:pt x="23" y="0"/>
                </a:moveTo>
                <a:cubicBezTo>
                  <a:pt x="16" y="3"/>
                  <a:pt x="8" y="6"/>
                  <a:pt x="0" y="8"/>
                </a:cubicBezTo>
                <a:cubicBezTo>
                  <a:pt x="34" y="33"/>
                  <a:pt x="68" y="55"/>
                  <a:pt x="105" y="74"/>
                </a:cubicBezTo>
                <a:cubicBezTo>
                  <a:pt x="108" y="67"/>
                  <a:pt x="106" y="59"/>
                  <a:pt x="107" y="51"/>
                </a:cubicBezTo>
                <a:cubicBezTo>
                  <a:pt x="78" y="36"/>
                  <a:pt x="51" y="17"/>
                  <a:pt x="23" y="0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6" name="Freeform 25"/>
          <p:cNvSpPr>
            <a:spLocks/>
          </p:cNvSpPr>
          <p:nvPr userDrawn="1"/>
        </p:nvSpPr>
        <p:spPr bwMode="auto">
          <a:xfrm>
            <a:off x="8226425" y="919163"/>
            <a:ext cx="280988" cy="93663"/>
          </a:xfrm>
          <a:custGeom>
            <a:avLst/>
            <a:gdLst>
              <a:gd name="T0" fmla="*/ 118 w 118"/>
              <a:gd name="T1" fmla="*/ 17 h 39"/>
              <a:gd name="T2" fmla="*/ 98 w 118"/>
              <a:gd name="T3" fmla="*/ 0 h 39"/>
              <a:gd name="T4" fmla="*/ 5 w 118"/>
              <a:gd name="T5" fmla="*/ 17 h 39"/>
              <a:gd name="T6" fmla="*/ 0 w 118"/>
              <a:gd name="T7" fmla="*/ 39 h 39"/>
              <a:gd name="T8" fmla="*/ 118 w 118"/>
              <a:gd name="T9" fmla="*/ 17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39">
                <a:moveTo>
                  <a:pt x="118" y="17"/>
                </a:moveTo>
                <a:cubicBezTo>
                  <a:pt x="111" y="11"/>
                  <a:pt x="106" y="4"/>
                  <a:pt x="98" y="0"/>
                </a:cubicBezTo>
                <a:cubicBezTo>
                  <a:pt x="67" y="6"/>
                  <a:pt x="36" y="13"/>
                  <a:pt x="5" y="17"/>
                </a:cubicBezTo>
                <a:cubicBezTo>
                  <a:pt x="3" y="24"/>
                  <a:pt x="2" y="31"/>
                  <a:pt x="0" y="39"/>
                </a:cubicBezTo>
                <a:cubicBezTo>
                  <a:pt x="40" y="34"/>
                  <a:pt x="79" y="26"/>
                  <a:pt x="118" y="17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7" name="Freeform 26"/>
          <p:cNvSpPr>
            <a:spLocks/>
          </p:cNvSpPr>
          <p:nvPr userDrawn="1"/>
        </p:nvSpPr>
        <p:spPr bwMode="auto">
          <a:xfrm>
            <a:off x="8940800" y="681038"/>
            <a:ext cx="241300" cy="146050"/>
          </a:xfrm>
          <a:custGeom>
            <a:avLst/>
            <a:gdLst>
              <a:gd name="T0" fmla="*/ 0 w 101"/>
              <a:gd name="T1" fmla="*/ 39 h 61"/>
              <a:gd name="T2" fmla="*/ 0 w 101"/>
              <a:gd name="T3" fmla="*/ 61 h 61"/>
              <a:gd name="T4" fmla="*/ 91 w 101"/>
              <a:gd name="T5" fmla="*/ 22 h 61"/>
              <a:gd name="T6" fmla="*/ 97 w 101"/>
              <a:gd name="T7" fmla="*/ 7 h 61"/>
              <a:gd name="T8" fmla="*/ 80 w 101"/>
              <a:gd name="T9" fmla="*/ 4 h 61"/>
              <a:gd name="T10" fmla="*/ 0 w 101"/>
              <a:gd name="T11" fmla="*/ 39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" h="61">
                <a:moveTo>
                  <a:pt x="0" y="39"/>
                </a:moveTo>
                <a:cubicBezTo>
                  <a:pt x="0" y="46"/>
                  <a:pt x="0" y="54"/>
                  <a:pt x="0" y="61"/>
                </a:cubicBezTo>
                <a:cubicBezTo>
                  <a:pt x="31" y="51"/>
                  <a:pt x="61" y="36"/>
                  <a:pt x="91" y="22"/>
                </a:cubicBezTo>
                <a:cubicBezTo>
                  <a:pt x="97" y="19"/>
                  <a:pt x="101" y="14"/>
                  <a:pt x="97" y="7"/>
                </a:cubicBezTo>
                <a:cubicBezTo>
                  <a:pt x="93" y="0"/>
                  <a:pt x="87" y="0"/>
                  <a:pt x="80" y="4"/>
                </a:cubicBezTo>
                <a:cubicBezTo>
                  <a:pt x="55" y="17"/>
                  <a:pt x="27" y="28"/>
                  <a:pt x="0" y="39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8" name="Imagen 2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9467" y="4116145"/>
            <a:ext cx="1081426" cy="102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65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6623"/>
          </a:xfrm>
          <a:prstGeom prst="rect">
            <a:avLst/>
          </a:prstGeom>
        </p:spPr>
      </p:pic>
      <p:sp>
        <p:nvSpPr>
          <p:cNvPr id="6" name="Freeform 5"/>
          <p:cNvSpPr>
            <a:spLocks/>
          </p:cNvSpPr>
          <p:nvPr userDrawn="1"/>
        </p:nvSpPr>
        <p:spPr bwMode="auto">
          <a:xfrm>
            <a:off x="915988" y="979488"/>
            <a:ext cx="542925" cy="569913"/>
          </a:xfrm>
          <a:custGeom>
            <a:avLst/>
            <a:gdLst>
              <a:gd name="T0" fmla="*/ 3 w 228"/>
              <a:gd name="T1" fmla="*/ 6 h 238"/>
              <a:gd name="T2" fmla="*/ 21 w 228"/>
              <a:gd name="T3" fmla="*/ 4 h 238"/>
              <a:gd name="T4" fmla="*/ 215 w 228"/>
              <a:gd name="T5" fmla="*/ 14 h 238"/>
              <a:gd name="T6" fmla="*/ 221 w 228"/>
              <a:gd name="T7" fmla="*/ 21 h 238"/>
              <a:gd name="T8" fmla="*/ 208 w 228"/>
              <a:gd name="T9" fmla="*/ 45 h 238"/>
              <a:gd name="T10" fmla="*/ 77 w 228"/>
              <a:gd name="T11" fmla="*/ 230 h 238"/>
              <a:gd name="T12" fmla="*/ 67 w 228"/>
              <a:gd name="T13" fmla="*/ 237 h 238"/>
              <a:gd name="T14" fmla="*/ 61 w 228"/>
              <a:gd name="T15" fmla="*/ 227 h 238"/>
              <a:gd name="T16" fmla="*/ 54 w 228"/>
              <a:gd name="T17" fmla="*/ 190 h 238"/>
              <a:gd name="T18" fmla="*/ 36 w 228"/>
              <a:gd name="T19" fmla="*/ 124 h 238"/>
              <a:gd name="T20" fmla="*/ 12 w 228"/>
              <a:gd name="T21" fmla="*/ 37 h 238"/>
              <a:gd name="T22" fmla="*/ 8 w 228"/>
              <a:gd name="T23" fmla="*/ 27 h 238"/>
              <a:gd name="T24" fmla="*/ 3 w 228"/>
              <a:gd name="T25" fmla="*/ 6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8" h="238">
                <a:moveTo>
                  <a:pt x="3" y="6"/>
                </a:moveTo>
                <a:cubicBezTo>
                  <a:pt x="8" y="0"/>
                  <a:pt x="15" y="3"/>
                  <a:pt x="21" y="4"/>
                </a:cubicBezTo>
                <a:cubicBezTo>
                  <a:pt x="86" y="7"/>
                  <a:pt x="150" y="10"/>
                  <a:pt x="215" y="14"/>
                </a:cubicBezTo>
                <a:cubicBezTo>
                  <a:pt x="219" y="14"/>
                  <a:pt x="228" y="11"/>
                  <a:pt x="221" y="21"/>
                </a:cubicBezTo>
                <a:cubicBezTo>
                  <a:pt x="220" y="31"/>
                  <a:pt x="212" y="37"/>
                  <a:pt x="208" y="45"/>
                </a:cubicBezTo>
                <a:cubicBezTo>
                  <a:pt x="164" y="106"/>
                  <a:pt x="122" y="169"/>
                  <a:pt x="77" y="230"/>
                </a:cubicBezTo>
                <a:cubicBezTo>
                  <a:pt x="75" y="234"/>
                  <a:pt x="73" y="238"/>
                  <a:pt x="67" y="237"/>
                </a:cubicBezTo>
                <a:cubicBezTo>
                  <a:pt x="62" y="236"/>
                  <a:pt x="62" y="231"/>
                  <a:pt x="61" y="227"/>
                </a:cubicBezTo>
                <a:cubicBezTo>
                  <a:pt x="58" y="214"/>
                  <a:pt x="54" y="202"/>
                  <a:pt x="54" y="190"/>
                </a:cubicBezTo>
                <a:cubicBezTo>
                  <a:pt x="48" y="168"/>
                  <a:pt x="42" y="146"/>
                  <a:pt x="36" y="124"/>
                </a:cubicBezTo>
                <a:cubicBezTo>
                  <a:pt x="28" y="95"/>
                  <a:pt x="20" y="66"/>
                  <a:pt x="12" y="37"/>
                </a:cubicBezTo>
                <a:cubicBezTo>
                  <a:pt x="11" y="33"/>
                  <a:pt x="10" y="30"/>
                  <a:pt x="8" y="27"/>
                </a:cubicBezTo>
                <a:cubicBezTo>
                  <a:pt x="2" y="21"/>
                  <a:pt x="0" y="14"/>
                  <a:pt x="3" y="6"/>
                </a:cubicBezTo>
                <a:close/>
              </a:path>
            </a:pathLst>
          </a:custGeom>
          <a:solidFill>
            <a:srgbClr val="D8D1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2503488" y="588963"/>
            <a:ext cx="496888" cy="615950"/>
          </a:xfrm>
          <a:custGeom>
            <a:avLst/>
            <a:gdLst>
              <a:gd name="T0" fmla="*/ 10 w 209"/>
              <a:gd name="T1" fmla="*/ 100 h 257"/>
              <a:gd name="T2" fmla="*/ 125 w 209"/>
              <a:gd name="T3" fmla="*/ 39 h 257"/>
              <a:gd name="T4" fmla="*/ 188 w 209"/>
              <a:gd name="T5" fmla="*/ 4 h 257"/>
              <a:gd name="T6" fmla="*/ 197 w 209"/>
              <a:gd name="T7" fmla="*/ 9 h 257"/>
              <a:gd name="T8" fmla="*/ 199 w 209"/>
              <a:gd name="T9" fmla="*/ 32 h 257"/>
              <a:gd name="T10" fmla="*/ 201 w 209"/>
              <a:gd name="T11" fmla="*/ 89 h 257"/>
              <a:gd name="T12" fmla="*/ 209 w 209"/>
              <a:gd name="T13" fmla="*/ 257 h 257"/>
              <a:gd name="T14" fmla="*/ 171 w 209"/>
              <a:gd name="T15" fmla="*/ 229 h 257"/>
              <a:gd name="T16" fmla="*/ 21 w 209"/>
              <a:gd name="T17" fmla="*/ 121 h 257"/>
              <a:gd name="T18" fmla="*/ 16 w 209"/>
              <a:gd name="T19" fmla="*/ 118 h 257"/>
              <a:gd name="T20" fmla="*/ 11 w 209"/>
              <a:gd name="T21" fmla="*/ 118 h 257"/>
              <a:gd name="T22" fmla="*/ 0 w 209"/>
              <a:gd name="T23" fmla="*/ 107 h 257"/>
              <a:gd name="T24" fmla="*/ 10 w 209"/>
              <a:gd name="T25" fmla="*/ 10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9" h="257">
                <a:moveTo>
                  <a:pt x="10" y="100"/>
                </a:moveTo>
                <a:cubicBezTo>
                  <a:pt x="48" y="80"/>
                  <a:pt x="87" y="59"/>
                  <a:pt x="125" y="39"/>
                </a:cubicBezTo>
                <a:cubicBezTo>
                  <a:pt x="146" y="27"/>
                  <a:pt x="167" y="16"/>
                  <a:pt x="188" y="4"/>
                </a:cubicBezTo>
                <a:cubicBezTo>
                  <a:pt x="195" y="0"/>
                  <a:pt x="197" y="3"/>
                  <a:pt x="197" y="9"/>
                </a:cubicBezTo>
                <a:cubicBezTo>
                  <a:pt x="203" y="16"/>
                  <a:pt x="202" y="24"/>
                  <a:pt x="199" y="32"/>
                </a:cubicBezTo>
                <a:cubicBezTo>
                  <a:pt x="197" y="51"/>
                  <a:pt x="200" y="70"/>
                  <a:pt x="201" y="89"/>
                </a:cubicBezTo>
                <a:cubicBezTo>
                  <a:pt x="203" y="144"/>
                  <a:pt x="207" y="199"/>
                  <a:pt x="209" y="257"/>
                </a:cubicBezTo>
                <a:cubicBezTo>
                  <a:pt x="196" y="247"/>
                  <a:pt x="183" y="238"/>
                  <a:pt x="171" y="229"/>
                </a:cubicBezTo>
                <a:cubicBezTo>
                  <a:pt x="121" y="193"/>
                  <a:pt x="71" y="157"/>
                  <a:pt x="21" y="121"/>
                </a:cubicBezTo>
                <a:cubicBezTo>
                  <a:pt x="19" y="120"/>
                  <a:pt x="17" y="119"/>
                  <a:pt x="16" y="118"/>
                </a:cubicBezTo>
                <a:cubicBezTo>
                  <a:pt x="14" y="118"/>
                  <a:pt x="13" y="118"/>
                  <a:pt x="11" y="118"/>
                </a:cubicBezTo>
                <a:cubicBezTo>
                  <a:pt x="6" y="115"/>
                  <a:pt x="1" y="113"/>
                  <a:pt x="0" y="107"/>
                </a:cubicBezTo>
                <a:cubicBezTo>
                  <a:pt x="0" y="100"/>
                  <a:pt x="8" y="104"/>
                  <a:pt x="10" y="100"/>
                </a:cubicBezTo>
                <a:close/>
              </a:path>
            </a:pathLst>
          </a:custGeom>
          <a:solidFill>
            <a:srgbClr val="D8D1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3171825" y="130175"/>
            <a:ext cx="601663" cy="569913"/>
          </a:xfrm>
          <a:custGeom>
            <a:avLst/>
            <a:gdLst>
              <a:gd name="T0" fmla="*/ 0 w 252"/>
              <a:gd name="T1" fmla="*/ 149 h 238"/>
              <a:gd name="T2" fmla="*/ 156 w 252"/>
              <a:gd name="T3" fmla="*/ 0 h 238"/>
              <a:gd name="T4" fmla="*/ 166 w 252"/>
              <a:gd name="T5" fmla="*/ 20 h 238"/>
              <a:gd name="T6" fmla="*/ 175 w 252"/>
              <a:gd name="T7" fmla="*/ 40 h 238"/>
              <a:gd name="T8" fmla="*/ 196 w 252"/>
              <a:gd name="T9" fmla="*/ 98 h 238"/>
              <a:gd name="T10" fmla="*/ 252 w 252"/>
              <a:gd name="T11" fmla="*/ 238 h 238"/>
              <a:gd name="T12" fmla="*/ 156 w 252"/>
              <a:gd name="T13" fmla="*/ 204 h 238"/>
              <a:gd name="T14" fmla="*/ 33 w 252"/>
              <a:gd name="T15" fmla="*/ 161 h 238"/>
              <a:gd name="T16" fmla="*/ 23 w 252"/>
              <a:gd name="T17" fmla="*/ 158 h 238"/>
              <a:gd name="T18" fmla="*/ 0 w 252"/>
              <a:gd name="T19" fmla="*/ 149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2" h="238">
                <a:moveTo>
                  <a:pt x="0" y="149"/>
                </a:moveTo>
                <a:cubicBezTo>
                  <a:pt x="52" y="100"/>
                  <a:pt x="104" y="50"/>
                  <a:pt x="156" y="0"/>
                </a:cubicBezTo>
                <a:cubicBezTo>
                  <a:pt x="162" y="6"/>
                  <a:pt x="161" y="14"/>
                  <a:pt x="166" y="20"/>
                </a:cubicBezTo>
                <a:cubicBezTo>
                  <a:pt x="172" y="25"/>
                  <a:pt x="175" y="32"/>
                  <a:pt x="175" y="40"/>
                </a:cubicBezTo>
                <a:cubicBezTo>
                  <a:pt x="179" y="60"/>
                  <a:pt x="189" y="79"/>
                  <a:pt x="196" y="98"/>
                </a:cubicBezTo>
                <a:cubicBezTo>
                  <a:pt x="215" y="144"/>
                  <a:pt x="233" y="190"/>
                  <a:pt x="252" y="238"/>
                </a:cubicBezTo>
                <a:cubicBezTo>
                  <a:pt x="219" y="226"/>
                  <a:pt x="187" y="215"/>
                  <a:pt x="156" y="204"/>
                </a:cubicBezTo>
                <a:cubicBezTo>
                  <a:pt x="115" y="190"/>
                  <a:pt x="74" y="175"/>
                  <a:pt x="33" y="161"/>
                </a:cubicBezTo>
                <a:cubicBezTo>
                  <a:pt x="29" y="160"/>
                  <a:pt x="26" y="159"/>
                  <a:pt x="23" y="158"/>
                </a:cubicBezTo>
                <a:cubicBezTo>
                  <a:pt x="14" y="158"/>
                  <a:pt x="5" y="158"/>
                  <a:pt x="0" y="149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1725613" y="885825"/>
            <a:ext cx="534988" cy="612775"/>
          </a:xfrm>
          <a:custGeom>
            <a:avLst/>
            <a:gdLst>
              <a:gd name="T0" fmla="*/ 143 w 224"/>
              <a:gd name="T1" fmla="*/ 256 h 256"/>
              <a:gd name="T2" fmla="*/ 126 w 224"/>
              <a:gd name="T3" fmla="*/ 231 h 256"/>
              <a:gd name="T4" fmla="*/ 116 w 224"/>
              <a:gd name="T5" fmla="*/ 220 h 256"/>
              <a:gd name="T6" fmla="*/ 21 w 224"/>
              <a:gd name="T7" fmla="*/ 85 h 256"/>
              <a:gd name="T8" fmla="*/ 12 w 224"/>
              <a:gd name="T9" fmla="*/ 74 h 256"/>
              <a:gd name="T10" fmla="*/ 4 w 224"/>
              <a:gd name="T11" fmla="*/ 53 h 256"/>
              <a:gd name="T12" fmla="*/ 58 w 224"/>
              <a:gd name="T13" fmla="*/ 38 h 256"/>
              <a:gd name="T14" fmla="*/ 210 w 224"/>
              <a:gd name="T15" fmla="*/ 5 h 256"/>
              <a:gd name="T16" fmla="*/ 224 w 224"/>
              <a:gd name="T17" fmla="*/ 12 h 256"/>
              <a:gd name="T18" fmla="*/ 214 w 224"/>
              <a:gd name="T19" fmla="*/ 36 h 256"/>
              <a:gd name="T20" fmla="*/ 164 w 224"/>
              <a:gd name="T21" fmla="*/ 198 h 256"/>
              <a:gd name="T22" fmla="*/ 149 w 224"/>
              <a:gd name="T23" fmla="*/ 250 h 256"/>
              <a:gd name="T24" fmla="*/ 143 w 224"/>
              <a:gd name="T25" fmla="*/ 25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4" h="256">
                <a:moveTo>
                  <a:pt x="143" y="256"/>
                </a:moveTo>
                <a:cubicBezTo>
                  <a:pt x="138" y="247"/>
                  <a:pt x="133" y="238"/>
                  <a:pt x="126" y="231"/>
                </a:cubicBezTo>
                <a:cubicBezTo>
                  <a:pt x="122" y="229"/>
                  <a:pt x="119" y="225"/>
                  <a:pt x="116" y="220"/>
                </a:cubicBezTo>
                <a:cubicBezTo>
                  <a:pt x="85" y="175"/>
                  <a:pt x="52" y="131"/>
                  <a:pt x="21" y="85"/>
                </a:cubicBezTo>
                <a:cubicBezTo>
                  <a:pt x="18" y="82"/>
                  <a:pt x="15" y="78"/>
                  <a:pt x="12" y="74"/>
                </a:cubicBezTo>
                <a:cubicBezTo>
                  <a:pt x="9" y="68"/>
                  <a:pt x="0" y="63"/>
                  <a:pt x="4" y="53"/>
                </a:cubicBezTo>
                <a:cubicBezTo>
                  <a:pt x="21" y="45"/>
                  <a:pt x="40" y="42"/>
                  <a:pt x="58" y="38"/>
                </a:cubicBezTo>
                <a:cubicBezTo>
                  <a:pt x="109" y="28"/>
                  <a:pt x="159" y="16"/>
                  <a:pt x="210" y="5"/>
                </a:cubicBezTo>
                <a:cubicBezTo>
                  <a:pt x="216" y="4"/>
                  <a:pt x="224" y="0"/>
                  <a:pt x="224" y="12"/>
                </a:cubicBezTo>
                <a:cubicBezTo>
                  <a:pt x="223" y="21"/>
                  <a:pt x="221" y="29"/>
                  <a:pt x="214" y="36"/>
                </a:cubicBezTo>
                <a:cubicBezTo>
                  <a:pt x="198" y="90"/>
                  <a:pt x="181" y="144"/>
                  <a:pt x="164" y="198"/>
                </a:cubicBezTo>
                <a:cubicBezTo>
                  <a:pt x="159" y="215"/>
                  <a:pt x="154" y="232"/>
                  <a:pt x="149" y="250"/>
                </a:cubicBezTo>
                <a:cubicBezTo>
                  <a:pt x="148" y="252"/>
                  <a:pt x="148" y="256"/>
                  <a:pt x="143" y="256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" name="Freeform 9"/>
          <p:cNvSpPr>
            <a:spLocks/>
          </p:cNvSpPr>
          <p:nvPr userDrawn="1"/>
        </p:nvSpPr>
        <p:spPr bwMode="auto">
          <a:xfrm>
            <a:off x="206375" y="785813"/>
            <a:ext cx="511175" cy="585788"/>
          </a:xfrm>
          <a:custGeom>
            <a:avLst/>
            <a:gdLst>
              <a:gd name="T0" fmla="*/ 6 w 215"/>
              <a:gd name="T1" fmla="*/ 9 h 245"/>
              <a:gd name="T2" fmla="*/ 12 w 215"/>
              <a:gd name="T3" fmla="*/ 2 h 245"/>
              <a:gd name="T4" fmla="*/ 215 w 215"/>
              <a:gd name="T5" fmla="*/ 59 h 245"/>
              <a:gd name="T6" fmla="*/ 208 w 215"/>
              <a:gd name="T7" fmla="*/ 70 h 245"/>
              <a:gd name="T8" fmla="*/ 188 w 215"/>
              <a:gd name="T9" fmla="*/ 86 h 245"/>
              <a:gd name="T10" fmla="*/ 94 w 215"/>
              <a:gd name="T11" fmla="*/ 169 h 245"/>
              <a:gd name="T12" fmla="*/ 14 w 215"/>
              <a:gd name="T13" fmla="*/ 240 h 245"/>
              <a:gd name="T14" fmla="*/ 7 w 215"/>
              <a:gd name="T15" fmla="*/ 245 h 245"/>
              <a:gd name="T16" fmla="*/ 6 w 215"/>
              <a:gd name="T17" fmla="*/ 30 h 245"/>
              <a:gd name="T18" fmla="*/ 6 w 215"/>
              <a:gd name="T19" fmla="*/ 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5" h="245">
                <a:moveTo>
                  <a:pt x="6" y="9"/>
                </a:moveTo>
                <a:cubicBezTo>
                  <a:pt x="7" y="6"/>
                  <a:pt x="4" y="0"/>
                  <a:pt x="12" y="2"/>
                </a:cubicBezTo>
                <a:cubicBezTo>
                  <a:pt x="80" y="21"/>
                  <a:pt x="148" y="40"/>
                  <a:pt x="215" y="59"/>
                </a:cubicBezTo>
                <a:cubicBezTo>
                  <a:pt x="215" y="64"/>
                  <a:pt x="209" y="66"/>
                  <a:pt x="208" y="70"/>
                </a:cubicBezTo>
                <a:cubicBezTo>
                  <a:pt x="204" y="78"/>
                  <a:pt x="198" y="84"/>
                  <a:pt x="188" y="86"/>
                </a:cubicBezTo>
                <a:cubicBezTo>
                  <a:pt x="157" y="114"/>
                  <a:pt x="125" y="142"/>
                  <a:pt x="94" y="169"/>
                </a:cubicBezTo>
                <a:cubicBezTo>
                  <a:pt x="67" y="193"/>
                  <a:pt x="41" y="216"/>
                  <a:pt x="14" y="240"/>
                </a:cubicBezTo>
                <a:cubicBezTo>
                  <a:pt x="12" y="241"/>
                  <a:pt x="10" y="243"/>
                  <a:pt x="7" y="245"/>
                </a:cubicBezTo>
                <a:cubicBezTo>
                  <a:pt x="7" y="173"/>
                  <a:pt x="7" y="101"/>
                  <a:pt x="6" y="30"/>
                </a:cubicBezTo>
                <a:cubicBezTo>
                  <a:pt x="1" y="23"/>
                  <a:pt x="0" y="16"/>
                  <a:pt x="6" y="9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3568700" y="-53975"/>
            <a:ext cx="276225" cy="279400"/>
          </a:xfrm>
          <a:custGeom>
            <a:avLst/>
            <a:gdLst>
              <a:gd name="T0" fmla="*/ 9 w 116"/>
              <a:gd name="T1" fmla="*/ 117 h 117"/>
              <a:gd name="T2" fmla="*/ 0 w 116"/>
              <a:gd name="T3" fmla="*/ 97 h 117"/>
              <a:gd name="T4" fmla="*/ 90 w 116"/>
              <a:gd name="T5" fmla="*/ 11 h 117"/>
              <a:gd name="T6" fmla="*/ 95 w 116"/>
              <a:gd name="T7" fmla="*/ 6 h 117"/>
              <a:gd name="T8" fmla="*/ 110 w 116"/>
              <a:gd name="T9" fmla="*/ 5 h 117"/>
              <a:gd name="T10" fmla="*/ 110 w 116"/>
              <a:gd name="T11" fmla="*/ 21 h 117"/>
              <a:gd name="T12" fmla="*/ 67 w 116"/>
              <a:gd name="T13" fmla="*/ 63 h 117"/>
              <a:gd name="T14" fmla="*/ 9 w 116"/>
              <a:gd name="T15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6" h="117">
                <a:moveTo>
                  <a:pt x="9" y="117"/>
                </a:moveTo>
                <a:cubicBezTo>
                  <a:pt x="4" y="111"/>
                  <a:pt x="2" y="104"/>
                  <a:pt x="0" y="97"/>
                </a:cubicBezTo>
                <a:cubicBezTo>
                  <a:pt x="32" y="70"/>
                  <a:pt x="61" y="40"/>
                  <a:pt x="90" y="11"/>
                </a:cubicBezTo>
                <a:cubicBezTo>
                  <a:pt x="92" y="10"/>
                  <a:pt x="93" y="8"/>
                  <a:pt x="95" y="6"/>
                </a:cubicBezTo>
                <a:cubicBezTo>
                  <a:pt x="100" y="1"/>
                  <a:pt x="105" y="0"/>
                  <a:pt x="110" y="5"/>
                </a:cubicBezTo>
                <a:cubicBezTo>
                  <a:pt x="116" y="10"/>
                  <a:pt x="115" y="16"/>
                  <a:pt x="110" y="21"/>
                </a:cubicBezTo>
                <a:cubicBezTo>
                  <a:pt x="95" y="35"/>
                  <a:pt x="82" y="50"/>
                  <a:pt x="67" y="63"/>
                </a:cubicBezTo>
                <a:cubicBezTo>
                  <a:pt x="48" y="82"/>
                  <a:pt x="29" y="100"/>
                  <a:pt x="9" y="117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1409700" y="1016000"/>
            <a:ext cx="352425" cy="71438"/>
          </a:xfrm>
          <a:custGeom>
            <a:avLst/>
            <a:gdLst>
              <a:gd name="T0" fmla="*/ 129 w 148"/>
              <a:gd name="T1" fmla="*/ 0 h 30"/>
              <a:gd name="T2" fmla="*/ 137 w 148"/>
              <a:gd name="T3" fmla="*/ 1 h 30"/>
              <a:gd name="T4" fmla="*/ 148 w 148"/>
              <a:gd name="T5" fmla="*/ 20 h 30"/>
              <a:gd name="T6" fmla="*/ 146 w 148"/>
              <a:gd name="T7" fmla="*/ 22 h 30"/>
              <a:gd name="T8" fmla="*/ 99 w 148"/>
              <a:gd name="T9" fmla="*/ 25 h 30"/>
              <a:gd name="T10" fmla="*/ 0 w 148"/>
              <a:gd name="T11" fmla="*/ 27 h 30"/>
              <a:gd name="T12" fmla="*/ 14 w 148"/>
              <a:gd name="T13" fmla="*/ 6 h 30"/>
              <a:gd name="T14" fmla="*/ 97 w 148"/>
              <a:gd name="T15" fmla="*/ 4 h 30"/>
              <a:gd name="T16" fmla="*/ 129 w 148"/>
              <a:gd name="T17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8" h="30">
                <a:moveTo>
                  <a:pt x="129" y="0"/>
                </a:moveTo>
                <a:cubicBezTo>
                  <a:pt x="132" y="1"/>
                  <a:pt x="134" y="1"/>
                  <a:pt x="137" y="1"/>
                </a:cubicBezTo>
                <a:cubicBezTo>
                  <a:pt x="140" y="7"/>
                  <a:pt x="144" y="13"/>
                  <a:pt x="148" y="20"/>
                </a:cubicBezTo>
                <a:cubicBezTo>
                  <a:pt x="147" y="21"/>
                  <a:pt x="147" y="22"/>
                  <a:pt x="146" y="22"/>
                </a:cubicBezTo>
                <a:cubicBezTo>
                  <a:pt x="130" y="27"/>
                  <a:pt x="115" y="30"/>
                  <a:pt x="99" y="25"/>
                </a:cubicBezTo>
                <a:cubicBezTo>
                  <a:pt x="66" y="26"/>
                  <a:pt x="33" y="29"/>
                  <a:pt x="0" y="27"/>
                </a:cubicBezTo>
                <a:cubicBezTo>
                  <a:pt x="5" y="20"/>
                  <a:pt x="10" y="13"/>
                  <a:pt x="14" y="6"/>
                </a:cubicBezTo>
                <a:cubicBezTo>
                  <a:pt x="42" y="8"/>
                  <a:pt x="70" y="5"/>
                  <a:pt x="97" y="4"/>
                </a:cubicBezTo>
                <a:cubicBezTo>
                  <a:pt x="108" y="3"/>
                  <a:pt x="119" y="2"/>
                  <a:pt x="129" y="0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" name="Freeform 12"/>
          <p:cNvSpPr>
            <a:spLocks/>
          </p:cNvSpPr>
          <p:nvPr userDrawn="1"/>
        </p:nvSpPr>
        <p:spPr bwMode="auto">
          <a:xfrm>
            <a:off x="2236788" y="828675"/>
            <a:ext cx="304800" cy="144463"/>
          </a:xfrm>
          <a:custGeom>
            <a:avLst/>
            <a:gdLst>
              <a:gd name="T0" fmla="*/ 7 w 128"/>
              <a:gd name="T1" fmla="*/ 37 h 60"/>
              <a:gd name="T2" fmla="*/ 117 w 128"/>
              <a:gd name="T3" fmla="*/ 1 h 60"/>
              <a:gd name="T4" fmla="*/ 122 w 128"/>
              <a:gd name="T5" fmla="*/ 0 h 60"/>
              <a:gd name="T6" fmla="*/ 113 w 128"/>
              <a:gd name="T7" fmla="*/ 6 h 60"/>
              <a:gd name="T8" fmla="*/ 128 w 128"/>
              <a:gd name="T9" fmla="*/ 18 h 60"/>
              <a:gd name="T10" fmla="*/ 84 w 128"/>
              <a:gd name="T11" fmla="*/ 35 h 60"/>
              <a:gd name="T12" fmla="*/ 0 w 128"/>
              <a:gd name="T13" fmla="*/ 60 h 60"/>
              <a:gd name="T14" fmla="*/ 7 w 128"/>
              <a:gd name="T15" fmla="*/ 37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8" h="60">
                <a:moveTo>
                  <a:pt x="7" y="37"/>
                </a:moveTo>
                <a:cubicBezTo>
                  <a:pt x="44" y="27"/>
                  <a:pt x="81" y="15"/>
                  <a:pt x="117" y="1"/>
                </a:cubicBezTo>
                <a:cubicBezTo>
                  <a:pt x="119" y="1"/>
                  <a:pt x="121" y="0"/>
                  <a:pt x="122" y="0"/>
                </a:cubicBezTo>
                <a:cubicBezTo>
                  <a:pt x="121" y="4"/>
                  <a:pt x="116" y="3"/>
                  <a:pt x="113" y="6"/>
                </a:cubicBezTo>
                <a:cubicBezTo>
                  <a:pt x="117" y="12"/>
                  <a:pt x="124" y="13"/>
                  <a:pt x="128" y="18"/>
                </a:cubicBezTo>
                <a:cubicBezTo>
                  <a:pt x="114" y="26"/>
                  <a:pt x="99" y="30"/>
                  <a:pt x="84" y="35"/>
                </a:cubicBezTo>
                <a:cubicBezTo>
                  <a:pt x="56" y="44"/>
                  <a:pt x="29" y="55"/>
                  <a:pt x="0" y="60"/>
                </a:cubicBezTo>
                <a:cubicBezTo>
                  <a:pt x="2" y="53"/>
                  <a:pt x="5" y="45"/>
                  <a:pt x="7" y="37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2970213" y="487363"/>
            <a:ext cx="257175" cy="179388"/>
          </a:xfrm>
          <a:custGeom>
            <a:avLst/>
            <a:gdLst>
              <a:gd name="T0" fmla="*/ 85 w 108"/>
              <a:gd name="T1" fmla="*/ 0 h 75"/>
              <a:gd name="T2" fmla="*/ 108 w 108"/>
              <a:gd name="T3" fmla="*/ 9 h 75"/>
              <a:gd name="T4" fmla="*/ 3 w 108"/>
              <a:gd name="T5" fmla="*/ 75 h 75"/>
              <a:gd name="T6" fmla="*/ 1 w 108"/>
              <a:gd name="T7" fmla="*/ 52 h 75"/>
              <a:gd name="T8" fmla="*/ 85 w 108"/>
              <a:gd name="T9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" h="75">
                <a:moveTo>
                  <a:pt x="85" y="0"/>
                </a:moveTo>
                <a:cubicBezTo>
                  <a:pt x="93" y="3"/>
                  <a:pt x="100" y="6"/>
                  <a:pt x="108" y="9"/>
                </a:cubicBezTo>
                <a:cubicBezTo>
                  <a:pt x="74" y="33"/>
                  <a:pt x="40" y="55"/>
                  <a:pt x="3" y="75"/>
                </a:cubicBezTo>
                <a:cubicBezTo>
                  <a:pt x="0" y="67"/>
                  <a:pt x="2" y="60"/>
                  <a:pt x="1" y="52"/>
                </a:cubicBezTo>
                <a:cubicBezTo>
                  <a:pt x="30" y="37"/>
                  <a:pt x="57" y="18"/>
                  <a:pt x="85" y="0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" name="Freeform 14"/>
          <p:cNvSpPr>
            <a:spLocks/>
          </p:cNvSpPr>
          <p:nvPr userDrawn="1"/>
        </p:nvSpPr>
        <p:spPr bwMode="auto">
          <a:xfrm>
            <a:off x="654050" y="952500"/>
            <a:ext cx="280988" cy="92075"/>
          </a:xfrm>
          <a:custGeom>
            <a:avLst/>
            <a:gdLst>
              <a:gd name="T0" fmla="*/ 0 w 118"/>
              <a:gd name="T1" fmla="*/ 16 h 38"/>
              <a:gd name="T2" fmla="*/ 20 w 118"/>
              <a:gd name="T3" fmla="*/ 0 h 38"/>
              <a:gd name="T4" fmla="*/ 113 w 118"/>
              <a:gd name="T5" fmla="*/ 17 h 38"/>
              <a:gd name="T6" fmla="*/ 118 w 118"/>
              <a:gd name="T7" fmla="*/ 38 h 38"/>
              <a:gd name="T8" fmla="*/ 0 w 118"/>
              <a:gd name="T9" fmla="*/ 16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38">
                <a:moveTo>
                  <a:pt x="0" y="16"/>
                </a:moveTo>
                <a:cubicBezTo>
                  <a:pt x="7" y="11"/>
                  <a:pt x="12" y="4"/>
                  <a:pt x="20" y="0"/>
                </a:cubicBezTo>
                <a:cubicBezTo>
                  <a:pt x="51" y="6"/>
                  <a:pt x="82" y="13"/>
                  <a:pt x="113" y="17"/>
                </a:cubicBezTo>
                <a:cubicBezTo>
                  <a:pt x="115" y="24"/>
                  <a:pt x="116" y="31"/>
                  <a:pt x="118" y="38"/>
                </a:cubicBezTo>
                <a:cubicBezTo>
                  <a:pt x="78" y="34"/>
                  <a:pt x="39" y="26"/>
                  <a:pt x="0" y="16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6" name="Freeform 15"/>
          <p:cNvSpPr>
            <a:spLocks/>
          </p:cNvSpPr>
          <p:nvPr userDrawn="1"/>
        </p:nvSpPr>
        <p:spPr bwMode="auto">
          <a:xfrm>
            <a:off x="-20638" y="714375"/>
            <a:ext cx="241300" cy="142875"/>
          </a:xfrm>
          <a:custGeom>
            <a:avLst/>
            <a:gdLst>
              <a:gd name="T0" fmla="*/ 101 w 101"/>
              <a:gd name="T1" fmla="*/ 39 h 60"/>
              <a:gd name="T2" fmla="*/ 101 w 101"/>
              <a:gd name="T3" fmla="*/ 60 h 60"/>
              <a:gd name="T4" fmla="*/ 10 w 101"/>
              <a:gd name="T5" fmla="*/ 22 h 60"/>
              <a:gd name="T6" fmla="*/ 4 w 101"/>
              <a:gd name="T7" fmla="*/ 7 h 60"/>
              <a:gd name="T8" fmla="*/ 21 w 101"/>
              <a:gd name="T9" fmla="*/ 3 h 60"/>
              <a:gd name="T10" fmla="*/ 101 w 101"/>
              <a:gd name="T11" fmla="*/ 39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" h="60">
                <a:moveTo>
                  <a:pt x="101" y="39"/>
                </a:moveTo>
                <a:cubicBezTo>
                  <a:pt x="101" y="46"/>
                  <a:pt x="101" y="53"/>
                  <a:pt x="101" y="60"/>
                </a:cubicBezTo>
                <a:cubicBezTo>
                  <a:pt x="70" y="50"/>
                  <a:pt x="40" y="36"/>
                  <a:pt x="10" y="22"/>
                </a:cubicBezTo>
                <a:cubicBezTo>
                  <a:pt x="4" y="19"/>
                  <a:pt x="0" y="14"/>
                  <a:pt x="4" y="7"/>
                </a:cubicBezTo>
                <a:cubicBezTo>
                  <a:pt x="8" y="0"/>
                  <a:pt x="14" y="0"/>
                  <a:pt x="21" y="3"/>
                </a:cubicBezTo>
                <a:cubicBezTo>
                  <a:pt x="47" y="17"/>
                  <a:pt x="74" y="28"/>
                  <a:pt x="101" y="39"/>
                </a:cubicBezTo>
                <a:close/>
              </a:path>
            </a:pathLst>
          </a:custGeom>
          <a:solidFill>
            <a:srgbClr val="9894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0141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66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199715" cy="230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9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17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6623"/>
          </a:xfrm>
          <a:prstGeom prst="rect">
            <a:avLst/>
          </a:prstGeom>
        </p:spPr>
      </p:pic>
      <p:grpSp>
        <p:nvGrpSpPr>
          <p:cNvPr id="3" name="Grupo 2"/>
          <p:cNvGrpSpPr/>
          <p:nvPr userDrawn="1"/>
        </p:nvGrpSpPr>
        <p:grpSpPr>
          <a:xfrm flipH="1">
            <a:off x="5143148" y="-77821"/>
            <a:ext cx="4087220" cy="1695316"/>
            <a:chOff x="-20638" y="-53975"/>
            <a:chExt cx="3865563" cy="1603376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915988" y="979488"/>
              <a:ext cx="542925" cy="569913"/>
            </a:xfrm>
            <a:custGeom>
              <a:avLst/>
              <a:gdLst>
                <a:gd name="T0" fmla="*/ 3 w 228"/>
                <a:gd name="T1" fmla="*/ 6 h 238"/>
                <a:gd name="T2" fmla="*/ 21 w 228"/>
                <a:gd name="T3" fmla="*/ 4 h 238"/>
                <a:gd name="T4" fmla="*/ 215 w 228"/>
                <a:gd name="T5" fmla="*/ 14 h 238"/>
                <a:gd name="T6" fmla="*/ 221 w 228"/>
                <a:gd name="T7" fmla="*/ 21 h 238"/>
                <a:gd name="T8" fmla="*/ 208 w 228"/>
                <a:gd name="T9" fmla="*/ 45 h 238"/>
                <a:gd name="T10" fmla="*/ 77 w 228"/>
                <a:gd name="T11" fmla="*/ 230 h 238"/>
                <a:gd name="T12" fmla="*/ 67 w 228"/>
                <a:gd name="T13" fmla="*/ 237 h 238"/>
                <a:gd name="T14" fmla="*/ 61 w 228"/>
                <a:gd name="T15" fmla="*/ 227 h 238"/>
                <a:gd name="T16" fmla="*/ 54 w 228"/>
                <a:gd name="T17" fmla="*/ 190 h 238"/>
                <a:gd name="T18" fmla="*/ 36 w 228"/>
                <a:gd name="T19" fmla="*/ 124 h 238"/>
                <a:gd name="T20" fmla="*/ 12 w 228"/>
                <a:gd name="T21" fmla="*/ 37 h 238"/>
                <a:gd name="T22" fmla="*/ 8 w 228"/>
                <a:gd name="T23" fmla="*/ 27 h 238"/>
                <a:gd name="T24" fmla="*/ 3 w 228"/>
                <a:gd name="T25" fmla="*/ 6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8" h="238">
                  <a:moveTo>
                    <a:pt x="3" y="6"/>
                  </a:moveTo>
                  <a:cubicBezTo>
                    <a:pt x="8" y="0"/>
                    <a:pt x="15" y="3"/>
                    <a:pt x="21" y="4"/>
                  </a:cubicBezTo>
                  <a:cubicBezTo>
                    <a:pt x="86" y="7"/>
                    <a:pt x="150" y="10"/>
                    <a:pt x="215" y="14"/>
                  </a:cubicBezTo>
                  <a:cubicBezTo>
                    <a:pt x="219" y="14"/>
                    <a:pt x="228" y="11"/>
                    <a:pt x="221" y="21"/>
                  </a:cubicBezTo>
                  <a:cubicBezTo>
                    <a:pt x="220" y="31"/>
                    <a:pt x="212" y="37"/>
                    <a:pt x="208" y="45"/>
                  </a:cubicBezTo>
                  <a:cubicBezTo>
                    <a:pt x="164" y="106"/>
                    <a:pt x="122" y="169"/>
                    <a:pt x="77" y="230"/>
                  </a:cubicBezTo>
                  <a:cubicBezTo>
                    <a:pt x="75" y="234"/>
                    <a:pt x="73" y="238"/>
                    <a:pt x="67" y="237"/>
                  </a:cubicBezTo>
                  <a:cubicBezTo>
                    <a:pt x="62" y="236"/>
                    <a:pt x="62" y="231"/>
                    <a:pt x="61" y="227"/>
                  </a:cubicBezTo>
                  <a:cubicBezTo>
                    <a:pt x="58" y="214"/>
                    <a:pt x="54" y="202"/>
                    <a:pt x="54" y="190"/>
                  </a:cubicBezTo>
                  <a:cubicBezTo>
                    <a:pt x="48" y="168"/>
                    <a:pt x="42" y="146"/>
                    <a:pt x="36" y="124"/>
                  </a:cubicBezTo>
                  <a:cubicBezTo>
                    <a:pt x="28" y="95"/>
                    <a:pt x="20" y="66"/>
                    <a:pt x="12" y="37"/>
                  </a:cubicBezTo>
                  <a:cubicBezTo>
                    <a:pt x="11" y="33"/>
                    <a:pt x="10" y="30"/>
                    <a:pt x="8" y="27"/>
                  </a:cubicBezTo>
                  <a:cubicBezTo>
                    <a:pt x="2" y="21"/>
                    <a:pt x="0" y="14"/>
                    <a:pt x="3" y="6"/>
                  </a:cubicBezTo>
                  <a:close/>
                </a:path>
              </a:pathLst>
            </a:custGeom>
            <a:solidFill>
              <a:srgbClr val="D8D1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2503488" y="588963"/>
              <a:ext cx="496888" cy="615950"/>
            </a:xfrm>
            <a:custGeom>
              <a:avLst/>
              <a:gdLst>
                <a:gd name="T0" fmla="*/ 10 w 209"/>
                <a:gd name="T1" fmla="*/ 100 h 257"/>
                <a:gd name="T2" fmla="*/ 125 w 209"/>
                <a:gd name="T3" fmla="*/ 39 h 257"/>
                <a:gd name="T4" fmla="*/ 188 w 209"/>
                <a:gd name="T5" fmla="*/ 4 h 257"/>
                <a:gd name="T6" fmla="*/ 197 w 209"/>
                <a:gd name="T7" fmla="*/ 9 h 257"/>
                <a:gd name="T8" fmla="*/ 199 w 209"/>
                <a:gd name="T9" fmla="*/ 32 h 257"/>
                <a:gd name="T10" fmla="*/ 201 w 209"/>
                <a:gd name="T11" fmla="*/ 89 h 257"/>
                <a:gd name="T12" fmla="*/ 209 w 209"/>
                <a:gd name="T13" fmla="*/ 257 h 257"/>
                <a:gd name="T14" fmla="*/ 171 w 209"/>
                <a:gd name="T15" fmla="*/ 229 h 257"/>
                <a:gd name="T16" fmla="*/ 21 w 209"/>
                <a:gd name="T17" fmla="*/ 121 h 257"/>
                <a:gd name="T18" fmla="*/ 16 w 209"/>
                <a:gd name="T19" fmla="*/ 118 h 257"/>
                <a:gd name="T20" fmla="*/ 11 w 209"/>
                <a:gd name="T21" fmla="*/ 118 h 257"/>
                <a:gd name="T22" fmla="*/ 0 w 209"/>
                <a:gd name="T23" fmla="*/ 107 h 257"/>
                <a:gd name="T24" fmla="*/ 10 w 209"/>
                <a:gd name="T25" fmla="*/ 10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" h="257">
                  <a:moveTo>
                    <a:pt x="10" y="100"/>
                  </a:moveTo>
                  <a:cubicBezTo>
                    <a:pt x="48" y="80"/>
                    <a:pt x="87" y="59"/>
                    <a:pt x="125" y="39"/>
                  </a:cubicBezTo>
                  <a:cubicBezTo>
                    <a:pt x="146" y="27"/>
                    <a:pt x="167" y="16"/>
                    <a:pt x="188" y="4"/>
                  </a:cubicBezTo>
                  <a:cubicBezTo>
                    <a:pt x="195" y="0"/>
                    <a:pt x="197" y="3"/>
                    <a:pt x="197" y="9"/>
                  </a:cubicBezTo>
                  <a:cubicBezTo>
                    <a:pt x="203" y="16"/>
                    <a:pt x="202" y="24"/>
                    <a:pt x="199" y="32"/>
                  </a:cubicBezTo>
                  <a:cubicBezTo>
                    <a:pt x="197" y="51"/>
                    <a:pt x="200" y="70"/>
                    <a:pt x="201" y="89"/>
                  </a:cubicBezTo>
                  <a:cubicBezTo>
                    <a:pt x="203" y="144"/>
                    <a:pt x="207" y="199"/>
                    <a:pt x="209" y="257"/>
                  </a:cubicBezTo>
                  <a:cubicBezTo>
                    <a:pt x="196" y="247"/>
                    <a:pt x="183" y="238"/>
                    <a:pt x="171" y="229"/>
                  </a:cubicBezTo>
                  <a:cubicBezTo>
                    <a:pt x="121" y="193"/>
                    <a:pt x="71" y="157"/>
                    <a:pt x="21" y="121"/>
                  </a:cubicBezTo>
                  <a:cubicBezTo>
                    <a:pt x="19" y="120"/>
                    <a:pt x="17" y="119"/>
                    <a:pt x="16" y="118"/>
                  </a:cubicBezTo>
                  <a:cubicBezTo>
                    <a:pt x="14" y="118"/>
                    <a:pt x="13" y="118"/>
                    <a:pt x="11" y="118"/>
                  </a:cubicBezTo>
                  <a:cubicBezTo>
                    <a:pt x="6" y="115"/>
                    <a:pt x="1" y="113"/>
                    <a:pt x="0" y="107"/>
                  </a:cubicBezTo>
                  <a:cubicBezTo>
                    <a:pt x="0" y="100"/>
                    <a:pt x="8" y="104"/>
                    <a:pt x="10" y="100"/>
                  </a:cubicBezTo>
                  <a:close/>
                </a:path>
              </a:pathLst>
            </a:custGeom>
            <a:solidFill>
              <a:srgbClr val="D8D1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3171825" y="130175"/>
              <a:ext cx="601663" cy="569913"/>
            </a:xfrm>
            <a:custGeom>
              <a:avLst/>
              <a:gdLst>
                <a:gd name="T0" fmla="*/ 0 w 252"/>
                <a:gd name="T1" fmla="*/ 149 h 238"/>
                <a:gd name="T2" fmla="*/ 156 w 252"/>
                <a:gd name="T3" fmla="*/ 0 h 238"/>
                <a:gd name="T4" fmla="*/ 166 w 252"/>
                <a:gd name="T5" fmla="*/ 20 h 238"/>
                <a:gd name="T6" fmla="*/ 175 w 252"/>
                <a:gd name="T7" fmla="*/ 40 h 238"/>
                <a:gd name="T8" fmla="*/ 196 w 252"/>
                <a:gd name="T9" fmla="*/ 98 h 238"/>
                <a:gd name="T10" fmla="*/ 252 w 252"/>
                <a:gd name="T11" fmla="*/ 238 h 238"/>
                <a:gd name="T12" fmla="*/ 156 w 252"/>
                <a:gd name="T13" fmla="*/ 204 h 238"/>
                <a:gd name="T14" fmla="*/ 33 w 252"/>
                <a:gd name="T15" fmla="*/ 161 h 238"/>
                <a:gd name="T16" fmla="*/ 23 w 252"/>
                <a:gd name="T17" fmla="*/ 158 h 238"/>
                <a:gd name="T18" fmla="*/ 0 w 252"/>
                <a:gd name="T19" fmla="*/ 14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2" h="238">
                  <a:moveTo>
                    <a:pt x="0" y="149"/>
                  </a:moveTo>
                  <a:cubicBezTo>
                    <a:pt x="52" y="100"/>
                    <a:pt x="104" y="50"/>
                    <a:pt x="156" y="0"/>
                  </a:cubicBezTo>
                  <a:cubicBezTo>
                    <a:pt x="162" y="6"/>
                    <a:pt x="161" y="14"/>
                    <a:pt x="166" y="20"/>
                  </a:cubicBezTo>
                  <a:cubicBezTo>
                    <a:pt x="172" y="25"/>
                    <a:pt x="175" y="32"/>
                    <a:pt x="175" y="40"/>
                  </a:cubicBezTo>
                  <a:cubicBezTo>
                    <a:pt x="179" y="60"/>
                    <a:pt x="189" y="79"/>
                    <a:pt x="196" y="98"/>
                  </a:cubicBezTo>
                  <a:cubicBezTo>
                    <a:pt x="215" y="144"/>
                    <a:pt x="233" y="190"/>
                    <a:pt x="252" y="238"/>
                  </a:cubicBezTo>
                  <a:cubicBezTo>
                    <a:pt x="219" y="226"/>
                    <a:pt x="187" y="215"/>
                    <a:pt x="156" y="204"/>
                  </a:cubicBezTo>
                  <a:cubicBezTo>
                    <a:pt x="115" y="190"/>
                    <a:pt x="74" y="175"/>
                    <a:pt x="33" y="161"/>
                  </a:cubicBezTo>
                  <a:cubicBezTo>
                    <a:pt x="29" y="160"/>
                    <a:pt x="26" y="159"/>
                    <a:pt x="23" y="158"/>
                  </a:cubicBezTo>
                  <a:cubicBezTo>
                    <a:pt x="14" y="158"/>
                    <a:pt x="5" y="158"/>
                    <a:pt x="0" y="149"/>
                  </a:cubicBezTo>
                  <a:close/>
                </a:path>
              </a:pathLst>
            </a:custGeom>
            <a:solidFill>
              <a:srgbClr val="C49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1725613" y="885825"/>
              <a:ext cx="534988" cy="612775"/>
            </a:xfrm>
            <a:custGeom>
              <a:avLst/>
              <a:gdLst>
                <a:gd name="T0" fmla="*/ 143 w 224"/>
                <a:gd name="T1" fmla="*/ 256 h 256"/>
                <a:gd name="T2" fmla="*/ 126 w 224"/>
                <a:gd name="T3" fmla="*/ 231 h 256"/>
                <a:gd name="T4" fmla="*/ 116 w 224"/>
                <a:gd name="T5" fmla="*/ 220 h 256"/>
                <a:gd name="T6" fmla="*/ 21 w 224"/>
                <a:gd name="T7" fmla="*/ 85 h 256"/>
                <a:gd name="T8" fmla="*/ 12 w 224"/>
                <a:gd name="T9" fmla="*/ 74 h 256"/>
                <a:gd name="T10" fmla="*/ 4 w 224"/>
                <a:gd name="T11" fmla="*/ 53 h 256"/>
                <a:gd name="T12" fmla="*/ 58 w 224"/>
                <a:gd name="T13" fmla="*/ 38 h 256"/>
                <a:gd name="T14" fmla="*/ 210 w 224"/>
                <a:gd name="T15" fmla="*/ 5 h 256"/>
                <a:gd name="T16" fmla="*/ 224 w 224"/>
                <a:gd name="T17" fmla="*/ 12 h 256"/>
                <a:gd name="T18" fmla="*/ 214 w 224"/>
                <a:gd name="T19" fmla="*/ 36 h 256"/>
                <a:gd name="T20" fmla="*/ 164 w 224"/>
                <a:gd name="T21" fmla="*/ 198 h 256"/>
                <a:gd name="T22" fmla="*/ 149 w 224"/>
                <a:gd name="T23" fmla="*/ 250 h 256"/>
                <a:gd name="T24" fmla="*/ 143 w 224"/>
                <a:gd name="T25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56">
                  <a:moveTo>
                    <a:pt x="143" y="256"/>
                  </a:moveTo>
                  <a:cubicBezTo>
                    <a:pt x="138" y="247"/>
                    <a:pt x="133" y="238"/>
                    <a:pt x="126" y="231"/>
                  </a:cubicBezTo>
                  <a:cubicBezTo>
                    <a:pt x="122" y="229"/>
                    <a:pt x="119" y="225"/>
                    <a:pt x="116" y="220"/>
                  </a:cubicBezTo>
                  <a:cubicBezTo>
                    <a:pt x="85" y="175"/>
                    <a:pt x="52" y="131"/>
                    <a:pt x="21" y="85"/>
                  </a:cubicBezTo>
                  <a:cubicBezTo>
                    <a:pt x="18" y="82"/>
                    <a:pt x="15" y="78"/>
                    <a:pt x="12" y="74"/>
                  </a:cubicBezTo>
                  <a:cubicBezTo>
                    <a:pt x="9" y="68"/>
                    <a:pt x="0" y="63"/>
                    <a:pt x="4" y="53"/>
                  </a:cubicBezTo>
                  <a:cubicBezTo>
                    <a:pt x="21" y="45"/>
                    <a:pt x="40" y="42"/>
                    <a:pt x="58" y="38"/>
                  </a:cubicBezTo>
                  <a:cubicBezTo>
                    <a:pt x="109" y="28"/>
                    <a:pt x="159" y="16"/>
                    <a:pt x="210" y="5"/>
                  </a:cubicBezTo>
                  <a:cubicBezTo>
                    <a:pt x="216" y="4"/>
                    <a:pt x="224" y="0"/>
                    <a:pt x="224" y="12"/>
                  </a:cubicBezTo>
                  <a:cubicBezTo>
                    <a:pt x="223" y="21"/>
                    <a:pt x="221" y="29"/>
                    <a:pt x="214" y="36"/>
                  </a:cubicBezTo>
                  <a:cubicBezTo>
                    <a:pt x="198" y="90"/>
                    <a:pt x="181" y="144"/>
                    <a:pt x="164" y="198"/>
                  </a:cubicBezTo>
                  <a:cubicBezTo>
                    <a:pt x="159" y="215"/>
                    <a:pt x="154" y="232"/>
                    <a:pt x="149" y="250"/>
                  </a:cubicBezTo>
                  <a:cubicBezTo>
                    <a:pt x="148" y="252"/>
                    <a:pt x="148" y="256"/>
                    <a:pt x="143" y="256"/>
                  </a:cubicBezTo>
                  <a:close/>
                </a:path>
              </a:pathLst>
            </a:custGeom>
            <a:solidFill>
              <a:srgbClr val="C49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206375" y="785813"/>
              <a:ext cx="511175" cy="585788"/>
            </a:xfrm>
            <a:custGeom>
              <a:avLst/>
              <a:gdLst>
                <a:gd name="T0" fmla="*/ 6 w 215"/>
                <a:gd name="T1" fmla="*/ 9 h 245"/>
                <a:gd name="T2" fmla="*/ 12 w 215"/>
                <a:gd name="T3" fmla="*/ 2 h 245"/>
                <a:gd name="T4" fmla="*/ 215 w 215"/>
                <a:gd name="T5" fmla="*/ 59 h 245"/>
                <a:gd name="T6" fmla="*/ 208 w 215"/>
                <a:gd name="T7" fmla="*/ 70 h 245"/>
                <a:gd name="T8" fmla="*/ 188 w 215"/>
                <a:gd name="T9" fmla="*/ 86 h 245"/>
                <a:gd name="T10" fmla="*/ 94 w 215"/>
                <a:gd name="T11" fmla="*/ 169 h 245"/>
                <a:gd name="T12" fmla="*/ 14 w 215"/>
                <a:gd name="T13" fmla="*/ 240 h 245"/>
                <a:gd name="T14" fmla="*/ 7 w 215"/>
                <a:gd name="T15" fmla="*/ 245 h 245"/>
                <a:gd name="T16" fmla="*/ 6 w 215"/>
                <a:gd name="T17" fmla="*/ 30 h 245"/>
                <a:gd name="T18" fmla="*/ 6 w 215"/>
                <a:gd name="T19" fmla="*/ 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5" h="245">
                  <a:moveTo>
                    <a:pt x="6" y="9"/>
                  </a:moveTo>
                  <a:cubicBezTo>
                    <a:pt x="7" y="6"/>
                    <a:pt x="4" y="0"/>
                    <a:pt x="12" y="2"/>
                  </a:cubicBezTo>
                  <a:cubicBezTo>
                    <a:pt x="80" y="21"/>
                    <a:pt x="148" y="40"/>
                    <a:pt x="215" y="59"/>
                  </a:cubicBezTo>
                  <a:cubicBezTo>
                    <a:pt x="215" y="64"/>
                    <a:pt x="209" y="66"/>
                    <a:pt x="208" y="70"/>
                  </a:cubicBezTo>
                  <a:cubicBezTo>
                    <a:pt x="204" y="78"/>
                    <a:pt x="198" y="84"/>
                    <a:pt x="188" y="86"/>
                  </a:cubicBezTo>
                  <a:cubicBezTo>
                    <a:pt x="157" y="114"/>
                    <a:pt x="125" y="142"/>
                    <a:pt x="94" y="169"/>
                  </a:cubicBezTo>
                  <a:cubicBezTo>
                    <a:pt x="67" y="193"/>
                    <a:pt x="41" y="216"/>
                    <a:pt x="14" y="240"/>
                  </a:cubicBezTo>
                  <a:cubicBezTo>
                    <a:pt x="12" y="241"/>
                    <a:pt x="10" y="243"/>
                    <a:pt x="7" y="245"/>
                  </a:cubicBezTo>
                  <a:cubicBezTo>
                    <a:pt x="7" y="173"/>
                    <a:pt x="7" y="101"/>
                    <a:pt x="6" y="30"/>
                  </a:cubicBezTo>
                  <a:cubicBezTo>
                    <a:pt x="1" y="23"/>
                    <a:pt x="0" y="16"/>
                    <a:pt x="6" y="9"/>
                  </a:cubicBezTo>
                  <a:close/>
                </a:path>
              </a:pathLst>
            </a:custGeom>
            <a:solidFill>
              <a:srgbClr val="C49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3568700" y="-53975"/>
              <a:ext cx="276225" cy="279400"/>
            </a:xfrm>
            <a:custGeom>
              <a:avLst/>
              <a:gdLst>
                <a:gd name="T0" fmla="*/ 9 w 116"/>
                <a:gd name="T1" fmla="*/ 117 h 117"/>
                <a:gd name="T2" fmla="*/ 0 w 116"/>
                <a:gd name="T3" fmla="*/ 97 h 117"/>
                <a:gd name="T4" fmla="*/ 90 w 116"/>
                <a:gd name="T5" fmla="*/ 11 h 117"/>
                <a:gd name="T6" fmla="*/ 95 w 116"/>
                <a:gd name="T7" fmla="*/ 6 h 117"/>
                <a:gd name="T8" fmla="*/ 110 w 116"/>
                <a:gd name="T9" fmla="*/ 5 h 117"/>
                <a:gd name="T10" fmla="*/ 110 w 116"/>
                <a:gd name="T11" fmla="*/ 21 h 117"/>
                <a:gd name="T12" fmla="*/ 67 w 116"/>
                <a:gd name="T13" fmla="*/ 63 h 117"/>
                <a:gd name="T14" fmla="*/ 9 w 116"/>
                <a:gd name="T1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17">
                  <a:moveTo>
                    <a:pt x="9" y="117"/>
                  </a:moveTo>
                  <a:cubicBezTo>
                    <a:pt x="4" y="111"/>
                    <a:pt x="2" y="104"/>
                    <a:pt x="0" y="97"/>
                  </a:cubicBezTo>
                  <a:cubicBezTo>
                    <a:pt x="32" y="70"/>
                    <a:pt x="61" y="40"/>
                    <a:pt x="90" y="11"/>
                  </a:cubicBezTo>
                  <a:cubicBezTo>
                    <a:pt x="92" y="10"/>
                    <a:pt x="93" y="8"/>
                    <a:pt x="95" y="6"/>
                  </a:cubicBezTo>
                  <a:cubicBezTo>
                    <a:pt x="100" y="1"/>
                    <a:pt x="105" y="0"/>
                    <a:pt x="110" y="5"/>
                  </a:cubicBezTo>
                  <a:cubicBezTo>
                    <a:pt x="116" y="10"/>
                    <a:pt x="115" y="16"/>
                    <a:pt x="110" y="21"/>
                  </a:cubicBezTo>
                  <a:cubicBezTo>
                    <a:pt x="95" y="35"/>
                    <a:pt x="82" y="50"/>
                    <a:pt x="67" y="63"/>
                  </a:cubicBezTo>
                  <a:cubicBezTo>
                    <a:pt x="48" y="82"/>
                    <a:pt x="29" y="100"/>
                    <a:pt x="9" y="117"/>
                  </a:cubicBezTo>
                  <a:close/>
                </a:path>
              </a:pathLst>
            </a:custGeom>
            <a:solidFill>
              <a:srgbClr val="98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1409700" y="1016000"/>
              <a:ext cx="352425" cy="71438"/>
            </a:xfrm>
            <a:custGeom>
              <a:avLst/>
              <a:gdLst>
                <a:gd name="T0" fmla="*/ 129 w 148"/>
                <a:gd name="T1" fmla="*/ 0 h 30"/>
                <a:gd name="T2" fmla="*/ 137 w 148"/>
                <a:gd name="T3" fmla="*/ 1 h 30"/>
                <a:gd name="T4" fmla="*/ 148 w 148"/>
                <a:gd name="T5" fmla="*/ 20 h 30"/>
                <a:gd name="T6" fmla="*/ 146 w 148"/>
                <a:gd name="T7" fmla="*/ 22 h 30"/>
                <a:gd name="T8" fmla="*/ 99 w 148"/>
                <a:gd name="T9" fmla="*/ 25 h 30"/>
                <a:gd name="T10" fmla="*/ 0 w 148"/>
                <a:gd name="T11" fmla="*/ 27 h 30"/>
                <a:gd name="T12" fmla="*/ 14 w 148"/>
                <a:gd name="T13" fmla="*/ 6 h 30"/>
                <a:gd name="T14" fmla="*/ 97 w 148"/>
                <a:gd name="T15" fmla="*/ 4 h 30"/>
                <a:gd name="T16" fmla="*/ 129 w 148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0">
                  <a:moveTo>
                    <a:pt x="129" y="0"/>
                  </a:moveTo>
                  <a:cubicBezTo>
                    <a:pt x="132" y="1"/>
                    <a:pt x="134" y="1"/>
                    <a:pt x="137" y="1"/>
                  </a:cubicBezTo>
                  <a:cubicBezTo>
                    <a:pt x="140" y="7"/>
                    <a:pt x="144" y="13"/>
                    <a:pt x="148" y="20"/>
                  </a:cubicBezTo>
                  <a:cubicBezTo>
                    <a:pt x="147" y="21"/>
                    <a:pt x="147" y="22"/>
                    <a:pt x="146" y="22"/>
                  </a:cubicBezTo>
                  <a:cubicBezTo>
                    <a:pt x="130" y="27"/>
                    <a:pt x="115" y="30"/>
                    <a:pt x="99" y="25"/>
                  </a:cubicBezTo>
                  <a:cubicBezTo>
                    <a:pt x="66" y="26"/>
                    <a:pt x="33" y="29"/>
                    <a:pt x="0" y="27"/>
                  </a:cubicBezTo>
                  <a:cubicBezTo>
                    <a:pt x="5" y="20"/>
                    <a:pt x="10" y="13"/>
                    <a:pt x="14" y="6"/>
                  </a:cubicBezTo>
                  <a:cubicBezTo>
                    <a:pt x="42" y="8"/>
                    <a:pt x="70" y="5"/>
                    <a:pt x="97" y="4"/>
                  </a:cubicBezTo>
                  <a:cubicBezTo>
                    <a:pt x="108" y="3"/>
                    <a:pt x="119" y="2"/>
                    <a:pt x="129" y="0"/>
                  </a:cubicBezTo>
                  <a:close/>
                </a:path>
              </a:pathLst>
            </a:custGeom>
            <a:solidFill>
              <a:srgbClr val="98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2236788" y="828675"/>
              <a:ext cx="304800" cy="144463"/>
            </a:xfrm>
            <a:custGeom>
              <a:avLst/>
              <a:gdLst>
                <a:gd name="T0" fmla="*/ 7 w 128"/>
                <a:gd name="T1" fmla="*/ 37 h 60"/>
                <a:gd name="T2" fmla="*/ 117 w 128"/>
                <a:gd name="T3" fmla="*/ 1 h 60"/>
                <a:gd name="T4" fmla="*/ 122 w 128"/>
                <a:gd name="T5" fmla="*/ 0 h 60"/>
                <a:gd name="T6" fmla="*/ 113 w 128"/>
                <a:gd name="T7" fmla="*/ 6 h 60"/>
                <a:gd name="T8" fmla="*/ 128 w 128"/>
                <a:gd name="T9" fmla="*/ 18 h 60"/>
                <a:gd name="T10" fmla="*/ 84 w 128"/>
                <a:gd name="T11" fmla="*/ 35 h 60"/>
                <a:gd name="T12" fmla="*/ 0 w 128"/>
                <a:gd name="T13" fmla="*/ 60 h 60"/>
                <a:gd name="T14" fmla="*/ 7 w 128"/>
                <a:gd name="T15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60">
                  <a:moveTo>
                    <a:pt x="7" y="37"/>
                  </a:moveTo>
                  <a:cubicBezTo>
                    <a:pt x="44" y="27"/>
                    <a:pt x="81" y="15"/>
                    <a:pt x="117" y="1"/>
                  </a:cubicBezTo>
                  <a:cubicBezTo>
                    <a:pt x="119" y="1"/>
                    <a:pt x="121" y="0"/>
                    <a:pt x="122" y="0"/>
                  </a:cubicBezTo>
                  <a:cubicBezTo>
                    <a:pt x="121" y="4"/>
                    <a:pt x="116" y="3"/>
                    <a:pt x="113" y="6"/>
                  </a:cubicBezTo>
                  <a:cubicBezTo>
                    <a:pt x="117" y="12"/>
                    <a:pt x="124" y="13"/>
                    <a:pt x="128" y="18"/>
                  </a:cubicBezTo>
                  <a:cubicBezTo>
                    <a:pt x="114" y="26"/>
                    <a:pt x="99" y="30"/>
                    <a:pt x="84" y="35"/>
                  </a:cubicBezTo>
                  <a:cubicBezTo>
                    <a:pt x="56" y="44"/>
                    <a:pt x="29" y="55"/>
                    <a:pt x="0" y="60"/>
                  </a:cubicBezTo>
                  <a:cubicBezTo>
                    <a:pt x="2" y="53"/>
                    <a:pt x="5" y="45"/>
                    <a:pt x="7" y="37"/>
                  </a:cubicBezTo>
                  <a:close/>
                </a:path>
              </a:pathLst>
            </a:custGeom>
            <a:solidFill>
              <a:srgbClr val="98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2970213" y="487363"/>
              <a:ext cx="257175" cy="179388"/>
            </a:xfrm>
            <a:custGeom>
              <a:avLst/>
              <a:gdLst>
                <a:gd name="T0" fmla="*/ 85 w 108"/>
                <a:gd name="T1" fmla="*/ 0 h 75"/>
                <a:gd name="T2" fmla="*/ 108 w 108"/>
                <a:gd name="T3" fmla="*/ 9 h 75"/>
                <a:gd name="T4" fmla="*/ 3 w 108"/>
                <a:gd name="T5" fmla="*/ 75 h 75"/>
                <a:gd name="T6" fmla="*/ 1 w 108"/>
                <a:gd name="T7" fmla="*/ 52 h 75"/>
                <a:gd name="T8" fmla="*/ 85 w 108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75">
                  <a:moveTo>
                    <a:pt x="85" y="0"/>
                  </a:moveTo>
                  <a:cubicBezTo>
                    <a:pt x="93" y="3"/>
                    <a:pt x="100" y="6"/>
                    <a:pt x="108" y="9"/>
                  </a:cubicBezTo>
                  <a:cubicBezTo>
                    <a:pt x="74" y="33"/>
                    <a:pt x="40" y="55"/>
                    <a:pt x="3" y="75"/>
                  </a:cubicBezTo>
                  <a:cubicBezTo>
                    <a:pt x="0" y="67"/>
                    <a:pt x="2" y="60"/>
                    <a:pt x="1" y="52"/>
                  </a:cubicBezTo>
                  <a:cubicBezTo>
                    <a:pt x="30" y="37"/>
                    <a:pt x="57" y="18"/>
                    <a:pt x="85" y="0"/>
                  </a:cubicBezTo>
                  <a:close/>
                </a:path>
              </a:pathLst>
            </a:custGeom>
            <a:solidFill>
              <a:srgbClr val="98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654050" y="952500"/>
              <a:ext cx="280988" cy="92075"/>
            </a:xfrm>
            <a:custGeom>
              <a:avLst/>
              <a:gdLst>
                <a:gd name="T0" fmla="*/ 0 w 118"/>
                <a:gd name="T1" fmla="*/ 16 h 38"/>
                <a:gd name="T2" fmla="*/ 20 w 118"/>
                <a:gd name="T3" fmla="*/ 0 h 38"/>
                <a:gd name="T4" fmla="*/ 113 w 118"/>
                <a:gd name="T5" fmla="*/ 17 h 38"/>
                <a:gd name="T6" fmla="*/ 118 w 118"/>
                <a:gd name="T7" fmla="*/ 38 h 38"/>
                <a:gd name="T8" fmla="*/ 0 w 118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38">
                  <a:moveTo>
                    <a:pt x="0" y="16"/>
                  </a:moveTo>
                  <a:cubicBezTo>
                    <a:pt x="7" y="11"/>
                    <a:pt x="12" y="4"/>
                    <a:pt x="20" y="0"/>
                  </a:cubicBezTo>
                  <a:cubicBezTo>
                    <a:pt x="51" y="6"/>
                    <a:pt x="82" y="13"/>
                    <a:pt x="113" y="17"/>
                  </a:cubicBezTo>
                  <a:cubicBezTo>
                    <a:pt x="115" y="24"/>
                    <a:pt x="116" y="31"/>
                    <a:pt x="118" y="38"/>
                  </a:cubicBezTo>
                  <a:cubicBezTo>
                    <a:pt x="78" y="34"/>
                    <a:pt x="39" y="26"/>
                    <a:pt x="0" y="16"/>
                  </a:cubicBezTo>
                  <a:close/>
                </a:path>
              </a:pathLst>
            </a:custGeom>
            <a:solidFill>
              <a:srgbClr val="98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-20638" y="714375"/>
              <a:ext cx="241300" cy="142875"/>
            </a:xfrm>
            <a:custGeom>
              <a:avLst/>
              <a:gdLst>
                <a:gd name="T0" fmla="*/ 101 w 101"/>
                <a:gd name="T1" fmla="*/ 39 h 60"/>
                <a:gd name="T2" fmla="*/ 101 w 101"/>
                <a:gd name="T3" fmla="*/ 60 h 60"/>
                <a:gd name="T4" fmla="*/ 10 w 101"/>
                <a:gd name="T5" fmla="*/ 22 h 60"/>
                <a:gd name="T6" fmla="*/ 4 w 101"/>
                <a:gd name="T7" fmla="*/ 7 h 60"/>
                <a:gd name="T8" fmla="*/ 21 w 101"/>
                <a:gd name="T9" fmla="*/ 3 h 60"/>
                <a:gd name="T10" fmla="*/ 101 w 101"/>
                <a:gd name="T11" fmla="*/ 3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60">
                  <a:moveTo>
                    <a:pt x="101" y="39"/>
                  </a:moveTo>
                  <a:cubicBezTo>
                    <a:pt x="101" y="46"/>
                    <a:pt x="101" y="53"/>
                    <a:pt x="101" y="60"/>
                  </a:cubicBezTo>
                  <a:cubicBezTo>
                    <a:pt x="70" y="50"/>
                    <a:pt x="40" y="36"/>
                    <a:pt x="10" y="22"/>
                  </a:cubicBezTo>
                  <a:cubicBezTo>
                    <a:pt x="4" y="19"/>
                    <a:pt x="0" y="14"/>
                    <a:pt x="4" y="7"/>
                  </a:cubicBezTo>
                  <a:cubicBezTo>
                    <a:pt x="8" y="0"/>
                    <a:pt x="14" y="0"/>
                    <a:pt x="21" y="3"/>
                  </a:cubicBezTo>
                  <a:cubicBezTo>
                    <a:pt x="47" y="17"/>
                    <a:pt x="74" y="28"/>
                    <a:pt x="101" y="39"/>
                  </a:cubicBezTo>
                  <a:close/>
                </a:path>
              </a:pathLst>
            </a:custGeom>
            <a:solidFill>
              <a:srgbClr val="98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2440176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66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624" y="-83125"/>
            <a:ext cx="9193876" cy="16287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3" t="74990" b="1091"/>
          <a:stretch/>
        </p:blipFill>
        <p:spPr>
          <a:xfrm>
            <a:off x="7900789" y="3913215"/>
            <a:ext cx="1243211" cy="123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48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624" y="-83125"/>
            <a:ext cx="9193876" cy="16287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3" t="74990" b="1091"/>
          <a:stretch/>
        </p:blipFill>
        <p:spPr>
          <a:xfrm>
            <a:off x="7900789" y="3913215"/>
            <a:ext cx="1243211" cy="12302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" y="0"/>
            <a:ext cx="9136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37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" y="0"/>
            <a:ext cx="9136605" cy="5143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3" t="74990" b="1091"/>
          <a:stretch/>
        </p:blipFill>
        <p:spPr>
          <a:xfrm>
            <a:off x="7900789" y="3913215"/>
            <a:ext cx="1243211" cy="123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59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" y="0"/>
            <a:ext cx="9136605" cy="5143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3" t="74990" b="1091"/>
          <a:stretch/>
        </p:blipFill>
        <p:spPr>
          <a:xfrm>
            <a:off x="-148929" y="3913215"/>
            <a:ext cx="1243211" cy="123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3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852475" y="2256550"/>
            <a:ext cx="3972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852475" y="1344550"/>
            <a:ext cx="39729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382425" y="3047550"/>
            <a:ext cx="29130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-410600" y="3191813"/>
            <a:ext cx="3890400" cy="20859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-59125" y="-53100"/>
            <a:ext cx="1224925" cy="3187175"/>
          </a:xfrm>
          <a:custGeom>
            <a:avLst/>
            <a:gdLst/>
            <a:ahLst/>
            <a:cxnLst/>
            <a:rect l="l" t="t" r="r" b="b"/>
            <a:pathLst>
              <a:path w="48997" h="127487" extrusionOk="0">
                <a:moveTo>
                  <a:pt x="48997" y="951"/>
                </a:moveTo>
                <a:lnTo>
                  <a:pt x="0" y="1274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3" t="74990" b="1091"/>
          <a:stretch/>
        </p:blipFill>
        <p:spPr>
          <a:xfrm>
            <a:off x="7900789" y="3913215"/>
            <a:ext cx="1243211" cy="123028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" y="0"/>
            <a:ext cx="9136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99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55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_AND_BODY_1"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/>
          <p:nvPr/>
        </p:nvSpPr>
        <p:spPr>
          <a:xfrm flipH="1">
            <a:off x="5804400" y="0"/>
            <a:ext cx="3339600" cy="5143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/>
          <p:nvPr/>
        </p:nvSpPr>
        <p:spPr>
          <a:xfrm rot="10800000" flipH="1">
            <a:off x="0" y="0"/>
            <a:ext cx="1532700" cy="5143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6515700" cy="4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1"/>
          </p:nvPr>
        </p:nvSpPr>
        <p:spPr>
          <a:xfrm>
            <a:off x="899850" y="1333825"/>
            <a:ext cx="7099500" cy="28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SECTION_HEADER_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-38200" y="-28050"/>
            <a:ext cx="9223800" cy="2250900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683575" y="1378161"/>
            <a:ext cx="23142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2"/>
          </p:nvPr>
        </p:nvSpPr>
        <p:spPr>
          <a:xfrm>
            <a:off x="3414900" y="1378161"/>
            <a:ext cx="23142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3"/>
          </p:nvPr>
        </p:nvSpPr>
        <p:spPr>
          <a:xfrm>
            <a:off x="6146225" y="1378161"/>
            <a:ext cx="23142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4"/>
          </p:nvPr>
        </p:nvSpPr>
        <p:spPr>
          <a:xfrm>
            <a:off x="756325" y="529075"/>
            <a:ext cx="2168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solidFill>
                  <a:schemeClr val="bg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5"/>
          </p:nvPr>
        </p:nvSpPr>
        <p:spPr>
          <a:xfrm>
            <a:off x="3489350" y="529075"/>
            <a:ext cx="2168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solidFill>
                  <a:schemeClr val="bg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6"/>
          </p:nvPr>
        </p:nvSpPr>
        <p:spPr>
          <a:xfrm>
            <a:off x="6218975" y="529075"/>
            <a:ext cx="2168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solidFill>
                  <a:schemeClr val="bg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redoka One"/>
              <a:buNone/>
              <a:defRPr sz="2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7"/>
          </p:nvPr>
        </p:nvSpPr>
        <p:spPr>
          <a:xfrm>
            <a:off x="3414900" y="1018440"/>
            <a:ext cx="2314200" cy="4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8"/>
          </p:nvPr>
        </p:nvSpPr>
        <p:spPr>
          <a:xfrm>
            <a:off x="6146225" y="1018440"/>
            <a:ext cx="2314200" cy="4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9"/>
          </p:nvPr>
        </p:nvSpPr>
        <p:spPr>
          <a:xfrm>
            <a:off x="683575" y="1018440"/>
            <a:ext cx="2314200" cy="4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1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3057575"/>
            <a:ext cx="3675000" cy="20859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0" y="-53100"/>
            <a:ext cx="842993" cy="3187175"/>
          </a:xfrm>
          <a:custGeom>
            <a:avLst/>
            <a:gdLst/>
            <a:ahLst/>
            <a:cxnLst/>
            <a:rect l="l" t="t" r="r" b="b"/>
            <a:pathLst>
              <a:path w="48997" h="127487" extrusionOk="0">
                <a:moveTo>
                  <a:pt x="48997" y="951"/>
                </a:moveTo>
                <a:lnTo>
                  <a:pt x="0" y="1274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8" name="Google Shape;78;p15"/>
          <p:cNvSpPr/>
          <p:nvPr/>
        </p:nvSpPr>
        <p:spPr>
          <a:xfrm rot="-6338122">
            <a:off x="3373858" y="3226115"/>
            <a:ext cx="4143006" cy="4247677"/>
          </a:xfrm>
          <a:prstGeom prst="blockArc">
            <a:avLst>
              <a:gd name="adj1" fmla="val 16044915"/>
              <a:gd name="adj2" fmla="val 6132040"/>
              <a:gd name="adj3" fmla="val 1144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814325" y="606575"/>
            <a:ext cx="4686900" cy="17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Font typeface="Fredoka One"/>
              <a:buNone/>
              <a:defRPr sz="96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814325" y="2300271"/>
            <a:ext cx="37131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ctrTitle"/>
          </p:nvPr>
        </p:nvSpPr>
        <p:spPr>
          <a:xfrm>
            <a:off x="3548974" y="4011625"/>
            <a:ext cx="4022100" cy="3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Archivo"/>
              <a:buNone/>
              <a:defRPr sz="1600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1"/>
          </p:nvPr>
        </p:nvSpPr>
        <p:spPr>
          <a:xfrm>
            <a:off x="3548974" y="2511650"/>
            <a:ext cx="40221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2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ol Birthday 1">
  <p:cSld name="TITLE_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 rot="-5400000" flipH="1">
            <a:off x="4178700" y="178200"/>
            <a:ext cx="5151150" cy="4779450"/>
          </a:xfrm>
          <a:prstGeom prst="flowChartManualInpu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7"/>
          <p:cNvSpPr/>
          <p:nvPr/>
        </p:nvSpPr>
        <p:spPr>
          <a:xfrm rot="4134197">
            <a:off x="6773197" y="-1623650"/>
            <a:ext cx="3605566" cy="3696718"/>
          </a:xfrm>
          <a:prstGeom prst="blockArc">
            <a:avLst>
              <a:gd name="adj1" fmla="val 18092005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7"/>
          <p:cNvSpPr/>
          <p:nvPr/>
        </p:nvSpPr>
        <p:spPr>
          <a:xfrm>
            <a:off x="-62425" y="-46350"/>
            <a:ext cx="766500" cy="523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1585325" y="2737050"/>
            <a:ext cx="21147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1585325" y="3087685"/>
            <a:ext cx="2114700" cy="12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ctrTitle" idx="2"/>
          </p:nvPr>
        </p:nvSpPr>
        <p:spPr>
          <a:xfrm>
            <a:off x="5444100" y="2737050"/>
            <a:ext cx="21147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3"/>
          </p:nvPr>
        </p:nvSpPr>
        <p:spPr>
          <a:xfrm>
            <a:off x="5444100" y="3087685"/>
            <a:ext cx="2114700" cy="12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title" idx="4"/>
          </p:nvPr>
        </p:nvSpPr>
        <p:spPr>
          <a:xfrm>
            <a:off x="899850" y="531075"/>
            <a:ext cx="45582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2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ctrTitle"/>
          </p:nvPr>
        </p:nvSpPr>
        <p:spPr>
          <a:xfrm>
            <a:off x="1695700" y="1571775"/>
            <a:ext cx="29895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solidFill>
                  <a:srgbClr val="D2B75D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1"/>
          </p:nvPr>
        </p:nvSpPr>
        <p:spPr>
          <a:xfrm>
            <a:off x="1695700" y="1846204"/>
            <a:ext cx="2989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2"/>
          </p:nvPr>
        </p:nvSpPr>
        <p:spPr>
          <a:xfrm>
            <a:off x="899850" y="531075"/>
            <a:ext cx="54627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D2B75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97" name="Google Shape;97;p18"/>
          <p:cNvSpPr txBox="1">
            <a:spLocks noGrp="1"/>
          </p:cNvSpPr>
          <p:nvPr>
            <p:ph type="ctrTitle" idx="3"/>
          </p:nvPr>
        </p:nvSpPr>
        <p:spPr>
          <a:xfrm>
            <a:off x="1695700" y="2617275"/>
            <a:ext cx="29895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solidFill>
                  <a:srgbClr val="D2B75D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4"/>
          </p:nvPr>
        </p:nvSpPr>
        <p:spPr>
          <a:xfrm>
            <a:off x="1695700" y="2891704"/>
            <a:ext cx="2989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ctrTitle" idx="5"/>
          </p:nvPr>
        </p:nvSpPr>
        <p:spPr>
          <a:xfrm>
            <a:off x="1695700" y="3662775"/>
            <a:ext cx="29895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solidFill>
                  <a:srgbClr val="D2B75D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6"/>
          </p:nvPr>
        </p:nvSpPr>
        <p:spPr>
          <a:xfrm>
            <a:off x="1695700" y="3937204"/>
            <a:ext cx="2989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/>
          <p:nvPr/>
        </p:nvSpPr>
        <p:spPr>
          <a:xfrm>
            <a:off x="5450006" y="445350"/>
            <a:ext cx="517200" cy="42528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-9763" y="1663500"/>
            <a:ext cx="1692300" cy="659700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8"/>
          <p:cNvSpPr/>
          <p:nvPr/>
        </p:nvSpPr>
        <p:spPr>
          <a:xfrm>
            <a:off x="-9763" y="2721344"/>
            <a:ext cx="1692300" cy="659700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8"/>
          <p:cNvSpPr/>
          <p:nvPr/>
        </p:nvSpPr>
        <p:spPr>
          <a:xfrm>
            <a:off x="-9763" y="3779188"/>
            <a:ext cx="1692300" cy="659700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SECTION_HEADER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>
            <a:off x="1318700" y="-473775"/>
            <a:ext cx="7866415" cy="5645620"/>
          </a:xfrm>
          <a:custGeom>
            <a:avLst/>
            <a:gdLst/>
            <a:ahLst/>
            <a:cxnLst/>
            <a:rect l="l" t="t" r="r" b="b"/>
            <a:pathLst>
              <a:path w="295009" h="207655" extrusionOk="0">
                <a:moveTo>
                  <a:pt x="207656" y="0"/>
                </a:moveTo>
                <a:lnTo>
                  <a:pt x="0" y="207655"/>
                </a:lnTo>
                <a:lnTo>
                  <a:pt x="295009" y="207655"/>
                </a:lnTo>
                <a:lnTo>
                  <a:pt x="29500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7" name="Google Shape;107;p19"/>
          <p:cNvSpPr/>
          <p:nvPr/>
        </p:nvSpPr>
        <p:spPr>
          <a:xfrm>
            <a:off x="6283300" y="-55200"/>
            <a:ext cx="2969250" cy="2997975"/>
          </a:xfrm>
          <a:custGeom>
            <a:avLst/>
            <a:gdLst/>
            <a:ahLst/>
            <a:cxnLst/>
            <a:rect l="l" t="t" r="r" b="b"/>
            <a:pathLst>
              <a:path w="118770" h="119919" extrusionOk="0">
                <a:moveTo>
                  <a:pt x="0" y="1150"/>
                </a:moveTo>
                <a:lnTo>
                  <a:pt x="118770" y="119919"/>
                </a:lnTo>
                <a:lnTo>
                  <a:pt x="118770" y="0"/>
                </a:lnTo>
                <a:close/>
              </a:path>
            </a:pathLst>
          </a:custGeom>
          <a:solidFill>
            <a:srgbClr val="C49C56"/>
          </a:solidFill>
          <a:ln>
            <a:noFill/>
          </a:ln>
        </p:spPr>
      </p:sp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3766700" y="2241500"/>
            <a:ext cx="4968300" cy="16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900"/>
              <a:buNone/>
              <a:defRPr sz="5900">
                <a:solidFill>
                  <a:srgbClr val="D2B75D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>
            <a:endParaRPr dirty="0"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4260650" y="3862700"/>
            <a:ext cx="3980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_HEADER_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4642950" y="2256550"/>
            <a:ext cx="3972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 hasCustomPrompt="1"/>
          </p:nvPr>
        </p:nvSpPr>
        <p:spPr>
          <a:xfrm>
            <a:off x="4642950" y="1344550"/>
            <a:ext cx="39729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1"/>
          </p:nvPr>
        </p:nvSpPr>
        <p:spPr>
          <a:xfrm>
            <a:off x="5172900" y="3047550"/>
            <a:ext cx="29130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/>
          <p:nvPr/>
        </p:nvSpPr>
        <p:spPr>
          <a:xfrm>
            <a:off x="8045700" y="-47900"/>
            <a:ext cx="1168550" cy="5220125"/>
          </a:xfrm>
          <a:custGeom>
            <a:avLst/>
            <a:gdLst/>
            <a:ahLst/>
            <a:cxnLst/>
            <a:rect l="l" t="t" r="r" b="b"/>
            <a:pathLst>
              <a:path w="46742" h="208805" extrusionOk="0">
                <a:moveTo>
                  <a:pt x="45209" y="0"/>
                </a:moveTo>
                <a:lnTo>
                  <a:pt x="0" y="208805"/>
                </a:lnTo>
                <a:lnTo>
                  <a:pt x="46742" y="20880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6179700" cy="4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899850" y="1469550"/>
            <a:ext cx="4830000" cy="20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5244925" y="2308200"/>
            <a:ext cx="5101800" cy="28353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/>
          <p:nvPr/>
        </p:nvSpPr>
        <p:spPr>
          <a:xfrm rot="10800000">
            <a:off x="6624450" y="0"/>
            <a:ext cx="2519400" cy="5170200"/>
          </a:xfrm>
          <a:prstGeom prst="rtTriangl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 rot="-6472177">
            <a:off x="-1583311" y="3878519"/>
            <a:ext cx="3605646" cy="3696633"/>
          </a:xfrm>
          <a:prstGeom prst="blockArc">
            <a:avLst>
              <a:gd name="adj1" fmla="val 178389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_2_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/>
          <p:nvPr/>
        </p:nvSpPr>
        <p:spPr>
          <a:xfrm rot="4880053">
            <a:off x="754355" y="2677438"/>
            <a:ext cx="3235537" cy="3317124"/>
          </a:xfrm>
          <a:prstGeom prst="blockArc">
            <a:avLst>
              <a:gd name="adj1" fmla="val 16740916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1"/>
          <p:cNvSpPr/>
          <p:nvPr/>
        </p:nvSpPr>
        <p:spPr>
          <a:xfrm>
            <a:off x="1923613" y="2129850"/>
            <a:ext cx="2375400" cy="2222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1"/>
          <p:cNvSpPr/>
          <p:nvPr/>
        </p:nvSpPr>
        <p:spPr>
          <a:xfrm>
            <a:off x="6176338" y="2129850"/>
            <a:ext cx="2375400" cy="222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ctrTitle"/>
          </p:nvPr>
        </p:nvSpPr>
        <p:spPr>
          <a:xfrm>
            <a:off x="2843625" y="3680750"/>
            <a:ext cx="1349700" cy="3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14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2843625" y="2486948"/>
            <a:ext cx="13497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 idx="2"/>
          </p:nvPr>
        </p:nvSpPr>
        <p:spPr>
          <a:xfrm>
            <a:off x="899850" y="531075"/>
            <a:ext cx="45582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ctrTitle" idx="3"/>
          </p:nvPr>
        </p:nvSpPr>
        <p:spPr>
          <a:xfrm>
            <a:off x="7096350" y="3680750"/>
            <a:ext cx="1349700" cy="3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14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4"/>
          </p:nvPr>
        </p:nvSpPr>
        <p:spPr>
          <a:xfrm>
            <a:off x="7096350" y="2486948"/>
            <a:ext cx="13497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/>
          <p:nvPr/>
        </p:nvSpPr>
        <p:spPr>
          <a:xfrm rot="10800000">
            <a:off x="6389100" y="25"/>
            <a:ext cx="2754900" cy="2231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APTION_ONLY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2306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/>
          <p:nvPr/>
        </p:nvSpPr>
        <p:spPr>
          <a:xfrm flipH="1">
            <a:off x="5559900" y="1559325"/>
            <a:ext cx="3584100" cy="3584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2"/>
          <p:cNvSpPr/>
          <p:nvPr/>
        </p:nvSpPr>
        <p:spPr>
          <a:xfrm rot="10800000" flipH="1">
            <a:off x="0" y="0"/>
            <a:ext cx="1148100" cy="11481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2"/>
          <p:cNvSpPr/>
          <p:nvPr/>
        </p:nvSpPr>
        <p:spPr>
          <a:xfrm rot="-5400000" flipH="1">
            <a:off x="6828950" y="0"/>
            <a:ext cx="2315100" cy="23151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APTION_ONLY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/>
          <p:nvPr/>
        </p:nvSpPr>
        <p:spPr>
          <a:xfrm>
            <a:off x="3406800" y="1495575"/>
            <a:ext cx="5737200" cy="370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3"/>
          <p:cNvSpPr/>
          <p:nvPr/>
        </p:nvSpPr>
        <p:spPr>
          <a:xfrm>
            <a:off x="-76625" y="1495575"/>
            <a:ext cx="5737200" cy="37092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2306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D2B75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5019" y="0"/>
            <a:ext cx="1178981" cy="14042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APTION_ONLY_1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/>
          <p:nvPr/>
        </p:nvSpPr>
        <p:spPr>
          <a:xfrm>
            <a:off x="-76625" y="4769425"/>
            <a:ext cx="9220500" cy="4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2306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 preserve="1" userDrawn="1">
  <p:cSld name="1_Title + Design 2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8;p34"/>
          <p:cNvSpPr txBox="1">
            <a:spLocks noGrp="1"/>
          </p:cNvSpPr>
          <p:nvPr>
            <p:ph type="ctrTitle"/>
          </p:nvPr>
        </p:nvSpPr>
        <p:spPr>
          <a:xfrm>
            <a:off x="908150" y="663419"/>
            <a:ext cx="3713100" cy="93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Font typeface="Fredoka One"/>
              <a:buNone/>
              <a:defRPr sz="55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5" name="Google Shape;209;p34"/>
          <p:cNvSpPr txBox="1">
            <a:spLocks noGrp="1"/>
          </p:cNvSpPr>
          <p:nvPr>
            <p:ph type="subTitle" idx="1"/>
          </p:nvPr>
        </p:nvSpPr>
        <p:spPr>
          <a:xfrm>
            <a:off x="908150" y="1638475"/>
            <a:ext cx="3296700" cy="14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Google Shape;210;p34"/>
          <p:cNvSpPr txBox="1"/>
          <p:nvPr userDrawn="1"/>
        </p:nvSpPr>
        <p:spPr>
          <a:xfrm>
            <a:off x="908150" y="2796000"/>
            <a:ext cx="37131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  <p:extLst>
      <p:ext uri="{BB962C8B-B14F-4D97-AF65-F5344CB8AC3E}">
        <p14:creationId xmlns:p14="http://schemas.microsoft.com/office/powerpoint/2010/main" val="953507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2_2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/>
          <p:nvPr/>
        </p:nvSpPr>
        <p:spPr>
          <a:xfrm>
            <a:off x="0" y="2907575"/>
            <a:ext cx="9185400" cy="1915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ctrTitle"/>
          </p:nvPr>
        </p:nvSpPr>
        <p:spPr>
          <a:xfrm>
            <a:off x="1014638" y="3284425"/>
            <a:ext cx="16218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subTitle" idx="1"/>
          </p:nvPr>
        </p:nvSpPr>
        <p:spPr>
          <a:xfrm>
            <a:off x="1014638" y="3635053"/>
            <a:ext cx="1621800" cy="8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title" idx="2"/>
          </p:nvPr>
        </p:nvSpPr>
        <p:spPr>
          <a:xfrm>
            <a:off x="899850" y="531075"/>
            <a:ext cx="45582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ctrTitle" idx="3"/>
          </p:nvPr>
        </p:nvSpPr>
        <p:spPr>
          <a:xfrm>
            <a:off x="2845613" y="3284425"/>
            <a:ext cx="16218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4"/>
          </p:nvPr>
        </p:nvSpPr>
        <p:spPr>
          <a:xfrm>
            <a:off x="2845613" y="3635053"/>
            <a:ext cx="1621800" cy="8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ctrTitle" idx="5"/>
          </p:nvPr>
        </p:nvSpPr>
        <p:spPr>
          <a:xfrm>
            <a:off x="4676588" y="3284425"/>
            <a:ext cx="16218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6"/>
          </p:nvPr>
        </p:nvSpPr>
        <p:spPr>
          <a:xfrm>
            <a:off x="4676588" y="3635053"/>
            <a:ext cx="1621800" cy="8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ctrTitle" idx="7"/>
          </p:nvPr>
        </p:nvSpPr>
        <p:spPr>
          <a:xfrm>
            <a:off x="6507563" y="3284425"/>
            <a:ext cx="16218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subTitle" idx="8"/>
          </p:nvPr>
        </p:nvSpPr>
        <p:spPr>
          <a:xfrm>
            <a:off x="6507563" y="3635053"/>
            <a:ext cx="1621800" cy="8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5"/>
          <p:cNvSpPr/>
          <p:nvPr/>
        </p:nvSpPr>
        <p:spPr>
          <a:xfrm rot="6886568">
            <a:off x="6437181" y="-2323295"/>
            <a:ext cx="3605807" cy="3696533"/>
          </a:xfrm>
          <a:prstGeom prst="blockArc">
            <a:avLst>
              <a:gd name="adj1" fmla="val 16740916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BIG_NUMBER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/>
          <p:nvPr/>
        </p:nvSpPr>
        <p:spPr>
          <a:xfrm>
            <a:off x="-7750" y="-15175"/>
            <a:ext cx="3050700" cy="51588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6"/>
          <p:cNvSpPr/>
          <p:nvPr/>
        </p:nvSpPr>
        <p:spPr>
          <a:xfrm>
            <a:off x="3042833" y="-7650"/>
            <a:ext cx="3050700" cy="5158800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6"/>
          <p:cNvSpPr/>
          <p:nvPr/>
        </p:nvSpPr>
        <p:spPr>
          <a:xfrm>
            <a:off x="6093425" y="-7650"/>
            <a:ext cx="3050700" cy="515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hasCustomPrompt="1"/>
          </p:nvPr>
        </p:nvSpPr>
        <p:spPr>
          <a:xfrm>
            <a:off x="647450" y="1787334"/>
            <a:ext cx="17403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1"/>
          </p:nvPr>
        </p:nvSpPr>
        <p:spPr>
          <a:xfrm>
            <a:off x="647450" y="2611334"/>
            <a:ext cx="17403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title" idx="2" hasCustomPrompt="1"/>
          </p:nvPr>
        </p:nvSpPr>
        <p:spPr>
          <a:xfrm>
            <a:off x="3698038" y="1787334"/>
            <a:ext cx="17403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3"/>
          </p:nvPr>
        </p:nvSpPr>
        <p:spPr>
          <a:xfrm>
            <a:off x="3698038" y="2611334"/>
            <a:ext cx="17403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title" idx="4" hasCustomPrompt="1"/>
          </p:nvPr>
        </p:nvSpPr>
        <p:spPr>
          <a:xfrm>
            <a:off x="6748588" y="1779809"/>
            <a:ext cx="17403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9" name="Google Shape;159;p26"/>
          <p:cNvSpPr txBox="1">
            <a:spLocks noGrp="1"/>
          </p:cNvSpPr>
          <p:nvPr>
            <p:ph type="subTitle" idx="5"/>
          </p:nvPr>
        </p:nvSpPr>
        <p:spPr>
          <a:xfrm>
            <a:off x="6748588" y="2603809"/>
            <a:ext cx="17403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_HEADER_3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2585550" y="2332750"/>
            <a:ext cx="3972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title" idx="2" hasCustomPrompt="1"/>
          </p:nvPr>
        </p:nvSpPr>
        <p:spPr>
          <a:xfrm>
            <a:off x="2585550" y="1420750"/>
            <a:ext cx="39729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3" name="Google Shape;163;p27"/>
          <p:cNvSpPr txBox="1">
            <a:spLocks noGrp="1"/>
          </p:cNvSpPr>
          <p:nvPr>
            <p:ph type="subTitle" idx="1"/>
          </p:nvPr>
        </p:nvSpPr>
        <p:spPr>
          <a:xfrm>
            <a:off x="3115500" y="3123750"/>
            <a:ext cx="29130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7"/>
          <p:cNvSpPr/>
          <p:nvPr/>
        </p:nvSpPr>
        <p:spPr>
          <a:xfrm>
            <a:off x="0" y="0"/>
            <a:ext cx="2634000" cy="51435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7"/>
          <p:cNvSpPr/>
          <p:nvPr/>
        </p:nvSpPr>
        <p:spPr>
          <a:xfrm>
            <a:off x="6558449" y="0"/>
            <a:ext cx="2585525" cy="5143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CAPTION_ONLY_1_1_1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2306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D2B75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68" name="Google Shape;168;p28"/>
          <p:cNvSpPr/>
          <p:nvPr/>
        </p:nvSpPr>
        <p:spPr>
          <a:xfrm>
            <a:off x="6982525" y="-13775"/>
            <a:ext cx="2212500" cy="5157300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Numbers">
  <p:cSld name="BIG_NUMBER_1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>
            <a:spLocks noGrp="1"/>
          </p:cNvSpPr>
          <p:nvPr>
            <p:ph type="title" hasCustomPrompt="1"/>
          </p:nvPr>
        </p:nvSpPr>
        <p:spPr>
          <a:xfrm>
            <a:off x="1001590" y="1559500"/>
            <a:ext cx="30093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1" name="Google Shape;171;p29"/>
          <p:cNvSpPr txBox="1">
            <a:spLocks noGrp="1"/>
          </p:cNvSpPr>
          <p:nvPr>
            <p:ph type="subTitle" idx="1"/>
          </p:nvPr>
        </p:nvSpPr>
        <p:spPr>
          <a:xfrm>
            <a:off x="1293498" y="3069300"/>
            <a:ext cx="2425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title" idx="2" hasCustomPrompt="1"/>
          </p:nvPr>
        </p:nvSpPr>
        <p:spPr>
          <a:xfrm>
            <a:off x="5133124" y="1551975"/>
            <a:ext cx="30093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3" name="Google Shape;173;p29"/>
          <p:cNvSpPr txBox="1">
            <a:spLocks noGrp="1"/>
          </p:cNvSpPr>
          <p:nvPr>
            <p:ph type="subTitle" idx="3"/>
          </p:nvPr>
        </p:nvSpPr>
        <p:spPr>
          <a:xfrm>
            <a:off x="5425025" y="3069300"/>
            <a:ext cx="2425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0" y="1667175"/>
            <a:ext cx="4572000" cy="3476400"/>
          </a:xfrm>
          <a:prstGeom prst="rect">
            <a:avLst/>
          </a:prstGeom>
          <a:solidFill>
            <a:srgbClr val="C49C56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4572000" y="1667175"/>
            <a:ext cx="4572000" cy="3476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834451" y="2188725"/>
            <a:ext cx="29031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5406441" y="2188725"/>
            <a:ext cx="29031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5582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D2B75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5"/>
          <p:cNvSpPr/>
          <p:nvPr/>
        </p:nvSpPr>
        <p:spPr>
          <a:xfrm rot="3204186">
            <a:off x="7683182" y="-2152636"/>
            <a:ext cx="4142867" cy="4247749"/>
          </a:xfrm>
          <a:prstGeom prst="blockArc">
            <a:avLst>
              <a:gd name="adj1" fmla="val 1363865"/>
              <a:gd name="adj2" fmla="val 7695914"/>
              <a:gd name="adj3" fmla="val 11276"/>
            </a:avLst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_2_1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>
            <a:spLocks noGrp="1"/>
          </p:cNvSpPr>
          <p:nvPr>
            <p:ph type="ctrTitle"/>
          </p:nvPr>
        </p:nvSpPr>
        <p:spPr>
          <a:xfrm>
            <a:off x="899850" y="2084550"/>
            <a:ext cx="22638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subTitle" idx="1"/>
          </p:nvPr>
        </p:nvSpPr>
        <p:spPr>
          <a:xfrm>
            <a:off x="899850" y="2358978"/>
            <a:ext cx="22638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0"/>
          <p:cNvSpPr txBox="1">
            <a:spLocks noGrp="1"/>
          </p:cNvSpPr>
          <p:nvPr>
            <p:ph type="title" idx="2"/>
          </p:nvPr>
        </p:nvSpPr>
        <p:spPr>
          <a:xfrm>
            <a:off x="899850" y="531075"/>
            <a:ext cx="54627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ctrTitle" idx="3"/>
          </p:nvPr>
        </p:nvSpPr>
        <p:spPr>
          <a:xfrm>
            <a:off x="3440100" y="2084550"/>
            <a:ext cx="22638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subTitle" idx="4"/>
          </p:nvPr>
        </p:nvSpPr>
        <p:spPr>
          <a:xfrm>
            <a:off x="3440100" y="2358978"/>
            <a:ext cx="22638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ctrTitle" idx="5"/>
          </p:nvPr>
        </p:nvSpPr>
        <p:spPr>
          <a:xfrm>
            <a:off x="5980350" y="2084550"/>
            <a:ext cx="22638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subTitle" idx="6"/>
          </p:nvPr>
        </p:nvSpPr>
        <p:spPr>
          <a:xfrm>
            <a:off x="5980350" y="2358978"/>
            <a:ext cx="22638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ctrTitle" idx="7"/>
          </p:nvPr>
        </p:nvSpPr>
        <p:spPr>
          <a:xfrm>
            <a:off x="899850" y="3541350"/>
            <a:ext cx="22638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subTitle" idx="8"/>
          </p:nvPr>
        </p:nvSpPr>
        <p:spPr>
          <a:xfrm>
            <a:off x="899850" y="3815778"/>
            <a:ext cx="22638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ctrTitle" idx="9"/>
          </p:nvPr>
        </p:nvSpPr>
        <p:spPr>
          <a:xfrm>
            <a:off x="3440100" y="3541350"/>
            <a:ext cx="22638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5" name="Google Shape;185;p30"/>
          <p:cNvSpPr txBox="1">
            <a:spLocks noGrp="1"/>
          </p:cNvSpPr>
          <p:nvPr>
            <p:ph type="subTitle" idx="13"/>
          </p:nvPr>
        </p:nvSpPr>
        <p:spPr>
          <a:xfrm>
            <a:off x="3440100" y="3815778"/>
            <a:ext cx="22638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ctrTitle" idx="14"/>
          </p:nvPr>
        </p:nvSpPr>
        <p:spPr>
          <a:xfrm>
            <a:off x="5980350" y="3541350"/>
            <a:ext cx="22638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subTitle" idx="15"/>
          </p:nvPr>
        </p:nvSpPr>
        <p:spPr>
          <a:xfrm>
            <a:off x="5980350" y="3815778"/>
            <a:ext cx="22638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0"/>
          <p:cNvSpPr/>
          <p:nvPr/>
        </p:nvSpPr>
        <p:spPr>
          <a:xfrm>
            <a:off x="-28550" y="-28050"/>
            <a:ext cx="344700" cy="5171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0"/>
          <p:cNvSpPr/>
          <p:nvPr/>
        </p:nvSpPr>
        <p:spPr>
          <a:xfrm rot="10800000">
            <a:off x="6350400" y="-27900"/>
            <a:ext cx="2813400" cy="28131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0"/>
          <p:cNvSpPr/>
          <p:nvPr/>
        </p:nvSpPr>
        <p:spPr>
          <a:xfrm rot="8540208">
            <a:off x="8018294" y="3608382"/>
            <a:ext cx="4142917" cy="4247745"/>
          </a:xfrm>
          <a:prstGeom prst="blockArc">
            <a:avLst>
              <a:gd name="adj1" fmla="val 1363865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 ">
  <p:cSld name="TITLE_AND_TWO_COLUMNS_1_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>
            <a:spLocks noGrp="1"/>
          </p:cNvSpPr>
          <p:nvPr>
            <p:ph type="body" idx="1"/>
          </p:nvPr>
        </p:nvSpPr>
        <p:spPr>
          <a:xfrm>
            <a:off x="834450" y="1495575"/>
            <a:ext cx="3588600" cy="31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3" name="Google Shape;213;p35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5582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body" idx="2"/>
          </p:nvPr>
        </p:nvSpPr>
        <p:spPr>
          <a:xfrm>
            <a:off x="4699752" y="1495575"/>
            <a:ext cx="3588600" cy="31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5" name="Google Shape;215;p35"/>
          <p:cNvSpPr/>
          <p:nvPr/>
        </p:nvSpPr>
        <p:spPr>
          <a:xfrm>
            <a:off x="-153750" y="4710200"/>
            <a:ext cx="9367500" cy="503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2">
  <p:cSld name="TITLE_AND_TWO_COLUMNS_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6"/>
          <p:cNvSpPr txBox="1">
            <a:spLocks noGrp="1"/>
          </p:cNvSpPr>
          <p:nvPr>
            <p:ph type="body" idx="1"/>
          </p:nvPr>
        </p:nvSpPr>
        <p:spPr>
          <a:xfrm>
            <a:off x="834450" y="1495575"/>
            <a:ext cx="3588600" cy="31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36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5582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6"/>
          <p:cNvSpPr/>
          <p:nvPr/>
        </p:nvSpPr>
        <p:spPr>
          <a:xfrm rot="3204186">
            <a:off x="7683182" y="-2152636"/>
            <a:ext cx="4142867" cy="4247749"/>
          </a:xfrm>
          <a:prstGeom prst="blockArc">
            <a:avLst>
              <a:gd name="adj1" fmla="val 1363865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6"/>
          <p:cNvSpPr txBox="1">
            <a:spLocks noGrp="1"/>
          </p:cNvSpPr>
          <p:nvPr>
            <p:ph type="body" idx="2"/>
          </p:nvPr>
        </p:nvSpPr>
        <p:spPr>
          <a:xfrm>
            <a:off x="4699752" y="1495575"/>
            <a:ext cx="3588600" cy="31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3">
  <p:cSld name="TITLE_AND_TWO_COLUMNS_1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>
            <a:spLocks noGrp="1"/>
          </p:cNvSpPr>
          <p:nvPr>
            <p:ph type="body" idx="1"/>
          </p:nvPr>
        </p:nvSpPr>
        <p:spPr>
          <a:xfrm>
            <a:off x="834450" y="1495575"/>
            <a:ext cx="3588600" cy="31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3" name="Google Shape;223;p37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5582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7"/>
          <p:cNvSpPr/>
          <p:nvPr/>
        </p:nvSpPr>
        <p:spPr>
          <a:xfrm rot="10800000">
            <a:off x="5104800" y="0"/>
            <a:ext cx="4039200" cy="40392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7"/>
          <p:cNvSpPr/>
          <p:nvPr/>
        </p:nvSpPr>
        <p:spPr>
          <a:xfrm rot="-5400000">
            <a:off x="6150000" y="2149500"/>
            <a:ext cx="2994000" cy="2994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5440425" y="-19150"/>
            <a:ext cx="3703500" cy="516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54627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4572000" y="540150"/>
            <a:ext cx="4032600" cy="4063200"/>
          </a:xfrm>
          <a:prstGeom prst="rect">
            <a:avLst/>
          </a:prstGeom>
          <a:solidFill>
            <a:srgbClr val="93E5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5242630" y="1240621"/>
            <a:ext cx="2694600" cy="183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5242630" y="3073996"/>
            <a:ext cx="26946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 rot="10800000">
            <a:off x="4646350" y="0"/>
            <a:ext cx="4493400" cy="5143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8"/>
          <p:cNvSpPr/>
          <p:nvPr/>
        </p:nvSpPr>
        <p:spPr>
          <a:xfrm rot="-6472177">
            <a:off x="-1583311" y="3878519"/>
            <a:ext cx="3605646" cy="3696633"/>
          </a:xfrm>
          <a:prstGeom prst="blockArc">
            <a:avLst>
              <a:gd name="adj1" fmla="val 178389"/>
              <a:gd name="adj2" fmla="val 7695914"/>
              <a:gd name="adj3" fmla="val 112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5625175" y="502025"/>
            <a:ext cx="2884200" cy="40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/>
          <p:nvPr/>
        </p:nvSpPr>
        <p:spPr>
          <a:xfrm>
            <a:off x="-38325" y="-43700"/>
            <a:ext cx="9223800" cy="112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54627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-31500"/>
            <a:ext cx="9144000" cy="2469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/>
          <p:nvPr/>
        </p:nvSpPr>
        <p:spPr>
          <a:xfrm>
            <a:off x="8563025" y="3948175"/>
            <a:ext cx="632100" cy="1291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1"/>
          <p:cNvSpPr/>
          <p:nvPr/>
        </p:nvSpPr>
        <p:spPr>
          <a:xfrm rot="-7571068">
            <a:off x="-1816255" y="3242630"/>
            <a:ext cx="4142876" cy="4247887"/>
          </a:xfrm>
          <a:prstGeom prst="blockArc">
            <a:avLst>
              <a:gd name="adj1" fmla="val 1363865"/>
              <a:gd name="adj2" fmla="val 7695914"/>
              <a:gd name="adj3" fmla="val 1127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1197300" y="1964188"/>
            <a:ext cx="6749400" cy="10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197300" y="2991213"/>
            <a:ext cx="67494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88" r:id="rId11"/>
    <p:sldLayoutId id="2147483690" r:id="rId12"/>
    <p:sldLayoutId id="2147483695" r:id="rId13"/>
    <p:sldLayoutId id="2147483698" r:id="rId14"/>
    <p:sldLayoutId id="2147483694" r:id="rId15"/>
    <p:sldLayoutId id="2147483689" r:id="rId16"/>
    <p:sldLayoutId id="2147483691" r:id="rId17"/>
    <p:sldLayoutId id="2147483692" r:id="rId18"/>
    <p:sldLayoutId id="2147483697" r:id="rId19"/>
    <p:sldLayoutId id="2147483693" r:id="rId20"/>
    <p:sldLayoutId id="2147483687" r:id="rId21"/>
    <p:sldLayoutId id="2147483659" r:id="rId22"/>
    <p:sldLayoutId id="2147483660" r:id="rId23"/>
    <p:sldLayoutId id="2147483661" r:id="rId24"/>
    <p:sldLayoutId id="2147483662" r:id="rId25"/>
    <p:sldLayoutId id="2147483663" r:id="rId26"/>
    <p:sldLayoutId id="2147483664" r:id="rId27"/>
    <p:sldLayoutId id="2147483665" r:id="rId28"/>
    <p:sldLayoutId id="2147483666" r:id="rId29"/>
    <p:sldLayoutId id="2147483667" r:id="rId30"/>
    <p:sldLayoutId id="2147483668" r:id="rId31"/>
    <p:sldLayoutId id="2147483669" r:id="rId32"/>
    <p:sldLayoutId id="2147483670" r:id="rId33"/>
    <p:sldLayoutId id="2147483696" r:id="rId34"/>
    <p:sldLayoutId id="2147483671" r:id="rId35"/>
    <p:sldLayoutId id="2147483672" r:id="rId36"/>
    <p:sldLayoutId id="2147483673" r:id="rId37"/>
    <p:sldLayoutId id="2147483674" r:id="rId38"/>
    <p:sldLayoutId id="2147483675" r:id="rId39"/>
    <p:sldLayoutId id="2147483676" r:id="rId40"/>
    <p:sldLayoutId id="2147483681" r:id="rId41"/>
    <p:sldLayoutId id="2147483682" r:id="rId42"/>
    <p:sldLayoutId id="2147483683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emf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photo/birthday-cake-with-dinosaur-golden-stars_6015481.htm/?utm_source=slidesgo_template&amp;utm_medium=referral-link&amp;utm_campaign=sg_resources&amp;utm_content=freepik" TargetMode="External"/><Relationship Id="rId13" Type="http://schemas.openxmlformats.org/officeDocument/2006/relationships/image" Target="../media/image33.emf"/><Relationship Id="rId3" Type="http://schemas.openxmlformats.org/officeDocument/2006/relationships/hyperlink" Target="https://www.freepik.com/free-photo/close-up-cupcake-with-sprinkles_1330147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photo/abstract-birthday-background-with-cupcakes-balloons_1127249.htm/?utm_source=slidesgo_template&amp;utm_medium=referral-link&amp;utm_campaign=sg_resources&amp;utm_content=freepik" TargetMode="External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reepik.com/free-photo/abstract-birthday-background-with-cupcakes-balloons_1127249.htm" TargetMode="External"/><Relationship Id="rId11" Type="http://schemas.openxmlformats.org/officeDocument/2006/relationships/hyperlink" Target="https://www.flaticon.com/packs/celebrations-4/?utm_source=slidesgo_template&amp;utm_medium=referral-link&amp;utm_campaign=sg_resources&amp;utm_content=flaticon" TargetMode="External"/><Relationship Id="rId5" Type="http://schemas.openxmlformats.org/officeDocument/2006/relationships/hyperlink" Target="https://www.freepik.com/free-photo/dog-birthday-hat-sitting-chair-looking-cake_4783384.htm/?utm_source=slidesgo_template&amp;utm_medium=referral-link&amp;utm_campaign=sg_resources&amp;utm_content=freepik" TargetMode="External"/><Relationship Id="rId15" Type="http://schemas.openxmlformats.org/officeDocument/2006/relationships/image" Target="../media/image9.emf"/><Relationship Id="rId10" Type="http://schemas.openxmlformats.org/officeDocument/2006/relationships/hyperlink" Target="https://www.freepik.com/free-photo/medium-shot-model-wearing-party-hat_7437513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dog-birthday-hat-sitting-chair-looking-cake_4783384.htm" TargetMode="External"/><Relationship Id="rId9" Type="http://schemas.openxmlformats.org/officeDocument/2006/relationships/hyperlink" Target="https://www.freepik.com/free-photo/medium-shot-model-wearing-party-hat_7437513.htm" TargetMode="External"/><Relationship Id="rId14" Type="http://schemas.openxmlformats.org/officeDocument/2006/relationships/image" Target="../media/image1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hyperlink" Target="http://bit.ly/2Tynxth" TargetMode="External"/><Relationship Id="rId7" Type="http://schemas.openxmlformats.org/officeDocument/2006/relationships/slide" Target="slide2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1.xml"/><Relationship Id="rId5" Type="http://schemas.openxmlformats.org/officeDocument/2006/relationships/hyperlink" Target="http://bit.ly/33VAFh3" TargetMode="External"/><Relationship Id="rId4" Type="http://schemas.openxmlformats.org/officeDocument/2006/relationships/hyperlink" Target="http://bit.ly/30B07Gq" TargetMode="External"/><Relationship Id="rId9" Type="http://schemas.openxmlformats.org/officeDocument/2006/relationships/slide" Target="slide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photo/birthday-cake_4212489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photo/decorated-cakes-with-candies-marshmallow-macarons-yellow-desk_2978807.htm/?utm_source=slidesgo_template&amp;utm_medium=referral-link&amp;utm_campaign=sg_resources&amp;utm_content=freepik" TargetMode="External"/><Relationship Id="rId3" Type="http://schemas.openxmlformats.org/officeDocument/2006/relationships/hyperlink" Target="https://www.freepik.com/free-photo/top-view-birthday-cones-with-straws-cupcakes_6553328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photo/young-friends-with-birthday-cake_1427134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photo/smiling-girl-with-birthday-cake_4445619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freepik.com/free-photo/smiling-two-female-friends-standing-against-white-wall-playing-with-colorful-balloons_3699401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photo/front-view-donut-with-topper_3467643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party-friends-posing-with-confetti_4213498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photo/minimalist-arrangement-with-birthday-presents-cupcakes_6071526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party-friends-posing-with-confetti_4213498.htm" TargetMode="External"/><Relationship Id="rId9" Type="http://schemas.openxmlformats.org/officeDocument/2006/relationships/hyperlink" Target="https://www.freepik.com/free-photo/close-up-person-s-hand-taking-photo-birthday-gifts-decoration-smart-phone_3930843.htm/?utm_source=slidesgo_template&amp;utm_medium=referral-link&amp;utm_campaign=sg_resources&amp;utm_content=freepik" TargetMode="External"/><Relationship Id="rId14" Type="http://schemas.openxmlformats.org/officeDocument/2006/relationships/hyperlink" Target="https://www.freepik.com/free-photo/decorative-birthday-composition_1127248.htm/?utm_source=slidesgo_template&amp;utm_medium=referral-link&amp;utm_campaign=sg_resources&amp;utm_content=freepik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photo/woman-holding-air-balloon-hand_3669060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photo/smiling-boy-birthday-hat-lying-with-gifts-confetti-floor_3787485.htm/?utm_source=slidesgo_template&amp;utm_medium=referral-link&amp;utm_campaign=sg_resources&amp;utm_content=freepik" TargetMode="External"/><Relationship Id="rId3" Type="http://schemas.openxmlformats.org/officeDocument/2006/relationships/hyperlink" Target="https://www.freepik.com/free-photo/man-blowing-party-horn-enjoying-party-against-pink-background_2718788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photo/woman-hiding-gift-paper-bag-from-her-boyfriend_3006320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photo/cake-with-topper-present_3468243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freepik.com/free-photo/birthday-cake-with-candle-confetti_5391641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photo/blue-background-with-ice-cream-cone-cupcakes_1127286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burning-candles-muffins-with-star-sprinkles-against-blue-backdrop_4783641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photo/birthday-cake_4212490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woman-with-balloons-blowing-kisses_5820089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photo/colorful-muffins-with-lighted-candles-row-with-sprinkles-pink-backdrop_4783630.htm/?utm_source=slidesgo_template&amp;utm_medium=referral-link&amp;utm_campaign=sg_resources&amp;utm_content=freepik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3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34.emf"/><Relationship Id="rId4" Type="http://schemas.openxmlformats.org/officeDocument/2006/relationships/image" Target="../media/image9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 txBox="1">
            <a:spLocks noGrp="1"/>
          </p:cNvSpPr>
          <p:nvPr>
            <p:ph type="ctrTitle" idx="4294967295"/>
          </p:nvPr>
        </p:nvSpPr>
        <p:spPr>
          <a:xfrm>
            <a:off x="5049237" y="2550673"/>
            <a:ext cx="3539352" cy="10842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s-PE" dirty="0" smtClean="0"/>
              <a:t>ANNIVERSARY</a:t>
            </a:r>
            <a:endParaRPr dirty="0"/>
          </a:p>
        </p:txBody>
      </p:sp>
      <p:sp>
        <p:nvSpPr>
          <p:cNvPr id="235" name="Google Shape;235;p40"/>
          <p:cNvSpPr txBox="1">
            <a:spLocks noGrp="1"/>
          </p:cNvSpPr>
          <p:nvPr>
            <p:ph type="subTitle" idx="4294967295"/>
          </p:nvPr>
        </p:nvSpPr>
        <p:spPr>
          <a:xfrm>
            <a:off x="5049237" y="4086456"/>
            <a:ext cx="3713162" cy="4524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Here starts your presentation</a:t>
            </a:r>
            <a:endParaRPr dirty="0"/>
          </a:p>
        </p:txBody>
      </p:sp>
      <p:sp>
        <p:nvSpPr>
          <p:cNvPr id="236" name="Google Shape;236;p40"/>
          <p:cNvSpPr txBox="1">
            <a:spLocks noGrp="1"/>
          </p:cNvSpPr>
          <p:nvPr>
            <p:ph type="ctrTitle" idx="4294967295"/>
          </p:nvPr>
        </p:nvSpPr>
        <p:spPr>
          <a:xfrm rot="-278">
            <a:off x="4788898" y="1981598"/>
            <a:ext cx="3713162" cy="7921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PE" sz="7200" dirty="0" smtClean="0">
                <a:solidFill>
                  <a:srgbClr val="D2B75D"/>
                </a:solidFill>
                <a:latin typeface="Grand Hotel"/>
                <a:ea typeface="Grand Hotel"/>
                <a:cs typeface="Grand Hotel"/>
                <a:sym typeface="Grand Hotel"/>
              </a:rPr>
              <a:t>Happy</a:t>
            </a:r>
            <a:endParaRPr sz="7200" dirty="0">
              <a:solidFill>
                <a:srgbClr val="D2B75D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9"/>
          <p:cNvSpPr txBox="1">
            <a:spLocks noGrp="1"/>
          </p:cNvSpPr>
          <p:nvPr>
            <p:ph type="title" idx="4294967295"/>
          </p:nvPr>
        </p:nvSpPr>
        <p:spPr>
          <a:xfrm>
            <a:off x="1987261" y="1238106"/>
            <a:ext cx="2695575" cy="18335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A Picture Always Reinforces the Concept</a:t>
            </a:r>
            <a:endParaRPr sz="3000" dirty="0"/>
          </a:p>
        </p:txBody>
      </p:sp>
      <p:sp>
        <p:nvSpPr>
          <p:cNvPr id="317" name="Google Shape;317;p49"/>
          <p:cNvSpPr txBox="1">
            <a:spLocks noGrp="1"/>
          </p:cNvSpPr>
          <p:nvPr>
            <p:ph type="body" idx="4294967295"/>
          </p:nvPr>
        </p:nvSpPr>
        <p:spPr>
          <a:xfrm>
            <a:off x="1987261" y="3147868"/>
            <a:ext cx="2695575" cy="8683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Images reveal large amounts of data, so remember: use an image instead of long texts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45" y="0"/>
            <a:ext cx="397625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1"/>
          <p:cNvSpPr txBox="1">
            <a:spLocks noGrp="1"/>
          </p:cNvSpPr>
          <p:nvPr>
            <p:ph type="title" idx="4294967295"/>
          </p:nvPr>
        </p:nvSpPr>
        <p:spPr>
          <a:xfrm>
            <a:off x="-162531" y="1310525"/>
            <a:ext cx="4967287" cy="16208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2B75D"/>
                </a:solidFill>
              </a:rPr>
              <a:t>Awesome Words!</a:t>
            </a:r>
            <a:endParaRPr dirty="0">
              <a:solidFill>
                <a:srgbClr val="D2B75D"/>
              </a:solidFill>
            </a:endParaRPr>
          </a:p>
        </p:txBody>
      </p:sp>
      <p:sp>
        <p:nvSpPr>
          <p:cNvPr id="329" name="Google Shape;329;p51"/>
          <p:cNvSpPr txBox="1">
            <a:spLocks noGrp="1"/>
          </p:cNvSpPr>
          <p:nvPr>
            <p:ph type="subTitle" idx="4294967295"/>
          </p:nvPr>
        </p:nvSpPr>
        <p:spPr>
          <a:xfrm>
            <a:off x="365760" y="2931363"/>
            <a:ext cx="3979862" cy="1006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Because key words are great for catching your audience’s attention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060" y="1921439"/>
            <a:ext cx="3015000" cy="30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04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4"/>
          <p:cNvSpPr txBox="1">
            <a:spLocks noGrp="1"/>
          </p:cNvSpPr>
          <p:nvPr>
            <p:ph type="title" idx="4294967295"/>
          </p:nvPr>
        </p:nvSpPr>
        <p:spPr>
          <a:xfrm>
            <a:off x="5072063" y="616857"/>
            <a:ext cx="3073400" cy="963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2B75D"/>
                </a:solidFill>
              </a:rPr>
              <a:t>This Is a Graph!</a:t>
            </a:r>
            <a:endParaRPr dirty="0">
              <a:solidFill>
                <a:srgbClr val="D2B75D"/>
              </a:solidFill>
            </a:endParaRPr>
          </a:p>
        </p:txBody>
      </p:sp>
      <p:sp>
        <p:nvSpPr>
          <p:cNvPr id="356" name="Google Shape;356;p54"/>
          <p:cNvSpPr txBox="1">
            <a:spLocks noGrp="1"/>
          </p:cNvSpPr>
          <p:nvPr>
            <p:ph type="subTitle" idx="4294967295"/>
          </p:nvPr>
        </p:nvSpPr>
        <p:spPr>
          <a:xfrm>
            <a:off x="5416420" y="3098275"/>
            <a:ext cx="2845724" cy="850900"/>
          </a:xfrm>
          <a:prstGeom prst="rect">
            <a:avLst/>
          </a:prstGeom>
        </p:spPr>
        <p:txBody>
          <a:bodyPr spcFirstLastPara="1" wrap="square" lIns="91425" tIns="20115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/>
              <a:t>To modify this graph, click on it, follow the link, change the data and paste the new graph here</a:t>
            </a:r>
            <a:endParaRPr sz="1200" dirty="0"/>
          </a:p>
        </p:txBody>
      </p:sp>
      <p:sp>
        <p:nvSpPr>
          <p:cNvPr id="357" name="Google Shape;357;p54"/>
          <p:cNvSpPr txBox="1">
            <a:spLocks noGrp="1"/>
          </p:cNvSpPr>
          <p:nvPr>
            <p:ph type="subTitle" idx="4294967295"/>
          </p:nvPr>
        </p:nvSpPr>
        <p:spPr>
          <a:xfrm>
            <a:off x="5837238" y="1951003"/>
            <a:ext cx="1543050" cy="485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/>
              <a:t>Factor 1</a:t>
            </a:r>
            <a:endParaRPr sz="1600" dirty="0"/>
          </a:p>
        </p:txBody>
      </p:sp>
      <p:sp>
        <p:nvSpPr>
          <p:cNvPr id="359" name="Google Shape;359;p54"/>
          <p:cNvSpPr txBox="1">
            <a:spLocks noGrp="1"/>
          </p:cNvSpPr>
          <p:nvPr>
            <p:ph type="subTitle" idx="4294967295"/>
          </p:nvPr>
        </p:nvSpPr>
        <p:spPr>
          <a:xfrm>
            <a:off x="5837238" y="2355925"/>
            <a:ext cx="1543050" cy="485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/>
              <a:t>Factor 2</a:t>
            </a:r>
            <a:endParaRPr sz="1600" dirty="0"/>
          </a:p>
        </p:txBody>
      </p:sp>
      <p:sp>
        <p:nvSpPr>
          <p:cNvPr id="358" name="Google Shape;358;p54"/>
          <p:cNvSpPr/>
          <p:nvPr/>
        </p:nvSpPr>
        <p:spPr>
          <a:xfrm>
            <a:off x="5416420" y="2021241"/>
            <a:ext cx="229800" cy="229800"/>
          </a:xfrm>
          <a:prstGeom prst="ellipse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2B75D"/>
              </a:solidFill>
            </a:endParaRPr>
          </a:p>
        </p:txBody>
      </p:sp>
      <p:sp>
        <p:nvSpPr>
          <p:cNvPr id="360" name="Google Shape;360;p54"/>
          <p:cNvSpPr/>
          <p:nvPr/>
        </p:nvSpPr>
        <p:spPr>
          <a:xfrm>
            <a:off x="5416420" y="2507616"/>
            <a:ext cx="229800" cy="2298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924" y="902706"/>
            <a:ext cx="2935536" cy="36694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574" y="4096994"/>
            <a:ext cx="1081426" cy="10273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3" y="120619"/>
            <a:ext cx="1081426" cy="10273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3"/>
          <p:cNvPicPr preferRelativeResize="0"/>
          <p:nvPr/>
        </p:nvPicPr>
        <p:blipFill rotWithShape="1">
          <a:blip r:embed="rId3">
            <a:alphaModFix/>
          </a:blip>
          <a:srcRect l="3763" t="12709" r="12421"/>
          <a:stretch/>
        </p:blipFill>
        <p:spPr>
          <a:xfrm>
            <a:off x="5270269" y="-116378"/>
            <a:ext cx="3873731" cy="525987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3"/>
          <p:cNvSpPr txBox="1">
            <a:spLocks noGrp="1"/>
          </p:cNvSpPr>
          <p:nvPr>
            <p:ph type="ctrTitle" idx="4294967295"/>
          </p:nvPr>
        </p:nvSpPr>
        <p:spPr>
          <a:xfrm>
            <a:off x="764771" y="955559"/>
            <a:ext cx="4722813" cy="17970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75000"/>
                  </a:schemeClr>
                </a:solidFill>
              </a:rPr>
              <a:t>Wh</a:t>
            </a:r>
            <a:r>
              <a:rPr lang="en" dirty="0">
                <a:solidFill>
                  <a:schemeClr val="accent3"/>
                </a:solidFill>
              </a:rPr>
              <a:t>oa!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265" name="Google Shape;265;p43"/>
          <p:cNvSpPr txBox="1">
            <a:spLocks noGrp="1"/>
          </p:cNvSpPr>
          <p:nvPr>
            <p:ph type="subTitle" idx="4294967295"/>
          </p:nvPr>
        </p:nvSpPr>
        <p:spPr>
          <a:xfrm>
            <a:off x="764771" y="3048434"/>
            <a:ext cx="3757613" cy="1203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could be the part of the presentation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 you can introduce yourself, write your email or write about the main subject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n 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0" y="4116145"/>
            <a:ext cx="1081426" cy="1027355"/>
          </a:xfrm>
          <a:prstGeom prst="rect">
            <a:avLst/>
          </a:prstGeom>
        </p:spPr>
      </p:pic>
      <p:sp>
        <p:nvSpPr>
          <p:cNvPr id="365" name="Google Shape;365;p55"/>
          <p:cNvSpPr txBox="1">
            <a:spLocks noGrp="1"/>
          </p:cNvSpPr>
          <p:nvPr>
            <p:ph type="title" idx="4294967295"/>
          </p:nvPr>
        </p:nvSpPr>
        <p:spPr>
          <a:xfrm>
            <a:off x="416719" y="689039"/>
            <a:ext cx="4473575" cy="963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Infographics Make Your Idea </a:t>
            </a:r>
            <a:r>
              <a:rPr lang="en" dirty="0">
                <a:solidFill>
                  <a:srgbClr val="D2B75D"/>
                </a:solidFill>
              </a:rPr>
              <a:t>Understandable...</a:t>
            </a:r>
            <a:endParaRPr dirty="0">
              <a:solidFill>
                <a:srgbClr val="D2B75D"/>
              </a:solidFill>
            </a:endParaRPr>
          </a:p>
        </p:txBody>
      </p:sp>
      <p:sp>
        <p:nvSpPr>
          <p:cNvPr id="369" name="Google Shape;369;p55"/>
          <p:cNvSpPr txBox="1">
            <a:spLocks noGrp="1"/>
          </p:cNvSpPr>
          <p:nvPr>
            <p:ph type="subTitle" idx="4294967295"/>
          </p:nvPr>
        </p:nvSpPr>
        <p:spPr>
          <a:xfrm>
            <a:off x="1089434" y="2319337"/>
            <a:ext cx="774700" cy="446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/>
              <a:t>70%</a:t>
            </a:r>
            <a:endParaRPr sz="1600" dirty="0"/>
          </a:p>
        </p:txBody>
      </p:sp>
      <p:sp>
        <p:nvSpPr>
          <p:cNvPr id="371" name="Google Shape;371;p55"/>
          <p:cNvSpPr txBox="1">
            <a:spLocks noGrp="1"/>
          </p:cNvSpPr>
          <p:nvPr>
            <p:ph type="subTitle" idx="4294967295"/>
          </p:nvPr>
        </p:nvSpPr>
        <p:spPr>
          <a:xfrm>
            <a:off x="3676934" y="4462168"/>
            <a:ext cx="833438" cy="392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/>
              <a:t>Women</a:t>
            </a:r>
            <a:endParaRPr sz="1400" dirty="0"/>
          </a:p>
        </p:txBody>
      </p:sp>
      <p:sp>
        <p:nvSpPr>
          <p:cNvPr id="373" name="Google Shape;373;p55"/>
          <p:cNvSpPr txBox="1">
            <a:spLocks noGrp="1"/>
          </p:cNvSpPr>
          <p:nvPr>
            <p:ph type="subTitle" idx="4294967295"/>
          </p:nvPr>
        </p:nvSpPr>
        <p:spPr>
          <a:xfrm>
            <a:off x="4775634" y="4462167"/>
            <a:ext cx="585788" cy="392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/>
              <a:t>Men</a:t>
            </a:r>
            <a:endParaRPr sz="1400" dirty="0"/>
          </a:p>
        </p:txBody>
      </p:sp>
      <p:sp>
        <p:nvSpPr>
          <p:cNvPr id="385" name="Google Shape;385;p55"/>
          <p:cNvSpPr txBox="1">
            <a:spLocks noGrp="1"/>
          </p:cNvSpPr>
          <p:nvPr>
            <p:ph type="subTitle" idx="4294967295"/>
          </p:nvPr>
        </p:nvSpPr>
        <p:spPr>
          <a:xfrm>
            <a:off x="1115055" y="3306860"/>
            <a:ext cx="774700" cy="4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/>
              <a:t>30%</a:t>
            </a:r>
            <a:endParaRPr sz="1600" dirty="0"/>
          </a:p>
        </p:txBody>
      </p:sp>
      <p:sp>
        <p:nvSpPr>
          <p:cNvPr id="390" name="Google Shape;390;p55"/>
          <p:cNvSpPr txBox="1">
            <a:spLocks noGrp="1"/>
          </p:cNvSpPr>
          <p:nvPr>
            <p:ph type="title" idx="4294967295"/>
          </p:nvPr>
        </p:nvSpPr>
        <p:spPr>
          <a:xfrm>
            <a:off x="1418534" y="2223294"/>
            <a:ext cx="1962150" cy="495300"/>
          </a:xfrm>
          <a:prstGeom prst="rect">
            <a:avLst/>
          </a:prstGeom>
        </p:spPr>
        <p:txBody>
          <a:bodyPr spcFirstLastPara="1" wrap="square" lIns="91425" tIns="1097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34343"/>
                </a:solidFill>
              </a:rPr>
              <a:t>$990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393" name="Google Shape;393;p55"/>
          <p:cNvSpPr txBox="1">
            <a:spLocks noGrp="1"/>
          </p:cNvSpPr>
          <p:nvPr>
            <p:ph type="title" idx="4294967295"/>
          </p:nvPr>
        </p:nvSpPr>
        <p:spPr>
          <a:xfrm>
            <a:off x="1465159" y="3224330"/>
            <a:ext cx="1960563" cy="490538"/>
          </a:xfrm>
          <a:prstGeom prst="rect">
            <a:avLst/>
          </a:prstGeom>
        </p:spPr>
        <p:txBody>
          <a:bodyPr spcFirstLastPara="1" wrap="square" lIns="91425" tIns="1097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34343"/>
                </a:solidFill>
              </a:rPr>
              <a:t>60%</a:t>
            </a:r>
            <a:endParaRPr dirty="0">
              <a:solidFill>
                <a:srgbClr val="434343"/>
              </a:solidFill>
            </a:endParaRPr>
          </a:p>
        </p:txBody>
      </p:sp>
      <p:grpSp>
        <p:nvGrpSpPr>
          <p:cNvPr id="366" name="Google Shape;366;p55"/>
          <p:cNvGrpSpPr/>
          <p:nvPr/>
        </p:nvGrpSpPr>
        <p:grpSpPr>
          <a:xfrm rot="1197135">
            <a:off x="3497652" y="1848270"/>
            <a:ext cx="2245405" cy="2244591"/>
            <a:chOff x="4049800" y="640400"/>
            <a:chExt cx="858900" cy="858900"/>
          </a:xfrm>
        </p:grpSpPr>
        <p:sp>
          <p:nvSpPr>
            <p:cNvPr id="367" name="Google Shape;367;p55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solidFill>
              <a:schemeClr val="accent3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5"/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solidFill>
              <a:srgbClr val="D2B75D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70" name="Google Shape;370;p55"/>
          <p:cNvCxnSpPr/>
          <p:nvPr/>
        </p:nvCxnSpPr>
        <p:spPr>
          <a:xfrm>
            <a:off x="3084434" y="2602094"/>
            <a:ext cx="727200" cy="0"/>
          </a:xfrm>
          <a:prstGeom prst="straightConnector1">
            <a:avLst/>
          </a:prstGeom>
          <a:noFill/>
          <a:ln w="19050" cap="flat" cmpd="sng">
            <a:solidFill>
              <a:srgbClr val="C49C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2" name="Google Shape;372;p55"/>
          <p:cNvSpPr/>
          <p:nvPr/>
        </p:nvSpPr>
        <p:spPr>
          <a:xfrm>
            <a:off x="3961353" y="4329868"/>
            <a:ext cx="132300" cy="132300"/>
          </a:xfrm>
          <a:prstGeom prst="ellipse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5"/>
          <p:cNvSpPr/>
          <p:nvPr/>
        </p:nvSpPr>
        <p:spPr>
          <a:xfrm>
            <a:off x="5002378" y="4329868"/>
            <a:ext cx="132300" cy="132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5"/>
          <p:cNvSpPr/>
          <p:nvPr/>
        </p:nvSpPr>
        <p:spPr>
          <a:xfrm>
            <a:off x="6192098" y="1935744"/>
            <a:ext cx="1961100" cy="9792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6" name="Google Shape;386;p55"/>
          <p:cNvCxnSpPr/>
          <p:nvPr/>
        </p:nvCxnSpPr>
        <p:spPr>
          <a:xfrm>
            <a:off x="3084434" y="3625744"/>
            <a:ext cx="592500" cy="0"/>
          </a:xfrm>
          <a:prstGeom prst="straightConnector1">
            <a:avLst/>
          </a:prstGeom>
          <a:noFill/>
          <a:ln w="9525" cap="flat" cmpd="sng">
            <a:solidFill>
              <a:srgbClr val="C49C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2" name="Google Shape;392;p55"/>
          <p:cNvSpPr/>
          <p:nvPr/>
        </p:nvSpPr>
        <p:spPr>
          <a:xfrm>
            <a:off x="6191073" y="3136144"/>
            <a:ext cx="1961100" cy="979200"/>
          </a:xfrm>
          <a:prstGeom prst="rect">
            <a:avLst/>
          </a:prstGeom>
          <a:solidFill>
            <a:srgbClr val="FFD9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6"/>
          <p:cNvSpPr txBox="1">
            <a:spLocks noGrp="1"/>
          </p:cNvSpPr>
          <p:nvPr>
            <p:ph type="title" idx="4294967295"/>
          </p:nvPr>
        </p:nvSpPr>
        <p:spPr>
          <a:xfrm>
            <a:off x="392724" y="1602966"/>
            <a:ext cx="4230688" cy="963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D2B75D"/>
                </a:solidFill>
              </a:rPr>
              <a:t>And </a:t>
            </a:r>
            <a:r>
              <a:rPr lang="en" dirty="0">
                <a:solidFill>
                  <a:srgbClr val="D2B75D"/>
                </a:solidFill>
              </a:rPr>
              <a:t>the Same Goes for Tables</a:t>
            </a:r>
            <a:endParaRPr dirty="0">
              <a:solidFill>
                <a:srgbClr val="D2B75D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336" y="1181854"/>
            <a:ext cx="3480325" cy="396164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8"/>
          <p:cNvSpPr txBox="1">
            <a:spLocks noGrp="1"/>
          </p:cNvSpPr>
          <p:nvPr>
            <p:ph type="title"/>
          </p:nvPr>
        </p:nvSpPr>
        <p:spPr>
          <a:xfrm>
            <a:off x="1383711" y="556011"/>
            <a:ext cx="42306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Is a Map</a:t>
            </a:r>
            <a:endParaRPr dirty="0"/>
          </a:p>
        </p:txBody>
      </p:sp>
      <p:grpSp>
        <p:nvGrpSpPr>
          <p:cNvPr id="477" name="Google Shape;477;p58"/>
          <p:cNvGrpSpPr/>
          <p:nvPr/>
        </p:nvGrpSpPr>
        <p:grpSpPr>
          <a:xfrm>
            <a:off x="576906" y="2170135"/>
            <a:ext cx="4430122" cy="2360088"/>
            <a:chOff x="233350" y="949250"/>
            <a:chExt cx="7137300" cy="3802300"/>
          </a:xfrm>
        </p:grpSpPr>
        <p:sp>
          <p:nvSpPr>
            <p:cNvPr id="478" name="Google Shape;478;p58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8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8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8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8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8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8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8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8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8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8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8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8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8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8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8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8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8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8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8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8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8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8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8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8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8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8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8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8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8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8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8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8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8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8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8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8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8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8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8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8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8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8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8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8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8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8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8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8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8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8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9" name="Google Shape;529;p58"/>
          <p:cNvSpPr txBox="1">
            <a:spLocks noGrp="1"/>
          </p:cNvSpPr>
          <p:nvPr>
            <p:ph type="title"/>
          </p:nvPr>
        </p:nvSpPr>
        <p:spPr>
          <a:xfrm>
            <a:off x="6235425" y="2377900"/>
            <a:ext cx="2260500" cy="56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Our Parties</a:t>
            </a:r>
            <a:endParaRPr sz="1800"/>
          </a:p>
        </p:txBody>
      </p:sp>
      <p:sp>
        <p:nvSpPr>
          <p:cNvPr id="530" name="Google Shape;530;p58"/>
          <p:cNvSpPr txBox="1">
            <a:spLocks noGrp="1"/>
          </p:cNvSpPr>
          <p:nvPr>
            <p:ph type="body" idx="4294967295"/>
          </p:nvPr>
        </p:nvSpPr>
        <p:spPr>
          <a:xfrm>
            <a:off x="6235425" y="2913682"/>
            <a:ext cx="2260500" cy="14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Despite being red, Mars is actually a cold place. It’s full of iron oxide dust:</a:t>
            </a:r>
            <a:endParaRPr sz="1400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Birthday Parties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Anniversaries</a:t>
            </a:r>
            <a:endParaRPr sz="1400"/>
          </a:p>
        </p:txBody>
      </p:sp>
      <p:sp>
        <p:nvSpPr>
          <p:cNvPr id="531" name="Google Shape;531;p58"/>
          <p:cNvSpPr/>
          <p:nvPr/>
        </p:nvSpPr>
        <p:spPr>
          <a:xfrm flipH="1">
            <a:off x="1026561" y="2528645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58"/>
          <p:cNvSpPr/>
          <p:nvPr/>
        </p:nvSpPr>
        <p:spPr>
          <a:xfrm flipH="1">
            <a:off x="1205136" y="3093745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58"/>
          <p:cNvSpPr/>
          <p:nvPr/>
        </p:nvSpPr>
        <p:spPr>
          <a:xfrm flipH="1">
            <a:off x="1802411" y="3678020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58"/>
          <p:cNvSpPr/>
          <p:nvPr/>
        </p:nvSpPr>
        <p:spPr>
          <a:xfrm flipH="1">
            <a:off x="1383711" y="3486670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58"/>
          <p:cNvSpPr/>
          <p:nvPr/>
        </p:nvSpPr>
        <p:spPr>
          <a:xfrm flipH="1">
            <a:off x="2319636" y="2576545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58"/>
          <p:cNvSpPr/>
          <p:nvPr/>
        </p:nvSpPr>
        <p:spPr>
          <a:xfrm flipH="1">
            <a:off x="2568686" y="2528645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58"/>
          <p:cNvSpPr/>
          <p:nvPr/>
        </p:nvSpPr>
        <p:spPr>
          <a:xfrm flipH="1">
            <a:off x="2702686" y="2528645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58"/>
          <p:cNvSpPr/>
          <p:nvPr/>
        </p:nvSpPr>
        <p:spPr>
          <a:xfrm flipH="1">
            <a:off x="2568686" y="2170120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8313" y="-4587"/>
            <a:ext cx="1000451" cy="11211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813" y="-70994"/>
            <a:ext cx="1663978" cy="1981872"/>
          </a:xfrm>
          <a:prstGeom prst="rect">
            <a:avLst/>
          </a:prstGeom>
        </p:spPr>
      </p:pic>
      <p:sp>
        <p:nvSpPr>
          <p:cNvPr id="543" name="Google Shape;543;p59"/>
          <p:cNvSpPr/>
          <p:nvPr/>
        </p:nvSpPr>
        <p:spPr>
          <a:xfrm>
            <a:off x="1559700" y="2975725"/>
            <a:ext cx="6024600" cy="76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59"/>
          <p:cNvSpPr txBox="1">
            <a:spLocks noGrp="1"/>
          </p:cNvSpPr>
          <p:nvPr>
            <p:ph type="title" idx="4294967295"/>
          </p:nvPr>
        </p:nvSpPr>
        <p:spPr>
          <a:xfrm>
            <a:off x="419105" y="665328"/>
            <a:ext cx="4230688" cy="963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2B75D"/>
                </a:solidFill>
              </a:rPr>
              <a:t>A Timeline Always Works Well</a:t>
            </a:r>
            <a:endParaRPr dirty="0">
              <a:solidFill>
                <a:srgbClr val="D2B75D"/>
              </a:solidFill>
            </a:endParaRPr>
          </a:p>
        </p:txBody>
      </p:sp>
      <p:sp>
        <p:nvSpPr>
          <p:cNvPr id="549" name="Google Shape;549;p59"/>
          <p:cNvSpPr txBox="1">
            <a:spLocks noGrp="1"/>
          </p:cNvSpPr>
          <p:nvPr>
            <p:ph type="title" idx="4294967295"/>
          </p:nvPr>
        </p:nvSpPr>
        <p:spPr>
          <a:xfrm>
            <a:off x="1240539" y="2087563"/>
            <a:ext cx="1271588" cy="447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Day 1</a:t>
            </a:r>
            <a:endParaRPr sz="1600" dirty="0"/>
          </a:p>
        </p:txBody>
      </p:sp>
      <p:sp>
        <p:nvSpPr>
          <p:cNvPr id="550" name="Google Shape;550;p59"/>
          <p:cNvSpPr txBox="1">
            <a:spLocks noGrp="1"/>
          </p:cNvSpPr>
          <p:nvPr>
            <p:ph type="subTitle" idx="4294967295"/>
          </p:nvPr>
        </p:nvSpPr>
        <p:spPr>
          <a:xfrm>
            <a:off x="1039741" y="3521114"/>
            <a:ext cx="1649413" cy="649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/>
              <a:t>Mercury is the smallest planet</a:t>
            </a:r>
            <a:endParaRPr sz="1400" dirty="0"/>
          </a:p>
        </p:txBody>
      </p:sp>
      <p:sp>
        <p:nvSpPr>
          <p:cNvPr id="551" name="Google Shape;551;p59"/>
          <p:cNvSpPr txBox="1">
            <a:spLocks noGrp="1"/>
          </p:cNvSpPr>
          <p:nvPr>
            <p:ph type="subTitle" idx="4294967295"/>
          </p:nvPr>
        </p:nvSpPr>
        <p:spPr>
          <a:xfrm>
            <a:off x="2844768" y="3521797"/>
            <a:ext cx="1649413" cy="649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/>
              <a:t>Despite being red, Mars is cold</a:t>
            </a:r>
            <a:endParaRPr sz="1400" dirty="0"/>
          </a:p>
        </p:txBody>
      </p:sp>
      <p:sp>
        <p:nvSpPr>
          <p:cNvPr id="552" name="Google Shape;552;p59"/>
          <p:cNvSpPr txBox="1">
            <a:spLocks noGrp="1"/>
          </p:cNvSpPr>
          <p:nvPr>
            <p:ph type="subTitle" idx="4294967295"/>
          </p:nvPr>
        </p:nvSpPr>
        <p:spPr>
          <a:xfrm>
            <a:off x="4649793" y="3491576"/>
            <a:ext cx="1649412" cy="649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/>
              <a:t>Jupiter is the biggest planet</a:t>
            </a:r>
            <a:endParaRPr sz="1400" dirty="0"/>
          </a:p>
        </p:txBody>
      </p:sp>
      <p:sp>
        <p:nvSpPr>
          <p:cNvPr id="553" name="Google Shape;553;p59"/>
          <p:cNvSpPr txBox="1">
            <a:spLocks noGrp="1"/>
          </p:cNvSpPr>
          <p:nvPr>
            <p:ph type="subTitle" idx="4294967295"/>
          </p:nvPr>
        </p:nvSpPr>
        <p:spPr>
          <a:xfrm>
            <a:off x="6454819" y="3521114"/>
            <a:ext cx="1649412" cy="649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/>
              <a:t>Venus has a beautiful name</a:t>
            </a:r>
            <a:endParaRPr sz="1400" dirty="0"/>
          </a:p>
        </p:txBody>
      </p:sp>
      <p:sp>
        <p:nvSpPr>
          <p:cNvPr id="554" name="Google Shape;554;p59"/>
          <p:cNvSpPr txBox="1">
            <a:spLocks noGrp="1"/>
          </p:cNvSpPr>
          <p:nvPr>
            <p:ph type="title" idx="4294967295"/>
          </p:nvPr>
        </p:nvSpPr>
        <p:spPr>
          <a:xfrm>
            <a:off x="3033680" y="2069427"/>
            <a:ext cx="1271588" cy="447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Day 2</a:t>
            </a:r>
            <a:endParaRPr sz="1600" dirty="0"/>
          </a:p>
        </p:txBody>
      </p:sp>
      <p:sp>
        <p:nvSpPr>
          <p:cNvPr id="555" name="Google Shape;555;p59"/>
          <p:cNvSpPr txBox="1">
            <a:spLocks noGrp="1"/>
          </p:cNvSpPr>
          <p:nvPr>
            <p:ph type="title" idx="4294967295"/>
          </p:nvPr>
        </p:nvSpPr>
        <p:spPr>
          <a:xfrm>
            <a:off x="4807685" y="2121437"/>
            <a:ext cx="1271587" cy="447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Day 3</a:t>
            </a:r>
            <a:endParaRPr sz="1600" dirty="0"/>
          </a:p>
        </p:txBody>
      </p:sp>
      <p:sp>
        <p:nvSpPr>
          <p:cNvPr id="556" name="Google Shape;556;p59"/>
          <p:cNvSpPr txBox="1">
            <a:spLocks noGrp="1"/>
          </p:cNvSpPr>
          <p:nvPr>
            <p:ph type="title" idx="4294967295"/>
          </p:nvPr>
        </p:nvSpPr>
        <p:spPr>
          <a:xfrm>
            <a:off x="6600826" y="1984678"/>
            <a:ext cx="1271587" cy="447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Day 4</a:t>
            </a:r>
            <a:endParaRPr sz="1600" dirty="0"/>
          </a:p>
        </p:txBody>
      </p:sp>
      <p:sp>
        <p:nvSpPr>
          <p:cNvPr id="545" name="Google Shape;545;p59"/>
          <p:cNvSpPr/>
          <p:nvPr/>
        </p:nvSpPr>
        <p:spPr>
          <a:xfrm>
            <a:off x="1752400" y="2901925"/>
            <a:ext cx="224100" cy="224100"/>
          </a:xfrm>
          <a:prstGeom prst="ellipse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59"/>
          <p:cNvSpPr/>
          <p:nvPr/>
        </p:nvSpPr>
        <p:spPr>
          <a:xfrm>
            <a:off x="3557425" y="2901925"/>
            <a:ext cx="224100" cy="224100"/>
          </a:xfrm>
          <a:prstGeom prst="ellipse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59"/>
          <p:cNvSpPr/>
          <p:nvPr/>
        </p:nvSpPr>
        <p:spPr>
          <a:xfrm>
            <a:off x="5362450" y="2901925"/>
            <a:ext cx="224100" cy="224100"/>
          </a:xfrm>
          <a:prstGeom prst="ellipse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59"/>
          <p:cNvSpPr/>
          <p:nvPr/>
        </p:nvSpPr>
        <p:spPr>
          <a:xfrm>
            <a:off x="7167475" y="2901925"/>
            <a:ext cx="224100" cy="224100"/>
          </a:xfrm>
          <a:prstGeom prst="ellipse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7" name="Google Shape;557;p59"/>
          <p:cNvCxnSpPr>
            <a:stCxn id="545" idx="4"/>
            <a:endCxn id="550" idx="0"/>
          </p:cNvCxnSpPr>
          <p:nvPr/>
        </p:nvCxnSpPr>
        <p:spPr>
          <a:xfrm flipH="1">
            <a:off x="1864448" y="3126025"/>
            <a:ext cx="2" cy="395089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8" name="Google Shape;558;p59"/>
          <p:cNvCxnSpPr/>
          <p:nvPr/>
        </p:nvCxnSpPr>
        <p:spPr>
          <a:xfrm>
            <a:off x="1864450" y="2535950"/>
            <a:ext cx="0" cy="366000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9" name="Google Shape;559;p59"/>
          <p:cNvCxnSpPr>
            <a:stCxn id="546" idx="4"/>
            <a:endCxn id="551" idx="0"/>
          </p:cNvCxnSpPr>
          <p:nvPr/>
        </p:nvCxnSpPr>
        <p:spPr>
          <a:xfrm>
            <a:off x="3669475" y="3126025"/>
            <a:ext cx="0" cy="395772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0" name="Google Shape;560;p59"/>
          <p:cNvCxnSpPr>
            <a:stCxn id="547" idx="4"/>
            <a:endCxn id="552" idx="0"/>
          </p:cNvCxnSpPr>
          <p:nvPr/>
        </p:nvCxnSpPr>
        <p:spPr>
          <a:xfrm flipH="1">
            <a:off x="5474499" y="3126025"/>
            <a:ext cx="1" cy="365551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1" name="Google Shape;561;p59"/>
          <p:cNvCxnSpPr>
            <a:stCxn id="548" idx="4"/>
            <a:endCxn id="553" idx="0"/>
          </p:cNvCxnSpPr>
          <p:nvPr/>
        </p:nvCxnSpPr>
        <p:spPr>
          <a:xfrm>
            <a:off x="7279525" y="3126025"/>
            <a:ext cx="0" cy="395089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2" name="Google Shape;562;p59"/>
          <p:cNvCxnSpPr/>
          <p:nvPr/>
        </p:nvCxnSpPr>
        <p:spPr>
          <a:xfrm>
            <a:off x="3669475" y="2535950"/>
            <a:ext cx="0" cy="366000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3" name="Google Shape;563;p59"/>
          <p:cNvCxnSpPr/>
          <p:nvPr/>
        </p:nvCxnSpPr>
        <p:spPr>
          <a:xfrm>
            <a:off x="5474500" y="2535950"/>
            <a:ext cx="0" cy="366000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4" name="Google Shape;564;p59"/>
          <p:cNvCxnSpPr/>
          <p:nvPr/>
        </p:nvCxnSpPr>
        <p:spPr>
          <a:xfrm>
            <a:off x="7279525" y="2535950"/>
            <a:ext cx="0" cy="366000"/>
          </a:xfrm>
          <a:prstGeom prst="straightConnector1">
            <a:avLst/>
          </a:prstGeom>
          <a:noFill/>
          <a:ln w="28575" cap="flat" cmpd="sng">
            <a:solidFill>
              <a:srgbClr val="FFD94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1"/>
          <p:cNvSpPr txBox="1">
            <a:spLocks noGrp="1"/>
          </p:cNvSpPr>
          <p:nvPr>
            <p:ph type="title"/>
          </p:nvPr>
        </p:nvSpPr>
        <p:spPr>
          <a:xfrm>
            <a:off x="4408931" y="1710160"/>
            <a:ext cx="4968300" cy="16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Awesome Words!</a:t>
            </a:r>
            <a:endParaRPr dirty="0"/>
          </a:p>
        </p:txBody>
      </p:sp>
      <p:sp>
        <p:nvSpPr>
          <p:cNvPr id="329" name="Google Shape;329;p51"/>
          <p:cNvSpPr txBox="1">
            <a:spLocks noGrp="1"/>
          </p:cNvSpPr>
          <p:nvPr>
            <p:ph type="subTitle" idx="1"/>
          </p:nvPr>
        </p:nvSpPr>
        <p:spPr>
          <a:xfrm>
            <a:off x="4408931" y="3214626"/>
            <a:ext cx="2819772" cy="1357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Because key words are great for catching your audience’s attention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797" y="3848089"/>
            <a:ext cx="2319203" cy="129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37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0"/>
          <p:cNvSpPr txBox="1">
            <a:spLocks noGrp="1"/>
          </p:cNvSpPr>
          <p:nvPr>
            <p:ph type="title" idx="4294967295"/>
          </p:nvPr>
        </p:nvSpPr>
        <p:spPr>
          <a:xfrm>
            <a:off x="466649" y="486842"/>
            <a:ext cx="4557713" cy="963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2B75D"/>
                </a:solidFill>
              </a:rPr>
              <a:t>Maybe You Need Four Columns</a:t>
            </a:r>
            <a:endParaRPr dirty="0">
              <a:solidFill>
                <a:srgbClr val="D2B75D"/>
              </a:solidFill>
            </a:endParaRPr>
          </a:p>
        </p:txBody>
      </p:sp>
      <p:sp>
        <p:nvSpPr>
          <p:cNvPr id="639" name="Google Shape;639;p60"/>
          <p:cNvSpPr txBox="1">
            <a:spLocks noGrp="1"/>
          </p:cNvSpPr>
          <p:nvPr>
            <p:ph type="ctrTitle" idx="4294967295"/>
          </p:nvPr>
        </p:nvSpPr>
        <p:spPr>
          <a:xfrm>
            <a:off x="2745506" y="2977174"/>
            <a:ext cx="1793582" cy="3984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65000"/>
                  </a:schemeClr>
                </a:solidFill>
              </a:rPr>
              <a:t>Mercury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40" name="Google Shape;640;p60"/>
          <p:cNvSpPr txBox="1">
            <a:spLocks noGrp="1"/>
          </p:cNvSpPr>
          <p:nvPr>
            <p:ph type="subTitle" idx="4294967295"/>
          </p:nvPr>
        </p:nvSpPr>
        <p:spPr>
          <a:xfrm>
            <a:off x="985113" y="3276425"/>
            <a:ext cx="1622425" cy="8080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Mercury is the</a:t>
            </a:r>
            <a:endParaRPr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closest planet to</a:t>
            </a:r>
            <a:endParaRPr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the Sun</a:t>
            </a:r>
            <a:endParaRPr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641" name="Google Shape;641;p60"/>
          <p:cNvSpPr txBox="1">
            <a:spLocks noGrp="1"/>
          </p:cNvSpPr>
          <p:nvPr>
            <p:ph type="ctrTitle" idx="4294967295"/>
          </p:nvPr>
        </p:nvSpPr>
        <p:spPr>
          <a:xfrm>
            <a:off x="934199" y="2927171"/>
            <a:ext cx="1620838" cy="3984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65000"/>
                  </a:schemeClr>
                </a:solidFill>
              </a:rPr>
              <a:t>Venus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43" name="Google Shape;643;p60"/>
          <p:cNvSpPr txBox="1">
            <a:spLocks noGrp="1"/>
          </p:cNvSpPr>
          <p:nvPr>
            <p:ph type="ctrTitle" idx="4294967295"/>
          </p:nvPr>
        </p:nvSpPr>
        <p:spPr>
          <a:xfrm>
            <a:off x="4677056" y="2947607"/>
            <a:ext cx="1620837" cy="3984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65000"/>
                  </a:schemeClr>
                </a:solidFill>
              </a:rPr>
              <a:t>Mars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45" name="Google Shape;645;p60"/>
          <p:cNvSpPr txBox="1">
            <a:spLocks noGrp="1"/>
          </p:cNvSpPr>
          <p:nvPr>
            <p:ph type="ctrTitle" idx="4294967295"/>
          </p:nvPr>
        </p:nvSpPr>
        <p:spPr>
          <a:xfrm>
            <a:off x="6523140" y="2927171"/>
            <a:ext cx="1622425" cy="3984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65000"/>
                  </a:schemeClr>
                </a:solidFill>
              </a:rPr>
              <a:t>Saturn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234" y="1962963"/>
            <a:ext cx="1190454" cy="77811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006" y="1951849"/>
            <a:ext cx="1190454" cy="77811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247" y="1951849"/>
            <a:ext cx="1190454" cy="77811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125" y="1951849"/>
            <a:ext cx="1190454" cy="778118"/>
          </a:xfrm>
          <a:prstGeom prst="rect">
            <a:avLst/>
          </a:prstGeom>
        </p:spPr>
      </p:pic>
      <p:sp>
        <p:nvSpPr>
          <p:cNvPr id="15" name="Google Shape;640;p60"/>
          <p:cNvSpPr txBox="1">
            <a:spLocks/>
          </p:cNvSpPr>
          <p:nvPr/>
        </p:nvSpPr>
        <p:spPr>
          <a:xfrm>
            <a:off x="2882290" y="3325633"/>
            <a:ext cx="1622425" cy="80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 algn="ctr">
              <a:buFont typeface="Archivo"/>
              <a:buNone/>
            </a:pPr>
            <a:r>
              <a:rPr lang="en-US" sz="1400" smtClean="0"/>
              <a:t>Mercury is the</a:t>
            </a:r>
          </a:p>
          <a:p>
            <a:pPr marL="0" indent="0" algn="ctr">
              <a:buFont typeface="Archivo"/>
              <a:buNone/>
            </a:pPr>
            <a:r>
              <a:rPr lang="en-US" sz="1400" smtClean="0"/>
              <a:t>closest planet to</a:t>
            </a:r>
          </a:p>
          <a:p>
            <a:pPr marL="0" indent="0" algn="ctr">
              <a:buFont typeface="Archivo"/>
              <a:buNone/>
            </a:pPr>
            <a:r>
              <a:rPr lang="en-US" sz="1400" smtClean="0"/>
              <a:t>the Sun</a:t>
            </a:r>
          </a:p>
          <a:p>
            <a:pPr marL="0" indent="0" algn="ctr">
              <a:buFont typeface="Archivo"/>
              <a:buNone/>
            </a:pPr>
            <a:endParaRPr lang="en-US" sz="1400" dirty="0"/>
          </a:p>
        </p:txBody>
      </p:sp>
      <p:sp>
        <p:nvSpPr>
          <p:cNvPr id="16" name="Google Shape;640;p60"/>
          <p:cNvSpPr txBox="1">
            <a:spLocks/>
          </p:cNvSpPr>
          <p:nvPr/>
        </p:nvSpPr>
        <p:spPr>
          <a:xfrm>
            <a:off x="4710588" y="3325633"/>
            <a:ext cx="1622425" cy="80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 algn="ctr">
              <a:buFont typeface="Archivo"/>
              <a:buNone/>
            </a:pPr>
            <a:r>
              <a:rPr lang="en-US" sz="1400" smtClean="0"/>
              <a:t>Mercury is the</a:t>
            </a:r>
          </a:p>
          <a:p>
            <a:pPr marL="0" indent="0" algn="ctr">
              <a:buFont typeface="Archivo"/>
              <a:buNone/>
            </a:pPr>
            <a:r>
              <a:rPr lang="en-US" sz="1400" smtClean="0"/>
              <a:t>closest planet to</a:t>
            </a:r>
          </a:p>
          <a:p>
            <a:pPr marL="0" indent="0" algn="ctr">
              <a:buFont typeface="Archivo"/>
              <a:buNone/>
            </a:pPr>
            <a:r>
              <a:rPr lang="en-US" sz="1400" smtClean="0"/>
              <a:t>the Sun</a:t>
            </a:r>
          </a:p>
          <a:p>
            <a:pPr marL="0" indent="0" algn="ctr">
              <a:buFont typeface="Archivo"/>
              <a:buNone/>
            </a:pPr>
            <a:endParaRPr lang="en-US" sz="1400" dirty="0"/>
          </a:p>
        </p:txBody>
      </p:sp>
      <p:sp>
        <p:nvSpPr>
          <p:cNvPr id="17" name="Google Shape;640;p60"/>
          <p:cNvSpPr txBox="1">
            <a:spLocks/>
          </p:cNvSpPr>
          <p:nvPr/>
        </p:nvSpPr>
        <p:spPr>
          <a:xfrm>
            <a:off x="6626734" y="3325633"/>
            <a:ext cx="1622425" cy="80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chivo"/>
              <a:buChar char="■"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 algn="ctr">
              <a:buFont typeface="Archivo"/>
              <a:buNone/>
            </a:pPr>
            <a:r>
              <a:rPr lang="en-US" sz="1400" smtClean="0"/>
              <a:t>Mercury is the</a:t>
            </a:r>
          </a:p>
          <a:p>
            <a:pPr marL="0" indent="0" algn="ctr">
              <a:buFont typeface="Archivo"/>
              <a:buNone/>
            </a:pPr>
            <a:r>
              <a:rPr lang="en-US" sz="1400" smtClean="0"/>
              <a:t>closest planet to</a:t>
            </a:r>
          </a:p>
          <a:p>
            <a:pPr marL="0" indent="0" algn="ctr">
              <a:buFont typeface="Archivo"/>
              <a:buNone/>
            </a:pPr>
            <a:r>
              <a:rPr lang="en-US" sz="1400" smtClean="0"/>
              <a:t>the Sun</a:t>
            </a:r>
          </a:p>
          <a:p>
            <a:pPr marL="0" indent="0" algn="ctr">
              <a:buFont typeface="Archivo"/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0"/>
          <p:cNvSpPr txBox="1">
            <a:spLocks noGrp="1"/>
          </p:cNvSpPr>
          <p:nvPr>
            <p:ph type="title" idx="4294967295"/>
          </p:nvPr>
        </p:nvSpPr>
        <p:spPr>
          <a:xfrm>
            <a:off x="457803" y="1952078"/>
            <a:ext cx="2884487" cy="4046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2B75D"/>
                </a:solidFill>
              </a:rPr>
              <a:t>A Picture Is Worth a Thousand Words</a:t>
            </a:r>
            <a:endParaRPr dirty="0">
              <a:solidFill>
                <a:srgbClr val="D2B75D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t="12736" r="-329" b="15897"/>
          <a:stretch/>
        </p:blipFill>
        <p:spPr>
          <a:xfrm>
            <a:off x="4351283" y="0"/>
            <a:ext cx="4903076" cy="51237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332" y="2561896"/>
            <a:ext cx="1527916" cy="223730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1"/>
          <p:cNvSpPr txBox="1">
            <a:spLocks noGrp="1"/>
          </p:cNvSpPr>
          <p:nvPr>
            <p:ph type="title" idx="4294967295"/>
          </p:nvPr>
        </p:nvSpPr>
        <p:spPr>
          <a:xfrm>
            <a:off x="1045029" y="3360947"/>
            <a:ext cx="6750050" cy="10969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C49C56"/>
                </a:solidFill>
              </a:rPr>
              <a:t>9,300,000</a:t>
            </a:r>
            <a:endParaRPr sz="8000" dirty="0">
              <a:solidFill>
                <a:srgbClr val="C49C56"/>
              </a:solidFill>
            </a:endParaRPr>
          </a:p>
        </p:txBody>
      </p:sp>
      <p:sp>
        <p:nvSpPr>
          <p:cNvPr id="652" name="Google Shape;652;p61"/>
          <p:cNvSpPr txBox="1">
            <a:spLocks noGrp="1"/>
          </p:cNvSpPr>
          <p:nvPr>
            <p:ph type="body" idx="4294967295"/>
          </p:nvPr>
        </p:nvSpPr>
        <p:spPr>
          <a:xfrm>
            <a:off x="894303" y="4337330"/>
            <a:ext cx="6750050" cy="493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Big numbers catch your audience’s attention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2"/>
          <p:cNvSpPr txBox="1">
            <a:spLocks noGrp="1"/>
          </p:cNvSpPr>
          <p:nvPr>
            <p:ph type="title"/>
          </p:nvPr>
        </p:nvSpPr>
        <p:spPr>
          <a:xfrm>
            <a:off x="647450" y="1929063"/>
            <a:ext cx="17403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23%</a:t>
            </a:r>
            <a:endParaRPr/>
          </a:p>
        </p:txBody>
      </p:sp>
      <p:sp>
        <p:nvSpPr>
          <p:cNvPr id="658" name="Google Shape;658;p62"/>
          <p:cNvSpPr txBox="1">
            <a:spLocks noGrp="1"/>
          </p:cNvSpPr>
          <p:nvPr>
            <p:ph type="subTitle" idx="1"/>
          </p:nvPr>
        </p:nvSpPr>
        <p:spPr>
          <a:xfrm>
            <a:off x="647450" y="2753063"/>
            <a:ext cx="17403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659" name="Google Shape;659;p62"/>
          <p:cNvSpPr txBox="1">
            <a:spLocks noGrp="1"/>
          </p:cNvSpPr>
          <p:nvPr>
            <p:ph type="title" idx="2"/>
          </p:nvPr>
        </p:nvSpPr>
        <p:spPr>
          <a:xfrm>
            <a:off x="3698038" y="1929063"/>
            <a:ext cx="17403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10%</a:t>
            </a:r>
            <a:endParaRPr/>
          </a:p>
        </p:txBody>
      </p:sp>
      <p:sp>
        <p:nvSpPr>
          <p:cNvPr id="660" name="Google Shape;660;p62"/>
          <p:cNvSpPr txBox="1">
            <a:spLocks noGrp="1"/>
          </p:cNvSpPr>
          <p:nvPr>
            <p:ph type="subTitle" idx="3"/>
          </p:nvPr>
        </p:nvSpPr>
        <p:spPr>
          <a:xfrm>
            <a:off x="3698038" y="2753063"/>
            <a:ext cx="17403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 is actually a cold place</a:t>
            </a:r>
            <a:endParaRPr/>
          </a:p>
        </p:txBody>
      </p:sp>
      <p:sp>
        <p:nvSpPr>
          <p:cNvPr id="661" name="Google Shape;661;p62"/>
          <p:cNvSpPr txBox="1">
            <a:spLocks noGrp="1"/>
          </p:cNvSpPr>
          <p:nvPr>
            <p:ph type="title" idx="4"/>
          </p:nvPr>
        </p:nvSpPr>
        <p:spPr>
          <a:xfrm>
            <a:off x="6748588" y="1921538"/>
            <a:ext cx="17403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31%</a:t>
            </a:r>
            <a:endParaRPr/>
          </a:p>
        </p:txBody>
      </p:sp>
      <p:sp>
        <p:nvSpPr>
          <p:cNvPr id="662" name="Google Shape;662;p62"/>
          <p:cNvSpPr txBox="1">
            <a:spLocks noGrp="1"/>
          </p:cNvSpPr>
          <p:nvPr>
            <p:ph type="subTitle" idx="5"/>
          </p:nvPr>
        </p:nvSpPr>
        <p:spPr>
          <a:xfrm>
            <a:off x="6748588" y="2745538"/>
            <a:ext cx="17403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in the Solar System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500" y="4412352"/>
            <a:ext cx="750686" cy="7131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370500" y="0"/>
            <a:ext cx="750686" cy="7131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-18767"/>
            <a:ext cx="750686" cy="7131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0" y="4430348"/>
            <a:ext cx="750686" cy="71315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3"/>
          <p:cNvSpPr txBox="1">
            <a:spLocks noGrp="1"/>
          </p:cNvSpPr>
          <p:nvPr>
            <p:ph type="body" idx="1"/>
          </p:nvPr>
        </p:nvSpPr>
        <p:spPr>
          <a:xfrm>
            <a:off x="834451" y="2188725"/>
            <a:ext cx="29031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Mercury is the closest planet to the Sun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Mercury is the closest planet to the Sun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Mercury is the closest planet to the Sun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668" name="Google Shape;668;p63"/>
          <p:cNvSpPr txBox="1">
            <a:spLocks noGrp="1"/>
          </p:cNvSpPr>
          <p:nvPr>
            <p:ph type="body" idx="2"/>
          </p:nvPr>
        </p:nvSpPr>
        <p:spPr>
          <a:xfrm>
            <a:off x="5406441" y="2188725"/>
            <a:ext cx="29031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Saturn is the ringed one and a gas giant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Saturn is the ringed one and a gas giant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Saturn is the ringed one and a gas giant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"/>
              <a:t>Saturn is the ringed one and a gas giant</a:t>
            </a:r>
            <a:endParaRPr/>
          </a:p>
        </p:txBody>
      </p:sp>
      <p:sp>
        <p:nvSpPr>
          <p:cNvPr id="669" name="Google Shape;669;p63"/>
          <p:cNvSpPr txBox="1">
            <a:spLocks noGrp="1"/>
          </p:cNvSpPr>
          <p:nvPr>
            <p:ph type="title"/>
          </p:nvPr>
        </p:nvSpPr>
        <p:spPr>
          <a:xfrm>
            <a:off x="899850" y="531075"/>
            <a:ext cx="45582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Lists Are Very Useful!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4"/>
          <p:cNvSpPr txBox="1">
            <a:spLocks noGrp="1"/>
          </p:cNvSpPr>
          <p:nvPr>
            <p:ph type="title" idx="2"/>
          </p:nvPr>
        </p:nvSpPr>
        <p:spPr>
          <a:xfrm>
            <a:off x="2585550" y="1420750"/>
            <a:ext cx="39729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49C56"/>
                </a:solidFill>
              </a:rPr>
              <a:t>03</a:t>
            </a:r>
            <a:endParaRPr dirty="0">
              <a:solidFill>
                <a:srgbClr val="C49C56"/>
              </a:solidFill>
            </a:endParaRPr>
          </a:p>
        </p:txBody>
      </p:sp>
      <p:sp>
        <p:nvSpPr>
          <p:cNvPr id="677" name="Google Shape;677;p64"/>
          <p:cNvSpPr txBox="1">
            <a:spLocks noGrp="1"/>
          </p:cNvSpPr>
          <p:nvPr>
            <p:ph type="title"/>
          </p:nvPr>
        </p:nvSpPr>
        <p:spPr>
          <a:xfrm>
            <a:off x="2585550" y="2332750"/>
            <a:ext cx="3972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Services</a:t>
            </a:r>
            <a:endParaRPr dirty="0"/>
          </a:p>
        </p:txBody>
      </p:sp>
      <p:sp>
        <p:nvSpPr>
          <p:cNvPr id="678" name="Google Shape;678;p64"/>
          <p:cNvSpPr txBox="1">
            <a:spLocks noGrp="1"/>
          </p:cNvSpPr>
          <p:nvPr>
            <p:ph type="subTitle" idx="1"/>
          </p:nvPr>
        </p:nvSpPr>
        <p:spPr>
          <a:xfrm>
            <a:off x="3115500" y="3123750"/>
            <a:ext cx="29130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50" y="0"/>
            <a:ext cx="2585550" cy="39336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8"/>
          <a:stretch/>
        </p:blipFill>
        <p:spPr>
          <a:xfrm>
            <a:off x="-1" y="1225664"/>
            <a:ext cx="2656703" cy="39178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5"/>
          <p:cNvSpPr/>
          <p:nvPr/>
        </p:nvSpPr>
        <p:spPr>
          <a:xfrm>
            <a:off x="1224775" y="2164000"/>
            <a:ext cx="1858200" cy="17781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65"/>
          <p:cNvSpPr/>
          <p:nvPr/>
        </p:nvSpPr>
        <p:spPr>
          <a:xfrm>
            <a:off x="1671625" y="1429375"/>
            <a:ext cx="964500" cy="964500"/>
          </a:xfrm>
          <a:prstGeom prst="ellipse">
            <a:avLst/>
          </a:prstGeom>
          <a:solidFill>
            <a:srgbClr val="D2B75D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Basic</a:t>
            </a:r>
            <a:endParaRPr/>
          </a:p>
        </p:txBody>
      </p:sp>
      <p:sp>
        <p:nvSpPr>
          <p:cNvPr id="686" name="Google Shape;686;p65"/>
          <p:cNvSpPr/>
          <p:nvPr/>
        </p:nvSpPr>
        <p:spPr>
          <a:xfrm>
            <a:off x="1224775" y="4102025"/>
            <a:ext cx="1858200" cy="435000"/>
          </a:xfrm>
          <a:prstGeom prst="rect">
            <a:avLst/>
          </a:prstGeom>
          <a:solidFill>
            <a:srgbClr val="D2B75D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Select</a:t>
            </a:r>
            <a:endParaRPr/>
          </a:p>
        </p:txBody>
      </p:sp>
      <p:sp>
        <p:nvSpPr>
          <p:cNvPr id="687" name="Google Shape;687;p65"/>
          <p:cNvSpPr txBox="1">
            <a:spLocks noGrp="1"/>
          </p:cNvSpPr>
          <p:nvPr>
            <p:ph type="title" idx="4294967295"/>
          </p:nvPr>
        </p:nvSpPr>
        <p:spPr>
          <a:xfrm>
            <a:off x="1727425" y="3406687"/>
            <a:ext cx="852900" cy="4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$50</a:t>
            </a:r>
            <a:endParaRPr sz="2000"/>
          </a:p>
        </p:txBody>
      </p:sp>
      <p:cxnSp>
        <p:nvCxnSpPr>
          <p:cNvPr id="688" name="Google Shape;688;p65"/>
          <p:cNvCxnSpPr/>
          <p:nvPr/>
        </p:nvCxnSpPr>
        <p:spPr>
          <a:xfrm>
            <a:off x="1502575" y="3338600"/>
            <a:ext cx="1302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9" name="Google Shape;689;p65"/>
          <p:cNvSpPr txBox="1">
            <a:spLocks noGrp="1"/>
          </p:cNvSpPr>
          <p:nvPr>
            <p:ph type="subTitle" idx="4294967295"/>
          </p:nvPr>
        </p:nvSpPr>
        <p:spPr>
          <a:xfrm>
            <a:off x="1502575" y="2503437"/>
            <a:ext cx="13026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Factor 1</a:t>
            </a:r>
            <a:endParaRPr sz="1400"/>
          </a:p>
        </p:txBody>
      </p:sp>
      <p:sp>
        <p:nvSpPr>
          <p:cNvPr id="690" name="Google Shape;690;p65"/>
          <p:cNvSpPr txBox="1">
            <a:spLocks noGrp="1"/>
          </p:cNvSpPr>
          <p:nvPr>
            <p:ph type="subTitle" idx="4294967295"/>
          </p:nvPr>
        </p:nvSpPr>
        <p:spPr>
          <a:xfrm>
            <a:off x="1502575" y="2834887"/>
            <a:ext cx="13026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Factor 2</a:t>
            </a:r>
            <a:endParaRPr sz="1400"/>
          </a:p>
        </p:txBody>
      </p:sp>
      <p:sp>
        <p:nvSpPr>
          <p:cNvPr id="691" name="Google Shape;691;p65"/>
          <p:cNvSpPr/>
          <p:nvPr/>
        </p:nvSpPr>
        <p:spPr>
          <a:xfrm>
            <a:off x="3642900" y="2164000"/>
            <a:ext cx="1858200" cy="17781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65"/>
          <p:cNvSpPr/>
          <p:nvPr/>
        </p:nvSpPr>
        <p:spPr>
          <a:xfrm>
            <a:off x="4089750" y="1429375"/>
            <a:ext cx="964500" cy="964500"/>
          </a:xfrm>
          <a:prstGeom prst="ellipse">
            <a:avLst/>
          </a:prstGeom>
          <a:solidFill>
            <a:srgbClr val="C49C56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Plus</a:t>
            </a:r>
            <a:endParaRPr/>
          </a:p>
        </p:txBody>
      </p:sp>
      <p:sp>
        <p:nvSpPr>
          <p:cNvPr id="693" name="Google Shape;693;p65"/>
          <p:cNvSpPr/>
          <p:nvPr/>
        </p:nvSpPr>
        <p:spPr>
          <a:xfrm>
            <a:off x="3642900" y="4102025"/>
            <a:ext cx="1858200" cy="435000"/>
          </a:xfrm>
          <a:prstGeom prst="rect">
            <a:avLst/>
          </a:prstGeom>
          <a:solidFill>
            <a:srgbClr val="D2B75D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Select</a:t>
            </a:r>
            <a:endParaRPr/>
          </a:p>
        </p:txBody>
      </p:sp>
      <p:sp>
        <p:nvSpPr>
          <p:cNvPr id="694" name="Google Shape;694;p65"/>
          <p:cNvSpPr txBox="1">
            <a:spLocks noGrp="1"/>
          </p:cNvSpPr>
          <p:nvPr>
            <p:ph type="title" idx="4294967295"/>
          </p:nvPr>
        </p:nvSpPr>
        <p:spPr>
          <a:xfrm>
            <a:off x="4145550" y="3406687"/>
            <a:ext cx="852900" cy="4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$100</a:t>
            </a:r>
            <a:endParaRPr sz="2000"/>
          </a:p>
        </p:txBody>
      </p:sp>
      <p:cxnSp>
        <p:nvCxnSpPr>
          <p:cNvPr id="695" name="Google Shape;695;p65"/>
          <p:cNvCxnSpPr/>
          <p:nvPr/>
        </p:nvCxnSpPr>
        <p:spPr>
          <a:xfrm>
            <a:off x="3920700" y="3338600"/>
            <a:ext cx="1302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6" name="Google Shape;696;p65"/>
          <p:cNvSpPr txBox="1">
            <a:spLocks noGrp="1"/>
          </p:cNvSpPr>
          <p:nvPr>
            <p:ph type="subTitle" idx="4294967295"/>
          </p:nvPr>
        </p:nvSpPr>
        <p:spPr>
          <a:xfrm>
            <a:off x="3920700" y="2503437"/>
            <a:ext cx="13026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Factor 1</a:t>
            </a:r>
            <a:endParaRPr sz="1400"/>
          </a:p>
        </p:txBody>
      </p:sp>
      <p:sp>
        <p:nvSpPr>
          <p:cNvPr id="697" name="Google Shape;697;p65"/>
          <p:cNvSpPr txBox="1">
            <a:spLocks noGrp="1"/>
          </p:cNvSpPr>
          <p:nvPr>
            <p:ph type="subTitle" idx="4294967295"/>
          </p:nvPr>
        </p:nvSpPr>
        <p:spPr>
          <a:xfrm>
            <a:off x="3920700" y="2834887"/>
            <a:ext cx="13026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Factor 2</a:t>
            </a:r>
            <a:endParaRPr sz="1400"/>
          </a:p>
        </p:txBody>
      </p:sp>
      <p:sp>
        <p:nvSpPr>
          <p:cNvPr id="698" name="Google Shape;698;p65"/>
          <p:cNvSpPr/>
          <p:nvPr/>
        </p:nvSpPr>
        <p:spPr>
          <a:xfrm>
            <a:off x="6061025" y="2164000"/>
            <a:ext cx="1858200" cy="17781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65"/>
          <p:cNvSpPr/>
          <p:nvPr/>
        </p:nvSpPr>
        <p:spPr>
          <a:xfrm>
            <a:off x="6507875" y="1429375"/>
            <a:ext cx="964500" cy="964500"/>
          </a:xfrm>
          <a:prstGeom prst="ellipse">
            <a:avLst/>
          </a:prstGeom>
          <a:solidFill>
            <a:srgbClr val="D2B75D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Gold</a:t>
            </a:r>
            <a:endParaRPr/>
          </a:p>
        </p:txBody>
      </p:sp>
      <p:sp>
        <p:nvSpPr>
          <p:cNvPr id="700" name="Google Shape;700;p65"/>
          <p:cNvSpPr/>
          <p:nvPr/>
        </p:nvSpPr>
        <p:spPr>
          <a:xfrm>
            <a:off x="6061025" y="4102025"/>
            <a:ext cx="1858200" cy="435000"/>
          </a:xfrm>
          <a:prstGeom prst="rect">
            <a:avLst/>
          </a:prstGeom>
          <a:solidFill>
            <a:srgbClr val="D2B75D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Select</a:t>
            </a:r>
            <a:endParaRPr/>
          </a:p>
        </p:txBody>
      </p:sp>
      <p:sp>
        <p:nvSpPr>
          <p:cNvPr id="701" name="Google Shape;701;p65"/>
          <p:cNvSpPr txBox="1">
            <a:spLocks noGrp="1"/>
          </p:cNvSpPr>
          <p:nvPr>
            <p:ph type="title" idx="4294967295"/>
          </p:nvPr>
        </p:nvSpPr>
        <p:spPr>
          <a:xfrm>
            <a:off x="6563675" y="3406687"/>
            <a:ext cx="852900" cy="4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$220</a:t>
            </a:r>
            <a:endParaRPr sz="2000"/>
          </a:p>
        </p:txBody>
      </p:sp>
      <p:cxnSp>
        <p:nvCxnSpPr>
          <p:cNvPr id="702" name="Google Shape;702;p65"/>
          <p:cNvCxnSpPr/>
          <p:nvPr/>
        </p:nvCxnSpPr>
        <p:spPr>
          <a:xfrm>
            <a:off x="6338825" y="3338600"/>
            <a:ext cx="1302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3" name="Google Shape;703;p65"/>
          <p:cNvSpPr txBox="1">
            <a:spLocks noGrp="1"/>
          </p:cNvSpPr>
          <p:nvPr>
            <p:ph type="subTitle" idx="4294967295"/>
          </p:nvPr>
        </p:nvSpPr>
        <p:spPr>
          <a:xfrm>
            <a:off x="6338825" y="2503437"/>
            <a:ext cx="13026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Factor 1</a:t>
            </a:r>
            <a:endParaRPr sz="1400"/>
          </a:p>
        </p:txBody>
      </p:sp>
      <p:sp>
        <p:nvSpPr>
          <p:cNvPr id="704" name="Google Shape;704;p65"/>
          <p:cNvSpPr txBox="1">
            <a:spLocks noGrp="1"/>
          </p:cNvSpPr>
          <p:nvPr>
            <p:ph type="subTitle" idx="4294967295"/>
          </p:nvPr>
        </p:nvSpPr>
        <p:spPr>
          <a:xfrm>
            <a:off x="6338825" y="2834887"/>
            <a:ext cx="1302600" cy="3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Factor 2</a:t>
            </a:r>
            <a:endParaRPr sz="1400"/>
          </a:p>
        </p:txBody>
      </p:sp>
      <p:sp>
        <p:nvSpPr>
          <p:cNvPr id="24" name="Google Shape;303;p48"/>
          <p:cNvSpPr/>
          <p:nvPr/>
        </p:nvSpPr>
        <p:spPr>
          <a:xfrm>
            <a:off x="-13500" y="2052235"/>
            <a:ext cx="287300" cy="3143904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575" y="3999071"/>
            <a:ext cx="1694482" cy="10943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4781" y="0"/>
            <a:ext cx="1223890" cy="1371600"/>
          </a:xfrm>
          <a:prstGeom prst="rect">
            <a:avLst/>
          </a:prstGeom>
        </p:spPr>
      </p:pic>
      <p:sp>
        <p:nvSpPr>
          <p:cNvPr id="683" name="Google Shape;683;p65"/>
          <p:cNvSpPr txBox="1">
            <a:spLocks noGrp="1"/>
          </p:cNvSpPr>
          <p:nvPr>
            <p:ph type="title"/>
          </p:nvPr>
        </p:nvSpPr>
        <p:spPr>
          <a:xfrm>
            <a:off x="1209109" y="572826"/>
            <a:ext cx="42306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Pricing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66"/>
          <p:cNvSpPr/>
          <p:nvPr/>
        </p:nvSpPr>
        <p:spPr>
          <a:xfrm>
            <a:off x="952700" y="0"/>
            <a:ext cx="3107100" cy="1994400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66"/>
          <p:cNvSpPr/>
          <p:nvPr/>
        </p:nvSpPr>
        <p:spPr>
          <a:xfrm>
            <a:off x="5084225" y="0"/>
            <a:ext cx="3107100" cy="1994400"/>
          </a:xfrm>
          <a:prstGeom prst="rect">
            <a:avLst/>
          </a:prstGeom>
          <a:solidFill>
            <a:srgbClr val="C49C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66"/>
          <p:cNvSpPr txBox="1">
            <a:spLocks noGrp="1"/>
          </p:cNvSpPr>
          <p:nvPr>
            <p:ph type="title"/>
          </p:nvPr>
        </p:nvSpPr>
        <p:spPr>
          <a:xfrm>
            <a:off x="1001590" y="1559500"/>
            <a:ext cx="30093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3,455</a:t>
            </a:r>
            <a:endParaRPr/>
          </a:p>
        </p:txBody>
      </p:sp>
      <p:sp>
        <p:nvSpPr>
          <p:cNvPr id="712" name="Google Shape;712;p66"/>
          <p:cNvSpPr txBox="1">
            <a:spLocks noGrp="1"/>
          </p:cNvSpPr>
          <p:nvPr>
            <p:ph type="subTitle" idx="1"/>
          </p:nvPr>
        </p:nvSpPr>
        <p:spPr>
          <a:xfrm>
            <a:off x="1293498" y="3069300"/>
            <a:ext cx="2425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name, but it’s terribly hot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66"/>
          <p:cNvSpPr txBox="1">
            <a:spLocks noGrp="1"/>
          </p:cNvSpPr>
          <p:nvPr>
            <p:ph type="title" idx="2"/>
          </p:nvPr>
        </p:nvSpPr>
        <p:spPr>
          <a:xfrm>
            <a:off x="5133124" y="1551975"/>
            <a:ext cx="30093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5,667</a:t>
            </a:r>
            <a:endParaRPr/>
          </a:p>
        </p:txBody>
      </p:sp>
      <p:sp>
        <p:nvSpPr>
          <p:cNvPr id="714" name="Google Shape;714;p66"/>
          <p:cNvSpPr txBox="1">
            <a:spLocks noGrp="1"/>
          </p:cNvSpPr>
          <p:nvPr>
            <p:ph type="subTitle" idx="3"/>
          </p:nvPr>
        </p:nvSpPr>
        <p:spPr>
          <a:xfrm>
            <a:off x="5425025" y="3069300"/>
            <a:ext cx="2425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 cold place</a:t>
            </a:r>
            <a:endParaRPr/>
          </a:p>
        </p:txBody>
      </p:sp>
      <p:cxnSp>
        <p:nvCxnSpPr>
          <p:cNvPr id="715" name="Google Shape;715;p66"/>
          <p:cNvCxnSpPr>
            <a:stCxn id="711" idx="2"/>
            <a:endCxn id="712" idx="0"/>
          </p:cNvCxnSpPr>
          <p:nvPr/>
        </p:nvCxnSpPr>
        <p:spPr>
          <a:xfrm>
            <a:off x="2506240" y="2419000"/>
            <a:ext cx="0" cy="650400"/>
          </a:xfrm>
          <a:prstGeom prst="straightConnector1">
            <a:avLst/>
          </a:prstGeom>
          <a:noFill/>
          <a:ln w="19050" cap="flat" cmpd="sng">
            <a:solidFill>
              <a:srgbClr val="D2B75D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716" name="Google Shape;716;p66"/>
          <p:cNvCxnSpPr>
            <a:stCxn id="713" idx="2"/>
            <a:endCxn id="714" idx="0"/>
          </p:cNvCxnSpPr>
          <p:nvPr/>
        </p:nvCxnSpPr>
        <p:spPr>
          <a:xfrm>
            <a:off x="6637774" y="2411475"/>
            <a:ext cx="0" cy="657900"/>
          </a:xfrm>
          <a:prstGeom prst="straightConnector1">
            <a:avLst/>
          </a:prstGeom>
          <a:noFill/>
          <a:ln w="19050" cap="flat" cmpd="sng">
            <a:solidFill>
              <a:srgbClr val="C49C56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17" name="Google Shape;717;p66"/>
          <p:cNvSpPr/>
          <p:nvPr/>
        </p:nvSpPr>
        <p:spPr>
          <a:xfrm>
            <a:off x="-62975" y="4485700"/>
            <a:ext cx="9207000" cy="657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251" y="3320891"/>
            <a:ext cx="1641237" cy="183931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67"/>
          <p:cNvSpPr txBox="1">
            <a:spLocks noGrp="1"/>
          </p:cNvSpPr>
          <p:nvPr>
            <p:ph type="title" idx="4294967295"/>
          </p:nvPr>
        </p:nvSpPr>
        <p:spPr>
          <a:xfrm>
            <a:off x="480130" y="497526"/>
            <a:ext cx="5462588" cy="963612"/>
          </a:xfrm>
        </p:spPr>
        <p:txBody>
          <a:bodyPr/>
          <a:lstStyle/>
          <a:p>
            <a:pPr lvl="0"/>
            <a:r>
              <a:rPr lang="es-PE" dirty="0" err="1" smtClean="0">
                <a:solidFill>
                  <a:srgbClr val="D2B75D"/>
                </a:solidFill>
              </a:rPr>
              <a:t>Reviewing</a:t>
            </a:r>
            <a:r>
              <a:rPr lang="es-PE" dirty="0" smtClean="0">
                <a:solidFill>
                  <a:srgbClr val="D2B75D"/>
                </a:solidFill>
              </a:rPr>
              <a:t> </a:t>
            </a:r>
            <a:r>
              <a:rPr lang="es-PE" dirty="0" err="1" smtClean="0">
                <a:solidFill>
                  <a:srgbClr val="D2B75D"/>
                </a:solidFill>
              </a:rPr>
              <a:t>Concepts</a:t>
            </a:r>
            <a:r>
              <a:rPr lang="es-PE" dirty="0" smtClean="0">
                <a:solidFill>
                  <a:srgbClr val="D2B75D"/>
                </a:solidFill>
              </a:rPr>
              <a:t> </a:t>
            </a:r>
            <a:r>
              <a:rPr lang="es-PE" dirty="0" err="1" smtClean="0">
                <a:solidFill>
                  <a:srgbClr val="D2B75D"/>
                </a:solidFill>
              </a:rPr>
              <a:t>Is</a:t>
            </a:r>
            <a:r>
              <a:rPr lang="es-PE" dirty="0" smtClean="0">
                <a:solidFill>
                  <a:srgbClr val="D2B75D"/>
                </a:solidFill>
              </a:rPr>
              <a:t> </a:t>
            </a:r>
            <a:r>
              <a:rPr lang="es-PE" dirty="0" err="1" smtClean="0">
                <a:solidFill>
                  <a:srgbClr val="D2B75D"/>
                </a:solidFill>
              </a:rPr>
              <a:t>Good</a:t>
            </a:r>
            <a:endParaRPr lang="es-PE" dirty="0">
              <a:solidFill>
                <a:srgbClr val="D2B75D"/>
              </a:solidFill>
            </a:endParaRPr>
          </a:p>
        </p:txBody>
      </p:sp>
      <p:sp>
        <p:nvSpPr>
          <p:cNvPr id="723" name="Google Shape;723;p67"/>
          <p:cNvSpPr txBox="1">
            <a:spLocks noGrp="1"/>
          </p:cNvSpPr>
          <p:nvPr>
            <p:ph type="ctrTitle" idx="4294967295"/>
          </p:nvPr>
        </p:nvSpPr>
        <p:spPr>
          <a:xfrm>
            <a:off x="3871450" y="1832192"/>
            <a:ext cx="2263775" cy="398462"/>
          </a:xfrm>
        </p:spPr>
        <p:txBody>
          <a:bodyPr/>
          <a:lstStyle/>
          <a:p>
            <a:pPr lvl="0"/>
            <a:r>
              <a:rPr lang="es-PE" dirty="0" smtClean="0"/>
              <a:t>Mercury</a:t>
            </a:r>
            <a:endParaRPr lang="es-PE" dirty="0"/>
          </a:p>
        </p:txBody>
      </p:sp>
      <p:sp>
        <p:nvSpPr>
          <p:cNvPr id="724" name="Google Shape;724;p67"/>
          <p:cNvSpPr txBox="1">
            <a:spLocks noGrp="1"/>
          </p:cNvSpPr>
          <p:nvPr>
            <p:ph type="subTitle" idx="4294967295"/>
          </p:nvPr>
        </p:nvSpPr>
        <p:spPr>
          <a:xfrm>
            <a:off x="0" y="2359025"/>
            <a:ext cx="2263775" cy="593725"/>
          </a:xfrm>
        </p:spPr>
        <p:txBody>
          <a:bodyPr/>
          <a:lstStyle/>
          <a:p>
            <a:pPr lvl="0"/>
            <a:r>
              <a:rPr lang="en-US" smtClean="0"/>
              <a:t>Mercury is the closest planet to the Sun</a:t>
            </a:r>
          </a:p>
          <a:p>
            <a:pPr lvl="0"/>
            <a:endParaRPr lang="en-US"/>
          </a:p>
        </p:txBody>
      </p:sp>
      <p:sp>
        <p:nvSpPr>
          <p:cNvPr id="725" name="Google Shape;725;p67"/>
          <p:cNvSpPr txBox="1">
            <a:spLocks noGrp="1"/>
          </p:cNvSpPr>
          <p:nvPr>
            <p:ph type="ctrTitle" idx="4294967295"/>
          </p:nvPr>
        </p:nvSpPr>
        <p:spPr>
          <a:xfrm>
            <a:off x="480130" y="1959613"/>
            <a:ext cx="2263775" cy="398462"/>
          </a:xfrm>
        </p:spPr>
        <p:txBody>
          <a:bodyPr/>
          <a:lstStyle/>
          <a:p>
            <a:pPr lvl="0"/>
            <a:r>
              <a:rPr lang="es-PE" dirty="0" smtClean="0"/>
              <a:t>Venus</a:t>
            </a:r>
            <a:endParaRPr lang="es-PE" dirty="0"/>
          </a:p>
        </p:txBody>
      </p:sp>
      <p:sp>
        <p:nvSpPr>
          <p:cNvPr id="726" name="Google Shape;726;p67"/>
          <p:cNvSpPr txBox="1">
            <a:spLocks noGrp="1"/>
          </p:cNvSpPr>
          <p:nvPr>
            <p:ph type="subTitle" idx="4294967295"/>
          </p:nvPr>
        </p:nvSpPr>
        <p:spPr>
          <a:xfrm>
            <a:off x="3440110" y="2314147"/>
            <a:ext cx="2263775" cy="593725"/>
          </a:xfrm>
        </p:spPr>
        <p:txBody>
          <a:bodyPr/>
          <a:lstStyle/>
          <a:p>
            <a:pPr lvl="0"/>
            <a:r>
              <a:rPr lang="en-US" dirty="0" smtClean="0"/>
              <a:t>Venus has a beautiful name, but it’s terribly hot</a:t>
            </a:r>
            <a:endParaRPr lang="en-US" dirty="0"/>
          </a:p>
        </p:txBody>
      </p:sp>
      <p:sp>
        <p:nvSpPr>
          <p:cNvPr id="727" name="Google Shape;727;p67"/>
          <p:cNvSpPr txBox="1">
            <a:spLocks noGrp="1"/>
          </p:cNvSpPr>
          <p:nvPr>
            <p:ph type="ctrTitle" idx="4294967295"/>
          </p:nvPr>
        </p:nvSpPr>
        <p:spPr>
          <a:xfrm>
            <a:off x="6987229" y="1840416"/>
            <a:ext cx="2263775" cy="398462"/>
          </a:xfrm>
        </p:spPr>
        <p:txBody>
          <a:bodyPr/>
          <a:lstStyle/>
          <a:p>
            <a:pPr lvl="0"/>
            <a:r>
              <a:rPr lang="es-PE" dirty="0" err="1" smtClean="0"/>
              <a:t>Mars</a:t>
            </a:r>
            <a:endParaRPr lang="es-PE" dirty="0"/>
          </a:p>
        </p:txBody>
      </p:sp>
      <p:sp>
        <p:nvSpPr>
          <p:cNvPr id="728" name="Google Shape;728;p67"/>
          <p:cNvSpPr txBox="1">
            <a:spLocks noGrp="1"/>
          </p:cNvSpPr>
          <p:nvPr>
            <p:ph type="subTitle" idx="4294967295"/>
          </p:nvPr>
        </p:nvSpPr>
        <p:spPr>
          <a:xfrm>
            <a:off x="6507099" y="2230654"/>
            <a:ext cx="2263775" cy="593725"/>
          </a:xfrm>
        </p:spPr>
        <p:txBody>
          <a:bodyPr/>
          <a:lstStyle/>
          <a:p>
            <a:pPr lvl="0"/>
            <a:r>
              <a:rPr lang="en-US" dirty="0" smtClean="0"/>
              <a:t>Despite being red, Mars is actually a cold place</a:t>
            </a:r>
          </a:p>
          <a:p>
            <a:pPr lvl="0"/>
            <a:endParaRPr lang="en-US" dirty="0"/>
          </a:p>
        </p:txBody>
      </p:sp>
      <p:sp>
        <p:nvSpPr>
          <p:cNvPr id="729" name="Google Shape;729;p67"/>
          <p:cNvSpPr txBox="1">
            <a:spLocks noGrp="1"/>
          </p:cNvSpPr>
          <p:nvPr>
            <p:ph type="ctrTitle" idx="4294967295"/>
          </p:nvPr>
        </p:nvSpPr>
        <p:spPr>
          <a:xfrm>
            <a:off x="480130" y="3418733"/>
            <a:ext cx="2263775" cy="398462"/>
          </a:xfrm>
        </p:spPr>
        <p:txBody>
          <a:bodyPr/>
          <a:lstStyle/>
          <a:p>
            <a:pPr lvl="0"/>
            <a:r>
              <a:rPr lang="es-PE" dirty="0" err="1" smtClean="0"/>
              <a:t>Jupiter</a:t>
            </a:r>
            <a:endParaRPr lang="es-PE" dirty="0"/>
          </a:p>
        </p:txBody>
      </p:sp>
      <p:sp>
        <p:nvSpPr>
          <p:cNvPr id="730" name="Google Shape;730;p67"/>
          <p:cNvSpPr txBox="1">
            <a:spLocks noGrp="1"/>
          </p:cNvSpPr>
          <p:nvPr>
            <p:ph type="subTitle" idx="4294967295"/>
          </p:nvPr>
        </p:nvSpPr>
        <p:spPr>
          <a:xfrm>
            <a:off x="0" y="3816350"/>
            <a:ext cx="2263775" cy="592138"/>
          </a:xfrm>
        </p:spPr>
        <p:txBody>
          <a:bodyPr/>
          <a:lstStyle/>
          <a:p>
            <a:pPr lvl="0"/>
            <a:r>
              <a:rPr lang="en-US" smtClean="0"/>
              <a:t>It’s a gas giant and the biggest planet </a:t>
            </a:r>
            <a:endParaRPr lang="en-US"/>
          </a:p>
        </p:txBody>
      </p:sp>
      <p:sp>
        <p:nvSpPr>
          <p:cNvPr id="731" name="Google Shape;731;p67"/>
          <p:cNvSpPr txBox="1">
            <a:spLocks noGrp="1"/>
          </p:cNvSpPr>
          <p:nvPr>
            <p:ph type="ctrTitle" idx="4294967295"/>
          </p:nvPr>
        </p:nvSpPr>
        <p:spPr>
          <a:xfrm>
            <a:off x="3871450" y="3475405"/>
            <a:ext cx="2263775" cy="398462"/>
          </a:xfrm>
        </p:spPr>
        <p:txBody>
          <a:bodyPr/>
          <a:lstStyle/>
          <a:p>
            <a:pPr lvl="0"/>
            <a:r>
              <a:rPr lang="es-PE" dirty="0" err="1" smtClean="0"/>
              <a:t>Saturn</a:t>
            </a:r>
            <a:endParaRPr lang="es-PE" dirty="0"/>
          </a:p>
        </p:txBody>
      </p:sp>
      <p:sp>
        <p:nvSpPr>
          <p:cNvPr id="732" name="Google Shape;732;p67"/>
          <p:cNvSpPr txBox="1">
            <a:spLocks noGrp="1"/>
          </p:cNvSpPr>
          <p:nvPr>
            <p:ph type="subTitle" idx="4294967295"/>
          </p:nvPr>
        </p:nvSpPr>
        <p:spPr>
          <a:xfrm>
            <a:off x="3440111" y="3878140"/>
            <a:ext cx="2263775" cy="592138"/>
          </a:xfrm>
        </p:spPr>
        <p:txBody>
          <a:bodyPr/>
          <a:lstStyle/>
          <a:p>
            <a:pPr lvl="0"/>
            <a:r>
              <a:rPr lang="en-US" dirty="0" smtClean="0"/>
              <a:t>Saturn is the ringed one and a gas giant</a:t>
            </a:r>
            <a:endParaRPr lang="en-US" dirty="0"/>
          </a:p>
        </p:txBody>
      </p:sp>
      <p:sp>
        <p:nvSpPr>
          <p:cNvPr id="733" name="Google Shape;733;p67"/>
          <p:cNvSpPr txBox="1">
            <a:spLocks noGrp="1"/>
          </p:cNvSpPr>
          <p:nvPr>
            <p:ph type="ctrTitle" idx="4294967295"/>
          </p:nvPr>
        </p:nvSpPr>
        <p:spPr>
          <a:xfrm>
            <a:off x="6987228" y="3415445"/>
            <a:ext cx="2263775" cy="398462"/>
          </a:xfrm>
        </p:spPr>
        <p:txBody>
          <a:bodyPr/>
          <a:lstStyle/>
          <a:p>
            <a:pPr lvl="0"/>
            <a:r>
              <a:rPr lang="es-PE" dirty="0" err="1" smtClean="0"/>
              <a:t>Neptune</a:t>
            </a:r>
            <a:endParaRPr lang="es-PE" dirty="0"/>
          </a:p>
        </p:txBody>
      </p:sp>
      <p:sp>
        <p:nvSpPr>
          <p:cNvPr id="734" name="Google Shape;734;p67"/>
          <p:cNvSpPr txBox="1">
            <a:spLocks noGrp="1"/>
          </p:cNvSpPr>
          <p:nvPr>
            <p:ph type="subTitle" idx="4294967295"/>
          </p:nvPr>
        </p:nvSpPr>
        <p:spPr>
          <a:xfrm>
            <a:off x="6491300" y="3816350"/>
            <a:ext cx="2263775" cy="592138"/>
          </a:xfrm>
        </p:spPr>
        <p:txBody>
          <a:bodyPr/>
          <a:lstStyle/>
          <a:p>
            <a:pPr lvl="0"/>
            <a:r>
              <a:rPr lang="en-US" dirty="0" smtClean="0"/>
              <a:t>Neptune is the farthest planet from the Sun</a:t>
            </a:r>
            <a:endParaRPr lang="en-US" dirty="0"/>
          </a:p>
        </p:txBody>
      </p:sp>
      <p:sp>
        <p:nvSpPr>
          <p:cNvPr id="735" name="Google Shape;735;p67"/>
          <p:cNvSpPr/>
          <p:nvPr/>
        </p:nvSpPr>
        <p:spPr>
          <a:xfrm>
            <a:off x="977150" y="1686875"/>
            <a:ext cx="437700" cy="239400"/>
          </a:xfrm>
          <a:prstGeom prst="triangle">
            <a:avLst>
              <a:gd name="adj" fmla="val 50000"/>
            </a:avLst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67"/>
          <p:cNvSpPr/>
          <p:nvPr/>
        </p:nvSpPr>
        <p:spPr>
          <a:xfrm>
            <a:off x="3515375" y="1686875"/>
            <a:ext cx="437700" cy="239400"/>
          </a:xfrm>
          <a:prstGeom prst="triangle">
            <a:avLst>
              <a:gd name="adj" fmla="val 50000"/>
            </a:avLst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67"/>
          <p:cNvSpPr/>
          <p:nvPr/>
        </p:nvSpPr>
        <p:spPr>
          <a:xfrm>
            <a:off x="6053600" y="1686875"/>
            <a:ext cx="437700" cy="239400"/>
          </a:xfrm>
          <a:prstGeom prst="triangle">
            <a:avLst>
              <a:gd name="adj" fmla="val 50000"/>
            </a:avLst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67"/>
          <p:cNvSpPr/>
          <p:nvPr/>
        </p:nvSpPr>
        <p:spPr>
          <a:xfrm>
            <a:off x="3515375" y="3295745"/>
            <a:ext cx="437700" cy="239400"/>
          </a:xfrm>
          <a:prstGeom prst="triangle">
            <a:avLst>
              <a:gd name="adj" fmla="val 50000"/>
            </a:avLst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67"/>
          <p:cNvSpPr/>
          <p:nvPr/>
        </p:nvSpPr>
        <p:spPr>
          <a:xfrm>
            <a:off x="6053600" y="3295745"/>
            <a:ext cx="437700" cy="239400"/>
          </a:xfrm>
          <a:prstGeom prst="triangle">
            <a:avLst>
              <a:gd name="adj" fmla="val 50000"/>
            </a:avLst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67"/>
          <p:cNvSpPr/>
          <p:nvPr/>
        </p:nvSpPr>
        <p:spPr>
          <a:xfrm>
            <a:off x="977150" y="3295745"/>
            <a:ext cx="437700" cy="239400"/>
          </a:xfrm>
          <a:prstGeom prst="triangle">
            <a:avLst>
              <a:gd name="adj" fmla="val 50000"/>
            </a:avLst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110" y="101338"/>
            <a:ext cx="1081426" cy="10273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75"/>
          <p:cNvSpPr txBox="1">
            <a:spLocks noGrp="1"/>
          </p:cNvSpPr>
          <p:nvPr>
            <p:ph type="body" idx="4294967295"/>
          </p:nvPr>
        </p:nvSpPr>
        <p:spPr>
          <a:xfrm>
            <a:off x="1384663" y="2579643"/>
            <a:ext cx="3587750" cy="31257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3"/>
              </a:rPr>
              <a:t>Close-up cupcake with sprinkles</a:t>
            </a:r>
            <a:endParaRPr sz="1200" dirty="0">
              <a:uFill>
                <a:noFill/>
              </a:uFill>
              <a:hlinkClick r:id="rId4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solidFill>
                  <a:schemeClr val="hlink"/>
                </a:solidFill>
                <a:uFill>
                  <a:noFill/>
                </a:uFill>
                <a:hlinkClick r:id="rId5"/>
              </a:rPr>
              <a:t>Dog in birthday hat sitting on chair and looking at cake</a:t>
            </a:r>
            <a:endParaRPr sz="1200" dirty="0">
              <a:uFill>
                <a:noFill/>
              </a:uFill>
              <a:hlinkClick r:id="rId6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solidFill>
                  <a:schemeClr val="hlink"/>
                </a:solidFill>
                <a:uFill>
                  <a:noFill/>
                </a:uFill>
                <a:hlinkClick r:id="rId7"/>
              </a:rPr>
              <a:t>Abstract birthday background with cupcakes and balloons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8"/>
              </a:rPr>
              <a:t>Birthday cake with dinosaur and golden stars</a:t>
            </a:r>
            <a:endParaRPr sz="1200" dirty="0">
              <a:uFill>
                <a:noFill/>
              </a:uFill>
              <a:hlinkClick r:id="rId9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solidFill>
                  <a:schemeClr val="hlink"/>
                </a:solidFill>
                <a:uFill>
                  <a:noFill/>
                </a:uFill>
                <a:hlinkClick r:id="rId10"/>
              </a:rPr>
              <a:t>Medium shot model wearing party hat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ICONS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solidFill>
                  <a:schemeClr val="hlink"/>
                </a:solidFill>
                <a:uFill>
                  <a:noFill/>
                </a:uFill>
                <a:hlinkClick r:id="rId11"/>
              </a:rPr>
              <a:t>Celebrations Icon Pack</a:t>
            </a:r>
            <a:endParaRPr sz="1200" dirty="0"/>
          </a:p>
        </p:txBody>
      </p:sp>
      <p:sp>
        <p:nvSpPr>
          <p:cNvPr id="1520" name="Google Shape;1520;p75"/>
          <p:cNvSpPr txBox="1">
            <a:spLocks noGrp="1"/>
          </p:cNvSpPr>
          <p:nvPr>
            <p:ph type="title" idx="4294967295"/>
          </p:nvPr>
        </p:nvSpPr>
        <p:spPr>
          <a:xfrm>
            <a:off x="1567542" y="1616031"/>
            <a:ext cx="4557713" cy="963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2B75D"/>
                </a:solidFill>
              </a:rPr>
              <a:t>Resources</a:t>
            </a:r>
            <a:endParaRPr dirty="0">
              <a:solidFill>
                <a:srgbClr val="D2B75D"/>
              </a:solidFill>
            </a:endParaRPr>
          </a:p>
        </p:txBody>
      </p:sp>
      <p:grpSp>
        <p:nvGrpSpPr>
          <p:cNvPr id="17" name="Google Shape;5538;p82"/>
          <p:cNvGrpSpPr/>
          <p:nvPr/>
        </p:nvGrpSpPr>
        <p:grpSpPr>
          <a:xfrm>
            <a:off x="7371614" y="4262155"/>
            <a:ext cx="1373375" cy="484166"/>
            <a:chOff x="3604375" y="4892160"/>
            <a:chExt cx="1651500" cy="582215"/>
          </a:xfrm>
          <a:solidFill>
            <a:srgbClr val="C49C56"/>
          </a:solidFill>
        </p:grpSpPr>
        <p:sp>
          <p:nvSpPr>
            <p:cNvPr id="24" name="Google Shape;5539;p82"/>
            <p:cNvSpPr/>
            <p:nvPr/>
          </p:nvSpPr>
          <p:spPr>
            <a:xfrm>
              <a:off x="3604375" y="4892160"/>
              <a:ext cx="1651500" cy="146825"/>
            </a:xfrm>
            <a:custGeom>
              <a:avLst/>
              <a:gdLst/>
              <a:ahLst/>
              <a:cxnLst/>
              <a:rect l="l" t="t" r="r" b="b"/>
              <a:pathLst>
                <a:path w="66060" h="5873" extrusionOk="0">
                  <a:moveTo>
                    <a:pt x="1" y="0"/>
                  </a:moveTo>
                  <a:lnTo>
                    <a:pt x="7340" y="5872"/>
                  </a:lnTo>
                  <a:lnTo>
                    <a:pt x="66060" y="5872"/>
                  </a:lnTo>
                  <a:lnTo>
                    <a:pt x="513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540;p82"/>
            <p:cNvSpPr/>
            <p:nvPr/>
          </p:nvSpPr>
          <p:spPr>
            <a:xfrm>
              <a:off x="3787875" y="5033975"/>
              <a:ext cx="1468000" cy="440400"/>
            </a:xfrm>
            <a:custGeom>
              <a:avLst/>
              <a:gdLst/>
              <a:ahLst/>
              <a:cxnLst/>
              <a:rect l="l" t="t" r="r" b="b"/>
              <a:pathLst>
                <a:path w="58720" h="17616" extrusionOk="0">
                  <a:moveTo>
                    <a:pt x="0" y="0"/>
                  </a:moveTo>
                  <a:lnTo>
                    <a:pt x="0" y="17615"/>
                  </a:lnTo>
                  <a:lnTo>
                    <a:pt x="58720" y="17615"/>
                  </a:lnTo>
                  <a:lnTo>
                    <a:pt x="587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5541;p82"/>
          <p:cNvGrpSpPr/>
          <p:nvPr/>
        </p:nvGrpSpPr>
        <p:grpSpPr>
          <a:xfrm>
            <a:off x="5082655" y="4140036"/>
            <a:ext cx="1434434" cy="606285"/>
            <a:chOff x="851875" y="4745310"/>
            <a:chExt cx="1724925" cy="729065"/>
          </a:xfrm>
          <a:solidFill>
            <a:srgbClr val="C49C56"/>
          </a:solidFill>
        </p:grpSpPr>
        <p:sp>
          <p:nvSpPr>
            <p:cNvPr id="22" name="Google Shape;5542;p82"/>
            <p:cNvSpPr/>
            <p:nvPr/>
          </p:nvSpPr>
          <p:spPr>
            <a:xfrm>
              <a:off x="851925" y="4745310"/>
              <a:ext cx="1724875" cy="146875"/>
            </a:xfrm>
            <a:custGeom>
              <a:avLst/>
              <a:gdLst/>
              <a:ahLst/>
              <a:cxnLst/>
              <a:rect l="l" t="t" r="r" b="b"/>
              <a:pathLst>
                <a:path w="68995" h="5875" extrusionOk="0">
                  <a:moveTo>
                    <a:pt x="14679" y="0"/>
                  </a:moveTo>
                  <a:lnTo>
                    <a:pt x="1" y="5874"/>
                  </a:lnTo>
                  <a:lnTo>
                    <a:pt x="58718" y="5874"/>
                  </a:lnTo>
                  <a:lnTo>
                    <a:pt x="689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543;p82"/>
            <p:cNvSpPr/>
            <p:nvPr/>
          </p:nvSpPr>
          <p:spPr>
            <a:xfrm>
              <a:off x="851875" y="4887175"/>
              <a:ext cx="1468025" cy="587200"/>
            </a:xfrm>
            <a:custGeom>
              <a:avLst/>
              <a:gdLst/>
              <a:ahLst/>
              <a:cxnLst/>
              <a:rect l="l" t="t" r="r" b="b"/>
              <a:pathLst>
                <a:path w="58721" h="23488" extrusionOk="0">
                  <a:moveTo>
                    <a:pt x="0" y="0"/>
                  </a:moveTo>
                  <a:lnTo>
                    <a:pt x="0" y="23487"/>
                  </a:lnTo>
                  <a:lnTo>
                    <a:pt x="58720" y="23487"/>
                  </a:lnTo>
                  <a:lnTo>
                    <a:pt x="587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5544;p82"/>
          <p:cNvGrpSpPr/>
          <p:nvPr/>
        </p:nvGrpSpPr>
        <p:grpSpPr>
          <a:xfrm>
            <a:off x="6303435" y="3800177"/>
            <a:ext cx="1220799" cy="946144"/>
            <a:chOff x="2319875" y="4336625"/>
            <a:chExt cx="1468025" cy="1137750"/>
          </a:xfrm>
          <a:solidFill>
            <a:srgbClr val="FFD940"/>
          </a:solidFill>
        </p:grpSpPr>
        <p:sp>
          <p:nvSpPr>
            <p:cNvPr id="20" name="Google Shape;5545;p82"/>
            <p:cNvSpPr/>
            <p:nvPr/>
          </p:nvSpPr>
          <p:spPr>
            <a:xfrm>
              <a:off x="2319875" y="4336625"/>
              <a:ext cx="1468025" cy="146875"/>
            </a:xfrm>
            <a:custGeom>
              <a:avLst/>
              <a:gdLst/>
              <a:ahLst/>
              <a:cxnLst/>
              <a:rect l="l" t="t" r="r" b="b"/>
              <a:pathLst>
                <a:path w="58721" h="5875" extrusionOk="0">
                  <a:moveTo>
                    <a:pt x="14681" y="0"/>
                  </a:moveTo>
                  <a:lnTo>
                    <a:pt x="0" y="5874"/>
                  </a:lnTo>
                  <a:lnTo>
                    <a:pt x="58720" y="5874"/>
                  </a:lnTo>
                  <a:lnTo>
                    <a:pt x="4404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546;p82"/>
            <p:cNvSpPr/>
            <p:nvPr/>
          </p:nvSpPr>
          <p:spPr>
            <a:xfrm>
              <a:off x="2319875" y="4483425"/>
              <a:ext cx="1468025" cy="990950"/>
            </a:xfrm>
            <a:custGeom>
              <a:avLst/>
              <a:gdLst/>
              <a:ahLst/>
              <a:cxnLst/>
              <a:rect l="l" t="t" r="r" b="b"/>
              <a:pathLst>
                <a:path w="58721" h="39638" extrusionOk="0">
                  <a:moveTo>
                    <a:pt x="0" y="0"/>
                  </a:moveTo>
                  <a:lnTo>
                    <a:pt x="0" y="39637"/>
                  </a:lnTo>
                  <a:lnTo>
                    <a:pt x="58720" y="39637"/>
                  </a:lnTo>
                  <a:lnTo>
                    <a:pt x="587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163826" y="3207715"/>
            <a:ext cx="840731" cy="10432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7333" y="3304140"/>
            <a:ext cx="773001" cy="66192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32010" y="3457587"/>
            <a:ext cx="630000" cy="9225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74486" y="85799"/>
            <a:ext cx="2559426" cy="30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40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1A5A5402-A71F-4F17-96DC-7A9B1C6DD1EA}"/>
              </a:ext>
            </a:extLst>
          </p:cNvPr>
          <p:cNvSpPr/>
          <p:nvPr/>
        </p:nvSpPr>
        <p:spPr>
          <a:xfrm flipH="1">
            <a:off x="4671378" y="1799183"/>
            <a:ext cx="574332" cy="551420"/>
          </a:xfrm>
          <a:prstGeom prst="rect">
            <a:avLst/>
          </a:prstGeom>
          <a:solidFill>
            <a:srgbClr val="C49C56"/>
          </a:solidFill>
          <a:ln w="63500">
            <a:solidFill>
              <a:schemeClr val="bg1">
                <a:lumMod val="65000"/>
              </a:schemeClr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1B803F34-BCCB-4DBC-8D35-23A3E8CF7FC5}"/>
              </a:ext>
            </a:extLst>
          </p:cNvPr>
          <p:cNvSpPr/>
          <p:nvPr/>
        </p:nvSpPr>
        <p:spPr>
          <a:xfrm flipH="1">
            <a:off x="4671378" y="2480392"/>
            <a:ext cx="574332" cy="551420"/>
          </a:xfrm>
          <a:prstGeom prst="rect">
            <a:avLst/>
          </a:prstGeom>
          <a:solidFill>
            <a:schemeClr val="bg1"/>
          </a:solidFill>
          <a:ln w="63500">
            <a:solidFill>
              <a:srgbClr val="FFD940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0B1EDA4-0E19-45CF-A155-A62DBCE5A1A5}"/>
              </a:ext>
            </a:extLst>
          </p:cNvPr>
          <p:cNvSpPr/>
          <p:nvPr/>
        </p:nvSpPr>
        <p:spPr>
          <a:xfrm flipH="1">
            <a:off x="4671378" y="3161602"/>
            <a:ext cx="574332" cy="551420"/>
          </a:xfrm>
          <a:prstGeom prst="rect">
            <a:avLst/>
          </a:prstGeom>
          <a:solidFill>
            <a:srgbClr val="C49C56"/>
          </a:solidFill>
          <a:ln w="63500">
            <a:solidFill>
              <a:schemeClr val="bg1">
                <a:lumMod val="65000"/>
              </a:schemeClr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77DCCE70-02E9-4A99-9DEE-83C337B0AC84}"/>
              </a:ext>
            </a:extLst>
          </p:cNvPr>
          <p:cNvSpPr/>
          <p:nvPr/>
        </p:nvSpPr>
        <p:spPr>
          <a:xfrm flipH="1">
            <a:off x="4671378" y="3842811"/>
            <a:ext cx="574332" cy="551420"/>
          </a:xfrm>
          <a:prstGeom prst="rect">
            <a:avLst/>
          </a:prstGeom>
          <a:solidFill>
            <a:schemeClr val="bg1"/>
          </a:solidFill>
          <a:ln w="63500">
            <a:solidFill>
              <a:srgbClr val="FFD940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1D59E512-1B5B-4F26-923A-9A9BC6BFBEB9}"/>
              </a:ext>
            </a:extLst>
          </p:cNvPr>
          <p:cNvSpPr/>
          <p:nvPr/>
        </p:nvSpPr>
        <p:spPr>
          <a:xfrm flipH="1">
            <a:off x="5258596" y="2461482"/>
            <a:ext cx="1271879" cy="638504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11762"/>
              <a:gd name="connsiteY0" fmla="*/ 0 h 979713"/>
              <a:gd name="connsiteX1" fmla="*/ 0 w 1611762"/>
              <a:gd name="connsiteY1" fmla="*/ 979713 h 979713"/>
              <a:gd name="connsiteX2" fmla="*/ 1611709 w 1611762"/>
              <a:gd name="connsiteY2" fmla="*/ 910146 h 979713"/>
              <a:gd name="connsiteX3" fmla="*/ 1603149 w 1611762"/>
              <a:gd name="connsiteY3" fmla="*/ 0 h 979713"/>
              <a:gd name="connsiteX0" fmla="*/ 1581944 w 1611727"/>
              <a:gd name="connsiteY0" fmla="*/ 0 h 979713"/>
              <a:gd name="connsiteX1" fmla="*/ 0 w 1611727"/>
              <a:gd name="connsiteY1" fmla="*/ 979713 h 979713"/>
              <a:gd name="connsiteX2" fmla="*/ 1611709 w 1611727"/>
              <a:gd name="connsiteY2" fmla="*/ 910146 h 979713"/>
              <a:gd name="connsiteX3" fmla="*/ 1581944 w 1611727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2267"/>
              <a:gd name="connsiteY0" fmla="*/ 0 h 979713"/>
              <a:gd name="connsiteX1" fmla="*/ 0 w 1582267"/>
              <a:gd name="connsiteY1" fmla="*/ 979713 h 979713"/>
              <a:gd name="connsiteX2" fmla="*/ 1582022 w 1582267"/>
              <a:gd name="connsiteY2" fmla="*/ 920382 h 979713"/>
              <a:gd name="connsiteX3" fmla="*/ 1581944 w 1582267"/>
              <a:gd name="connsiteY3" fmla="*/ 0 h 979713"/>
              <a:gd name="connsiteX0" fmla="*/ 1581944 w 1582267"/>
              <a:gd name="connsiteY0" fmla="*/ 0 h 972229"/>
              <a:gd name="connsiteX1" fmla="*/ 0 w 1582267"/>
              <a:gd name="connsiteY1" fmla="*/ 972229 h 972229"/>
              <a:gd name="connsiteX2" fmla="*/ 1582022 w 1582267"/>
              <a:gd name="connsiteY2" fmla="*/ 912898 h 972229"/>
              <a:gd name="connsiteX3" fmla="*/ 1581944 w 1582267"/>
              <a:gd name="connsiteY3" fmla="*/ 0 h 972229"/>
              <a:gd name="connsiteX0" fmla="*/ 1577945 w 1582112"/>
              <a:gd name="connsiteY0" fmla="*/ 0 h 974723"/>
              <a:gd name="connsiteX1" fmla="*/ 0 w 1582112"/>
              <a:gd name="connsiteY1" fmla="*/ 974723 h 974723"/>
              <a:gd name="connsiteX2" fmla="*/ 1582022 w 1582112"/>
              <a:gd name="connsiteY2" fmla="*/ 915392 h 974723"/>
              <a:gd name="connsiteX3" fmla="*/ 1577945 w 1582112"/>
              <a:gd name="connsiteY3" fmla="*/ 0 h 974723"/>
              <a:gd name="connsiteX0" fmla="*/ 1575945 w 1582091"/>
              <a:gd name="connsiteY0" fmla="*/ 0 h 969734"/>
              <a:gd name="connsiteX1" fmla="*/ 0 w 1582091"/>
              <a:gd name="connsiteY1" fmla="*/ 969734 h 969734"/>
              <a:gd name="connsiteX2" fmla="*/ 1582022 w 1582091"/>
              <a:gd name="connsiteY2" fmla="*/ 910403 h 969734"/>
              <a:gd name="connsiteX3" fmla="*/ 1575945 w 1582091"/>
              <a:gd name="connsiteY3" fmla="*/ 0 h 969734"/>
              <a:gd name="connsiteX0" fmla="*/ 1575945 w 1582091"/>
              <a:gd name="connsiteY0" fmla="*/ 0 h 972229"/>
              <a:gd name="connsiteX1" fmla="*/ 0 w 1582091"/>
              <a:gd name="connsiteY1" fmla="*/ 972229 h 972229"/>
              <a:gd name="connsiteX2" fmla="*/ 1582022 w 1582091"/>
              <a:gd name="connsiteY2" fmla="*/ 912898 h 972229"/>
              <a:gd name="connsiteX3" fmla="*/ 1575945 w 1582091"/>
              <a:gd name="connsiteY3" fmla="*/ 0 h 972229"/>
              <a:gd name="connsiteX0" fmla="*/ 1575945 w 1582091"/>
              <a:gd name="connsiteY0" fmla="*/ 0 h 974724"/>
              <a:gd name="connsiteX1" fmla="*/ 0 w 1582091"/>
              <a:gd name="connsiteY1" fmla="*/ 974724 h 974724"/>
              <a:gd name="connsiteX2" fmla="*/ 1582022 w 1582091"/>
              <a:gd name="connsiteY2" fmla="*/ 915393 h 974724"/>
              <a:gd name="connsiteX3" fmla="*/ 1575945 w 1582091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0382 h 974724"/>
              <a:gd name="connsiteX3" fmla="*/ 1575945 w 1578155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2875 h 974724"/>
              <a:gd name="connsiteX3" fmla="*/ 1575945 w 1578155"/>
              <a:gd name="connsiteY3" fmla="*/ 0 h 974724"/>
              <a:gd name="connsiteX0" fmla="*/ 1585943 w 1588153"/>
              <a:gd name="connsiteY0" fmla="*/ 0 h 972229"/>
              <a:gd name="connsiteX1" fmla="*/ 0 w 1588153"/>
              <a:gd name="connsiteY1" fmla="*/ 972229 h 972229"/>
              <a:gd name="connsiteX2" fmla="*/ 1588021 w 1588153"/>
              <a:gd name="connsiteY2" fmla="*/ 922875 h 972229"/>
              <a:gd name="connsiteX3" fmla="*/ 1585943 w 1588153"/>
              <a:gd name="connsiteY3" fmla="*/ 0 h 972229"/>
              <a:gd name="connsiteX0" fmla="*/ 1593941 w 1596151"/>
              <a:gd name="connsiteY0" fmla="*/ 0 h 999669"/>
              <a:gd name="connsiteX1" fmla="*/ 0 w 1596151"/>
              <a:gd name="connsiteY1" fmla="*/ 999669 h 999669"/>
              <a:gd name="connsiteX2" fmla="*/ 1596019 w 1596151"/>
              <a:gd name="connsiteY2" fmla="*/ 922875 h 999669"/>
              <a:gd name="connsiteX3" fmla="*/ 1593941 w 1596151"/>
              <a:gd name="connsiteY3" fmla="*/ 0 h 99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6151" h="999669">
                <a:moveTo>
                  <a:pt x="1593941" y="0"/>
                </a:moveTo>
                <a:lnTo>
                  <a:pt x="0" y="999669"/>
                </a:lnTo>
                <a:lnTo>
                  <a:pt x="1596019" y="922875"/>
                </a:lnTo>
                <a:cubicBezTo>
                  <a:pt x="1596900" y="618075"/>
                  <a:pt x="1593060" y="304800"/>
                  <a:pt x="1593941" y="0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C747A239-1D55-47F6-A052-0F0BAA662369}"/>
              </a:ext>
            </a:extLst>
          </p:cNvPr>
          <p:cNvSpPr/>
          <p:nvPr/>
        </p:nvSpPr>
        <p:spPr>
          <a:xfrm flipH="1">
            <a:off x="5255319" y="1780062"/>
            <a:ext cx="1276589" cy="1319925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600197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600197 w 1654629"/>
              <a:gd name="connsiteY3" fmla="*/ 0 h 2002971"/>
              <a:gd name="connsiteX0" fmla="*/ 1605484 w 1654629"/>
              <a:gd name="connsiteY0" fmla="*/ 0 h 2007224"/>
              <a:gd name="connsiteX1" fmla="*/ 0 w 1654629"/>
              <a:gd name="connsiteY1" fmla="*/ 2007224 h 2007224"/>
              <a:gd name="connsiteX2" fmla="*/ 1654629 w 1654629"/>
              <a:gd name="connsiteY2" fmla="*/ 853338 h 2007224"/>
              <a:gd name="connsiteX3" fmla="*/ 1605484 w 1654629"/>
              <a:gd name="connsiteY3" fmla="*/ 0 h 2007224"/>
              <a:gd name="connsiteX0" fmla="*/ 1605484 w 1612337"/>
              <a:gd name="connsiteY0" fmla="*/ 0 h 2007224"/>
              <a:gd name="connsiteX1" fmla="*/ 0 w 1612337"/>
              <a:gd name="connsiteY1" fmla="*/ 2007224 h 2007224"/>
              <a:gd name="connsiteX2" fmla="*/ 1612337 w 1612337"/>
              <a:gd name="connsiteY2" fmla="*/ 870350 h 2007224"/>
              <a:gd name="connsiteX3" fmla="*/ 1605484 w 1612337"/>
              <a:gd name="connsiteY3" fmla="*/ 0 h 200722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04470 h 2041344"/>
              <a:gd name="connsiteX3" fmla="*/ 1605484 w 1612337"/>
              <a:gd name="connsiteY3" fmla="*/ 0 h 204134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11293 h 2041344"/>
              <a:gd name="connsiteX3" fmla="*/ 1605484 w 1612337"/>
              <a:gd name="connsiteY3" fmla="*/ 0 h 2041344"/>
              <a:gd name="connsiteX0" fmla="*/ 1613967 w 1614481"/>
              <a:gd name="connsiteY0" fmla="*/ 0 h 2051579"/>
              <a:gd name="connsiteX1" fmla="*/ 0 w 1614481"/>
              <a:gd name="connsiteY1" fmla="*/ 2051579 h 2051579"/>
              <a:gd name="connsiteX2" fmla="*/ 1612337 w 1614481"/>
              <a:gd name="connsiteY2" fmla="*/ 921528 h 2051579"/>
              <a:gd name="connsiteX3" fmla="*/ 1613967 w 1614481"/>
              <a:gd name="connsiteY3" fmla="*/ 0 h 2051579"/>
              <a:gd name="connsiteX0" fmla="*/ 1597003 w 1612337"/>
              <a:gd name="connsiteY0" fmla="*/ 0 h 2048168"/>
              <a:gd name="connsiteX1" fmla="*/ 0 w 1612337"/>
              <a:gd name="connsiteY1" fmla="*/ 2048168 h 2048168"/>
              <a:gd name="connsiteX2" fmla="*/ 1612337 w 1612337"/>
              <a:gd name="connsiteY2" fmla="*/ 918117 h 2048168"/>
              <a:gd name="connsiteX3" fmla="*/ 1597003 w 1612337"/>
              <a:gd name="connsiteY3" fmla="*/ 0 h 2048168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3352 h 2043403"/>
              <a:gd name="connsiteX3" fmla="*/ 1600839 w 1612337"/>
              <a:gd name="connsiteY3" fmla="*/ 0 h 2043403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5735 h 2043403"/>
              <a:gd name="connsiteX3" fmla="*/ 1600839 w 1612337"/>
              <a:gd name="connsiteY3" fmla="*/ 0 h 2043403"/>
              <a:gd name="connsiteX0" fmla="*/ 1598829 w 1610327"/>
              <a:gd name="connsiteY0" fmla="*/ 0 h 2068370"/>
              <a:gd name="connsiteX1" fmla="*/ 0 w 1610327"/>
              <a:gd name="connsiteY1" fmla="*/ 2068370 h 2068370"/>
              <a:gd name="connsiteX2" fmla="*/ 1610327 w 1610327"/>
              <a:gd name="connsiteY2" fmla="*/ 915735 h 2068370"/>
              <a:gd name="connsiteX3" fmla="*/ 1598829 w 1610327"/>
              <a:gd name="connsiteY3" fmla="*/ 0 h 206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327" h="2068370">
                <a:moveTo>
                  <a:pt x="1598829" y="0"/>
                </a:moveTo>
                <a:lnTo>
                  <a:pt x="0" y="2068370"/>
                </a:lnTo>
                <a:lnTo>
                  <a:pt x="1610327" y="915735"/>
                </a:lnTo>
                <a:cubicBezTo>
                  <a:pt x="1608043" y="625618"/>
                  <a:pt x="1601113" y="290117"/>
                  <a:pt x="159882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1" name="Freeform 59">
            <a:extLst>
              <a:ext uri="{FF2B5EF4-FFF2-40B4-BE49-F238E27FC236}">
                <a16:creationId xmlns:a16="http://schemas.microsoft.com/office/drawing/2014/main" xmlns="" id="{E2C0E29A-6185-4C01-9E9F-15B51C0BBDB2}"/>
              </a:ext>
            </a:extLst>
          </p:cNvPr>
          <p:cNvSpPr/>
          <p:nvPr/>
        </p:nvSpPr>
        <p:spPr>
          <a:xfrm flipH="1" flipV="1">
            <a:off x="5259767" y="3097734"/>
            <a:ext cx="1266193" cy="636918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06525"/>
              <a:gd name="connsiteY0" fmla="*/ 0 h 979713"/>
              <a:gd name="connsiteX1" fmla="*/ 0 w 1606525"/>
              <a:gd name="connsiteY1" fmla="*/ 979713 h 979713"/>
              <a:gd name="connsiteX2" fmla="*/ 1606422 w 1606525"/>
              <a:gd name="connsiteY2" fmla="*/ 910146 h 979713"/>
              <a:gd name="connsiteX3" fmla="*/ 1603149 w 1606525"/>
              <a:gd name="connsiteY3" fmla="*/ 0 h 979713"/>
              <a:gd name="connsiteX0" fmla="*/ 1603149 w 1603149"/>
              <a:gd name="connsiteY0" fmla="*/ 0 h 979713"/>
              <a:gd name="connsiteX1" fmla="*/ 0 w 1603149"/>
              <a:gd name="connsiteY1" fmla="*/ 979713 h 979713"/>
              <a:gd name="connsiteX2" fmla="*/ 1601135 w 1603149"/>
              <a:gd name="connsiteY2" fmla="*/ 914399 h 979713"/>
              <a:gd name="connsiteX3" fmla="*/ 1603149 w 1603149"/>
              <a:gd name="connsiteY3" fmla="*/ 0 h 979713"/>
              <a:gd name="connsiteX0" fmla="*/ 1608435 w 1608435"/>
              <a:gd name="connsiteY0" fmla="*/ 0 h 988219"/>
              <a:gd name="connsiteX1" fmla="*/ 0 w 1608435"/>
              <a:gd name="connsiteY1" fmla="*/ 988219 h 988219"/>
              <a:gd name="connsiteX2" fmla="*/ 1601135 w 1608435"/>
              <a:gd name="connsiteY2" fmla="*/ 922905 h 988219"/>
              <a:gd name="connsiteX3" fmla="*/ 1608435 w 1608435"/>
              <a:gd name="connsiteY3" fmla="*/ 0 h 988219"/>
              <a:gd name="connsiteX0" fmla="*/ 1591471 w 1601183"/>
              <a:gd name="connsiteY0" fmla="*/ 0 h 991631"/>
              <a:gd name="connsiteX1" fmla="*/ 0 w 1601183"/>
              <a:gd name="connsiteY1" fmla="*/ 991631 h 991631"/>
              <a:gd name="connsiteX2" fmla="*/ 1601135 w 1601183"/>
              <a:gd name="connsiteY2" fmla="*/ 926317 h 991631"/>
              <a:gd name="connsiteX3" fmla="*/ 1591471 w 1601183"/>
              <a:gd name="connsiteY3" fmla="*/ 0 h 991631"/>
              <a:gd name="connsiteX0" fmla="*/ 1587230 w 1601171"/>
              <a:gd name="connsiteY0" fmla="*/ 0 h 991631"/>
              <a:gd name="connsiteX1" fmla="*/ 0 w 1601171"/>
              <a:gd name="connsiteY1" fmla="*/ 991631 h 991631"/>
              <a:gd name="connsiteX2" fmla="*/ 1601135 w 1601171"/>
              <a:gd name="connsiteY2" fmla="*/ 926317 h 991631"/>
              <a:gd name="connsiteX3" fmla="*/ 1587230 w 1601171"/>
              <a:gd name="connsiteY3" fmla="*/ 0 h 991631"/>
              <a:gd name="connsiteX0" fmla="*/ 1587230 w 1601170"/>
              <a:gd name="connsiteY0" fmla="*/ 0 h 988219"/>
              <a:gd name="connsiteX1" fmla="*/ 0 w 1601170"/>
              <a:gd name="connsiteY1" fmla="*/ 988219 h 988219"/>
              <a:gd name="connsiteX2" fmla="*/ 1601135 w 1601170"/>
              <a:gd name="connsiteY2" fmla="*/ 922905 h 988219"/>
              <a:gd name="connsiteX3" fmla="*/ 1587230 w 1601170"/>
              <a:gd name="connsiteY3" fmla="*/ 0 h 988219"/>
              <a:gd name="connsiteX0" fmla="*/ 1587230 w 1601170"/>
              <a:gd name="connsiteY0" fmla="*/ 0 h 991631"/>
              <a:gd name="connsiteX1" fmla="*/ 0 w 1601170"/>
              <a:gd name="connsiteY1" fmla="*/ 991631 h 991631"/>
              <a:gd name="connsiteX2" fmla="*/ 1601135 w 1601170"/>
              <a:gd name="connsiteY2" fmla="*/ 926317 h 991631"/>
              <a:gd name="connsiteX3" fmla="*/ 1587230 w 1601170"/>
              <a:gd name="connsiteY3" fmla="*/ 0 h 991631"/>
              <a:gd name="connsiteX0" fmla="*/ 1589240 w 1603180"/>
              <a:gd name="connsiteY0" fmla="*/ 0 h 949187"/>
              <a:gd name="connsiteX1" fmla="*/ 0 w 1603180"/>
              <a:gd name="connsiteY1" fmla="*/ 949187 h 949187"/>
              <a:gd name="connsiteX2" fmla="*/ 1603145 w 1603180"/>
              <a:gd name="connsiteY2" fmla="*/ 926317 h 949187"/>
              <a:gd name="connsiteX3" fmla="*/ 1589240 w 1603180"/>
              <a:gd name="connsiteY3" fmla="*/ 0 h 949187"/>
              <a:gd name="connsiteX0" fmla="*/ 1589240 w 1603180"/>
              <a:gd name="connsiteY0" fmla="*/ 0 h 954181"/>
              <a:gd name="connsiteX1" fmla="*/ 0 w 1603180"/>
              <a:gd name="connsiteY1" fmla="*/ 954181 h 954181"/>
              <a:gd name="connsiteX2" fmla="*/ 1603145 w 1603180"/>
              <a:gd name="connsiteY2" fmla="*/ 926317 h 954181"/>
              <a:gd name="connsiteX3" fmla="*/ 1589240 w 1603180"/>
              <a:gd name="connsiteY3" fmla="*/ 0 h 954181"/>
              <a:gd name="connsiteX0" fmla="*/ 1591249 w 1605189"/>
              <a:gd name="connsiteY0" fmla="*/ 0 h 956677"/>
              <a:gd name="connsiteX1" fmla="*/ 0 w 1605189"/>
              <a:gd name="connsiteY1" fmla="*/ 956677 h 956677"/>
              <a:gd name="connsiteX2" fmla="*/ 1605154 w 1605189"/>
              <a:gd name="connsiteY2" fmla="*/ 926317 h 956677"/>
              <a:gd name="connsiteX3" fmla="*/ 1591249 w 1605189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2812 h 956677"/>
              <a:gd name="connsiteX3" fmla="*/ 1591249 w 1601181"/>
              <a:gd name="connsiteY3" fmla="*/ 0 h 956677"/>
              <a:gd name="connsiteX0" fmla="*/ 1591249 w 1607194"/>
              <a:gd name="connsiteY0" fmla="*/ 0 h 956677"/>
              <a:gd name="connsiteX1" fmla="*/ 0 w 1607194"/>
              <a:gd name="connsiteY1" fmla="*/ 956677 h 956677"/>
              <a:gd name="connsiteX2" fmla="*/ 1607163 w 1607194"/>
              <a:gd name="connsiteY2" fmla="*/ 892812 h 956677"/>
              <a:gd name="connsiteX3" fmla="*/ 1591249 w 1607194"/>
              <a:gd name="connsiteY3" fmla="*/ 0 h 956677"/>
              <a:gd name="connsiteX0" fmla="*/ 1591249 w 1603184"/>
              <a:gd name="connsiteY0" fmla="*/ 0 h 956677"/>
              <a:gd name="connsiteX1" fmla="*/ 0 w 1603184"/>
              <a:gd name="connsiteY1" fmla="*/ 956677 h 956677"/>
              <a:gd name="connsiteX2" fmla="*/ 1603144 w 1603184"/>
              <a:gd name="connsiteY2" fmla="*/ 890420 h 956677"/>
              <a:gd name="connsiteX3" fmla="*/ 1591249 w 1603184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0420 h 956677"/>
              <a:gd name="connsiteX3" fmla="*/ 1591249 w 1601181"/>
              <a:gd name="connsiteY3" fmla="*/ 0 h 956677"/>
              <a:gd name="connsiteX0" fmla="*/ 1591249 w 1597184"/>
              <a:gd name="connsiteY0" fmla="*/ 0 h 956677"/>
              <a:gd name="connsiteX1" fmla="*/ 0 w 1597184"/>
              <a:gd name="connsiteY1" fmla="*/ 956677 h 956677"/>
              <a:gd name="connsiteX2" fmla="*/ 1597114 w 1597184"/>
              <a:gd name="connsiteY2" fmla="*/ 890420 h 956677"/>
              <a:gd name="connsiteX3" fmla="*/ 1591249 w 1597184"/>
              <a:gd name="connsiteY3" fmla="*/ 0 h 956677"/>
              <a:gd name="connsiteX0" fmla="*/ 1593652 w 1597214"/>
              <a:gd name="connsiteY0" fmla="*/ 0 h 956677"/>
              <a:gd name="connsiteX1" fmla="*/ 0 w 1597214"/>
              <a:gd name="connsiteY1" fmla="*/ 956677 h 956677"/>
              <a:gd name="connsiteX2" fmla="*/ 1597114 w 1597214"/>
              <a:gd name="connsiteY2" fmla="*/ 890420 h 956677"/>
              <a:gd name="connsiteX3" fmla="*/ 1593652 w 1597214"/>
              <a:gd name="connsiteY3" fmla="*/ 0 h 95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7214" h="956677">
                <a:moveTo>
                  <a:pt x="1593652" y="0"/>
                </a:moveTo>
                <a:lnTo>
                  <a:pt x="0" y="956677"/>
                </a:lnTo>
                <a:lnTo>
                  <a:pt x="1597114" y="890420"/>
                </a:lnTo>
                <a:cubicBezTo>
                  <a:pt x="1597995" y="585620"/>
                  <a:pt x="1592771" y="304800"/>
                  <a:pt x="159365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Freeform 60">
            <a:extLst>
              <a:ext uri="{FF2B5EF4-FFF2-40B4-BE49-F238E27FC236}">
                <a16:creationId xmlns:a16="http://schemas.microsoft.com/office/drawing/2014/main" xmlns="" id="{AE67EC92-8718-44E2-BCE7-379A36B0109E}"/>
              </a:ext>
            </a:extLst>
          </p:cNvPr>
          <p:cNvSpPr/>
          <p:nvPr/>
        </p:nvSpPr>
        <p:spPr>
          <a:xfrm flipH="1" flipV="1">
            <a:off x="5254070" y="3097735"/>
            <a:ext cx="1273058" cy="1318836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594911 w 1617624"/>
              <a:gd name="connsiteY0" fmla="*/ 0 h 2002971"/>
              <a:gd name="connsiteX1" fmla="*/ 0 w 1617624"/>
              <a:gd name="connsiteY1" fmla="*/ 2002971 h 2002971"/>
              <a:gd name="connsiteX2" fmla="*/ 1617624 w 1617624"/>
              <a:gd name="connsiteY2" fmla="*/ 870350 h 2002971"/>
              <a:gd name="connsiteX3" fmla="*/ 1594911 w 1617624"/>
              <a:gd name="connsiteY3" fmla="*/ 0 h 2002971"/>
              <a:gd name="connsiteX0" fmla="*/ 1594911 w 1596478"/>
              <a:gd name="connsiteY0" fmla="*/ 0 h 2002971"/>
              <a:gd name="connsiteX1" fmla="*/ 0 w 1596478"/>
              <a:gd name="connsiteY1" fmla="*/ 2002971 h 2002971"/>
              <a:gd name="connsiteX2" fmla="*/ 1596478 w 1596478"/>
              <a:gd name="connsiteY2" fmla="*/ 883110 h 2002971"/>
              <a:gd name="connsiteX3" fmla="*/ 1594911 w 1596478"/>
              <a:gd name="connsiteY3" fmla="*/ 0 h 2002971"/>
              <a:gd name="connsiteX0" fmla="*/ 1605483 w 1605502"/>
              <a:gd name="connsiteY0" fmla="*/ 0 h 2015730"/>
              <a:gd name="connsiteX1" fmla="*/ 0 w 1605502"/>
              <a:gd name="connsiteY1" fmla="*/ 2015730 h 2015730"/>
              <a:gd name="connsiteX2" fmla="*/ 1596478 w 1605502"/>
              <a:gd name="connsiteY2" fmla="*/ 895869 h 2015730"/>
              <a:gd name="connsiteX3" fmla="*/ 1605483 w 1605502"/>
              <a:gd name="connsiteY3" fmla="*/ 0 h 2015730"/>
              <a:gd name="connsiteX0" fmla="*/ 1605483 w 1605502"/>
              <a:gd name="connsiteY0" fmla="*/ 0 h 2032742"/>
              <a:gd name="connsiteX1" fmla="*/ 0 w 1605502"/>
              <a:gd name="connsiteY1" fmla="*/ 2032742 h 2032742"/>
              <a:gd name="connsiteX2" fmla="*/ 1596478 w 1605502"/>
              <a:gd name="connsiteY2" fmla="*/ 912881 h 2032742"/>
              <a:gd name="connsiteX3" fmla="*/ 1605483 w 1605502"/>
              <a:gd name="connsiteY3" fmla="*/ 0 h 2032742"/>
              <a:gd name="connsiteX0" fmla="*/ 1592760 w 1596478"/>
              <a:gd name="connsiteY0" fmla="*/ 0 h 2060037"/>
              <a:gd name="connsiteX1" fmla="*/ 0 w 1596478"/>
              <a:gd name="connsiteY1" fmla="*/ 2060037 h 2060037"/>
              <a:gd name="connsiteX2" fmla="*/ 1596478 w 1596478"/>
              <a:gd name="connsiteY2" fmla="*/ 940176 h 2060037"/>
              <a:gd name="connsiteX3" fmla="*/ 1592760 w 1596478"/>
              <a:gd name="connsiteY3" fmla="*/ 0 h 2060037"/>
              <a:gd name="connsiteX0" fmla="*/ 1592760 w 1596478"/>
              <a:gd name="connsiteY0" fmla="*/ 0 h 2042978"/>
              <a:gd name="connsiteX1" fmla="*/ 0 w 1596478"/>
              <a:gd name="connsiteY1" fmla="*/ 2042978 h 2042978"/>
              <a:gd name="connsiteX2" fmla="*/ 1596478 w 1596478"/>
              <a:gd name="connsiteY2" fmla="*/ 923117 h 2042978"/>
              <a:gd name="connsiteX3" fmla="*/ 1592760 w 1596478"/>
              <a:gd name="connsiteY3" fmla="*/ 0 h 2042978"/>
              <a:gd name="connsiteX0" fmla="*/ 1592760 w 1596478"/>
              <a:gd name="connsiteY0" fmla="*/ 0 h 2053214"/>
              <a:gd name="connsiteX1" fmla="*/ 0 w 1596478"/>
              <a:gd name="connsiteY1" fmla="*/ 2053214 h 2053214"/>
              <a:gd name="connsiteX2" fmla="*/ 1596478 w 1596478"/>
              <a:gd name="connsiteY2" fmla="*/ 933353 h 2053214"/>
              <a:gd name="connsiteX3" fmla="*/ 1592760 w 1596478"/>
              <a:gd name="connsiteY3" fmla="*/ 0 h 2053214"/>
              <a:gd name="connsiteX0" fmla="*/ 1614004 w 1614014"/>
              <a:gd name="connsiteY0" fmla="*/ 0 h 2053214"/>
              <a:gd name="connsiteX1" fmla="*/ 0 w 1614014"/>
              <a:gd name="connsiteY1" fmla="*/ 2053214 h 2053214"/>
              <a:gd name="connsiteX2" fmla="*/ 1596478 w 1614014"/>
              <a:gd name="connsiteY2" fmla="*/ 933353 h 2053214"/>
              <a:gd name="connsiteX3" fmla="*/ 1614004 w 1614014"/>
              <a:gd name="connsiteY3" fmla="*/ 0 h 2053214"/>
              <a:gd name="connsiteX0" fmla="*/ 1599936 w 1599946"/>
              <a:gd name="connsiteY0" fmla="*/ 0 h 2015763"/>
              <a:gd name="connsiteX1" fmla="*/ 0 w 1599946"/>
              <a:gd name="connsiteY1" fmla="*/ 2015763 h 2015763"/>
              <a:gd name="connsiteX2" fmla="*/ 1582410 w 1599946"/>
              <a:gd name="connsiteY2" fmla="*/ 933353 h 2015763"/>
              <a:gd name="connsiteX3" fmla="*/ 1599936 w 1599946"/>
              <a:gd name="connsiteY3" fmla="*/ 0 h 2015763"/>
              <a:gd name="connsiteX0" fmla="*/ 1605965 w 1605975"/>
              <a:gd name="connsiteY0" fmla="*/ 0 h 2025750"/>
              <a:gd name="connsiteX1" fmla="*/ 0 w 1605975"/>
              <a:gd name="connsiteY1" fmla="*/ 2025750 h 2025750"/>
              <a:gd name="connsiteX2" fmla="*/ 1588439 w 1605975"/>
              <a:gd name="connsiteY2" fmla="*/ 933353 h 2025750"/>
              <a:gd name="connsiteX3" fmla="*/ 1605965 w 1605975"/>
              <a:gd name="connsiteY3" fmla="*/ 0 h 2025750"/>
              <a:gd name="connsiteX0" fmla="*/ 1605965 w 1605975"/>
              <a:gd name="connsiteY0" fmla="*/ 0 h 2018259"/>
              <a:gd name="connsiteX1" fmla="*/ 0 w 1605975"/>
              <a:gd name="connsiteY1" fmla="*/ 2018259 h 2018259"/>
              <a:gd name="connsiteX2" fmla="*/ 1588439 w 1605975"/>
              <a:gd name="connsiteY2" fmla="*/ 933353 h 2018259"/>
              <a:gd name="connsiteX3" fmla="*/ 1605965 w 1605975"/>
              <a:gd name="connsiteY3" fmla="*/ 0 h 2018259"/>
              <a:gd name="connsiteX0" fmla="*/ 1605965 w 1608648"/>
              <a:gd name="connsiteY0" fmla="*/ 0 h 2018259"/>
              <a:gd name="connsiteX1" fmla="*/ 0 w 1608648"/>
              <a:gd name="connsiteY1" fmla="*/ 2018259 h 2018259"/>
              <a:gd name="connsiteX2" fmla="*/ 1608648 w 1608648"/>
              <a:gd name="connsiteY2" fmla="*/ 896780 h 2018259"/>
              <a:gd name="connsiteX3" fmla="*/ 1605965 w 1608648"/>
              <a:gd name="connsiteY3" fmla="*/ 0 h 2018259"/>
              <a:gd name="connsiteX0" fmla="*/ 1605965 w 1614711"/>
              <a:gd name="connsiteY0" fmla="*/ 0 h 2018259"/>
              <a:gd name="connsiteX1" fmla="*/ 0 w 1614711"/>
              <a:gd name="connsiteY1" fmla="*/ 2018259 h 2018259"/>
              <a:gd name="connsiteX2" fmla="*/ 1614711 w 1614711"/>
              <a:gd name="connsiteY2" fmla="*/ 908971 h 2018259"/>
              <a:gd name="connsiteX3" fmla="*/ 1605965 w 1614711"/>
              <a:gd name="connsiteY3" fmla="*/ 0 h 201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4711" h="2018259">
                <a:moveTo>
                  <a:pt x="1605965" y="0"/>
                </a:moveTo>
                <a:lnTo>
                  <a:pt x="0" y="2018259"/>
                </a:lnTo>
                <a:lnTo>
                  <a:pt x="1614711" y="908971"/>
                </a:lnTo>
                <a:cubicBezTo>
                  <a:pt x="1614189" y="614601"/>
                  <a:pt x="1606487" y="294370"/>
                  <a:pt x="1605965" y="0"/>
                </a:cubicBezTo>
                <a:close/>
              </a:path>
            </a:pathLst>
          </a:custGeom>
          <a:solidFill>
            <a:srgbClr val="C49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Rectangle 30">
            <a:extLst>
              <a:ext uri="{FF2B5EF4-FFF2-40B4-BE49-F238E27FC236}">
                <a16:creationId xmlns:a16="http://schemas.microsoft.com/office/drawing/2014/main" xmlns="" id="{3C2EFFA2-3DDD-4CCE-8242-37B43A62D4A7}"/>
              </a:ext>
            </a:extLst>
          </p:cNvPr>
          <p:cNvSpPr/>
          <p:nvPr/>
        </p:nvSpPr>
        <p:spPr>
          <a:xfrm>
            <a:off x="4857112" y="2655367"/>
            <a:ext cx="196213" cy="19563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4" name="Rounded Rectangle 32">
            <a:extLst>
              <a:ext uri="{FF2B5EF4-FFF2-40B4-BE49-F238E27FC236}">
                <a16:creationId xmlns:a16="http://schemas.microsoft.com/office/drawing/2014/main" xmlns="" id="{FFB130AE-2D72-4D54-BF26-0B0CCA0031B1}"/>
              </a:ext>
            </a:extLst>
          </p:cNvPr>
          <p:cNvSpPr/>
          <p:nvPr/>
        </p:nvSpPr>
        <p:spPr>
          <a:xfrm>
            <a:off x="4857112" y="4005319"/>
            <a:ext cx="199570" cy="19957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xmlns="" id="{1897E6DD-B893-45E7-9982-BCF9D7F6F4B9}"/>
              </a:ext>
            </a:extLst>
          </p:cNvPr>
          <p:cNvSpPr/>
          <p:nvPr/>
        </p:nvSpPr>
        <p:spPr>
          <a:xfrm rot="2700000">
            <a:off x="4894892" y="3270106"/>
            <a:ext cx="164487" cy="29489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xmlns="" id="{747DBB73-57B1-4A07-B4EC-B34E345E9B0B}"/>
              </a:ext>
            </a:extLst>
          </p:cNvPr>
          <p:cNvSpPr/>
          <p:nvPr/>
        </p:nvSpPr>
        <p:spPr>
          <a:xfrm>
            <a:off x="4866580" y="1984908"/>
            <a:ext cx="203792" cy="190768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18" name="Group 15">
            <a:extLst>
              <a:ext uri="{FF2B5EF4-FFF2-40B4-BE49-F238E27FC236}">
                <a16:creationId xmlns:a16="http://schemas.microsoft.com/office/drawing/2014/main" xmlns="" id="{7F3649BB-510A-48F4-B151-4AD85B907897}"/>
              </a:ext>
            </a:extLst>
          </p:cNvPr>
          <p:cNvGrpSpPr/>
          <p:nvPr/>
        </p:nvGrpSpPr>
        <p:grpSpPr>
          <a:xfrm flipH="1">
            <a:off x="6006656" y="2437679"/>
            <a:ext cx="2118441" cy="1739868"/>
            <a:chOff x="6317093" y="541243"/>
            <a:chExt cx="4600203" cy="3778138"/>
          </a:xfrm>
        </p:grpSpPr>
        <p:sp>
          <p:nvSpPr>
            <p:cNvPr id="20" name="Freeform: Shape 16">
              <a:extLst>
                <a:ext uri="{FF2B5EF4-FFF2-40B4-BE49-F238E27FC236}">
                  <a16:creationId xmlns:a16="http://schemas.microsoft.com/office/drawing/2014/main" xmlns="" id="{F25B20EE-7135-491E-8C0B-6E64D6303815}"/>
                </a:ext>
              </a:extLst>
            </p:cNvPr>
            <p:cNvSpPr/>
            <p:nvPr/>
          </p:nvSpPr>
          <p:spPr>
            <a:xfrm>
              <a:off x="7792373" y="541243"/>
              <a:ext cx="1769431" cy="2142130"/>
            </a:xfrm>
            <a:custGeom>
              <a:avLst/>
              <a:gdLst>
                <a:gd name="connsiteX0" fmla="*/ 2660333 w 2715559"/>
                <a:gd name="connsiteY0" fmla="*/ 1901649 h 3287536"/>
                <a:gd name="connsiteX1" fmla="*/ 2655570 w 2715559"/>
                <a:gd name="connsiteY1" fmla="*/ 1765441 h 3287536"/>
                <a:gd name="connsiteX2" fmla="*/ 2713672 w 2715559"/>
                <a:gd name="connsiteY2" fmla="*/ 1554939 h 3287536"/>
                <a:gd name="connsiteX3" fmla="*/ 2673668 w 2715559"/>
                <a:gd name="connsiteY3" fmla="*/ 1450164 h 3287536"/>
                <a:gd name="connsiteX4" fmla="*/ 2648903 w 2715559"/>
                <a:gd name="connsiteY4" fmla="*/ 1334911 h 3287536"/>
                <a:gd name="connsiteX5" fmla="*/ 2655570 w 2715559"/>
                <a:gd name="connsiteY5" fmla="*/ 1231089 h 3287536"/>
                <a:gd name="connsiteX6" fmla="*/ 2480310 w 2715559"/>
                <a:gd name="connsiteY6" fmla="*/ 1001536 h 3287536"/>
                <a:gd name="connsiteX7" fmla="*/ 1182052 w 2715559"/>
                <a:gd name="connsiteY7" fmla="*/ 964389 h 3287536"/>
                <a:gd name="connsiteX8" fmla="*/ 886777 w 2715559"/>
                <a:gd name="connsiteY8" fmla="*/ 993916 h 3287536"/>
                <a:gd name="connsiteX9" fmla="*/ 865823 w 2715559"/>
                <a:gd name="connsiteY9" fmla="*/ 979629 h 3287536"/>
                <a:gd name="connsiteX10" fmla="*/ 901065 w 2715559"/>
                <a:gd name="connsiteY10" fmla="*/ 824371 h 3287536"/>
                <a:gd name="connsiteX11" fmla="*/ 973455 w 2715559"/>
                <a:gd name="connsiteY11" fmla="*/ 680544 h 3287536"/>
                <a:gd name="connsiteX12" fmla="*/ 973455 w 2715559"/>
                <a:gd name="connsiteY12" fmla="*/ 680544 h 3287536"/>
                <a:gd name="connsiteX13" fmla="*/ 985838 w 2715559"/>
                <a:gd name="connsiteY13" fmla="*/ 133809 h 3287536"/>
                <a:gd name="connsiteX14" fmla="*/ 1012508 w 2715559"/>
                <a:gd name="connsiteY14" fmla="*/ 103329 h 3287536"/>
                <a:gd name="connsiteX15" fmla="*/ 983933 w 2715559"/>
                <a:gd name="connsiteY15" fmla="*/ 57609 h 3287536"/>
                <a:gd name="connsiteX16" fmla="*/ 784860 w 2715559"/>
                <a:gd name="connsiteY16" fmla="*/ 42369 h 3287536"/>
                <a:gd name="connsiteX17" fmla="*/ 716280 w 2715559"/>
                <a:gd name="connsiteY17" fmla="*/ 156669 h 3287536"/>
                <a:gd name="connsiteX18" fmla="*/ 649605 w 2715559"/>
                <a:gd name="connsiteY18" fmla="*/ 318594 h 3287536"/>
                <a:gd name="connsiteX19" fmla="*/ 258127 w 2715559"/>
                <a:gd name="connsiteY19" fmla="*/ 921526 h 3287536"/>
                <a:gd name="connsiteX20" fmla="*/ 160020 w 2715559"/>
                <a:gd name="connsiteY20" fmla="*/ 1078689 h 3287536"/>
                <a:gd name="connsiteX21" fmla="*/ 40005 w 2715559"/>
                <a:gd name="connsiteY21" fmla="*/ 1474929 h 3287536"/>
                <a:gd name="connsiteX22" fmla="*/ 0 w 2715559"/>
                <a:gd name="connsiteY22" fmla="*/ 1522554 h 3287536"/>
                <a:gd name="connsiteX23" fmla="*/ 3810 w 2715559"/>
                <a:gd name="connsiteY23" fmla="*/ 1534936 h 3287536"/>
                <a:gd name="connsiteX24" fmla="*/ 303848 w 2715559"/>
                <a:gd name="connsiteY24" fmla="*/ 2331226 h 3287536"/>
                <a:gd name="connsiteX25" fmla="*/ 664845 w 2715559"/>
                <a:gd name="connsiteY25" fmla="*/ 3287536 h 3287536"/>
                <a:gd name="connsiteX26" fmla="*/ 701040 w 2715559"/>
                <a:gd name="connsiteY26" fmla="*/ 3279916 h 3287536"/>
                <a:gd name="connsiteX27" fmla="*/ 992505 w 2715559"/>
                <a:gd name="connsiteY27" fmla="*/ 3169426 h 3287536"/>
                <a:gd name="connsiteX28" fmla="*/ 1344930 w 2715559"/>
                <a:gd name="connsiteY28" fmla="*/ 3009406 h 3287536"/>
                <a:gd name="connsiteX29" fmla="*/ 2436495 w 2715559"/>
                <a:gd name="connsiteY29" fmla="*/ 2568399 h 3287536"/>
                <a:gd name="connsiteX30" fmla="*/ 2579370 w 2715559"/>
                <a:gd name="connsiteY30" fmla="*/ 2518869 h 3287536"/>
                <a:gd name="connsiteX31" fmla="*/ 2651760 w 2715559"/>
                <a:gd name="connsiteY31" fmla="*/ 2436001 h 3287536"/>
                <a:gd name="connsiteX32" fmla="*/ 2594610 w 2715559"/>
                <a:gd name="connsiteY32" fmla="*/ 2215974 h 3287536"/>
                <a:gd name="connsiteX33" fmla="*/ 2700338 w 2715559"/>
                <a:gd name="connsiteY33" fmla="*/ 2056906 h 3287536"/>
                <a:gd name="connsiteX34" fmla="*/ 2660333 w 2715559"/>
                <a:gd name="connsiteY34" fmla="*/ 1901649 h 328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715559" h="3287536">
                  <a:moveTo>
                    <a:pt x="2660333" y="1901649"/>
                  </a:moveTo>
                  <a:cubicBezTo>
                    <a:pt x="2630805" y="1854024"/>
                    <a:pt x="2619375" y="1812114"/>
                    <a:pt x="2655570" y="1765441"/>
                  </a:cubicBezTo>
                  <a:cubicBezTo>
                    <a:pt x="2695575" y="1700671"/>
                    <a:pt x="2723197" y="1633044"/>
                    <a:pt x="2713672" y="1554939"/>
                  </a:cubicBezTo>
                  <a:cubicBezTo>
                    <a:pt x="2707005" y="1506361"/>
                    <a:pt x="2686050" y="1459689"/>
                    <a:pt x="2673668" y="1450164"/>
                  </a:cubicBezTo>
                  <a:cubicBezTo>
                    <a:pt x="2630805" y="1418731"/>
                    <a:pt x="2627947" y="1379679"/>
                    <a:pt x="2648903" y="1334911"/>
                  </a:cubicBezTo>
                  <a:cubicBezTo>
                    <a:pt x="2663190" y="1310146"/>
                    <a:pt x="2662238" y="1257759"/>
                    <a:pt x="2655570" y="1231089"/>
                  </a:cubicBezTo>
                  <a:cubicBezTo>
                    <a:pt x="2627947" y="1131076"/>
                    <a:pt x="2575560" y="1050114"/>
                    <a:pt x="2480310" y="1001536"/>
                  </a:cubicBezTo>
                  <a:cubicBezTo>
                    <a:pt x="2211705" y="870091"/>
                    <a:pt x="1816418" y="870091"/>
                    <a:pt x="1182052" y="964389"/>
                  </a:cubicBezTo>
                  <a:cubicBezTo>
                    <a:pt x="1154430" y="977724"/>
                    <a:pt x="998220" y="981534"/>
                    <a:pt x="886777" y="993916"/>
                  </a:cubicBezTo>
                  <a:cubicBezTo>
                    <a:pt x="867727" y="995821"/>
                    <a:pt x="863918" y="996774"/>
                    <a:pt x="865823" y="979629"/>
                  </a:cubicBezTo>
                  <a:cubicBezTo>
                    <a:pt x="871538" y="927241"/>
                    <a:pt x="869633" y="873901"/>
                    <a:pt x="901065" y="824371"/>
                  </a:cubicBezTo>
                  <a:cubicBezTo>
                    <a:pt x="929640" y="779604"/>
                    <a:pt x="949643" y="729121"/>
                    <a:pt x="973455" y="680544"/>
                  </a:cubicBezTo>
                  <a:cubicBezTo>
                    <a:pt x="973455" y="680544"/>
                    <a:pt x="973455" y="680544"/>
                    <a:pt x="973455" y="680544"/>
                  </a:cubicBezTo>
                  <a:cubicBezTo>
                    <a:pt x="978218" y="498616"/>
                    <a:pt x="982027" y="315736"/>
                    <a:pt x="985838" y="133809"/>
                  </a:cubicBezTo>
                  <a:cubicBezTo>
                    <a:pt x="985838" y="112854"/>
                    <a:pt x="990600" y="101424"/>
                    <a:pt x="1012508" y="103329"/>
                  </a:cubicBezTo>
                  <a:cubicBezTo>
                    <a:pt x="1002983" y="88089"/>
                    <a:pt x="995363" y="71896"/>
                    <a:pt x="983933" y="57609"/>
                  </a:cubicBezTo>
                  <a:cubicBezTo>
                    <a:pt x="929640" y="-12876"/>
                    <a:pt x="848677" y="-19544"/>
                    <a:pt x="784860" y="42369"/>
                  </a:cubicBezTo>
                  <a:cubicBezTo>
                    <a:pt x="751523" y="74754"/>
                    <a:pt x="729615" y="112854"/>
                    <a:pt x="716280" y="156669"/>
                  </a:cubicBezTo>
                  <a:cubicBezTo>
                    <a:pt x="698183" y="211914"/>
                    <a:pt x="681990" y="269064"/>
                    <a:pt x="649605" y="318594"/>
                  </a:cubicBezTo>
                  <a:cubicBezTo>
                    <a:pt x="519113" y="519571"/>
                    <a:pt x="387667" y="719596"/>
                    <a:pt x="258127" y="921526"/>
                  </a:cubicBezTo>
                  <a:cubicBezTo>
                    <a:pt x="224790" y="972961"/>
                    <a:pt x="182880" y="1020586"/>
                    <a:pt x="160020" y="1078689"/>
                  </a:cubicBezTo>
                  <a:cubicBezTo>
                    <a:pt x="109538" y="1207276"/>
                    <a:pt x="78105" y="1342531"/>
                    <a:pt x="40005" y="1474929"/>
                  </a:cubicBezTo>
                  <a:cubicBezTo>
                    <a:pt x="33338" y="1497789"/>
                    <a:pt x="26670" y="1517791"/>
                    <a:pt x="0" y="1522554"/>
                  </a:cubicBezTo>
                  <a:cubicBezTo>
                    <a:pt x="953" y="1526364"/>
                    <a:pt x="1905" y="1531126"/>
                    <a:pt x="3810" y="1534936"/>
                  </a:cubicBezTo>
                  <a:cubicBezTo>
                    <a:pt x="103823" y="1800684"/>
                    <a:pt x="203835" y="2065479"/>
                    <a:pt x="303848" y="2331226"/>
                  </a:cubicBezTo>
                  <a:cubicBezTo>
                    <a:pt x="423863" y="2650314"/>
                    <a:pt x="544830" y="2968449"/>
                    <a:pt x="664845" y="3287536"/>
                  </a:cubicBezTo>
                  <a:cubicBezTo>
                    <a:pt x="677227" y="3284679"/>
                    <a:pt x="688658" y="3282774"/>
                    <a:pt x="701040" y="3279916"/>
                  </a:cubicBezTo>
                  <a:cubicBezTo>
                    <a:pt x="801052" y="3250389"/>
                    <a:pt x="896302" y="3208479"/>
                    <a:pt x="992505" y="3169426"/>
                  </a:cubicBezTo>
                  <a:cubicBezTo>
                    <a:pt x="1109663" y="3121801"/>
                    <a:pt x="1229677" y="3062746"/>
                    <a:pt x="1344930" y="3009406"/>
                  </a:cubicBezTo>
                  <a:cubicBezTo>
                    <a:pt x="1480185" y="2930349"/>
                    <a:pt x="2380298" y="2584591"/>
                    <a:pt x="2436495" y="2568399"/>
                  </a:cubicBezTo>
                  <a:cubicBezTo>
                    <a:pt x="2484120" y="2551254"/>
                    <a:pt x="2536508" y="2534109"/>
                    <a:pt x="2579370" y="2518869"/>
                  </a:cubicBezTo>
                  <a:cubicBezTo>
                    <a:pt x="2617470" y="2505534"/>
                    <a:pt x="2642235" y="2476959"/>
                    <a:pt x="2651760" y="2436001"/>
                  </a:cubicBezTo>
                  <a:cubicBezTo>
                    <a:pt x="2670810" y="2353134"/>
                    <a:pt x="2670810" y="2275029"/>
                    <a:pt x="2594610" y="2215974"/>
                  </a:cubicBezTo>
                  <a:cubicBezTo>
                    <a:pt x="2682240" y="2173111"/>
                    <a:pt x="2707958" y="2135964"/>
                    <a:pt x="2700338" y="2056906"/>
                  </a:cubicBezTo>
                  <a:cubicBezTo>
                    <a:pt x="2696528" y="2003566"/>
                    <a:pt x="2688908" y="1947369"/>
                    <a:pt x="2660333" y="1901649"/>
                  </a:cubicBezTo>
                  <a:close/>
                </a:path>
              </a:pathLst>
            </a:custGeom>
            <a:solidFill>
              <a:srgbClr val="FDCB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xmlns="" id="{98EC6A98-2919-4495-8902-5D3D5BD3A74D}"/>
                </a:ext>
              </a:extLst>
            </p:cNvPr>
            <p:cNvSpPr/>
            <p:nvPr/>
          </p:nvSpPr>
          <p:spPr>
            <a:xfrm>
              <a:off x="8393141" y="600492"/>
              <a:ext cx="1045799" cy="1919663"/>
            </a:xfrm>
            <a:custGeom>
              <a:avLst/>
              <a:gdLst>
                <a:gd name="connsiteX0" fmla="*/ 1460199 w 1604995"/>
                <a:gd name="connsiteY0" fmla="*/ 2946099 h 2946115"/>
                <a:gd name="connsiteX1" fmla="*/ 92409 w 1604995"/>
                <a:gd name="connsiteY1" fmla="*/ 2921334 h 2946115"/>
                <a:gd name="connsiteX2" fmla="*/ 16 w 1604995"/>
                <a:gd name="connsiteY2" fmla="*/ 2825131 h 2946115"/>
                <a:gd name="connsiteX3" fmla="*/ 48594 w 1604995"/>
                <a:gd name="connsiteY3" fmla="*/ 92409 h 2946115"/>
                <a:gd name="connsiteX4" fmla="*/ 144796 w 1604995"/>
                <a:gd name="connsiteY4" fmla="*/ 16 h 2946115"/>
                <a:gd name="connsiteX5" fmla="*/ 1512586 w 1604995"/>
                <a:gd name="connsiteY5" fmla="*/ 24781 h 2946115"/>
                <a:gd name="connsiteX6" fmla="*/ 1604979 w 1604995"/>
                <a:gd name="connsiteY6" fmla="*/ 120984 h 2946115"/>
                <a:gd name="connsiteX7" fmla="*/ 1555449 w 1604995"/>
                <a:gd name="connsiteY7" fmla="*/ 2853706 h 2946115"/>
                <a:gd name="connsiteX8" fmla="*/ 1460199 w 1604995"/>
                <a:gd name="connsiteY8" fmla="*/ 2946099 h 294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4995" h="2946115">
                  <a:moveTo>
                    <a:pt x="1460199" y="2946099"/>
                  </a:moveTo>
                  <a:lnTo>
                    <a:pt x="92409" y="2921334"/>
                  </a:lnTo>
                  <a:cubicBezTo>
                    <a:pt x="40021" y="2920381"/>
                    <a:pt x="-936" y="2877519"/>
                    <a:pt x="16" y="2825131"/>
                  </a:cubicBezTo>
                  <a:lnTo>
                    <a:pt x="48594" y="92409"/>
                  </a:lnTo>
                  <a:cubicBezTo>
                    <a:pt x="49546" y="40021"/>
                    <a:pt x="92409" y="-936"/>
                    <a:pt x="144796" y="16"/>
                  </a:cubicBezTo>
                  <a:lnTo>
                    <a:pt x="1512586" y="24781"/>
                  </a:lnTo>
                  <a:cubicBezTo>
                    <a:pt x="1564974" y="25734"/>
                    <a:pt x="1605931" y="68596"/>
                    <a:pt x="1604979" y="120984"/>
                  </a:cubicBezTo>
                  <a:lnTo>
                    <a:pt x="1555449" y="2853706"/>
                  </a:lnTo>
                  <a:cubicBezTo>
                    <a:pt x="1554496" y="2906094"/>
                    <a:pt x="1511634" y="2947051"/>
                    <a:pt x="1460199" y="294609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18">
              <a:extLst>
                <a:ext uri="{FF2B5EF4-FFF2-40B4-BE49-F238E27FC236}">
                  <a16:creationId xmlns:a16="http://schemas.microsoft.com/office/drawing/2014/main" xmlns="" id="{222A712A-5A86-4F9D-A4F4-0BB38D7EE205}"/>
                </a:ext>
              </a:extLst>
            </p:cNvPr>
            <p:cNvSpPr/>
            <p:nvPr/>
          </p:nvSpPr>
          <p:spPr>
            <a:xfrm>
              <a:off x="8458940" y="789798"/>
              <a:ext cx="909857" cy="1477745"/>
            </a:xfrm>
            <a:custGeom>
              <a:avLst/>
              <a:gdLst>
                <a:gd name="connsiteX0" fmla="*/ 1320165 w 1396365"/>
                <a:gd name="connsiteY0" fmla="*/ 2267903 h 2267902"/>
                <a:gd name="connsiteX1" fmla="*/ 36195 w 1396365"/>
                <a:gd name="connsiteY1" fmla="*/ 2245043 h 2267902"/>
                <a:gd name="connsiteX2" fmla="*/ 0 w 1396365"/>
                <a:gd name="connsiteY2" fmla="*/ 2207895 h 2267902"/>
                <a:gd name="connsiteX3" fmla="*/ 39053 w 1396365"/>
                <a:gd name="connsiteY3" fmla="*/ 36195 h 2267902"/>
                <a:gd name="connsiteX4" fmla="*/ 76200 w 1396365"/>
                <a:gd name="connsiteY4" fmla="*/ 0 h 2267902"/>
                <a:gd name="connsiteX5" fmla="*/ 1360170 w 1396365"/>
                <a:gd name="connsiteY5" fmla="*/ 22860 h 2267902"/>
                <a:gd name="connsiteX6" fmla="*/ 1396365 w 1396365"/>
                <a:gd name="connsiteY6" fmla="*/ 60007 h 2267902"/>
                <a:gd name="connsiteX7" fmla="*/ 1357313 w 1396365"/>
                <a:gd name="connsiteY7" fmla="*/ 2231708 h 2267902"/>
                <a:gd name="connsiteX8" fmla="*/ 1320165 w 1396365"/>
                <a:gd name="connsiteY8" fmla="*/ 2267903 h 226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6365" h="2267902">
                  <a:moveTo>
                    <a:pt x="1320165" y="2267903"/>
                  </a:moveTo>
                  <a:lnTo>
                    <a:pt x="36195" y="2245043"/>
                  </a:lnTo>
                  <a:cubicBezTo>
                    <a:pt x="16192" y="2245043"/>
                    <a:pt x="0" y="2227897"/>
                    <a:pt x="0" y="2207895"/>
                  </a:cubicBezTo>
                  <a:lnTo>
                    <a:pt x="39053" y="36195"/>
                  </a:lnTo>
                  <a:cubicBezTo>
                    <a:pt x="39053" y="16192"/>
                    <a:pt x="56197" y="0"/>
                    <a:pt x="76200" y="0"/>
                  </a:cubicBezTo>
                  <a:lnTo>
                    <a:pt x="1360170" y="22860"/>
                  </a:lnTo>
                  <a:cubicBezTo>
                    <a:pt x="1380173" y="22860"/>
                    <a:pt x="1396365" y="40005"/>
                    <a:pt x="1396365" y="60007"/>
                  </a:cubicBezTo>
                  <a:lnTo>
                    <a:pt x="1357313" y="2231708"/>
                  </a:lnTo>
                  <a:cubicBezTo>
                    <a:pt x="1356360" y="2251710"/>
                    <a:pt x="1340167" y="2267903"/>
                    <a:pt x="1320165" y="2267903"/>
                  </a:cubicBezTo>
                  <a:close/>
                </a:path>
              </a:pathLst>
            </a:custGeom>
            <a:solidFill>
              <a:srgbClr val="CD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19">
              <a:extLst>
                <a:ext uri="{FF2B5EF4-FFF2-40B4-BE49-F238E27FC236}">
                  <a16:creationId xmlns:a16="http://schemas.microsoft.com/office/drawing/2014/main" xmlns="" id="{A8B01D9A-D725-4C33-A035-0BC301A4C849}"/>
                </a:ext>
              </a:extLst>
            </p:cNvPr>
            <p:cNvSpPr/>
            <p:nvPr/>
          </p:nvSpPr>
          <p:spPr>
            <a:xfrm>
              <a:off x="6317093" y="1517977"/>
              <a:ext cx="1940721" cy="1844841"/>
            </a:xfrm>
            <a:custGeom>
              <a:avLst/>
              <a:gdLst>
                <a:gd name="connsiteX0" fmla="*/ 2219357 w 2978438"/>
                <a:gd name="connsiteY0" fmla="*/ 5459 h 2831285"/>
                <a:gd name="connsiteX1" fmla="*/ 2265077 w 2978438"/>
                <a:gd name="connsiteY1" fmla="*/ 24509 h 2831285"/>
                <a:gd name="connsiteX2" fmla="*/ 2973737 w 2978438"/>
                <a:gd name="connsiteY2" fmla="*/ 1905696 h 2831285"/>
                <a:gd name="connsiteX3" fmla="*/ 2957544 w 2978438"/>
                <a:gd name="connsiteY3" fmla="*/ 1943796 h 2831285"/>
                <a:gd name="connsiteX4" fmla="*/ 627729 w 2978438"/>
                <a:gd name="connsiteY4" fmla="*/ 2822954 h 2831285"/>
                <a:gd name="connsiteX5" fmla="*/ 588677 w 2978438"/>
                <a:gd name="connsiteY5" fmla="*/ 2828669 h 2831285"/>
                <a:gd name="connsiteX6" fmla="*/ 361029 w 2978438"/>
                <a:gd name="connsiteY6" fmla="*/ 2400996 h 2831285"/>
                <a:gd name="connsiteX7" fmla="*/ 126714 w 2978438"/>
                <a:gd name="connsiteY7" fmla="*/ 1732341 h 2831285"/>
                <a:gd name="connsiteX8" fmla="*/ 36226 w 2978438"/>
                <a:gd name="connsiteY8" fmla="*/ 1268474 h 2831285"/>
                <a:gd name="connsiteX9" fmla="*/ 31 w 2978438"/>
                <a:gd name="connsiteY9" fmla="*/ 826514 h 2831285"/>
                <a:gd name="connsiteX10" fmla="*/ 7651 w 2978438"/>
                <a:gd name="connsiteY10" fmla="*/ 794129 h 2831285"/>
                <a:gd name="connsiteX11" fmla="*/ 40989 w 2978438"/>
                <a:gd name="connsiteY11" fmla="*/ 773173 h 2831285"/>
                <a:gd name="connsiteX12" fmla="*/ 2219357 w 2978438"/>
                <a:gd name="connsiteY12" fmla="*/ 5459 h 2831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78438" h="2831285">
                  <a:moveTo>
                    <a:pt x="2219357" y="5459"/>
                  </a:moveTo>
                  <a:cubicBezTo>
                    <a:pt x="2244122" y="-4066"/>
                    <a:pt x="2258409" y="-3114"/>
                    <a:pt x="2265077" y="24509"/>
                  </a:cubicBezTo>
                  <a:cubicBezTo>
                    <a:pt x="2275554" y="32129"/>
                    <a:pt x="2957544" y="1867596"/>
                    <a:pt x="2973737" y="1905696"/>
                  </a:cubicBezTo>
                  <a:cubicBezTo>
                    <a:pt x="2982309" y="1926651"/>
                    <a:pt x="2980404" y="1935224"/>
                    <a:pt x="2957544" y="1943796"/>
                  </a:cubicBezTo>
                  <a:cubicBezTo>
                    <a:pt x="2807049" y="1998089"/>
                    <a:pt x="850614" y="2742944"/>
                    <a:pt x="627729" y="2822954"/>
                  </a:cubicBezTo>
                  <a:cubicBezTo>
                    <a:pt x="615347" y="2827716"/>
                    <a:pt x="602964" y="2835336"/>
                    <a:pt x="588677" y="2828669"/>
                  </a:cubicBezTo>
                  <a:cubicBezTo>
                    <a:pt x="504857" y="2690556"/>
                    <a:pt x="427704" y="2548634"/>
                    <a:pt x="361029" y="2400996"/>
                  </a:cubicBezTo>
                  <a:cubicBezTo>
                    <a:pt x="263874" y="2184779"/>
                    <a:pt x="184816" y="1962846"/>
                    <a:pt x="126714" y="1732341"/>
                  </a:cubicBezTo>
                  <a:cubicBezTo>
                    <a:pt x="87661" y="1578989"/>
                    <a:pt x="57181" y="1423731"/>
                    <a:pt x="36226" y="1268474"/>
                  </a:cubicBezTo>
                  <a:cubicBezTo>
                    <a:pt x="20986" y="1158936"/>
                    <a:pt x="31" y="863661"/>
                    <a:pt x="31" y="826514"/>
                  </a:cubicBezTo>
                  <a:cubicBezTo>
                    <a:pt x="31" y="815084"/>
                    <a:pt x="-921" y="803654"/>
                    <a:pt x="7651" y="794129"/>
                  </a:cubicBezTo>
                  <a:cubicBezTo>
                    <a:pt x="14319" y="779841"/>
                    <a:pt x="28606" y="777936"/>
                    <a:pt x="40989" y="773173"/>
                  </a:cubicBezTo>
                  <a:cubicBezTo>
                    <a:pt x="314357" y="675066"/>
                    <a:pt x="2105057" y="48321"/>
                    <a:pt x="2219357" y="5459"/>
                  </a:cubicBezTo>
                  <a:close/>
                </a:path>
              </a:pathLst>
            </a:custGeom>
            <a:solidFill>
              <a:srgbClr val="D2B7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0">
              <a:extLst>
                <a:ext uri="{FF2B5EF4-FFF2-40B4-BE49-F238E27FC236}">
                  <a16:creationId xmlns:a16="http://schemas.microsoft.com/office/drawing/2014/main" xmlns="" id="{76EAC820-B4F9-4B23-A39C-5F2EE7046C8C}"/>
                </a:ext>
              </a:extLst>
            </p:cNvPr>
            <p:cNvSpPr/>
            <p:nvPr/>
          </p:nvSpPr>
          <p:spPr>
            <a:xfrm>
              <a:off x="9780843" y="3331599"/>
              <a:ext cx="1136453" cy="987782"/>
            </a:xfrm>
            <a:custGeom>
              <a:avLst/>
              <a:gdLst>
                <a:gd name="connsiteX0" fmla="*/ 603980 w 1744122"/>
                <a:gd name="connsiteY0" fmla="*/ 1515955 h 1515954"/>
                <a:gd name="connsiteX1" fmla="*/ 18193 w 1744122"/>
                <a:gd name="connsiteY1" fmla="*/ 836822 h 1515954"/>
                <a:gd name="connsiteX2" fmla="*/ 24860 w 1744122"/>
                <a:gd name="connsiteY2" fmla="*/ 774910 h 1515954"/>
                <a:gd name="connsiteX3" fmla="*/ 1165003 w 1744122"/>
                <a:gd name="connsiteY3" fmla="*/ 8147 h 1515954"/>
                <a:gd name="connsiteX4" fmla="*/ 1203103 w 1744122"/>
                <a:gd name="connsiteY4" fmla="*/ 11958 h 1515954"/>
                <a:gd name="connsiteX5" fmla="*/ 1744123 w 1744122"/>
                <a:gd name="connsiteY5" fmla="*/ 619652 h 1515954"/>
                <a:gd name="connsiteX6" fmla="*/ 1651730 w 1744122"/>
                <a:gd name="connsiteY6" fmla="*/ 733000 h 1515954"/>
                <a:gd name="connsiteX7" fmla="*/ 684943 w 1744122"/>
                <a:gd name="connsiteY7" fmla="*/ 1478808 h 1515954"/>
                <a:gd name="connsiteX8" fmla="*/ 603980 w 1744122"/>
                <a:gd name="connsiteY8" fmla="*/ 1515955 h 151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122" h="1515954">
                  <a:moveTo>
                    <a:pt x="603980" y="1515955"/>
                  </a:moveTo>
                  <a:cubicBezTo>
                    <a:pt x="458248" y="1343552"/>
                    <a:pt x="53435" y="876827"/>
                    <a:pt x="18193" y="836822"/>
                  </a:cubicBezTo>
                  <a:cubicBezTo>
                    <a:pt x="-7525" y="807295"/>
                    <a:pt x="-6572" y="797770"/>
                    <a:pt x="24860" y="774910"/>
                  </a:cubicBezTo>
                  <a:cubicBezTo>
                    <a:pt x="86773" y="728238"/>
                    <a:pt x="1084993" y="63392"/>
                    <a:pt x="1165003" y="8147"/>
                  </a:cubicBezTo>
                  <a:cubicBezTo>
                    <a:pt x="1181195" y="-3283"/>
                    <a:pt x="1188816" y="-3283"/>
                    <a:pt x="1203103" y="11958"/>
                  </a:cubicBezTo>
                  <a:cubicBezTo>
                    <a:pt x="1383125" y="214840"/>
                    <a:pt x="1564100" y="416770"/>
                    <a:pt x="1744123" y="619652"/>
                  </a:cubicBezTo>
                  <a:cubicBezTo>
                    <a:pt x="1724120" y="666325"/>
                    <a:pt x="1685068" y="698710"/>
                    <a:pt x="1651730" y="733000"/>
                  </a:cubicBezTo>
                  <a:cubicBezTo>
                    <a:pt x="1365028" y="1027322"/>
                    <a:pt x="1044988" y="1278783"/>
                    <a:pt x="684943" y="1478808"/>
                  </a:cubicBezTo>
                  <a:cubicBezTo>
                    <a:pt x="659225" y="1492142"/>
                    <a:pt x="634460" y="1510240"/>
                    <a:pt x="603980" y="1515955"/>
                  </a:cubicBezTo>
                  <a:close/>
                </a:path>
              </a:pathLst>
            </a:custGeom>
            <a:solidFill>
              <a:srgbClr val="D2B7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1">
              <a:extLst>
                <a:ext uri="{FF2B5EF4-FFF2-40B4-BE49-F238E27FC236}">
                  <a16:creationId xmlns:a16="http://schemas.microsoft.com/office/drawing/2014/main" xmlns="" id="{CEB46D5D-9013-4D22-AA7A-0E67FC74821F}"/>
                </a:ext>
              </a:extLst>
            </p:cNvPr>
            <p:cNvSpPr/>
            <p:nvPr/>
          </p:nvSpPr>
          <p:spPr>
            <a:xfrm>
              <a:off x="9074929" y="1948035"/>
              <a:ext cx="1306754" cy="1894074"/>
            </a:xfrm>
            <a:custGeom>
              <a:avLst/>
              <a:gdLst>
                <a:gd name="connsiteX0" fmla="*/ 2005485 w 2005484"/>
                <a:gd name="connsiteY0" fmla="*/ 2294387 h 2906844"/>
                <a:gd name="connsiteX1" fmla="*/ 1502564 w 2005484"/>
                <a:gd name="connsiteY1" fmla="*/ 2638239 h 2906844"/>
                <a:gd name="connsiteX2" fmla="*/ 1095847 w 2005484"/>
                <a:gd name="connsiteY2" fmla="*/ 2906845 h 2906844"/>
                <a:gd name="connsiteX3" fmla="*/ 725324 w 2005484"/>
                <a:gd name="connsiteY3" fmla="*/ 2624904 h 2906844"/>
                <a:gd name="connsiteX4" fmla="*/ 351944 w 2005484"/>
                <a:gd name="connsiteY4" fmla="*/ 2177229 h 2906844"/>
                <a:gd name="connsiteX5" fmla="*/ 249074 w 2005484"/>
                <a:gd name="connsiteY5" fmla="*/ 2015304 h 2906844"/>
                <a:gd name="connsiteX6" fmla="*/ 227167 w 2005484"/>
                <a:gd name="connsiteY6" fmla="*/ 1910529 h 2906844"/>
                <a:gd name="connsiteX7" fmla="*/ 220499 w 2005484"/>
                <a:gd name="connsiteY7" fmla="*/ 1660974 h 2906844"/>
                <a:gd name="connsiteX8" fmla="*/ 201449 w 2005484"/>
                <a:gd name="connsiteY8" fmla="*/ 1409514 h 2906844"/>
                <a:gd name="connsiteX9" fmla="*/ 320512 w 2005484"/>
                <a:gd name="connsiteY9" fmla="*/ 1135194 h 2906844"/>
                <a:gd name="connsiteX10" fmla="*/ 329084 w 2005484"/>
                <a:gd name="connsiteY10" fmla="*/ 1108524 h 2906844"/>
                <a:gd name="connsiteX11" fmla="*/ 238597 w 2005484"/>
                <a:gd name="connsiteY11" fmla="*/ 865637 h 2906844"/>
                <a:gd name="connsiteX12" fmla="*/ 210974 w 2005484"/>
                <a:gd name="connsiteY12" fmla="*/ 813249 h 2906844"/>
                <a:gd name="connsiteX13" fmla="*/ 88102 w 2005484"/>
                <a:gd name="connsiteY13" fmla="*/ 479874 h 2906844"/>
                <a:gd name="connsiteX14" fmla="*/ 12855 w 2005484"/>
                <a:gd name="connsiteY14" fmla="*/ 237939 h 2906844"/>
                <a:gd name="connsiteX15" fmla="*/ 472 w 2005484"/>
                <a:gd name="connsiteY15" fmla="*/ 117924 h 2906844"/>
                <a:gd name="connsiteX16" fmla="*/ 108105 w 2005484"/>
                <a:gd name="connsiteY16" fmla="*/ 3624 h 2906844"/>
                <a:gd name="connsiteX17" fmla="*/ 188114 w 2005484"/>
                <a:gd name="connsiteY17" fmla="*/ 767 h 2906844"/>
                <a:gd name="connsiteX18" fmla="*/ 284317 w 2005484"/>
                <a:gd name="connsiteY18" fmla="*/ 69347 h 2906844"/>
                <a:gd name="connsiteX19" fmla="*/ 410999 w 2005484"/>
                <a:gd name="connsiteY19" fmla="*/ 318902 h 2906844"/>
                <a:gd name="connsiteX20" fmla="*/ 474817 w 2005484"/>
                <a:gd name="connsiteY20" fmla="*/ 467492 h 2906844"/>
                <a:gd name="connsiteX21" fmla="*/ 664364 w 2005484"/>
                <a:gd name="connsiteY21" fmla="*/ 835157 h 2906844"/>
                <a:gd name="connsiteX22" fmla="*/ 689130 w 2005484"/>
                <a:gd name="connsiteY22" fmla="*/ 841824 h 2906844"/>
                <a:gd name="connsiteX23" fmla="*/ 758662 w 2005484"/>
                <a:gd name="connsiteY23" fmla="*/ 815154 h 2906844"/>
                <a:gd name="connsiteX24" fmla="*/ 940589 w 2005484"/>
                <a:gd name="connsiteY24" fmla="*/ 830394 h 2906844"/>
                <a:gd name="connsiteX25" fmla="*/ 987262 w 2005484"/>
                <a:gd name="connsiteY25" fmla="*/ 857064 h 2906844"/>
                <a:gd name="connsiteX26" fmla="*/ 1163474 w 2005484"/>
                <a:gd name="connsiteY26" fmla="*/ 918024 h 2906844"/>
                <a:gd name="connsiteX27" fmla="*/ 1332067 w 2005484"/>
                <a:gd name="connsiteY27" fmla="*/ 979937 h 2906844"/>
                <a:gd name="connsiteX28" fmla="*/ 1627342 w 2005484"/>
                <a:gd name="connsiteY28" fmla="*/ 1078997 h 2906844"/>
                <a:gd name="connsiteX29" fmla="*/ 1854037 w 2005484"/>
                <a:gd name="connsiteY29" fmla="*/ 1292357 h 2906844"/>
                <a:gd name="connsiteX30" fmla="*/ 1879755 w 2005484"/>
                <a:gd name="connsiteY30" fmla="*/ 1525719 h 2906844"/>
                <a:gd name="connsiteX31" fmla="*/ 1927380 w 2005484"/>
                <a:gd name="connsiteY31" fmla="*/ 2072454 h 2906844"/>
                <a:gd name="connsiteX32" fmla="*/ 2005485 w 2005484"/>
                <a:gd name="connsiteY32" fmla="*/ 2294387 h 290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5484" h="2906844">
                  <a:moveTo>
                    <a:pt x="2005485" y="2294387"/>
                  </a:moveTo>
                  <a:cubicBezTo>
                    <a:pt x="1837844" y="2408687"/>
                    <a:pt x="1670205" y="2523939"/>
                    <a:pt x="1502564" y="2638239"/>
                  </a:cubicBezTo>
                  <a:cubicBezTo>
                    <a:pt x="1371119" y="2727775"/>
                    <a:pt x="1229197" y="2818262"/>
                    <a:pt x="1095847" y="2906845"/>
                  </a:cubicBezTo>
                  <a:cubicBezTo>
                    <a:pt x="1025362" y="2854457"/>
                    <a:pt x="855817" y="2739204"/>
                    <a:pt x="725324" y="2624904"/>
                  </a:cubicBezTo>
                  <a:cubicBezTo>
                    <a:pt x="577687" y="2495364"/>
                    <a:pt x="465292" y="2336297"/>
                    <a:pt x="351944" y="2177229"/>
                  </a:cubicBezTo>
                  <a:cubicBezTo>
                    <a:pt x="314797" y="2124842"/>
                    <a:pt x="271934" y="2076264"/>
                    <a:pt x="249074" y="2015304"/>
                  </a:cubicBezTo>
                  <a:cubicBezTo>
                    <a:pt x="235739" y="1981014"/>
                    <a:pt x="229072" y="1945772"/>
                    <a:pt x="227167" y="1910529"/>
                  </a:cubicBezTo>
                  <a:cubicBezTo>
                    <a:pt x="223357" y="1827662"/>
                    <a:pt x="224309" y="1743842"/>
                    <a:pt x="220499" y="1660974"/>
                  </a:cubicBezTo>
                  <a:cubicBezTo>
                    <a:pt x="216689" y="1577154"/>
                    <a:pt x="209069" y="1493334"/>
                    <a:pt x="201449" y="1409514"/>
                  </a:cubicBezTo>
                  <a:cubicBezTo>
                    <a:pt x="191924" y="1296167"/>
                    <a:pt x="209069" y="1195202"/>
                    <a:pt x="320512" y="1135194"/>
                  </a:cubicBezTo>
                  <a:cubicBezTo>
                    <a:pt x="332894" y="1128527"/>
                    <a:pt x="334799" y="1121859"/>
                    <a:pt x="329084" y="1108524"/>
                  </a:cubicBezTo>
                  <a:cubicBezTo>
                    <a:pt x="298605" y="1027562"/>
                    <a:pt x="268124" y="946599"/>
                    <a:pt x="238597" y="865637"/>
                  </a:cubicBezTo>
                  <a:cubicBezTo>
                    <a:pt x="221452" y="852302"/>
                    <a:pt x="217642" y="831347"/>
                    <a:pt x="210974" y="813249"/>
                  </a:cubicBezTo>
                  <a:cubicBezTo>
                    <a:pt x="170017" y="701807"/>
                    <a:pt x="129059" y="591317"/>
                    <a:pt x="88102" y="479874"/>
                  </a:cubicBezTo>
                  <a:cubicBezTo>
                    <a:pt x="62384" y="399864"/>
                    <a:pt x="34762" y="319854"/>
                    <a:pt x="12855" y="237939"/>
                  </a:cubicBezTo>
                  <a:cubicBezTo>
                    <a:pt x="2377" y="198887"/>
                    <a:pt x="-1433" y="157929"/>
                    <a:pt x="472" y="117924"/>
                  </a:cubicBezTo>
                  <a:cubicBezTo>
                    <a:pt x="4282" y="55059"/>
                    <a:pt x="45239" y="10292"/>
                    <a:pt x="108105" y="3624"/>
                  </a:cubicBezTo>
                  <a:cubicBezTo>
                    <a:pt x="134774" y="767"/>
                    <a:pt x="161444" y="-1138"/>
                    <a:pt x="188114" y="767"/>
                  </a:cubicBezTo>
                  <a:cubicBezTo>
                    <a:pt x="236692" y="3624"/>
                    <a:pt x="263362" y="30294"/>
                    <a:pt x="284317" y="69347"/>
                  </a:cubicBezTo>
                  <a:cubicBezTo>
                    <a:pt x="329084" y="151262"/>
                    <a:pt x="370994" y="235082"/>
                    <a:pt x="410999" y="318902"/>
                  </a:cubicBezTo>
                  <a:cubicBezTo>
                    <a:pt x="428144" y="370337"/>
                    <a:pt x="463387" y="413199"/>
                    <a:pt x="474817" y="467492"/>
                  </a:cubicBezTo>
                  <a:cubicBezTo>
                    <a:pt x="527205" y="596079"/>
                    <a:pt x="601499" y="713237"/>
                    <a:pt x="664364" y="835157"/>
                  </a:cubicBezTo>
                  <a:cubicBezTo>
                    <a:pt x="671032" y="847539"/>
                    <a:pt x="677699" y="846587"/>
                    <a:pt x="689130" y="841824"/>
                  </a:cubicBezTo>
                  <a:cubicBezTo>
                    <a:pt x="711989" y="832299"/>
                    <a:pt x="734849" y="823727"/>
                    <a:pt x="758662" y="815154"/>
                  </a:cubicBezTo>
                  <a:cubicBezTo>
                    <a:pt x="821527" y="793247"/>
                    <a:pt x="882487" y="799914"/>
                    <a:pt x="940589" y="830394"/>
                  </a:cubicBezTo>
                  <a:cubicBezTo>
                    <a:pt x="956782" y="838967"/>
                    <a:pt x="973927" y="845634"/>
                    <a:pt x="987262" y="857064"/>
                  </a:cubicBezTo>
                  <a:cubicBezTo>
                    <a:pt x="1038697" y="898974"/>
                    <a:pt x="1096799" y="915167"/>
                    <a:pt x="1163474" y="918024"/>
                  </a:cubicBezTo>
                  <a:cubicBezTo>
                    <a:pt x="1225387" y="919929"/>
                    <a:pt x="1281585" y="947552"/>
                    <a:pt x="1332067" y="979937"/>
                  </a:cubicBezTo>
                  <a:cubicBezTo>
                    <a:pt x="1422555" y="1037087"/>
                    <a:pt x="1520662" y="1066614"/>
                    <a:pt x="1627342" y="1078997"/>
                  </a:cubicBezTo>
                  <a:cubicBezTo>
                    <a:pt x="1758787" y="1093284"/>
                    <a:pt x="1824510" y="1162817"/>
                    <a:pt x="1854037" y="1292357"/>
                  </a:cubicBezTo>
                  <a:cubicBezTo>
                    <a:pt x="1871182" y="1369509"/>
                    <a:pt x="1872135" y="1448567"/>
                    <a:pt x="1879755" y="1525719"/>
                  </a:cubicBezTo>
                  <a:cubicBezTo>
                    <a:pt x="1896899" y="1707647"/>
                    <a:pt x="1902614" y="1890527"/>
                    <a:pt x="1927380" y="2072454"/>
                  </a:cubicBezTo>
                  <a:cubicBezTo>
                    <a:pt x="1940714" y="2151512"/>
                    <a:pt x="1967385" y="2224854"/>
                    <a:pt x="2005485" y="2294387"/>
                  </a:cubicBezTo>
                  <a:close/>
                </a:path>
              </a:pathLst>
            </a:custGeom>
            <a:solidFill>
              <a:srgbClr val="FECB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8">
              <a:extLst>
                <a:ext uri="{FF2B5EF4-FFF2-40B4-BE49-F238E27FC236}">
                  <a16:creationId xmlns:a16="http://schemas.microsoft.com/office/drawing/2014/main" xmlns="" id="{C5BAA788-04C0-4E78-BDC8-CD3F323F79B4}"/>
                </a:ext>
              </a:extLst>
            </p:cNvPr>
            <p:cNvSpPr/>
            <p:nvPr/>
          </p:nvSpPr>
          <p:spPr>
            <a:xfrm>
              <a:off x="8820761" y="1893908"/>
              <a:ext cx="185604" cy="184965"/>
            </a:xfrm>
            <a:custGeom>
              <a:avLst/>
              <a:gdLst>
                <a:gd name="connsiteX0" fmla="*/ 11 w 284849"/>
                <a:gd name="connsiteY0" fmla="*/ 139076 h 283866"/>
                <a:gd name="connsiteX1" fmla="*/ 142886 w 284849"/>
                <a:gd name="connsiteY1" fmla="*/ 11 h 283866"/>
                <a:gd name="connsiteX2" fmla="*/ 284808 w 284849"/>
                <a:gd name="connsiteY2" fmla="*/ 143838 h 283866"/>
                <a:gd name="connsiteX3" fmla="*/ 140981 w 284849"/>
                <a:gd name="connsiteY3" fmla="*/ 283856 h 283866"/>
                <a:gd name="connsiteX4" fmla="*/ 11 w 284849"/>
                <a:gd name="connsiteY4" fmla="*/ 139076 h 28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849" h="283866">
                  <a:moveTo>
                    <a:pt x="11" y="139076"/>
                  </a:moveTo>
                  <a:cubicBezTo>
                    <a:pt x="963" y="60019"/>
                    <a:pt x="62876" y="-942"/>
                    <a:pt x="142886" y="11"/>
                  </a:cubicBezTo>
                  <a:cubicBezTo>
                    <a:pt x="222896" y="11"/>
                    <a:pt x="286713" y="65733"/>
                    <a:pt x="284808" y="143838"/>
                  </a:cubicBezTo>
                  <a:cubicBezTo>
                    <a:pt x="282903" y="220991"/>
                    <a:pt x="218133" y="284808"/>
                    <a:pt x="140981" y="283856"/>
                  </a:cubicBezTo>
                  <a:cubicBezTo>
                    <a:pt x="61923" y="282903"/>
                    <a:pt x="-942" y="219086"/>
                    <a:pt x="11" y="13907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0">
              <a:extLst>
                <a:ext uri="{FF2B5EF4-FFF2-40B4-BE49-F238E27FC236}">
                  <a16:creationId xmlns:a16="http://schemas.microsoft.com/office/drawing/2014/main" xmlns="" id="{1799FAFA-3859-4B03-9047-61DAA215783A}"/>
                </a:ext>
              </a:extLst>
            </p:cNvPr>
            <p:cNvSpPr/>
            <p:nvPr/>
          </p:nvSpPr>
          <p:spPr>
            <a:xfrm>
              <a:off x="8879065" y="1951626"/>
              <a:ext cx="67046" cy="67668"/>
            </a:xfrm>
            <a:custGeom>
              <a:avLst/>
              <a:gdLst>
                <a:gd name="connsiteX0" fmla="*/ 102898 w 102897"/>
                <a:gd name="connsiteY0" fmla="*/ 51435 h 103851"/>
                <a:gd name="connsiteX1" fmla="*/ 53368 w 102897"/>
                <a:gd name="connsiteY1" fmla="*/ 103822 h 103851"/>
                <a:gd name="connsiteX2" fmla="*/ 28 w 102897"/>
                <a:gd name="connsiteY2" fmla="*/ 54292 h 103851"/>
                <a:gd name="connsiteX3" fmla="*/ 51463 w 102897"/>
                <a:gd name="connsiteY3" fmla="*/ 0 h 103851"/>
                <a:gd name="connsiteX4" fmla="*/ 102898 w 102897"/>
                <a:gd name="connsiteY4" fmla="*/ 51435 h 10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97" h="103851">
                  <a:moveTo>
                    <a:pt x="102898" y="51435"/>
                  </a:moveTo>
                  <a:cubicBezTo>
                    <a:pt x="102898" y="80010"/>
                    <a:pt x="81943" y="102870"/>
                    <a:pt x="53368" y="103822"/>
                  </a:cubicBezTo>
                  <a:cubicBezTo>
                    <a:pt x="25745" y="104775"/>
                    <a:pt x="1933" y="81915"/>
                    <a:pt x="28" y="54292"/>
                  </a:cubicBezTo>
                  <a:cubicBezTo>
                    <a:pt x="-925" y="24765"/>
                    <a:pt x="22888" y="0"/>
                    <a:pt x="51463" y="0"/>
                  </a:cubicBezTo>
                  <a:cubicBezTo>
                    <a:pt x="79085" y="0"/>
                    <a:pt x="102898" y="23813"/>
                    <a:pt x="102898" y="51435"/>
                  </a:cubicBezTo>
                  <a:close/>
                </a:path>
              </a:pathLst>
            </a:custGeom>
            <a:solidFill>
              <a:srgbClr val="FCF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35">
            <a:extLst>
              <a:ext uri="{FF2B5EF4-FFF2-40B4-BE49-F238E27FC236}">
                <a16:creationId xmlns:a16="http://schemas.microsoft.com/office/drawing/2014/main" xmlns="" id="{C68F8FDD-10E0-4B72-B551-DE2CA10F2D7E}"/>
              </a:ext>
            </a:extLst>
          </p:cNvPr>
          <p:cNvGrpSpPr/>
          <p:nvPr/>
        </p:nvGrpSpPr>
        <p:grpSpPr>
          <a:xfrm flipH="1">
            <a:off x="1261718" y="1831505"/>
            <a:ext cx="3322736" cy="584775"/>
            <a:chOff x="6147655" y="2385508"/>
            <a:chExt cx="5371734" cy="945383"/>
          </a:xfrm>
        </p:grpSpPr>
        <p:sp>
          <p:nvSpPr>
            <p:cNvPr id="29" name="TextBox 32">
              <a:extLst>
                <a:ext uri="{FF2B5EF4-FFF2-40B4-BE49-F238E27FC236}">
                  <a16:creationId xmlns:a16="http://schemas.microsoft.com/office/drawing/2014/main" xmlns="" id="{4E2E45FF-A16A-49A3-A946-28B8A5858C69}"/>
                </a:ext>
              </a:extLst>
            </p:cNvPr>
            <p:cNvSpPr txBox="1"/>
            <p:nvPr/>
          </p:nvSpPr>
          <p:spPr>
            <a:xfrm>
              <a:off x="6147655" y="2385508"/>
              <a:ext cx="2143761" cy="94538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3200" b="1" dirty="0" smtClean="0">
                  <a:solidFill>
                    <a:srgbClr val="D2B75D"/>
                  </a:solidFill>
                  <a:cs typeface="Arial" pitchFamily="34" charset="0"/>
                </a:rPr>
                <a:t>Text</a:t>
              </a:r>
              <a:endParaRPr lang="ko-KR" altLang="en-US" sz="3200" b="1" dirty="0">
                <a:solidFill>
                  <a:srgbClr val="D2B75D"/>
                </a:solidFill>
                <a:cs typeface="Arial" pitchFamily="34" charset="0"/>
              </a:endParaRPr>
            </a:p>
          </p:txBody>
        </p:sp>
        <p:sp>
          <p:nvSpPr>
            <p:cNvPr id="30" name="TextBox 33">
              <a:extLst>
                <a:ext uri="{FF2B5EF4-FFF2-40B4-BE49-F238E27FC236}">
                  <a16:creationId xmlns:a16="http://schemas.microsoft.com/office/drawing/2014/main" xmlns="" id="{73FCD858-444E-48E5-B6EC-E641950716F7}"/>
                </a:ext>
              </a:extLst>
            </p:cNvPr>
            <p:cNvSpPr txBox="1"/>
            <p:nvPr/>
          </p:nvSpPr>
          <p:spPr>
            <a:xfrm>
              <a:off x="8191289" y="2471752"/>
              <a:ext cx="3328100" cy="49757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Modern</a:t>
              </a:r>
              <a:endPara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5" name="Group 35">
            <a:extLst>
              <a:ext uri="{FF2B5EF4-FFF2-40B4-BE49-F238E27FC236}">
                <a16:creationId xmlns:a16="http://schemas.microsoft.com/office/drawing/2014/main" xmlns="" id="{C68F8FDD-10E0-4B72-B551-DE2CA10F2D7E}"/>
              </a:ext>
            </a:extLst>
          </p:cNvPr>
          <p:cNvGrpSpPr/>
          <p:nvPr/>
        </p:nvGrpSpPr>
        <p:grpSpPr>
          <a:xfrm flipH="1">
            <a:off x="1249676" y="2492682"/>
            <a:ext cx="3322736" cy="584775"/>
            <a:chOff x="6147655" y="2385508"/>
            <a:chExt cx="5371734" cy="945383"/>
          </a:xfrm>
        </p:grpSpPr>
        <p:sp>
          <p:nvSpPr>
            <p:cNvPr id="46" name="TextBox 32">
              <a:extLst>
                <a:ext uri="{FF2B5EF4-FFF2-40B4-BE49-F238E27FC236}">
                  <a16:creationId xmlns:a16="http://schemas.microsoft.com/office/drawing/2014/main" xmlns="" id="{4E2E45FF-A16A-49A3-A946-28B8A5858C69}"/>
                </a:ext>
              </a:extLst>
            </p:cNvPr>
            <p:cNvSpPr txBox="1"/>
            <p:nvPr/>
          </p:nvSpPr>
          <p:spPr>
            <a:xfrm>
              <a:off x="6147655" y="2385508"/>
              <a:ext cx="2143761" cy="94538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3200" b="1" dirty="0" smtClean="0">
                  <a:solidFill>
                    <a:srgbClr val="D2B75D"/>
                  </a:solidFill>
                  <a:cs typeface="Arial" pitchFamily="34" charset="0"/>
                </a:rPr>
                <a:t>Text</a:t>
              </a:r>
              <a:endParaRPr lang="ko-KR" altLang="en-US" sz="3200" b="1" dirty="0">
                <a:solidFill>
                  <a:srgbClr val="D2B75D"/>
                </a:solidFill>
                <a:cs typeface="Arial" pitchFamily="34" charset="0"/>
              </a:endParaRPr>
            </a:p>
          </p:txBody>
        </p:sp>
        <p:sp>
          <p:nvSpPr>
            <p:cNvPr id="47" name="TextBox 33">
              <a:extLst>
                <a:ext uri="{FF2B5EF4-FFF2-40B4-BE49-F238E27FC236}">
                  <a16:creationId xmlns:a16="http://schemas.microsoft.com/office/drawing/2014/main" xmlns="" id="{73FCD858-444E-48E5-B6EC-E641950716F7}"/>
                </a:ext>
              </a:extLst>
            </p:cNvPr>
            <p:cNvSpPr txBox="1"/>
            <p:nvPr/>
          </p:nvSpPr>
          <p:spPr>
            <a:xfrm>
              <a:off x="8191289" y="2471752"/>
              <a:ext cx="3328100" cy="49757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Modern</a:t>
              </a:r>
              <a:endPara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8" name="Group 35">
            <a:extLst>
              <a:ext uri="{FF2B5EF4-FFF2-40B4-BE49-F238E27FC236}">
                <a16:creationId xmlns:a16="http://schemas.microsoft.com/office/drawing/2014/main" xmlns="" id="{C68F8FDD-10E0-4B72-B551-DE2CA10F2D7E}"/>
              </a:ext>
            </a:extLst>
          </p:cNvPr>
          <p:cNvGrpSpPr/>
          <p:nvPr/>
        </p:nvGrpSpPr>
        <p:grpSpPr>
          <a:xfrm flipH="1">
            <a:off x="1224390" y="3776727"/>
            <a:ext cx="3322736" cy="584775"/>
            <a:chOff x="6147655" y="2385508"/>
            <a:chExt cx="5371734" cy="945383"/>
          </a:xfrm>
        </p:grpSpPr>
        <p:sp>
          <p:nvSpPr>
            <p:cNvPr id="49" name="TextBox 32">
              <a:extLst>
                <a:ext uri="{FF2B5EF4-FFF2-40B4-BE49-F238E27FC236}">
                  <a16:creationId xmlns:a16="http://schemas.microsoft.com/office/drawing/2014/main" xmlns="" id="{4E2E45FF-A16A-49A3-A946-28B8A5858C69}"/>
                </a:ext>
              </a:extLst>
            </p:cNvPr>
            <p:cNvSpPr txBox="1"/>
            <p:nvPr/>
          </p:nvSpPr>
          <p:spPr>
            <a:xfrm>
              <a:off x="6147655" y="2385508"/>
              <a:ext cx="2143761" cy="94538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3200" b="1" dirty="0" smtClean="0">
                  <a:solidFill>
                    <a:srgbClr val="D2B75D"/>
                  </a:solidFill>
                  <a:cs typeface="Arial" pitchFamily="34" charset="0"/>
                </a:rPr>
                <a:t>Text</a:t>
              </a:r>
              <a:endParaRPr lang="ko-KR" altLang="en-US" sz="3200" b="1" dirty="0">
                <a:solidFill>
                  <a:srgbClr val="D2B75D"/>
                </a:solidFill>
                <a:cs typeface="Arial" pitchFamily="34" charset="0"/>
              </a:endParaRPr>
            </a:p>
          </p:txBody>
        </p:sp>
        <p:sp>
          <p:nvSpPr>
            <p:cNvPr id="50" name="TextBox 33">
              <a:extLst>
                <a:ext uri="{FF2B5EF4-FFF2-40B4-BE49-F238E27FC236}">
                  <a16:creationId xmlns:a16="http://schemas.microsoft.com/office/drawing/2014/main" xmlns="" id="{73FCD858-444E-48E5-B6EC-E641950716F7}"/>
                </a:ext>
              </a:extLst>
            </p:cNvPr>
            <p:cNvSpPr txBox="1"/>
            <p:nvPr/>
          </p:nvSpPr>
          <p:spPr>
            <a:xfrm>
              <a:off x="8191289" y="2471752"/>
              <a:ext cx="3328100" cy="49757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Modern</a:t>
              </a:r>
              <a:endPara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1" name="Group 35">
            <a:extLst>
              <a:ext uri="{FF2B5EF4-FFF2-40B4-BE49-F238E27FC236}">
                <a16:creationId xmlns:a16="http://schemas.microsoft.com/office/drawing/2014/main" xmlns="" id="{C68F8FDD-10E0-4B72-B551-DE2CA10F2D7E}"/>
              </a:ext>
            </a:extLst>
          </p:cNvPr>
          <p:cNvGrpSpPr/>
          <p:nvPr/>
        </p:nvGrpSpPr>
        <p:grpSpPr>
          <a:xfrm flipH="1">
            <a:off x="1225315" y="3110506"/>
            <a:ext cx="3322736" cy="584775"/>
            <a:chOff x="6147655" y="2385508"/>
            <a:chExt cx="5371734" cy="945383"/>
          </a:xfrm>
        </p:grpSpPr>
        <p:sp>
          <p:nvSpPr>
            <p:cNvPr id="52" name="TextBox 32">
              <a:extLst>
                <a:ext uri="{FF2B5EF4-FFF2-40B4-BE49-F238E27FC236}">
                  <a16:creationId xmlns:a16="http://schemas.microsoft.com/office/drawing/2014/main" xmlns="" id="{4E2E45FF-A16A-49A3-A946-28B8A5858C69}"/>
                </a:ext>
              </a:extLst>
            </p:cNvPr>
            <p:cNvSpPr txBox="1"/>
            <p:nvPr/>
          </p:nvSpPr>
          <p:spPr>
            <a:xfrm>
              <a:off x="6147655" y="2385508"/>
              <a:ext cx="2143761" cy="945383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3200" b="1" dirty="0" smtClean="0">
                  <a:solidFill>
                    <a:srgbClr val="D2B75D"/>
                  </a:solidFill>
                  <a:cs typeface="Arial" pitchFamily="34" charset="0"/>
                </a:rPr>
                <a:t>Text</a:t>
              </a:r>
              <a:endParaRPr lang="ko-KR" altLang="en-US" sz="3200" b="1" dirty="0">
                <a:solidFill>
                  <a:srgbClr val="D2B75D"/>
                </a:solidFill>
                <a:cs typeface="Arial" pitchFamily="34" charset="0"/>
              </a:endParaRPr>
            </a:p>
          </p:txBody>
        </p:sp>
        <p:sp>
          <p:nvSpPr>
            <p:cNvPr id="53" name="TextBox 33">
              <a:extLst>
                <a:ext uri="{FF2B5EF4-FFF2-40B4-BE49-F238E27FC236}">
                  <a16:creationId xmlns:a16="http://schemas.microsoft.com/office/drawing/2014/main" xmlns="" id="{73FCD858-444E-48E5-B6EC-E641950716F7}"/>
                </a:ext>
              </a:extLst>
            </p:cNvPr>
            <p:cNvSpPr txBox="1"/>
            <p:nvPr/>
          </p:nvSpPr>
          <p:spPr>
            <a:xfrm>
              <a:off x="8191289" y="2471752"/>
              <a:ext cx="3328100" cy="49757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Modern</a:t>
              </a:r>
              <a:endPara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54" name="Google Shape;722;p67"/>
          <p:cNvSpPr txBox="1">
            <a:spLocks/>
          </p:cNvSpPr>
          <p:nvPr/>
        </p:nvSpPr>
        <p:spPr>
          <a:xfrm>
            <a:off x="963456" y="836842"/>
            <a:ext cx="5462588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mtClean="0">
                <a:solidFill>
                  <a:srgbClr val="D2B75D"/>
                </a:solidFill>
              </a:rPr>
              <a:t>Reviewing Concepts Is Good</a:t>
            </a:r>
            <a:endParaRPr lang="es-PE" dirty="0">
              <a:solidFill>
                <a:srgbClr val="D2B7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7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784;p71"/>
          <p:cNvSpPr txBox="1">
            <a:spLocks/>
          </p:cNvSpPr>
          <p:nvPr/>
        </p:nvSpPr>
        <p:spPr>
          <a:xfrm>
            <a:off x="1961096" y="1348587"/>
            <a:ext cx="3713100" cy="93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5500" dirty="0" smtClean="0">
                <a:solidFill>
                  <a:srgbClr val="D2B75D"/>
                </a:solidFill>
                <a:latin typeface="Fredoka One" panose="020B0604020202020204" charset="0"/>
              </a:rPr>
              <a:t>Thanks!</a:t>
            </a:r>
            <a:endParaRPr lang="es-PE" sz="5500" dirty="0">
              <a:solidFill>
                <a:srgbClr val="D2B75D"/>
              </a:solidFill>
              <a:latin typeface="Fredoka One" panose="020B0604020202020204" charset="0"/>
            </a:endParaRPr>
          </a:p>
        </p:txBody>
      </p:sp>
      <p:sp>
        <p:nvSpPr>
          <p:cNvPr id="48" name="Google Shape;786;p71"/>
          <p:cNvSpPr txBox="1"/>
          <p:nvPr/>
        </p:nvSpPr>
        <p:spPr>
          <a:xfrm>
            <a:off x="1212950" y="4221687"/>
            <a:ext cx="37131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Please keep </a:t>
            </a:r>
            <a:r>
              <a:rPr lang="en" dirty="0">
                <a:solidFill>
                  <a:srgbClr val="D2B75D"/>
                </a:solidFill>
                <a:latin typeface="Fredoka One"/>
                <a:ea typeface="Fredoka One"/>
                <a:cs typeface="Fredoka One"/>
                <a:sym typeface="Fredoka One"/>
              </a:rPr>
              <a:t>this</a:t>
            </a:r>
            <a:r>
              <a:rPr lang="en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 slide for attribution.</a:t>
            </a:r>
            <a:endParaRPr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4" name="Google Shape;771;p70"/>
          <p:cNvSpPr txBox="1">
            <a:spLocks/>
          </p:cNvSpPr>
          <p:nvPr/>
        </p:nvSpPr>
        <p:spPr>
          <a:xfrm>
            <a:off x="2132732" y="2281587"/>
            <a:ext cx="2343900" cy="1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dirty="0" smtClean="0"/>
              <a:t>You can replace the image on the screen with your own work. Just delete this one, add yours and center it properly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196" y="3027999"/>
            <a:ext cx="2855914" cy="18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10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 txBox="1">
            <a:spLocks noGrp="1"/>
          </p:cNvSpPr>
          <p:nvPr>
            <p:ph type="title" idx="4294967295"/>
          </p:nvPr>
        </p:nvSpPr>
        <p:spPr>
          <a:xfrm>
            <a:off x="2128058" y="1013951"/>
            <a:ext cx="6515100" cy="4397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49C56"/>
                </a:solidFill>
              </a:rPr>
              <a:t>Contents of This Template</a:t>
            </a:r>
            <a:endParaRPr dirty="0">
              <a:solidFill>
                <a:srgbClr val="C49C56"/>
              </a:solidFill>
            </a:endParaRPr>
          </a:p>
        </p:txBody>
      </p:sp>
      <p:sp>
        <p:nvSpPr>
          <p:cNvPr id="243" name="Google Shape;243;p41"/>
          <p:cNvSpPr txBox="1">
            <a:spLocks noGrp="1"/>
          </p:cNvSpPr>
          <p:nvPr>
            <p:ph type="body" idx="4294967295"/>
          </p:nvPr>
        </p:nvSpPr>
        <p:spPr>
          <a:xfrm>
            <a:off x="1097280" y="1706839"/>
            <a:ext cx="7099300" cy="28400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There’s what you’ll find in this</a:t>
            </a:r>
            <a:r>
              <a:rPr lang="en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" sz="1400" b="1" dirty="0">
                <a:solidFill>
                  <a:schemeClr val="bg1">
                    <a:lumMod val="65000"/>
                  </a:schemeClr>
                </a:solidFill>
                <a:uFill>
                  <a:noFill/>
                </a:uFill>
                <a:hlinkClick r:id="rId3"/>
              </a:rPr>
              <a:t>Slidesgo</a:t>
            </a:r>
            <a:r>
              <a:rPr lang="en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template: </a:t>
            </a:r>
            <a:endParaRPr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redoka One"/>
              <a:buAutoNum type="arabicPeriod"/>
            </a:pPr>
            <a:r>
              <a:rPr lang="e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 slide structure based on a multi-purpose presentation, which you can easily adapt to your needs. For more info on how to edit the template, please visit </a:t>
            </a:r>
            <a:r>
              <a:rPr lang="en" sz="1400" b="1" dirty="0">
                <a:solidFill>
                  <a:schemeClr val="tx1">
                    <a:lumMod val="60000"/>
                    <a:lumOff val="40000"/>
                  </a:schemeClr>
                </a:solidFill>
                <a:uFill>
                  <a:noFill/>
                </a:uFill>
                <a:hlinkClick r:id="rId4"/>
              </a:rPr>
              <a:t>Slidesgo School</a:t>
            </a:r>
            <a:r>
              <a:rPr lang="e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or read our </a:t>
            </a:r>
            <a:r>
              <a:rPr lang="en" sz="1400" b="1" dirty="0">
                <a:solidFill>
                  <a:schemeClr val="tx1">
                    <a:lumMod val="60000"/>
                    <a:lumOff val="40000"/>
                  </a:schemeClr>
                </a:solidFill>
                <a:uFill>
                  <a:noFill/>
                </a:uFill>
                <a:hlinkClick r:id="rId5"/>
              </a:rPr>
              <a:t>FAQs</a:t>
            </a:r>
            <a:r>
              <a:rPr lang="e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</a:t>
            </a:r>
            <a:endParaRPr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redoka One"/>
              <a:buAutoNum type="arabicPeriod"/>
            </a:pPr>
            <a:r>
              <a:rPr lang="e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 assortment of pictures that are suitable for use in the presentation can be found in the </a:t>
            </a:r>
            <a:r>
              <a:rPr lang="en" sz="1400" b="1" dirty="0">
                <a:solidFill>
                  <a:schemeClr val="tx1">
                    <a:lumMod val="60000"/>
                    <a:lumOff val="40000"/>
                  </a:schemeClr>
                </a:solidFill>
                <a:uFill>
                  <a:noFill/>
                </a:uFill>
                <a:hlinkClick r:id="rId6" action="ppaction://hlinksldjump"/>
              </a:rPr>
              <a:t>alternative resources slide</a:t>
            </a:r>
            <a:r>
              <a:rPr lang="e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</a:t>
            </a:r>
            <a:endParaRPr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redoka One"/>
              <a:buAutoNum type="arabicPeriod"/>
            </a:pPr>
            <a:r>
              <a:rPr lang="e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 </a:t>
            </a:r>
            <a:r>
              <a:rPr lang="en" sz="1400" b="1" dirty="0">
                <a:solidFill>
                  <a:schemeClr val="tx1">
                    <a:lumMod val="60000"/>
                    <a:lumOff val="40000"/>
                  </a:schemeClr>
                </a:solidFill>
                <a:uFill>
                  <a:noFill/>
                </a:uFill>
                <a:hlinkClick r:id="rId7" action="ppaction://hlinksldjump"/>
              </a:rPr>
              <a:t>thanks slide</a:t>
            </a:r>
            <a:r>
              <a:rPr lang="e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which you must keep so that proper credits for our design are given.</a:t>
            </a:r>
            <a:endParaRPr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redoka One"/>
              <a:buAutoNum type="arabicPeriod"/>
            </a:pPr>
            <a:r>
              <a:rPr lang="e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 </a:t>
            </a:r>
            <a:r>
              <a:rPr lang="en" sz="1400" b="1" dirty="0">
                <a:solidFill>
                  <a:schemeClr val="tx1">
                    <a:lumMod val="60000"/>
                    <a:lumOff val="40000"/>
                  </a:schemeClr>
                </a:solidFill>
                <a:uFill>
                  <a:noFill/>
                </a:uFill>
                <a:hlinkClick r:id="rId8" action="ppaction://hlinksldjump"/>
              </a:rPr>
              <a:t>resources slide</a:t>
            </a:r>
            <a:r>
              <a:rPr lang="e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where you’ll find links to all the elements used in the template.</a:t>
            </a:r>
            <a:endParaRPr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redoka One"/>
              <a:buAutoNum type="arabicPeriod"/>
            </a:pPr>
            <a:r>
              <a:rPr lang="en" sz="1400" b="1" dirty="0">
                <a:solidFill>
                  <a:schemeClr val="tx1">
                    <a:lumMod val="60000"/>
                    <a:lumOff val="40000"/>
                  </a:schemeClr>
                </a:solidFill>
                <a:uFill>
                  <a:noFill/>
                </a:uFill>
                <a:hlinkClick r:id="rId9" action="ppaction://hlinksldjump"/>
              </a:rPr>
              <a:t>Instructions for use</a:t>
            </a:r>
            <a:r>
              <a:rPr lang="e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</a:t>
            </a:r>
            <a:endParaRPr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Fredoka One"/>
              <a:buAutoNum type="arabicPeriod"/>
            </a:pPr>
            <a:r>
              <a:rPr lang="e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Final slides with:</a:t>
            </a:r>
            <a:endParaRPr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2"/>
          <p:cNvSpPr txBox="1">
            <a:spLocks noGrp="1"/>
          </p:cNvSpPr>
          <p:nvPr>
            <p:ph type="title" idx="4294967295"/>
          </p:nvPr>
        </p:nvSpPr>
        <p:spPr>
          <a:xfrm>
            <a:off x="770716" y="623253"/>
            <a:ext cx="5462588" cy="963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2B75D"/>
                </a:solidFill>
              </a:rPr>
              <a:t>Alternative Icons</a:t>
            </a:r>
            <a:endParaRPr dirty="0">
              <a:solidFill>
                <a:srgbClr val="D2B75D"/>
              </a:solidFill>
            </a:endParaRPr>
          </a:p>
        </p:txBody>
      </p:sp>
      <p:grpSp>
        <p:nvGrpSpPr>
          <p:cNvPr id="806" name="Google Shape;806;p72"/>
          <p:cNvGrpSpPr/>
          <p:nvPr/>
        </p:nvGrpSpPr>
        <p:grpSpPr>
          <a:xfrm>
            <a:off x="2583436" y="2602432"/>
            <a:ext cx="463803" cy="409054"/>
            <a:chOff x="2817222" y="2430576"/>
            <a:chExt cx="463803" cy="409054"/>
          </a:xfrm>
        </p:grpSpPr>
        <p:sp>
          <p:nvSpPr>
            <p:cNvPr id="807" name="Google Shape;807;p72"/>
            <p:cNvSpPr/>
            <p:nvPr/>
          </p:nvSpPr>
          <p:spPr>
            <a:xfrm>
              <a:off x="2817257" y="2689834"/>
              <a:ext cx="180171" cy="149796"/>
            </a:xfrm>
            <a:custGeom>
              <a:avLst/>
              <a:gdLst/>
              <a:ahLst/>
              <a:cxnLst/>
              <a:rect l="l" t="t" r="r" b="b"/>
              <a:pathLst>
                <a:path w="10386" h="8635" extrusionOk="0">
                  <a:moveTo>
                    <a:pt x="6901" y="0"/>
                  </a:moveTo>
                  <a:cubicBezTo>
                    <a:pt x="6230" y="261"/>
                    <a:pt x="5112" y="756"/>
                    <a:pt x="3247" y="1691"/>
                  </a:cubicBezTo>
                  <a:cubicBezTo>
                    <a:pt x="0" y="3317"/>
                    <a:pt x="4862" y="2730"/>
                    <a:pt x="5974" y="6651"/>
                  </a:cubicBezTo>
                  <a:cubicBezTo>
                    <a:pt x="6380" y="8084"/>
                    <a:pt x="6848" y="8634"/>
                    <a:pt x="7327" y="8634"/>
                  </a:cubicBezTo>
                  <a:cubicBezTo>
                    <a:pt x="8570" y="8634"/>
                    <a:pt x="9886" y="4923"/>
                    <a:pt x="10385" y="3359"/>
                  </a:cubicBezTo>
                  <a:cubicBezTo>
                    <a:pt x="8875" y="2670"/>
                    <a:pt x="7645" y="1485"/>
                    <a:pt x="690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72"/>
            <p:cNvSpPr/>
            <p:nvPr/>
          </p:nvSpPr>
          <p:spPr>
            <a:xfrm>
              <a:off x="2839306" y="2689834"/>
              <a:ext cx="114285" cy="64429"/>
            </a:xfrm>
            <a:custGeom>
              <a:avLst/>
              <a:gdLst/>
              <a:ahLst/>
              <a:cxnLst/>
              <a:rect l="l" t="t" r="r" b="b"/>
              <a:pathLst>
                <a:path w="6588" h="3714" extrusionOk="0">
                  <a:moveTo>
                    <a:pt x="5630" y="0"/>
                  </a:moveTo>
                  <a:cubicBezTo>
                    <a:pt x="4959" y="261"/>
                    <a:pt x="3841" y="756"/>
                    <a:pt x="1976" y="1691"/>
                  </a:cubicBezTo>
                  <a:cubicBezTo>
                    <a:pt x="1" y="2681"/>
                    <a:pt x="1025" y="2851"/>
                    <a:pt x="2382" y="3714"/>
                  </a:cubicBezTo>
                  <a:cubicBezTo>
                    <a:pt x="2459" y="3505"/>
                    <a:pt x="2784" y="3262"/>
                    <a:pt x="3462" y="2922"/>
                  </a:cubicBezTo>
                  <a:cubicBezTo>
                    <a:pt x="4904" y="2201"/>
                    <a:pt x="5898" y="1740"/>
                    <a:pt x="6587" y="1448"/>
                  </a:cubicBezTo>
                  <a:cubicBezTo>
                    <a:pt x="6210" y="1007"/>
                    <a:pt x="5889" y="519"/>
                    <a:pt x="563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72"/>
            <p:cNvSpPr/>
            <p:nvPr/>
          </p:nvSpPr>
          <p:spPr>
            <a:xfrm>
              <a:off x="3100819" y="2430576"/>
              <a:ext cx="180206" cy="149796"/>
            </a:xfrm>
            <a:custGeom>
              <a:avLst/>
              <a:gdLst/>
              <a:ahLst/>
              <a:cxnLst/>
              <a:rect l="l" t="t" r="r" b="b"/>
              <a:pathLst>
                <a:path w="10388" h="8635" extrusionOk="0">
                  <a:moveTo>
                    <a:pt x="3061" y="1"/>
                  </a:moveTo>
                  <a:cubicBezTo>
                    <a:pt x="1817" y="1"/>
                    <a:pt x="500" y="3712"/>
                    <a:pt x="1" y="5276"/>
                  </a:cubicBezTo>
                  <a:cubicBezTo>
                    <a:pt x="1513" y="5965"/>
                    <a:pt x="2743" y="7150"/>
                    <a:pt x="3486" y="8635"/>
                  </a:cubicBezTo>
                  <a:cubicBezTo>
                    <a:pt x="4157" y="8374"/>
                    <a:pt x="5275" y="7879"/>
                    <a:pt x="7140" y="6944"/>
                  </a:cubicBezTo>
                  <a:cubicBezTo>
                    <a:pt x="10387" y="5318"/>
                    <a:pt x="5526" y="5905"/>
                    <a:pt x="4414" y="1984"/>
                  </a:cubicBezTo>
                  <a:cubicBezTo>
                    <a:pt x="4007" y="551"/>
                    <a:pt x="3539" y="1"/>
                    <a:pt x="306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72"/>
            <p:cNvSpPr/>
            <p:nvPr/>
          </p:nvSpPr>
          <p:spPr>
            <a:xfrm>
              <a:off x="3100819" y="2430576"/>
              <a:ext cx="69824" cy="105438"/>
            </a:xfrm>
            <a:custGeom>
              <a:avLst/>
              <a:gdLst/>
              <a:ahLst/>
              <a:cxnLst/>
              <a:rect l="l" t="t" r="r" b="b"/>
              <a:pathLst>
                <a:path w="4025" h="6078" extrusionOk="0">
                  <a:moveTo>
                    <a:pt x="3061" y="0"/>
                  </a:moveTo>
                  <a:cubicBezTo>
                    <a:pt x="1817" y="0"/>
                    <a:pt x="501" y="3711"/>
                    <a:pt x="1" y="5276"/>
                  </a:cubicBezTo>
                  <a:cubicBezTo>
                    <a:pt x="479" y="5494"/>
                    <a:pt x="933" y="5762"/>
                    <a:pt x="1352" y="6078"/>
                  </a:cubicBezTo>
                  <a:cubicBezTo>
                    <a:pt x="1529" y="5698"/>
                    <a:pt x="2725" y="1698"/>
                    <a:pt x="4025" y="906"/>
                  </a:cubicBezTo>
                  <a:cubicBezTo>
                    <a:pt x="3720" y="265"/>
                    <a:pt x="3393" y="0"/>
                    <a:pt x="306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72"/>
            <p:cNvSpPr/>
            <p:nvPr/>
          </p:nvSpPr>
          <p:spPr>
            <a:xfrm>
              <a:off x="3123822" y="2430576"/>
              <a:ext cx="157203" cy="129395"/>
            </a:xfrm>
            <a:custGeom>
              <a:avLst/>
              <a:gdLst/>
              <a:ahLst/>
              <a:cxnLst/>
              <a:rect l="l" t="t" r="r" b="b"/>
              <a:pathLst>
                <a:path w="9062" h="7459" extrusionOk="0">
                  <a:moveTo>
                    <a:pt x="1735" y="0"/>
                  </a:moveTo>
                  <a:cubicBezTo>
                    <a:pt x="1141" y="0"/>
                    <a:pt x="530" y="846"/>
                    <a:pt x="0" y="1901"/>
                  </a:cubicBezTo>
                  <a:cubicBezTo>
                    <a:pt x="87" y="2063"/>
                    <a:pt x="82" y="2095"/>
                    <a:pt x="248" y="2871"/>
                  </a:cubicBezTo>
                  <a:cubicBezTo>
                    <a:pt x="343" y="3327"/>
                    <a:pt x="366" y="3736"/>
                    <a:pt x="711" y="4022"/>
                  </a:cubicBezTo>
                  <a:cubicBezTo>
                    <a:pt x="735" y="4056"/>
                    <a:pt x="916" y="4171"/>
                    <a:pt x="1095" y="4222"/>
                  </a:cubicBezTo>
                  <a:cubicBezTo>
                    <a:pt x="1172" y="4249"/>
                    <a:pt x="1083" y="4226"/>
                    <a:pt x="2427" y="4513"/>
                  </a:cubicBezTo>
                  <a:cubicBezTo>
                    <a:pt x="2474" y="4513"/>
                    <a:pt x="2775" y="4601"/>
                    <a:pt x="2942" y="4781"/>
                  </a:cubicBezTo>
                  <a:cubicBezTo>
                    <a:pt x="3149" y="4960"/>
                    <a:pt x="3186" y="5248"/>
                    <a:pt x="3210" y="5294"/>
                  </a:cubicBezTo>
                  <a:cubicBezTo>
                    <a:pt x="3460" y="6480"/>
                    <a:pt x="3474" y="6852"/>
                    <a:pt x="3829" y="7139"/>
                  </a:cubicBezTo>
                  <a:cubicBezTo>
                    <a:pt x="3853" y="7174"/>
                    <a:pt x="4042" y="7294"/>
                    <a:pt x="4225" y="7342"/>
                  </a:cubicBezTo>
                  <a:lnTo>
                    <a:pt x="4772" y="7458"/>
                  </a:lnTo>
                  <a:cubicBezTo>
                    <a:pt x="5091" y="7305"/>
                    <a:pt x="5437" y="7133"/>
                    <a:pt x="5814" y="6944"/>
                  </a:cubicBezTo>
                  <a:cubicBezTo>
                    <a:pt x="9061" y="5318"/>
                    <a:pt x="4200" y="5905"/>
                    <a:pt x="3088" y="1984"/>
                  </a:cubicBezTo>
                  <a:lnTo>
                    <a:pt x="3088" y="1983"/>
                  </a:lnTo>
                  <a:cubicBezTo>
                    <a:pt x="2681" y="550"/>
                    <a:pt x="2213" y="0"/>
                    <a:pt x="1735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72"/>
            <p:cNvSpPr/>
            <p:nvPr/>
          </p:nvSpPr>
          <p:spPr>
            <a:xfrm>
              <a:off x="3123822" y="2430576"/>
              <a:ext cx="46821" cy="70535"/>
            </a:xfrm>
            <a:custGeom>
              <a:avLst/>
              <a:gdLst/>
              <a:ahLst/>
              <a:cxnLst/>
              <a:rect l="l" t="t" r="r" b="b"/>
              <a:pathLst>
                <a:path w="2699" h="4066" extrusionOk="0">
                  <a:moveTo>
                    <a:pt x="1741" y="0"/>
                  </a:moveTo>
                  <a:cubicBezTo>
                    <a:pt x="1466" y="0"/>
                    <a:pt x="1173" y="188"/>
                    <a:pt x="857" y="540"/>
                  </a:cubicBezTo>
                  <a:cubicBezTo>
                    <a:pt x="809" y="596"/>
                    <a:pt x="759" y="659"/>
                    <a:pt x="759" y="659"/>
                  </a:cubicBezTo>
                  <a:cubicBezTo>
                    <a:pt x="759" y="659"/>
                    <a:pt x="759" y="659"/>
                    <a:pt x="759" y="659"/>
                  </a:cubicBezTo>
                  <a:lnTo>
                    <a:pt x="759" y="659"/>
                  </a:lnTo>
                  <a:cubicBezTo>
                    <a:pt x="495" y="991"/>
                    <a:pt x="240" y="1425"/>
                    <a:pt x="0" y="1901"/>
                  </a:cubicBezTo>
                  <a:cubicBezTo>
                    <a:pt x="87" y="2063"/>
                    <a:pt x="82" y="2095"/>
                    <a:pt x="248" y="2871"/>
                  </a:cubicBezTo>
                  <a:cubicBezTo>
                    <a:pt x="343" y="3327"/>
                    <a:pt x="366" y="3737"/>
                    <a:pt x="711" y="4022"/>
                  </a:cubicBezTo>
                  <a:cubicBezTo>
                    <a:pt x="714" y="4025"/>
                    <a:pt x="765" y="4062"/>
                    <a:pt x="768" y="4065"/>
                  </a:cubicBezTo>
                  <a:cubicBezTo>
                    <a:pt x="1296" y="2742"/>
                    <a:pt x="1992" y="1337"/>
                    <a:pt x="2699" y="906"/>
                  </a:cubicBezTo>
                  <a:cubicBezTo>
                    <a:pt x="2397" y="287"/>
                    <a:pt x="2082" y="0"/>
                    <a:pt x="174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72"/>
            <p:cNvSpPr/>
            <p:nvPr/>
          </p:nvSpPr>
          <p:spPr>
            <a:xfrm>
              <a:off x="2817222" y="2715456"/>
              <a:ext cx="159944" cy="124173"/>
            </a:xfrm>
            <a:custGeom>
              <a:avLst/>
              <a:gdLst/>
              <a:ahLst/>
              <a:cxnLst/>
              <a:rect l="l" t="t" r="r" b="b"/>
              <a:pathLst>
                <a:path w="9220" h="7158" extrusionOk="0">
                  <a:moveTo>
                    <a:pt x="3674" y="1"/>
                  </a:moveTo>
                  <a:cubicBezTo>
                    <a:pt x="3537" y="69"/>
                    <a:pt x="3395" y="139"/>
                    <a:pt x="3248" y="214"/>
                  </a:cubicBezTo>
                  <a:cubicBezTo>
                    <a:pt x="1" y="1840"/>
                    <a:pt x="4862" y="1253"/>
                    <a:pt x="5974" y="5174"/>
                  </a:cubicBezTo>
                  <a:lnTo>
                    <a:pt x="5974" y="5175"/>
                  </a:lnTo>
                  <a:cubicBezTo>
                    <a:pt x="6381" y="6608"/>
                    <a:pt x="6849" y="7158"/>
                    <a:pt x="7327" y="7158"/>
                  </a:cubicBezTo>
                  <a:cubicBezTo>
                    <a:pt x="7981" y="7158"/>
                    <a:pt x="8655" y="6132"/>
                    <a:pt x="9220" y="4932"/>
                  </a:cubicBezTo>
                  <a:cubicBezTo>
                    <a:pt x="9071" y="4229"/>
                    <a:pt x="9066" y="4051"/>
                    <a:pt x="8862" y="3805"/>
                  </a:cubicBezTo>
                  <a:cubicBezTo>
                    <a:pt x="8822" y="3758"/>
                    <a:pt x="8779" y="3714"/>
                    <a:pt x="8732" y="3676"/>
                  </a:cubicBezTo>
                  <a:cubicBezTo>
                    <a:pt x="8708" y="3641"/>
                    <a:pt x="8527" y="3527"/>
                    <a:pt x="8351" y="3476"/>
                  </a:cubicBezTo>
                  <a:cubicBezTo>
                    <a:pt x="8272" y="3449"/>
                    <a:pt x="8363" y="3470"/>
                    <a:pt x="7016" y="3185"/>
                  </a:cubicBezTo>
                  <a:cubicBezTo>
                    <a:pt x="6824" y="3146"/>
                    <a:pt x="6647" y="3054"/>
                    <a:pt x="6505" y="2918"/>
                  </a:cubicBezTo>
                  <a:cubicBezTo>
                    <a:pt x="6331" y="2748"/>
                    <a:pt x="6235" y="2471"/>
                    <a:pt x="6235" y="2402"/>
                  </a:cubicBezTo>
                  <a:cubicBezTo>
                    <a:pt x="5985" y="1228"/>
                    <a:pt x="5959" y="837"/>
                    <a:pt x="5617" y="558"/>
                  </a:cubicBezTo>
                  <a:cubicBezTo>
                    <a:pt x="5597" y="527"/>
                    <a:pt x="5406" y="403"/>
                    <a:pt x="5218" y="354"/>
                  </a:cubicBezTo>
                  <a:cubicBezTo>
                    <a:pt x="3747" y="42"/>
                    <a:pt x="3816" y="66"/>
                    <a:pt x="3674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72"/>
            <p:cNvSpPr/>
            <p:nvPr/>
          </p:nvSpPr>
          <p:spPr>
            <a:xfrm>
              <a:off x="2854155" y="2715456"/>
              <a:ext cx="64949" cy="38806"/>
            </a:xfrm>
            <a:custGeom>
              <a:avLst/>
              <a:gdLst/>
              <a:ahLst/>
              <a:cxnLst/>
              <a:rect l="l" t="t" r="r" b="b"/>
              <a:pathLst>
                <a:path w="3744" h="2237" extrusionOk="0">
                  <a:moveTo>
                    <a:pt x="1545" y="1"/>
                  </a:moveTo>
                  <a:cubicBezTo>
                    <a:pt x="1022" y="260"/>
                    <a:pt x="36" y="707"/>
                    <a:pt x="17" y="1094"/>
                  </a:cubicBezTo>
                  <a:lnTo>
                    <a:pt x="18" y="1094"/>
                  </a:lnTo>
                  <a:cubicBezTo>
                    <a:pt x="0" y="1454"/>
                    <a:pt x="750" y="1736"/>
                    <a:pt x="1524" y="2237"/>
                  </a:cubicBezTo>
                  <a:cubicBezTo>
                    <a:pt x="1663" y="1869"/>
                    <a:pt x="2542" y="1466"/>
                    <a:pt x="3744" y="885"/>
                  </a:cubicBezTo>
                  <a:cubicBezTo>
                    <a:pt x="3681" y="760"/>
                    <a:pt x="3593" y="648"/>
                    <a:pt x="3486" y="558"/>
                  </a:cubicBezTo>
                  <a:cubicBezTo>
                    <a:pt x="3468" y="527"/>
                    <a:pt x="3277" y="403"/>
                    <a:pt x="3089" y="356"/>
                  </a:cubicBezTo>
                  <a:cubicBezTo>
                    <a:pt x="1606" y="40"/>
                    <a:pt x="1679" y="63"/>
                    <a:pt x="154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72"/>
            <p:cNvSpPr/>
            <p:nvPr/>
          </p:nvSpPr>
          <p:spPr>
            <a:xfrm>
              <a:off x="2911732" y="2509975"/>
              <a:ext cx="272824" cy="251417"/>
            </a:xfrm>
            <a:custGeom>
              <a:avLst/>
              <a:gdLst/>
              <a:ahLst/>
              <a:cxnLst/>
              <a:rect l="l" t="t" r="r" b="b"/>
              <a:pathLst>
                <a:path w="15727" h="14493" extrusionOk="0">
                  <a:moveTo>
                    <a:pt x="7954" y="0"/>
                  </a:moveTo>
                  <a:cubicBezTo>
                    <a:pt x="6099" y="0"/>
                    <a:pt x="4244" y="708"/>
                    <a:pt x="2830" y="2123"/>
                  </a:cubicBezTo>
                  <a:cubicBezTo>
                    <a:pt x="0" y="4952"/>
                    <a:pt x="0" y="9541"/>
                    <a:pt x="2830" y="12371"/>
                  </a:cubicBezTo>
                  <a:cubicBezTo>
                    <a:pt x="4259" y="13800"/>
                    <a:pt x="6109" y="14493"/>
                    <a:pt x="7947" y="14493"/>
                  </a:cubicBezTo>
                  <a:cubicBezTo>
                    <a:pt x="10331" y="14493"/>
                    <a:pt x="12696" y="13328"/>
                    <a:pt x="14097" y="11094"/>
                  </a:cubicBezTo>
                  <a:lnTo>
                    <a:pt x="14688" y="9930"/>
                  </a:lnTo>
                  <a:cubicBezTo>
                    <a:pt x="15727" y="7323"/>
                    <a:pt x="15190" y="4234"/>
                    <a:pt x="13079" y="2123"/>
                  </a:cubicBezTo>
                  <a:cubicBezTo>
                    <a:pt x="11663" y="708"/>
                    <a:pt x="9809" y="0"/>
                    <a:pt x="795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72"/>
            <p:cNvSpPr/>
            <p:nvPr/>
          </p:nvSpPr>
          <p:spPr>
            <a:xfrm>
              <a:off x="2911732" y="2509975"/>
              <a:ext cx="150958" cy="251435"/>
            </a:xfrm>
            <a:custGeom>
              <a:avLst/>
              <a:gdLst/>
              <a:ahLst/>
              <a:cxnLst/>
              <a:rect l="l" t="t" r="r" b="b"/>
              <a:pathLst>
                <a:path w="8702" h="14494" extrusionOk="0">
                  <a:moveTo>
                    <a:pt x="7954" y="0"/>
                  </a:moveTo>
                  <a:cubicBezTo>
                    <a:pt x="6100" y="0"/>
                    <a:pt x="4245" y="708"/>
                    <a:pt x="2830" y="2123"/>
                  </a:cubicBezTo>
                  <a:cubicBezTo>
                    <a:pt x="0" y="4952"/>
                    <a:pt x="0" y="9541"/>
                    <a:pt x="2830" y="12371"/>
                  </a:cubicBezTo>
                  <a:cubicBezTo>
                    <a:pt x="4245" y="13786"/>
                    <a:pt x="6100" y="14493"/>
                    <a:pt x="7954" y="14493"/>
                  </a:cubicBezTo>
                  <a:cubicBezTo>
                    <a:pt x="8204" y="14493"/>
                    <a:pt x="8453" y="14480"/>
                    <a:pt x="8702" y="14455"/>
                  </a:cubicBezTo>
                  <a:cubicBezTo>
                    <a:pt x="7047" y="14285"/>
                    <a:pt x="5501" y="13550"/>
                    <a:pt x="4326" y="12371"/>
                  </a:cubicBezTo>
                  <a:cubicBezTo>
                    <a:pt x="6" y="8050"/>
                    <a:pt x="2672" y="662"/>
                    <a:pt x="8702" y="38"/>
                  </a:cubicBezTo>
                  <a:cubicBezTo>
                    <a:pt x="8453" y="13"/>
                    <a:pt x="8204" y="0"/>
                    <a:pt x="795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72"/>
            <p:cNvSpPr/>
            <p:nvPr/>
          </p:nvSpPr>
          <p:spPr>
            <a:xfrm>
              <a:off x="2920648" y="2629569"/>
              <a:ext cx="129655" cy="131841"/>
            </a:xfrm>
            <a:custGeom>
              <a:avLst/>
              <a:gdLst/>
              <a:ahLst/>
              <a:cxnLst/>
              <a:rect l="l" t="t" r="r" b="b"/>
              <a:pathLst>
                <a:path w="7474" h="7600" extrusionOk="0">
                  <a:moveTo>
                    <a:pt x="202" y="1"/>
                  </a:moveTo>
                  <a:lnTo>
                    <a:pt x="202" y="1"/>
                  </a:lnTo>
                  <a:cubicBezTo>
                    <a:pt x="1" y="4144"/>
                    <a:pt x="3305" y="7600"/>
                    <a:pt x="7439" y="7600"/>
                  </a:cubicBezTo>
                  <a:cubicBezTo>
                    <a:pt x="7451" y="7600"/>
                    <a:pt x="7462" y="7599"/>
                    <a:pt x="7474" y="7599"/>
                  </a:cubicBezTo>
                  <a:cubicBezTo>
                    <a:pt x="7098" y="5842"/>
                    <a:pt x="7132" y="5781"/>
                    <a:pt x="6831" y="5478"/>
                  </a:cubicBezTo>
                  <a:cubicBezTo>
                    <a:pt x="6648" y="5298"/>
                    <a:pt x="6453" y="5210"/>
                    <a:pt x="6213" y="5147"/>
                  </a:cubicBezTo>
                  <a:cubicBezTo>
                    <a:pt x="4670" y="4819"/>
                    <a:pt x="4479" y="4827"/>
                    <a:pt x="4182" y="4534"/>
                  </a:cubicBezTo>
                  <a:cubicBezTo>
                    <a:pt x="3970" y="4324"/>
                    <a:pt x="3871" y="4002"/>
                    <a:pt x="3871" y="3939"/>
                  </a:cubicBezTo>
                  <a:cubicBezTo>
                    <a:pt x="3562" y="2486"/>
                    <a:pt x="3557" y="2231"/>
                    <a:pt x="3268" y="1916"/>
                  </a:cubicBezTo>
                  <a:cubicBezTo>
                    <a:pt x="2948" y="1566"/>
                    <a:pt x="2739" y="1584"/>
                    <a:pt x="1116" y="1240"/>
                  </a:cubicBezTo>
                  <a:cubicBezTo>
                    <a:pt x="926" y="1190"/>
                    <a:pt x="413" y="1000"/>
                    <a:pt x="273" y="342"/>
                  </a:cubicBezTo>
                  <a:cubicBezTo>
                    <a:pt x="273" y="342"/>
                    <a:pt x="270" y="324"/>
                    <a:pt x="202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72"/>
            <p:cNvSpPr/>
            <p:nvPr/>
          </p:nvSpPr>
          <p:spPr>
            <a:xfrm>
              <a:off x="2922851" y="2629569"/>
              <a:ext cx="127452" cy="131824"/>
            </a:xfrm>
            <a:custGeom>
              <a:avLst/>
              <a:gdLst/>
              <a:ahLst/>
              <a:cxnLst/>
              <a:rect l="l" t="t" r="r" b="b"/>
              <a:pathLst>
                <a:path w="7347" h="7599" extrusionOk="0">
                  <a:moveTo>
                    <a:pt x="75" y="1"/>
                  </a:moveTo>
                  <a:cubicBezTo>
                    <a:pt x="72" y="25"/>
                    <a:pt x="67" y="199"/>
                    <a:pt x="67" y="221"/>
                  </a:cubicBezTo>
                  <a:cubicBezTo>
                    <a:pt x="0" y="4306"/>
                    <a:pt x="3298" y="7598"/>
                    <a:pt x="7285" y="7598"/>
                  </a:cubicBezTo>
                  <a:cubicBezTo>
                    <a:pt x="7306" y="7598"/>
                    <a:pt x="7326" y="7598"/>
                    <a:pt x="7347" y="7598"/>
                  </a:cubicBezTo>
                  <a:lnTo>
                    <a:pt x="7314" y="7444"/>
                  </a:lnTo>
                  <a:cubicBezTo>
                    <a:pt x="4334" y="6815"/>
                    <a:pt x="2065" y="4391"/>
                    <a:pt x="1636" y="1377"/>
                  </a:cubicBezTo>
                  <a:lnTo>
                    <a:pt x="989" y="1240"/>
                  </a:lnTo>
                  <a:cubicBezTo>
                    <a:pt x="799" y="1190"/>
                    <a:pt x="286" y="1000"/>
                    <a:pt x="146" y="342"/>
                  </a:cubicBezTo>
                  <a:cubicBezTo>
                    <a:pt x="146" y="342"/>
                    <a:pt x="143" y="324"/>
                    <a:pt x="75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72"/>
            <p:cNvSpPr/>
            <p:nvPr/>
          </p:nvSpPr>
          <p:spPr>
            <a:xfrm>
              <a:off x="3036790" y="2509958"/>
              <a:ext cx="140116" cy="128458"/>
            </a:xfrm>
            <a:custGeom>
              <a:avLst/>
              <a:gdLst/>
              <a:ahLst/>
              <a:cxnLst/>
              <a:rect l="l" t="t" r="r" b="b"/>
              <a:pathLst>
                <a:path w="8077" h="7405" extrusionOk="0">
                  <a:moveTo>
                    <a:pt x="753" y="1"/>
                  </a:moveTo>
                  <a:cubicBezTo>
                    <a:pt x="505" y="1"/>
                    <a:pt x="254" y="14"/>
                    <a:pt x="1" y="39"/>
                  </a:cubicBezTo>
                  <a:lnTo>
                    <a:pt x="640" y="175"/>
                  </a:lnTo>
                  <a:cubicBezTo>
                    <a:pt x="1298" y="315"/>
                    <a:pt x="1490" y="828"/>
                    <a:pt x="1538" y="1017"/>
                  </a:cubicBezTo>
                  <a:cubicBezTo>
                    <a:pt x="1906" y="2750"/>
                    <a:pt x="1876" y="2832"/>
                    <a:pt x="2195" y="3151"/>
                  </a:cubicBezTo>
                  <a:cubicBezTo>
                    <a:pt x="2371" y="3318"/>
                    <a:pt x="2563" y="3406"/>
                    <a:pt x="2799" y="3467"/>
                  </a:cubicBezTo>
                  <a:cubicBezTo>
                    <a:pt x="4284" y="3783"/>
                    <a:pt x="4558" y="3793"/>
                    <a:pt x="4834" y="4084"/>
                  </a:cubicBezTo>
                  <a:cubicBezTo>
                    <a:pt x="4967" y="4220"/>
                    <a:pt x="5083" y="4409"/>
                    <a:pt x="5140" y="4674"/>
                  </a:cubicBezTo>
                  <a:cubicBezTo>
                    <a:pt x="5451" y="6140"/>
                    <a:pt x="5448" y="6432"/>
                    <a:pt x="5812" y="6768"/>
                  </a:cubicBezTo>
                  <a:cubicBezTo>
                    <a:pt x="5846" y="6797"/>
                    <a:pt x="5855" y="6805"/>
                    <a:pt x="5855" y="6805"/>
                  </a:cubicBezTo>
                  <a:cubicBezTo>
                    <a:pt x="6146" y="7045"/>
                    <a:pt x="6259" y="7027"/>
                    <a:pt x="7895" y="7374"/>
                  </a:cubicBezTo>
                  <a:cubicBezTo>
                    <a:pt x="7921" y="7380"/>
                    <a:pt x="7953" y="7391"/>
                    <a:pt x="7990" y="7403"/>
                  </a:cubicBezTo>
                  <a:lnTo>
                    <a:pt x="7990" y="7404"/>
                  </a:lnTo>
                  <a:cubicBezTo>
                    <a:pt x="8077" y="3295"/>
                    <a:pt x="4759" y="1"/>
                    <a:pt x="753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72"/>
            <p:cNvSpPr/>
            <p:nvPr/>
          </p:nvSpPr>
          <p:spPr>
            <a:xfrm>
              <a:off x="3081408" y="2649206"/>
              <a:ext cx="15561" cy="14242"/>
            </a:xfrm>
            <a:custGeom>
              <a:avLst/>
              <a:gdLst/>
              <a:ahLst/>
              <a:cxnLst/>
              <a:rect l="l" t="t" r="r" b="b"/>
              <a:pathLst>
                <a:path w="897" h="821" extrusionOk="0">
                  <a:moveTo>
                    <a:pt x="423" y="1"/>
                  </a:moveTo>
                  <a:cubicBezTo>
                    <a:pt x="324" y="1"/>
                    <a:pt x="225" y="38"/>
                    <a:pt x="151" y="114"/>
                  </a:cubicBezTo>
                  <a:cubicBezTo>
                    <a:pt x="2" y="261"/>
                    <a:pt x="0" y="503"/>
                    <a:pt x="146" y="653"/>
                  </a:cubicBezTo>
                  <a:lnTo>
                    <a:pt x="206" y="713"/>
                  </a:lnTo>
                  <a:cubicBezTo>
                    <a:pt x="280" y="785"/>
                    <a:pt x="377" y="821"/>
                    <a:pt x="473" y="821"/>
                  </a:cubicBezTo>
                  <a:cubicBezTo>
                    <a:pt x="571" y="821"/>
                    <a:pt x="670" y="783"/>
                    <a:pt x="746" y="708"/>
                  </a:cubicBezTo>
                  <a:cubicBezTo>
                    <a:pt x="893" y="559"/>
                    <a:pt x="896" y="319"/>
                    <a:pt x="750" y="169"/>
                  </a:cubicBezTo>
                  <a:lnTo>
                    <a:pt x="691" y="109"/>
                  </a:lnTo>
                  <a:cubicBezTo>
                    <a:pt x="616" y="37"/>
                    <a:pt x="519" y="1"/>
                    <a:pt x="423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72"/>
            <p:cNvSpPr/>
            <p:nvPr/>
          </p:nvSpPr>
          <p:spPr>
            <a:xfrm>
              <a:off x="3017170" y="2584969"/>
              <a:ext cx="65417" cy="62538"/>
            </a:xfrm>
            <a:custGeom>
              <a:avLst/>
              <a:gdLst/>
              <a:ahLst/>
              <a:cxnLst/>
              <a:rect l="l" t="t" r="r" b="b"/>
              <a:pathLst>
                <a:path w="3771" h="3605" extrusionOk="0">
                  <a:moveTo>
                    <a:pt x="423" y="0"/>
                  </a:moveTo>
                  <a:cubicBezTo>
                    <a:pt x="324" y="0"/>
                    <a:pt x="226" y="38"/>
                    <a:pt x="151" y="113"/>
                  </a:cubicBezTo>
                  <a:cubicBezTo>
                    <a:pt x="2" y="262"/>
                    <a:pt x="0" y="502"/>
                    <a:pt x="146" y="653"/>
                  </a:cubicBezTo>
                  <a:cubicBezTo>
                    <a:pt x="2992" y="3499"/>
                    <a:pt x="3046" y="3604"/>
                    <a:pt x="3213" y="3604"/>
                  </a:cubicBezTo>
                  <a:cubicBezTo>
                    <a:pt x="3226" y="3604"/>
                    <a:pt x="3240" y="3603"/>
                    <a:pt x="3256" y="3603"/>
                  </a:cubicBezTo>
                  <a:cubicBezTo>
                    <a:pt x="3594" y="3603"/>
                    <a:pt x="3770" y="3189"/>
                    <a:pt x="3527" y="2946"/>
                  </a:cubicBezTo>
                  <a:lnTo>
                    <a:pt x="690" y="109"/>
                  </a:lnTo>
                  <a:cubicBezTo>
                    <a:pt x="616" y="37"/>
                    <a:pt x="519" y="0"/>
                    <a:pt x="423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72"/>
            <p:cNvSpPr/>
            <p:nvPr/>
          </p:nvSpPr>
          <p:spPr>
            <a:xfrm>
              <a:off x="3012347" y="2621537"/>
              <a:ext cx="65591" cy="62677"/>
            </a:xfrm>
            <a:custGeom>
              <a:avLst/>
              <a:gdLst/>
              <a:ahLst/>
              <a:cxnLst/>
              <a:rect l="l" t="t" r="r" b="b"/>
              <a:pathLst>
                <a:path w="3781" h="3613" extrusionOk="0">
                  <a:moveTo>
                    <a:pt x="424" y="0"/>
                  </a:moveTo>
                  <a:cubicBezTo>
                    <a:pt x="325" y="0"/>
                    <a:pt x="227" y="38"/>
                    <a:pt x="151" y="113"/>
                  </a:cubicBezTo>
                  <a:cubicBezTo>
                    <a:pt x="1" y="264"/>
                    <a:pt x="1" y="507"/>
                    <a:pt x="151" y="658"/>
                  </a:cubicBezTo>
                  <a:lnTo>
                    <a:pt x="2994" y="3499"/>
                  </a:lnTo>
                  <a:cubicBezTo>
                    <a:pt x="3066" y="3572"/>
                    <a:pt x="3164" y="3612"/>
                    <a:pt x="3266" y="3612"/>
                  </a:cubicBezTo>
                  <a:cubicBezTo>
                    <a:pt x="3606" y="3612"/>
                    <a:pt x="3780" y="3198"/>
                    <a:pt x="3539" y="2955"/>
                  </a:cubicBezTo>
                  <a:lnTo>
                    <a:pt x="696" y="113"/>
                  </a:lnTo>
                  <a:cubicBezTo>
                    <a:pt x="621" y="38"/>
                    <a:pt x="523" y="0"/>
                    <a:pt x="42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72"/>
            <p:cNvSpPr/>
            <p:nvPr/>
          </p:nvSpPr>
          <p:spPr>
            <a:xfrm>
              <a:off x="2994132" y="2605577"/>
              <a:ext cx="17903" cy="14329"/>
            </a:xfrm>
            <a:custGeom>
              <a:avLst/>
              <a:gdLst/>
              <a:ahLst/>
              <a:cxnLst/>
              <a:rect l="l" t="t" r="r" b="b"/>
              <a:pathLst>
                <a:path w="1032" h="826" extrusionOk="0">
                  <a:moveTo>
                    <a:pt x="555" y="1"/>
                  </a:moveTo>
                  <a:cubicBezTo>
                    <a:pt x="457" y="1"/>
                    <a:pt x="358" y="38"/>
                    <a:pt x="283" y="114"/>
                  </a:cubicBezTo>
                  <a:cubicBezTo>
                    <a:pt x="0" y="397"/>
                    <a:pt x="301" y="825"/>
                    <a:pt x="620" y="825"/>
                  </a:cubicBezTo>
                  <a:cubicBezTo>
                    <a:pt x="710" y="825"/>
                    <a:pt x="801" y="791"/>
                    <a:pt x="881" y="711"/>
                  </a:cubicBezTo>
                  <a:cubicBezTo>
                    <a:pt x="1031" y="561"/>
                    <a:pt x="1031" y="318"/>
                    <a:pt x="881" y="167"/>
                  </a:cubicBezTo>
                  <a:lnTo>
                    <a:pt x="827" y="114"/>
                  </a:lnTo>
                  <a:cubicBezTo>
                    <a:pt x="752" y="38"/>
                    <a:pt x="654" y="1"/>
                    <a:pt x="555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" name="Google Shape;824;p72"/>
          <p:cNvGrpSpPr/>
          <p:nvPr/>
        </p:nvGrpSpPr>
        <p:grpSpPr>
          <a:xfrm>
            <a:off x="6237841" y="3869106"/>
            <a:ext cx="402098" cy="409071"/>
            <a:chOff x="2247218" y="2417270"/>
            <a:chExt cx="402098" cy="409071"/>
          </a:xfrm>
        </p:grpSpPr>
        <p:sp>
          <p:nvSpPr>
            <p:cNvPr id="825" name="Google Shape;825;p72"/>
            <p:cNvSpPr/>
            <p:nvPr/>
          </p:nvSpPr>
          <p:spPr>
            <a:xfrm>
              <a:off x="2263646" y="2577023"/>
              <a:ext cx="369224" cy="249318"/>
            </a:xfrm>
            <a:custGeom>
              <a:avLst/>
              <a:gdLst/>
              <a:ahLst/>
              <a:cxnLst/>
              <a:rect l="l" t="t" r="r" b="b"/>
              <a:pathLst>
                <a:path w="21284" h="14372" extrusionOk="0">
                  <a:moveTo>
                    <a:pt x="1" y="0"/>
                  </a:moveTo>
                  <a:lnTo>
                    <a:pt x="1" y="13530"/>
                  </a:lnTo>
                  <a:cubicBezTo>
                    <a:pt x="2" y="13995"/>
                    <a:pt x="379" y="14372"/>
                    <a:pt x="844" y="14372"/>
                  </a:cubicBezTo>
                  <a:lnTo>
                    <a:pt x="20440" y="14372"/>
                  </a:lnTo>
                  <a:cubicBezTo>
                    <a:pt x="20905" y="14372"/>
                    <a:pt x="21282" y="13995"/>
                    <a:pt x="21282" y="13530"/>
                  </a:cubicBezTo>
                  <a:lnTo>
                    <a:pt x="21284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72"/>
            <p:cNvSpPr/>
            <p:nvPr/>
          </p:nvSpPr>
          <p:spPr>
            <a:xfrm>
              <a:off x="2263681" y="2588733"/>
              <a:ext cx="39275" cy="237609"/>
            </a:xfrm>
            <a:custGeom>
              <a:avLst/>
              <a:gdLst/>
              <a:ahLst/>
              <a:cxnLst/>
              <a:rect l="l" t="t" r="r" b="b"/>
              <a:pathLst>
                <a:path w="2264" h="13697" extrusionOk="0">
                  <a:moveTo>
                    <a:pt x="0" y="1"/>
                  </a:moveTo>
                  <a:lnTo>
                    <a:pt x="0" y="12855"/>
                  </a:lnTo>
                  <a:cubicBezTo>
                    <a:pt x="0" y="13320"/>
                    <a:pt x="377" y="13697"/>
                    <a:pt x="844" y="13697"/>
                  </a:cubicBezTo>
                  <a:lnTo>
                    <a:pt x="2263" y="13697"/>
                  </a:lnTo>
                  <a:cubicBezTo>
                    <a:pt x="1797" y="13697"/>
                    <a:pt x="1419" y="13320"/>
                    <a:pt x="1419" y="12855"/>
                  </a:cubicBezTo>
                  <a:lnTo>
                    <a:pt x="1419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72"/>
            <p:cNvSpPr/>
            <p:nvPr/>
          </p:nvSpPr>
          <p:spPr>
            <a:xfrm>
              <a:off x="2247218" y="2511988"/>
              <a:ext cx="402098" cy="76763"/>
            </a:xfrm>
            <a:custGeom>
              <a:avLst/>
              <a:gdLst/>
              <a:ahLst/>
              <a:cxnLst/>
              <a:rect l="l" t="t" r="r" b="b"/>
              <a:pathLst>
                <a:path w="23179" h="4425" extrusionOk="0">
                  <a:moveTo>
                    <a:pt x="843" y="0"/>
                  </a:moveTo>
                  <a:cubicBezTo>
                    <a:pt x="378" y="0"/>
                    <a:pt x="1" y="377"/>
                    <a:pt x="1" y="844"/>
                  </a:cubicBezTo>
                  <a:lnTo>
                    <a:pt x="1" y="3819"/>
                  </a:lnTo>
                  <a:cubicBezTo>
                    <a:pt x="1" y="4153"/>
                    <a:pt x="272" y="4425"/>
                    <a:pt x="606" y="4425"/>
                  </a:cubicBezTo>
                  <a:lnTo>
                    <a:pt x="22572" y="4425"/>
                  </a:lnTo>
                  <a:cubicBezTo>
                    <a:pt x="22907" y="4425"/>
                    <a:pt x="23179" y="4153"/>
                    <a:pt x="23179" y="3819"/>
                  </a:cubicBezTo>
                  <a:lnTo>
                    <a:pt x="23179" y="844"/>
                  </a:lnTo>
                  <a:cubicBezTo>
                    <a:pt x="23179" y="377"/>
                    <a:pt x="22800" y="0"/>
                    <a:pt x="22335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72"/>
            <p:cNvSpPr/>
            <p:nvPr/>
          </p:nvSpPr>
          <p:spPr>
            <a:xfrm>
              <a:off x="2247218" y="2511988"/>
              <a:ext cx="39257" cy="76763"/>
            </a:xfrm>
            <a:custGeom>
              <a:avLst/>
              <a:gdLst/>
              <a:ahLst/>
              <a:cxnLst/>
              <a:rect l="l" t="t" r="r" b="b"/>
              <a:pathLst>
                <a:path w="2263" h="4425" extrusionOk="0">
                  <a:moveTo>
                    <a:pt x="843" y="0"/>
                  </a:moveTo>
                  <a:cubicBezTo>
                    <a:pt x="378" y="0"/>
                    <a:pt x="1" y="377"/>
                    <a:pt x="1" y="844"/>
                  </a:cubicBezTo>
                  <a:lnTo>
                    <a:pt x="1" y="3819"/>
                  </a:lnTo>
                  <a:cubicBezTo>
                    <a:pt x="1" y="4153"/>
                    <a:pt x="272" y="4425"/>
                    <a:pt x="606" y="4425"/>
                  </a:cubicBezTo>
                  <a:lnTo>
                    <a:pt x="2025" y="4425"/>
                  </a:lnTo>
                  <a:cubicBezTo>
                    <a:pt x="1691" y="4425"/>
                    <a:pt x="1420" y="4153"/>
                    <a:pt x="1420" y="3819"/>
                  </a:cubicBezTo>
                  <a:lnTo>
                    <a:pt x="1420" y="844"/>
                  </a:lnTo>
                  <a:cubicBezTo>
                    <a:pt x="1420" y="377"/>
                    <a:pt x="1797" y="0"/>
                    <a:pt x="226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72"/>
            <p:cNvSpPr/>
            <p:nvPr/>
          </p:nvSpPr>
          <p:spPr>
            <a:xfrm>
              <a:off x="2476500" y="2456406"/>
              <a:ext cx="118969" cy="62208"/>
            </a:xfrm>
            <a:custGeom>
              <a:avLst/>
              <a:gdLst/>
              <a:ahLst/>
              <a:cxnLst/>
              <a:rect l="l" t="t" r="r" b="b"/>
              <a:pathLst>
                <a:path w="6858" h="3586" extrusionOk="0">
                  <a:moveTo>
                    <a:pt x="6430" y="0"/>
                  </a:moveTo>
                  <a:cubicBezTo>
                    <a:pt x="6316" y="0"/>
                    <a:pt x="6202" y="52"/>
                    <a:pt x="6127" y="151"/>
                  </a:cubicBezTo>
                  <a:cubicBezTo>
                    <a:pt x="4858" y="1841"/>
                    <a:pt x="2868" y="2829"/>
                    <a:pt x="767" y="2829"/>
                  </a:cubicBezTo>
                  <a:cubicBezTo>
                    <a:pt x="648" y="2829"/>
                    <a:pt x="528" y="2826"/>
                    <a:pt x="409" y="2819"/>
                  </a:cubicBezTo>
                  <a:cubicBezTo>
                    <a:pt x="402" y="2819"/>
                    <a:pt x="396" y="2819"/>
                    <a:pt x="389" y="2819"/>
                  </a:cubicBezTo>
                  <a:cubicBezTo>
                    <a:pt x="189" y="2819"/>
                    <a:pt x="22" y="2975"/>
                    <a:pt x="12" y="3177"/>
                  </a:cubicBezTo>
                  <a:cubicBezTo>
                    <a:pt x="0" y="3386"/>
                    <a:pt x="161" y="3565"/>
                    <a:pt x="370" y="3575"/>
                  </a:cubicBezTo>
                  <a:cubicBezTo>
                    <a:pt x="502" y="3582"/>
                    <a:pt x="633" y="3586"/>
                    <a:pt x="765" y="3586"/>
                  </a:cubicBezTo>
                  <a:cubicBezTo>
                    <a:pt x="3103" y="3586"/>
                    <a:pt x="5317" y="2489"/>
                    <a:pt x="6733" y="607"/>
                  </a:cubicBezTo>
                  <a:cubicBezTo>
                    <a:pt x="6858" y="440"/>
                    <a:pt x="6825" y="203"/>
                    <a:pt x="6658" y="76"/>
                  </a:cubicBezTo>
                  <a:cubicBezTo>
                    <a:pt x="6590" y="25"/>
                    <a:pt x="6510" y="0"/>
                    <a:pt x="6430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72"/>
            <p:cNvSpPr/>
            <p:nvPr/>
          </p:nvSpPr>
          <p:spPr>
            <a:xfrm>
              <a:off x="2301048" y="2456406"/>
              <a:ext cx="119004" cy="62208"/>
            </a:xfrm>
            <a:custGeom>
              <a:avLst/>
              <a:gdLst/>
              <a:ahLst/>
              <a:cxnLst/>
              <a:rect l="l" t="t" r="r" b="b"/>
              <a:pathLst>
                <a:path w="6860" h="3586" extrusionOk="0">
                  <a:moveTo>
                    <a:pt x="428" y="0"/>
                  </a:moveTo>
                  <a:cubicBezTo>
                    <a:pt x="349" y="0"/>
                    <a:pt x="268" y="25"/>
                    <a:pt x="200" y="76"/>
                  </a:cubicBezTo>
                  <a:cubicBezTo>
                    <a:pt x="33" y="203"/>
                    <a:pt x="0" y="440"/>
                    <a:pt x="127" y="607"/>
                  </a:cubicBezTo>
                  <a:cubicBezTo>
                    <a:pt x="1541" y="2488"/>
                    <a:pt x="3754" y="3586"/>
                    <a:pt x="6091" y="3586"/>
                  </a:cubicBezTo>
                  <a:cubicBezTo>
                    <a:pt x="6224" y="3586"/>
                    <a:pt x="6357" y="3582"/>
                    <a:pt x="6490" y="3575"/>
                  </a:cubicBezTo>
                  <a:cubicBezTo>
                    <a:pt x="6699" y="3565"/>
                    <a:pt x="6860" y="3386"/>
                    <a:pt x="6848" y="3179"/>
                  </a:cubicBezTo>
                  <a:cubicBezTo>
                    <a:pt x="6838" y="2976"/>
                    <a:pt x="6669" y="2819"/>
                    <a:pt x="6470" y="2819"/>
                  </a:cubicBezTo>
                  <a:cubicBezTo>
                    <a:pt x="6464" y="2819"/>
                    <a:pt x="6457" y="2819"/>
                    <a:pt x="6451" y="2819"/>
                  </a:cubicBezTo>
                  <a:cubicBezTo>
                    <a:pt x="6331" y="2826"/>
                    <a:pt x="6212" y="2829"/>
                    <a:pt x="6093" y="2829"/>
                  </a:cubicBezTo>
                  <a:cubicBezTo>
                    <a:pt x="3990" y="2829"/>
                    <a:pt x="2002" y="1841"/>
                    <a:pt x="731" y="151"/>
                  </a:cubicBezTo>
                  <a:cubicBezTo>
                    <a:pt x="657" y="52"/>
                    <a:pt x="543" y="0"/>
                    <a:pt x="428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72"/>
            <p:cNvSpPr/>
            <p:nvPr/>
          </p:nvSpPr>
          <p:spPr>
            <a:xfrm>
              <a:off x="2404387" y="2511988"/>
              <a:ext cx="87761" cy="314354"/>
            </a:xfrm>
            <a:custGeom>
              <a:avLst/>
              <a:gdLst/>
              <a:ahLst/>
              <a:cxnLst/>
              <a:rect l="l" t="t" r="r" b="b"/>
              <a:pathLst>
                <a:path w="5059" h="18121" extrusionOk="0">
                  <a:moveTo>
                    <a:pt x="1" y="0"/>
                  </a:moveTo>
                  <a:lnTo>
                    <a:pt x="1" y="18121"/>
                  </a:lnTo>
                  <a:lnTo>
                    <a:pt x="5059" y="18121"/>
                  </a:lnTo>
                  <a:lnTo>
                    <a:pt x="5059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72"/>
            <p:cNvSpPr/>
            <p:nvPr/>
          </p:nvSpPr>
          <p:spPr>
            <a:xfrm>
              <a:off x="2404387" y="2511988"/>
              <a:ext cx="43889" cy="314354"/>
            </a:xfrm>
            <a:custGeom>
              <a:avLst/>
              <a:gdLst/>
              <a:ahLst/>
              <a:cxnLst/>
              <a:rect l="l" t="t" r="r" b="b"/>
              <a:pathLst>
                <a:path w="2530" h="18121" extrusionOk="0">
                  <a:moveTo>
                    <a:pt x="1" y="0"/>
                  </a:moveTo>
                  <a:lnTo>
                    <a:pt x="1" y="18121"/>
                  </a:lnTo>
                  <a:lnTo>
                    <a:pt x="2529" y="18121"/>
                  </a:lnTo>
                  <a:lnTo>
                    <a:pt x="2529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72"/>
            <p:cNvSpPr/>
            <p:nvPr/>
          </p:nvSpPr>
          <p:spPr>
            <a:xfrm>
              <a:off x="2353576" y="2417270"/>
              <a:ext cx="189417" cy="101292"/>
            </a:xfrm>
            <a:custGeom>
              <a:avLst/>
              <a:gdLst/>
              <a:ahLst/>
              <a:cxnLst/>
              <a:rect l="l" t="t" r="r" b="b"/>
              <a:pathLst>
                <a:path w="10919" h="5839" extrusionOk="0">
                  <a:moveTo>
                    <a:pt x="2920" y="758"/>
                  </a:moveTo>
                  <a:cubicBezTo>
                    <a:pt x="3199" y="758"/>
                    <a:pt x="3479" y="811"/>
                    <a:pt x="3747" y="922"/>
                  </a:cubicBezTo>
                  <a:cubicBezTo>
                    <a:pt x="4555" y="1257"/>
                    <a:pt x="5081" y="2046"/>
                    <a:pt x="5081" y="2920"/>
                  </a:cubicBezTo>
                  <a:lnTo>
                    <a:pt x="5081" y="5081"/>
                  </a:lnTo>
                  <a:lnTo>
                    <a:pt x="2919" y="5081"/>
                  </a:lnTo>
                  <a:cubicBezTo>
                    <a:pt x="2046" y="5081"/>
                    <a:pt x="1257" y="4555"/>
                    <a:pt x="921" y="3747"/>
                  </a:cubicBezTo>
                  <a:cubicBezTo>
                    <a:pt x="588" y="2939"/>
                    <a:pt x="772" y="2009"/>
                    <a:pt x="1391" y="1392"/>
                  </a:cubicBezTo>
                  <a:cubicBezTo>
                    <a:pt x="1804" y="978"/>
                    <a:pt x="2357" y="758"/>
                    <a:pt x="2920" y="758"/>
                  </a:cubicBezTo>
                  <a:close/>
                  <a:moveTo>
                    <a:pt x="7998" y="758"/>
                  </a:moveTo>
                  <a:cubicBezTo>
                    <a:pt x="8561" y="758"/>
                    <a:pt x="9114" y="978"/>
                    <a:pt x="9528" y="1392"/>
                  </a:cubicBezTo>
                  <a:cubicBezTo>
                    <a:pt x="10147" y="2009"/>
                    <a:pt x="10332" y="2939"/>
                    <a:pt x="9996" y="3747"/>
                  </a:cubicBezTo>
                  <a:cubicBezTo>
                    <a:pt x="9662" y="4555"/>
                    <a:pt x="8874" y="5081"/>
                    <a:pt x="8000" y="5081"/>
                  </a:cubicBezTo>
                  <a:lnTo>
                    <a:pt x="5838" y="5081"/>
                  </a:lnTo>
                  <a:lnTo>
                    <a:pt x="5838" y="2920"/>
                  </a:lnTo>
                  <a:cubicBezTo>
                    <a:pt x="5838" y="2046"/>
                    <a:pt x="6364" y="1257"/>
                    <a:pt x="7172" y="922"/>
                  </a:cubicBezTo>
                  <a:cubicBezTo>
                    <a:pt x="7440" y="811"/>
                    <a:pt x="7720" y="758"/>
                    <a:pt x="7998" y="758"/>
                  </a:cubicBezTo>
                  <a:close/>
                  <a:moveTo>
                    <a:pt x="2919" y="1"/>
                  </a:moveTo>
                  <a:cubicBezTo>
                    <a:pt x="1311" y="1"/>
                    <a:pt x="0" y="1310"/>
                    <a:pt x="0" y="2920"/>
                  </a:cubicBezTo>
                  <a:cubicBezTo>
                    <a:pt x="0" y="4528"/>
                    <a:pt x="1311" y="5839"/>
                    <a:pt x="2919" y="5839"/>
                  </a:cubicBezTo>
                  <a:lnTo>
                    <a:pt x="8000" y="5839"/>
                  </a:lnTo>
                  <a:cubicBezTo>
                    <a:pt x="9608" y="5839"/>
                    <a:pt x="10919" y="4528"/>
                    <a:pt x="10919" y="2920"/>
                  </a:cubicBezTo>
                  <a:cubicBezTo>
                    <a:pt x="10919" y="1310"/>
                    <a:pt x="9608" y="1"/>
                    <a:pt x="8000" y="1"/>
                  </a:cubicBezTo>
                  <a:lnTo>
                    <a:pt x="7998" y="1"/>
                  </a:lnTo>
                  <a:cubicBezTo>
                    <a:pt x="6946" y="2"/>
                    <a:pt x="5975" y="569"/>
                    <a:pt x="5458" y="1485"/>
                  </a:cubicBezTo>
                  <a:cubicBezTo>
                    <a:pt x="4941" y="569"/>
                    <a:pt x="3972" y="2"/>
                    <a:pt x="2919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4" name="Google Shape;834;p72"/>
          <p:cNvGrpSpPr/>
          <p:nvPr/>
        </p:nvGrpSpPr>
        <p:grpSpPr>
          <a:xfrm>
            <a:off x="7300754" y="1914213"/>
            <a:ext cx="383328" cy="409089"/>
            <a:chOff x="1719403" y="2445946"/>
            <a:chExt cx="383328" cy="409089"/>
          </a:xfrm>
        </p:grpSpPr>
        <p:sp>
          <p:nvSpPr>
            <p:cNvPr id="835" name="Google Shape;835;p72"/>
            <p:cNvSpPr/>
            <p:nvPr/>
          </p:nvSpPr>
          <p:spPr>
            <a:xfrm>
              <a:off x="1791205" y="2543387"/>
              <a:ext cx="239777" cy="239829"/>
            </a:xfrm>
            <a:custGeom>
              <a:avLst/>
              <a:gdLst/>
              <a:ahLst/>
              <a:cxnLst/>
              <a:rect l="l" t="t" r="r" b="b"/>
              <a:pathLst>
                <a:path w="13822" h="13825" extrusionOk="0">
                  <a:moveTo>
                    <a:pt x="6958" y="1"/>
                  </a:moveTo>
                  <a:cubicBezTo>
                    <a:pt x="3388" y="1"/>
                    <a:pt x="0" y="2801"/>
                    <a:pt x="0" y="6916"/>
                  </a:cubicBezTo>
                  <a:cubicBezTo>
                    <a:pt x="0" y="10731"/>
                    <a:pt x="3094" y="13824"/>
                    <a:pt x="6910" y="13824"/>
                  </a:cubicBezTo>
                  <a:cubicBezTo>
                    <a:pt x="10725" y="13824"/>
                    <a:pt x="13819" y="10731"/>
                    <a:pt x="13819" y="6916"/>
                  </a:cubicBezTo>
                  <a:cubicBezTo>
                    <a:pt x="13822" y="5271"/>
                    <a:pt x="13236" y="3682"/>
                    <a:pt x="12167" y="2433"/>
                  </a:cubicBezTo>
                  <a:lnTo>
                    <a:pt x="11278" y="1562"/>
                  </a:lnTo>
                  <a:cubicBezTo>
                    <a:pt x="9961" y="485"/>
                    <a:pt x="8443" y="1"/>
                    <a:pt x="6958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72"/>
            <p:cNvSpPr/>
            <p:nvPr/>
          </p:nvSpPr>
          <p:spPr>
            <a:xfrm>
              <a:off x="1791205" y="2544185"/>
              <a:ext cx="185809" cy="239153"/>
            </a:xfrm>
            <a:custGeom>
              <a:avLst/>
              <a:gdLst/>
              <a:ahLst/>
              <a:cxnLst/>
              <a:rect l="l" t="t" r="r" b="b"/>
              <a:pathLst>
                <a:path w="10711" h="13786" extrusionOk="0">
                  <a:moveTo>
                    <a:pt x="6171" y="0"/>
                  </a:moveTo>
                  <a:lnTo>
                    <a:pt x="6171" y="0"/>
                  </a:lnTo>
                  <a:cubicBezTo>
                    <a:pt x="2703" y="368"/>
                    <a:pt x="0" y="3304"/>
                    <a:pt x="0" y="6870"/>
                  </a:cubicBezTo>
                  <a:cubicBezTo>
                    <a:pt x="0" y="10934"/>
                    <a:pt x="3349" y="13786"/>
                    <a:pt x="6941" y="13786"/>
                  </a:cubicBezTo>
                  <a:cubicBezTo>
                    <a:pt x="8213" y="13786"/>
                    <a:pt x="9515" y="13428"/>
                    <a:pt x="10710" y="12639"/>
                  </a:cubicBezTo>
                  <a:cubicBezTo>
                    <a:pt x="4592" y="11876"/>
                    <a:pt x="1970" y="4456"/>
                    <a:pt x="617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72"/>
            <p:cNvSpPr/>
            <p:nvPr/>
          </p:nvSpPr>
          <p:spPr>
            <a:xfrm>
              <a:off x="1904605" y="2445946"/>
              <a:ext cx="12941" cy="78185"/>
            </a:xfrm>
            <a:custGeom>
              <a:avLst/>
              <a:gdLst/>
              <a:ahLst/>
              <a:cxnLst/>
              <a:rect l="l" t="t" r="r" b="b"/>
              <a:pathLst>
                <a:path w="746" h="4507" extrusionOk="0">
                  <a:moveTo>
                    <a:pt x="373" y="1"/>
                  </a:moveTo>
                  <a:cubicBezTo>
                    <a:pt x="167" y="1"/>
                    <a:pt x="1" y="168"/>
                    <a:pt x="1" y="374"/>
                  </a:cubicBezTo>
                  <a:lnTo>
                    <a:pt x="1" y="4133"/>
                  </a:lnTo>
                  <a:cubicBezTo>
                    <a:pt x="1" y="4339"/>
                    <a:pt x="167" y="4506"/>
                    <a:pt x="373" y="4506"/>
                  </a:cubicBezTo>
                  <a:cubicBezTo>
                    <a:pt x="579" y="4506"/>
                    <a:pt x="746" y="4339"/>
                    <a:pt x="746" y="4133"/>
                  </a:cubicBezTo>
                  <a:lnTo>
                    <a:pt x="746" y="374"/>
                  </a:lnTo>
                  <a:cubicBezTo>
                    <a:pt x="746" y="168"/>
                    <a:pt x="579" y="1"/>
                    <a:pt x="37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72"/>
            <p:cNvSpPr/>
            <p:nvPr/>
          </p:nvSpPr>
          <p:spPr>
            <a:xfrm>
              <a:off x="1831572" y="2543473"/>
              <a:ext cx="159025" cy="239742"/>
            </a:xfrm>
            <a:custGeom>
              <a:avLst/>
              <a:gdLst/>
              <a:ahLst/>
              <a:cxnLst/>
              <a:rect l="l" t="t" r="r" b="b"/>
              <a:pathLst>
                <a:path w="9167" h="13820" extrusionOk="0">
                  <a:moveTo>
                    <a:pt x="4583" y="1"/>
                  </a:moveTo>
                  <a:cubicBezTo>
                    <a:pt x="2052" y="1"/>
                    <a:pt x="0" y="3094"/>
                    <a:pt x="0" y="6909"/>
                  </a:cubicBezTo>
                  <a:cubicBezTo>
                    <a:pt x="0" y="10726"/>
                    <a:pt x="2052" y="13819"/>
                    <a:pt x="4583" y="13819"/>
                  </a:cubicBezTo>
                  <a:cubicBezTo>
                    <a:pt x="7113" y="13819"/>
                    <a:pt x="9166" y="10726"/>
                    <a:pt x="9166" y="6909"/>
                  </a:cubicBezTo>
                  <a:cubicBezTo>
                    <a:pt x="9166" y="3094"/>
                    <a:pt x="7113" y="1"/>
                    <a:pt x="458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72"/>
            <p:cNvSpPr/>
            <p:nvPr/>
          </p:nvSpPr>
          <p:spPr>
            <a:xfrm>
              <a:off x="1831295" y="2545312"/>
              <a:ext cx="127070" cy="238008"/>
            </a:xfrm>
            <a:custGeom>
              <a:avLst/>
              <a:gdLst/>
              <a:ahLst/>
              <a:cxnLst/>
              <a:rect l="l" t="t" r="r" b="b"/>
              <a:pathLst>
                <a:path w="7325" h="13720" extrusionOk="0">
                  <a:moveTo>
                    <a:pt x="3800" y="1"/>
                  </a:moveTo>
                  <a:cubicBezTo>
                    <a:pt x="1650" y="570"/>
                    <a:pt x="16" y="3400"/>
                    <a:pt x="16" y="6805"/>
                  </a:cubicBezTo>
                  <a:cubicBezTo>
                    <a:pt x="16" y="10910"/>
                    <a:pt x="2253" y="13720"/>
                    <a:pt x="4624" y="13720"/>
                  </a:cubicBezTo>
                  <a:cubicBezTo>
                    <a:pt x="5545" y="13720"/>
                    <a:pt x="6486" y="13296"/>
                    <a:pt x="7324" y="12360"/>
                  </a:cubicBezTo>
                  <a:cubicBezTo>
                    <a:pt x="1898" y="10854"/>
                    <a:pt x="0" y="4126"/>
                    <a:pt x="380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72"/>
            <p:cNvSpPr/>
            <p:nvPr/>
          </p:nvSpPr>
          <p:spPr>
            <a:xfrm>
              <a:off x="1879052" y="2543508"/>
              <a:ext cx="63995" cy="239708"/>
            </a:xfrm>
            <a:custGeom>
              <a:avLst/>
              <a:gdLst/>
              <a:ahLst/>
              <a:cxnLst/>
              <a:rect l="l" t="t" r="r" b="b"/>
              <a:pathLst>
                <a:path w="3689" h="13818" extrusionOk="0">
                  <a:moveTo>
                    <a:pt x="1846" y="0"/>
                  </a:moveTo>
                  <a:cubicBezTo>
                    <a:pt x="827" y="0"/>
                    <a:pt x="1" y="3094"/>
                    <a:pt x="1" y="6909"/>
                  </a:cubicBezTo>
                  <a:cubicBezTo>
                    <a:pt x="1" y="10724"/>
                    <a:pt x="827" y="13817"/>
                    <a:pt x="1846" y="13817"/>
                  </a:cubicBezTo>
                  <a:cubicBezTo>
                    <a:pt x="2835" y="13817"/>
                    <a:pt x="3641" y="10901"/>
                    <a:pt x="3689" y="7240"/>
                  </a:cubicBezTo>
                  <a:lnTo>
                    <a:pt x="3674" y="6005"/>
                  </a:lnTo>
                  <a:cubicBezTo>
                    <a:pt x="3556" y="2617"/>
                    <a:pt x="2782" y="0"/>
                    <a:pt x="1846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2"/>
            <p:cNvSpPr/>
            <p:nvPr/>
          </p:nvSpPr>
          <p:spPr>
            <a:xfrm>
              <a:off x="1880579" y="2699861"/>
              <a:ext cx="52650" cy="83355"/>
            </a:xfrm>
            <a:custGeom>
              <a:avLst/>
              <a:gdLst/>
              <a:ahLst/>
              <a:cxnLst/>
              <a:rect l="l" t="t" r="r" b="b"/>
              <a:pathLst>
                <a:path w="3035" h="4805" extrusionOk="0">
                  <a:moveTo>
                    <a:pt x="1" y="1"/>
                  </a:moveTo>
                  <a:lnTo>
                    <a:pt x="1" y="1"/>
                  </a:lnTo>
                  <a:cubicBezTo>
                    <a:pt x="238" y="2787"/>
                    <a:pt x="935" y="4804"/>
                    <a:pt x="1758" y="4804"/>
                  </a:cubicBezTo>
                  <a:cubicBezTo>
                    <a:pt x="2423" y="4804"/>
                    <a:pt x="2857" y="3521"/>
                    <a:pt x="3034" y="2881"/>
                  </a:cubicBezTo>
                  <a:lnTo>
                    <a:pt x="3034" y="2880"/>
                  </a:lnTo>
                  <a:cubicBezTo>
                    <a:pt x="1773" y="2225"/>
                    <a:pt x="721" y="1226"/>
                    <a:pt x="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72"/>
            <p:cNvSpPr/>
            <p:nvPr/>
          </p:nvSpPr>
          <p:spPr>
            <a:xfrm>
              <a:off x="1883736" y="2517643"/>
              <a:ext cx="54697" cy="28623"/>
            </a:xfrm>
            <a:custGeom>
              <a:avLst/>
              <a:gdLst/>
              <a:ahLst/>
              <a:cxnLst/>
              <a:rect l="l" t="t" r="r" b="b"/>
              <a:pathLst>
                <a:path w="3153" h="1650" extrusionOk="0">
                  <a:moveTo>
                    <a:pt x="1576" y="0"/>
                  </a:moveTo>
                  <a:cubicBezTo>
                    <a:pt x="689" y="0"/>
                    <a:pt x="0" y="770"/>
                    <a:pt x="96" y="1649"/>
                  </a:cubicBezTo>
                  <a:cubicBezTo>
                    <a:pt x="583" y="1543"/>
                    <a:pt x="1080" y="1491"/>
                    <a:pt x="1576" y="1491"/>
                  </a:cubicBezTo>
                  <a:cubicBezTo>
                    <a:pt x="2073" y="1491"/>
                    <a:pt x="2569" y="1543"/>
                    <a:pt x="3057" y="1649"/>
                  </a:cubicBezTo>
                  <a:cubicBezTo>
                    <a:pt x="3152" y="770"/>
                    <a:pt x="2462" y="0"/>
                    <a:pt x="1576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2"/>
            <p:cNvSpPr/>
            <p:nvPr/>
          </p:nvSpPr>
          <p:spPr>
            <a:xfrm>
              <a:off x="1904605" y="2802558"/>
              <a:ext cx="12941" cy="52476"/>
            </a:xfrm>
            <a:custGeom>
              <a:avLst/>
              <a:gdLst/>
              <a:ahLst/>
              <a:cxnLst/>
              <a:rect l="l" t="t" r="r" b="b"/>
              <a:pathLst>
                <a:path w="746" h="3025" extrusionOk="0">
                  <a:moveTo>
                    <a:pt x="373" y="1"/>
                  </a:moveTo>
                  <a:cubicBezTo>
                    <a:pt x="167" y="1"/>
                    <a:pt x="1" y="168"/>
                    <a:pt x="1" y="374"/>
                  </a:cubicBezTo>
                  <a:lnTo>
                    <a:pt x="1" y="2651"/>
                  </a:lnTo>
                  <a:cubicBezTo>
                    <a:pt x="1" y="2857"/>
                    <a:pt x="167" y="3024"/>
                    <a:pt x="373" y="3024"/>
                  </a:cubicBezTo>
                  <a:lnTo>
                    <a:pt x="373" y="3023"/>
                  </a:lnTo>
                  <a:cubicBezTo>
                    <a:pt x="579" y="3023"/>
                    <a:pt x="746" y="2856"/>
                    <a:pt x="746" y="2650"/>
                  </a:cubicBezTo>
                  <a:lnTo>
                    <a:pt x="746" y="374"/>
                  </a:lnTo>
                  <a:cubicBezTo>
                    <a:pt x="746" y="168"/>
                    <a:pt x="579" y="1"/>
                    <a:pt x="37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2"/>
            <p:cNvSpPr/>
            <p:nvPr/>
          </p:nvSpPr>
          <p:spPr>
            <a:xfrm>
              <a:off x="1773024" y="2759901"/>
              <a:ext cx="42137" cy="40888"/>
            </a:xfrm>
            <a:custGeom>
              <a:avLst/>
              <a:gdLst/>
              <a:ahLst/>
              <a:cxnLst/>
              <a:rect l="l" t="t" r="r" b="b"/>
              <a:pathLst>
                <a:path w="2429" h="2357" extrusionOk="0">
                  <a:moveTo>
                    <a:pt x="2019" y="0"/>
                  </a:moveTo>
                  <a:cubicBezTo>
                    <a:pt x="1923" y="0"/>
                    <a:pt x="1828" y="36"/>
                    <a:pt x="1755" y="109"/>
                  </a:cubicBezTo>
                  <a:lnTo>
                    <a:pt x="145" y="1719"/>
                  </a:lnTo>
                  <a:cubicBezTo>
                    <a:pt x="0" y="1865"/>
                    <a:pt x="0" y="2101"/>
                    <a:pt x="145" y="2247"/>
                  </a:cubicBezTo>
                  <a:cubicBezTo>
                    <a:pt x="218" y="2320"/>
                    <a:pt x="313" y="2356"/>
                    <a:pt x="409" y="2356"/>
                  </a:cubicBezTo>
                  <a:cubicBezTo>
                    <a:pt x="504" y="2356"/>
                    <a:pt x="600" y="2320"/>
                    <a:pt x="673" y="2247"/>
                  </a:cubicBezTo>
                  <a:lnTo>
                    <a:pt x="2283" y="637"/>
                  </a:lnTo>
                  <a:cubicBezTo>
                    <a:pt x="2429" y="490"/>
                    <a:pt x="2429" y="255"/>
                    <a:pt x="2283" y="109"/>
                  </a:cubicBezTo>
                  <a:cubicBezTo>
                    <a:pt x="2210" y="36"/>
                    <a:pt x="2114" y="0"/>
                    <a:pt x="201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2"/>
            <p:cNvSpPr/>
            <p:nvPr/>
          </p:nvSpPr>
          <p:spPr>
            <a:xfrm>
              <a:off x="2006990" y="2525918"/>
              <a:ext cx="42154" cy="40888"/>
            </a:xfrm>
            <a:custGeom>
              <a:avLst/>
              <a:gdLst/>
              <a:ahLst/>
              <a:cxnLst/>
              <a:rect l="l" t="t" r="r" b="b"/>
              <a:pathLst>
                <a:path w="2430" h="2357" extrusionOk="0">
                  <a:moveTo>
                    <a:pt x="2019" y="1"/>
                  </a:moveTo>
                  <a:cubicBezTo>
                    <a:pt x="1924" y="1"/>
                    <a:pt x="1828" y="37"/>
                    <a:pt x="1755" y="109"/>
                  </a:cubicBezTo>
                  <a:lnTo>
                    <a:pt x="145" y="1719"/>
                  </a:lnTo>
                  <a:cubicBezTo>
                    <a:pt x="1" y="1866"/>
                    <a:pt x="1" y="2101"/>
                    <a:pt x="145" y="2247"/>
                  </a:cubicBezTo>
                  <a:cubicBezTo>
                    <a:pt x="218" y="2320"/>
                    <a:pt x="314" y="2357"/>
                    <a:pt x="409" y="2357"/>
                  </a:cubicBezTo>
                  <a:cubicBezTo>
                    <a:pt x="505" y="2357"/>
                    <a:pt x="600" y="2320"/>
                    <a:pt x="673" y="2247"/>
                  </a:cubicBezTo>
                  <a:lnTo>
                    <a:pt x="2283" y="637"/>
                  </a:lnTo>
                  <a:cubicBezTo>
                    <a:pt x="2429" y="491"/>
                    <a:pt x="2429" y="255"/>
                    <a:pt x="2283" y="109"/>
                  </a:cubicBezTo>
                  <a:cubicBezTo>
                    <a:pt x="2210" y="37"/>
                    <a:pt x="2115" y="1"/>
                    <a:pt x="201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2"/>
            <p:cNvSpPr/>
            <p:nvPr/>
          </p:nvSpPr>
          <p:spPr>
            <a:xfrm>
              <a:off x="1719403" y="2656891"/>
              <a:ext cx="52441" cy="12941"/>
            </a:xfrm>
            <a:custGeom>
              <a:avLst/>
              <a:gdLst/>
              <a:ahLst/>
              <a:cxnLst/>
              <a:rect l="l" t="t" r="r" b="b"/>
              <a:pathLst>
                <a:path w="3023" h="746" extrusionOk="0">
                  <a:moveTo>
                    <a:pt x="373" y="0"/>
                  </a:moveTo>
                  <a:cubicBezTo>
                    <a:pt x="168" y="0"/>
                    <a:pt x="1" y="167"/>
                    <a:pt x="1" y="373"/>
                  </a:cubicBezTo>
                  <a:cubicBezTo>
                    <a:pt x="1" y="578"/>
                    <a:pt x="168" y="745"/>
                    <a:pt x="373" y="745"/>
                  </a:cubicBezTo>
                  <a:lnTo>
                    <a:pt x="2650" y="745"/>
                  </a:lnTo>
                  <a:cubicBezTo>
                    <a:pt x="2856" y="745"/>
                    <a:pt x="3023" y="578"/>
                    <a:pt x="3023" y="373"/>
                  </a:cubicBezTo>
                  <a:cubicBezTo>
                    <a:pt x="3023" y="167"/>
                    <a:pt x="2856" y="0"/>
                    <a:pt x="265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2"/>
            <p:cNvSpPr/>
            <p:nvPr/>
          </p:nvSpPr>
          <p:spPr>
            <a:xfrm>
              <a:off x="2050290" y="2656891"/>
              <a:ext cx="52441" cy="12941"/>
            </a:xfrm>
            <a:custGeom>
              <a:avLst/>
              <a:gdLst/>
              <a:ahLst/>
              <a:cxnLst/>
              <a:rect l="l" t="t" r="r" b="b"/>
              <a:pathLst>
                <a:path w="3023" h="746" extrusionOk="0">
                  <a:moveTo>
                    <a:pt x="373" y="0"/>
                  </a:moveTo>
                  <a:cubicBezTo>
                    <a:pt x="167" y="0"/>
                    <a:pt x="0" y="167"/>
                    <a:pt x="0" y="373"/>
                  </a:cubicBezTo>
                  <a:cubicBezTo>
                    <a:pt x="0" y="578"/>
                    <a:pt x="167" y="745"/>
                    <a:pt x="373" y="745"/>
                  </a:cubicBezTo>
                  <a:lnTo>
                    <a:pt x="2649" y="745"/>
                  </a:lnTo>
                  <a:cubicBezTo>
                    <a:pt x="2855" y="745"/>
                    <a:pt x="3022" y="578"/>
                    <a:pt x="3022" y="373"/>
                  </a:cubicBezTo>
                  <a:cubicBezTo>
                    <a:pt x="3022" y="167"/>
                    <a:pt x="2855" y="0"/>
                    <a:pt x="264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2"/>
            <p:cNvSpPr/>
            <p:nvPr/>
          </p:nvSpPr>
          <p:spPr>
            <a:xfrm>
              <a:off x="1773024" y="2525918"/>
              <a:ext cx="42137" cy="40888"/>
            </a:xfrm>
            <a:custGeom>
              <a:avLst/>
              <a:gdLst/>
              <a:ahLst/>
              <a:cxnLst/>
              <a:rect l="l" t="t" r="r" b="b"/>
              <a:pathLst>
                <a:path w="2429" h="2357" extrusionOk="0">
                  <a:moveTo>
                    <a:pt x="409" y="1"/>
                  </a:moveTo>
                  <a:cubicBezTo>
                    <a:pt x="313" y="1"/>
                    <a:pt x="218" y="37"/>
                    <a:pt x="145" y="109"/>
                  </a:cubicBezTo>
                  <a:cubicBezTo>
                    <a:pt x="0" y="255"/>
                    <a:pt x="0" y="491"/>
                    <a:pt x="145" y="637"/>
                  </a:cubicBezTo>
                  <a:lnTo>
                    <a:pt x="1755" y="2247"/>
                  </a:lnTo>
                  <a:cubicBezTo>
                    <a:pt x="1828" y="2320"/>
                    <a:pt x="1923" y="2357"/>
                    <a:pt x="2019" y="2357"/>
                  </a:cubicBezTo>
                  <a:cubicBezTo>
                    <a:pt x="2114" y="2357"/>
                    <a:pt x="2210" y="2320"/>
                    <a:pt x="2283" y="2247"/>
                  </a:cubicBezTo>
                  <a:cubicBezTo>
                    <a:pt x="2429" y="2101"/>
                    <a:pt x="2429" y="1866"/>
                    <a:pt x="2283" y="1719"/>
                  </a:cubicBezTo>
                  <a:lnTo>
                    <a:pt x="673" y="109"/>
                  </a:lnTo>
                  <a:cubicBezTo>
                    <a:pt x="600" y="37"/>
                    <a:pt x="504" y="1"/>
                    <a:pt x="40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2"/>
            <p:cNvSpPr/>
            <p:nvPr/>
          </p:nvSpPr>
          <p:spPr>
            <a:xfrm>
              <a:off x="2006990" y="2759901"/>
              <a:ext cx="42154" cy="40888"/>
            </a:xfrm>
            <a:custGeom>
              <a:avLst/>
              <a:gdLst/>
              <a:ahLst/>
              <a:cxnLst/>
              <a:rect l="l" t="t" r="r" b="b"/>
              <a:pathLst>
                <a:path w="2430" h="2357" extrusionOk="0">
                  <a:moveTo>
                    <a:pt x="409" y="0"/>
                  </a:moveTo>
                  <a:cubicBezTo>
                    <a:pt x="314" y="0"/>
                    <a:pt x="218" y="36"/>
                    <a:pt x="145" y="109"/>
                  </a:cubicBezTo>
                  <a:cubicBezTo>
                    <a:pt x="1" y="255"/>
                    <a:pt x="1" y="490"/>
                    <a:pt x="145" y="637"/>
                  </a:cubicBezTo>
                  <a:lnTo>
                    <a:pt x="1755" y="2247"/>
                  </a:lnTo>
                  <a:cubicBezTo>
                    <a:pt x="1828" y="2320"/>
                    <a:pt x="1924" y="2356"/>
                    <a:pt x="2019" y="2356"/>
                  </a:cubicBezTo>
                  <a:cubicBezTo>
                    <a:pt x="2115" y="2356"/>
                    <a:pt x="2210" y="2320"/>
                    <a:pt x="2283" y="2247"/>
                  </a:cubicBezTo>
                  <a:cubicBezTo>
                    <a:pt x="2429" y="2101"/>
                    <a:pt x="2429" y="1865"/>
                    <a:pt x="2283" y="1719"/>
                  </a:cubicBezTo>
                  <a:lnTo>
                    <a:pt x="673" y="109"/>
                  </a:lnTo>
                  <a:cubicBezTo>
                    <a:pt x="600" y="36"/>
                    <a:pt x="505" y="0"/>
                    <a:pt x="40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2"/>
            <p:cNvSpPr/>
            <p:nvPr/>
          </p:nvSpPr>
          <p:spPr>
            <a:xfrm>
              <a:off x="1768861" y="2537020"/>
              <a:ext cx="268695" cy="252649"/>
            </a:xfrm>
            <a:custGeom>
              <a:avLst/>
              <a:gdLst/>
              <a:ahLst/>
              <a:cxnLst/>
              <a:rect l="l" t="t" r="r" b="b"/>
              <a:pathLst>
                <a:path w="15489" h="14564" extrusionOk="0">
                  <a:moveTo>
                    <a:pt x="8201" y="747"/>
                  </a:moveTo>
                  <a:cubicBezTo>
                    <a:pt x="8349" y="751"/>
                    <a:pt x="8714" y="1062"/>
                    <a:pt x="9063" y="2214"/>
                  </a:cubicBezTo>
                  <a:cubicBezTo>
                    <a:pt x="9076" y="2263"/>
                    <a:pt x="9091" y="2314"/>
                    <a:pt x="9106" y="2366"/>
                  </a:cubicBezTo>
                  <a:cubicBezTo>
                    <a:pt x="8803" y="2341"/>
                    <a:pt x="8500" y="2328"/>
                    <a:pt x="8197" y="2328"/>
                  </a:cubicBezTo>
                  <a:cubicBezTo>
                    <a:pt x="7893" y="2328"/>
                    <a:pt x="7590" y="2341"/>
                    <a:pt x="7287" y="2366"/>
                  </a:cubicBezTo>
                  <a:cubicBezTo>
                    <a:pt x="7302" y="2314"/>
                    <a:pt x="7316" y="2263"/>
                    <a:pt x="7332" y="2214"/>
                  </a:cubicBezTo>
                  <a:cubicBezTo>
                    <a:pt x="7679" y="1063"/>
                    <a:pt x="8043" y="751"/>
                    <a:pt x="8192" y="747"/>
                  </a:cubicBezTo>
                  <a:close/>
                  <a:moveTo>
                    <a:pt x="6992" y="1021"/>
                  </a:moveTo>
                  <a:lnTo>
                    <a:pt x="6992" y="1021"/>
                  </a:lnTo>
                  <a:cubicBezTo>
                    <a:pt x="6773" y="1463"/>
                    <a:pt x="6609" y="1984"/>
                    <a:pt x="6490" y="2463"/>
                  </a:cubicBezTo>
                  <a:cubicBezTo>
                    <a:pt x="6040" y="2534"/>
                    <a:pt x="5595" y="2639"/>
                    <a:pt x="5161" y="2773"/>
                  </a:cubicBezTo>
                  <a:cubicBezTo>
                    <a:pt x="5612" y="2044"/>
                    <a:pt x="6217" y="1384"/>
                    <a:pt x="6992" y="1021"/>
                  </a:cubicBezTo>
                  <a:close/>
                  <a:moveTo>
                    <a:pt x="9400" y="1020"/>
                  </a:moveTo>
                  <a:lnTo>
                    <a:pt x="9400" y="1020"/>
                  </a:lnTo>
                  <a:cubicBezTo>
                    <a:pt x="10178" y="1382"/>
                    <a:pt x="10783" y="2044"/>
                    <a:pt x="11235" y="2773"/>
                  </a:cubicBezTo>
                  <a:cubicBezTo>
                    <a:pt x="10800" y="2639"/>
                    <a:pt x="10354" y="2534"/>
                    <a:pt x="9904" y="2463"/>
                  </a:cubicBezTo>
                  <a:cubicBezTo>
                    <a:pt x="9783" y="1983"/>
                    <a:pt x="9620" y="1460"/>
                    <a:pt x="9400" y="1020"/>
                  </a:cubicBezTo>
                  <a:close/>
                  <a:moveTo>
                    <a:pt x="5197" y="1475"/>
                  </a:moveTo>
                  <a:lnTo>
                    <a:pt x="5197" y="1475"/>
                  </a:lnTo>
                  <a:cubicBezTo>
                    <a:pt x="4747" y="1977"/>
                    <a:pt x="4382" y="2566"/>
                    <a:pt x="4097" y="3182"/>
                  </a:cubicBezTo>
                  <a:cubicBezTo>
                    <a:pt x="3475" y="3468"/>
                    <a:pt x="2889" y="3836"/>
                    <a:pt x="2390" y="4282"/>
                  </a:cubicBezTo>
                  <a:cubicBezTo>
                    <a:pt x="3053" y="3018"/>
                    <a:pt x="4042" y="2071"/>
                    <a:pt x="5197" y="1475"/>
                  </a:cubicBezTo>
                  <a:close/>
                  <a:moveTo>
                    <a:pt x="11198" y="1475"/>
                  </a:moveTo>
                  <a:lnTo>
                    <a:pt x="11198" y="1475"/>
                  </a:lnTo>
                  <a:cubicBezTo>
                    <a:pt x="12401" y="2098"/>
                    <a:pt x="13382" y="3079"/>
                    <a:pt x="14005" y="4282"/>
                  </a:cubicBezTo>
                  <a:cubicBezTo>
                    <a:pt x="13504" y="3833"/>
                    <a:pt x="12918" y="3468"/>
                    <a:pt x="12299" y="3182"/>
                  </a:cubicBezTo>
                  <a:cubicBezTo>
                    <a:pt x="12013" y="2566"/>
                    <a:pt x="11648" y="1978"/>
                    <a:pt x="11198" y="1475"/>
                  </a:cubicBezTo>
                  <a:close/>
                  <a:moveTo>
                    <a:pt x="8197" y="3073"/>
                  </a:moveTo>
                  <a:cubicBezTo>
                    <a:pt x="8562" y="3073"/>
                    <a:pt x="8928" y="3094"/>
                    <a:pt x="9292" y="3134"/>
                  </a:cubicBezTo>
                  <a:lnTo>
                    <a:pt x="9291" y="3134"/>
                  </a:lnTo>
                  <a:cubicBezTo>
                    <a:pt x="9422" y="3784"/>
                    <a:pt x="9516" y="4440"/>
                    <a:pt x="9574" y="5102"/>
                  </a:cubicBezTo>
                  <a:cubicBezTo>
                    <a:pt x="9115" y="5077"/>
                    <a:pt x="8656" y="5065"/>
                    <a:pt x="8197" y="5065"/>
                  </a:cubicBezTo>
                  <a:cubicBezTo>
                    <a:pt x="7738" y="5065"/>
                    <a:pt x="7279" y="5077"/>
                    <a:pt x="6821" y="5102"/>
                  </a:cubicBezTo>
                  <a:cubicBezTo>
                    <a:pt x="6877" y="4440"/>
                    <a:pt x="6971" y="3784"/>
                    <a:pt x="7101" y="3134"/>
                  </a:cubicBezTo>
                  <a:cubicBezTo>
                    <a:pt x="7465" y="3094"/>
                    <a:pt x="7831" y="3073"/>
                    <a:pt x="8197" y="3073"/>
                  </a:cubicBezTo>
                  <a:close/>
                  <a:moveTo>
                    <a:pt x="6318" y="3250"/>
                  </a:moveTo>
                  <a:cubicBezTo>
                    <a:pt x="6209" y="3834"/>
                    <a:pt x="6124" y="4476"/>
                    <a:pt x="6066" y="5154"/>
                  </a:cubicBezTo>
                  <a:cubicBezTo>
                    <a:pt x="5428" y="5206"/>
                    <a:pt x="4795" y="5290"/>
                    <a:pt x="4166" y="5406"/>
                  </a:cubicBezTo>
                  <a:cubicBezTo>
                    <a:pt x="4274" y="4836"/>
                    <a:pt x="4440" y="4282"/>
                    <a:pt x="4662" y="3747"/>
                  </a:cubicBezTo>
                  <a:cubicBezTo>
                    <a:pt x="5196" y="3526"/>
                    <a:pt x="5750" y="3359"/>
                    <a:pt x="6318" y="3250"/>
                  </a:cubicBezTo>
                  <a:close/>
                  <a:moveTo>
                    <a:pt x="10075" y="3250"/>
                  </a:moveTo>
                  <a:lnTo>
                    <a:pt x="10075" y="3250"/>
                  </a:lnTo>
                  <a:cubicBezTo>
                    <a:pt x="10643" y="3359"/>
                    <a:pt x="11199" y="3526"/>
                    <a:pt x="11733" y="3748"/>
                  </a:cubicBezTo>
                  <a:cubicBezTo>
                    <a:pt x="11955" y="4282"/>
                    <a:pt x="12121" y="4838"/>
                    <a:pt x="12229" y="5406"/>
                  </a:cubicBezTo>
                  <a:cubicBezTo>
                    <a:pt x="11600" y="5290"/>
                    <a:pt x="10965" y="5206"/>
                    <a:pt x="10327" y="5154"/>
                  </a:cubicBezTo>
                  <a:cubicBezTo>
                    <a:pt x="10269" y="4476"/>
                    <a:pt x="10184" y="3834"/>
                    <a:pt x="10075" y="3250"/>
                  </a:cubicBezTo>
                  <a:close/>
                  <a:moveTo>
                    <a:pt x="3687" y="4246"/>
                  </a:moveTo>
                  <a:cubicBezTo>
                    <a:pt x="3553" y="4681"/>
                    <a:pt x="3448" y="5126"/>
                    <a:pt x="3377" y="5577"/>
                  </a:cubicBezTo>
                  <a:lnTo>
                    <a:pt x="3378" y="5577"/>
                  </a:lnTo>
                  <a:cubicBezTo>
                    <a:pt x="2898" y="5697"/>
                    <a:pt x="2381" y="5856"/>
                    <a:pt x="1935" y="6078"/>
                  </a:cubicBezTo>
                  <a:cubicBezTo>
                    <a:pt x="2298" y="5303"/>
                    <a:pt x="2958" y="4698"/>
                    <a:pt x="3687" y="4246"/>
                  </a:cubicBezTo>
                  <a:close/>
                  <a:moveTo>
                    <a:pt x="12706" y="4246"/>
                  </a:moveTo>
                  <a:lnTo>
                    <a:pt x="12706" y="4246"/>
                  </a:lnTo>
                  <a:cubicBezTo>
                    <a:pt x="13438" y="4697"/>
                    <a:pt x="14097" y="5304"/>
                    <a:pt x="14458" y="6079"/>
                  </a:cubicBezTo>
                  <a:lnTo>
                    <a:pt x="14458" y="6079"/>
                  </a:lnTo>
                  <a:cubicBezTo>
                    <a:pt x="14014" y="5857"/>
                    <a:pt x="13497" y="5698"/>
                    <a:pt x="13018" y="5577"/>
                  </a:cubicBezTo>
                  <a:cubicBezTo>
                    <a:pt x="12945" y="5127"/>
                    <a:pt x="12842" y="4681"/>
                    <a:pt x="12706" y="4246"/>
                  </a:cubicBezTo>
                  <a:close/>
                  <a:moveTo>
                    <a:pt x="3280" y="6373"/>
                  </a:moveTo>
                  <a:cubicBezTo>
                    <a:pt x="3229" y="6979"/>
                    <a:pt x="3229" y="7587"/>
                    <a:pt x="3280" y="8191"/>
                  </a:cubicBezTo>
                  <a:cubicBezTo>
                    <a:pt x="1648" y="7731"/>
                    <a:pt x="1661" y="7283"/>
                    <a:pt x="1661" y="7283"/>
                  </a:cubicBezTo>
                  <a:cubicBezTo>
                    <a:pt x="1661" y="7122"/>
                    <a:pt x="2004" y="6733"/>
                    <a:pt x="3280" y="6373"/>
                  </a:cubicBezTo>
                  <a:close/>
                  <a:moveTo>
                    <a:pt x="13115" y="6373"/>
                  </a:moveTo>
                  <a:cubicBezTo>
                    <a:pt x="14391" y="6733"/>
                    <a:pt x="14734" y="7122"/>
                    <a:pt x="14734" y="7283"/>
                  </a:cubicBezTo>
                  <a:cubicBezTo>
                    <a:pt x="14780" y="7283"/>
                    <a:pt x="14671" y="7752"/>
                    <a:pt x="13115" y="8191"/>
                  </a:cubicBezTo>
                  <a:cubicBezTo>
                    <a:pt x="13166" y="7587"/>
                    <a:pt x="13166" y="6979"/>
                    <a:pt x="13115" y="6373"/>
                  </a:cubicBezTo>
                  <a:close/>
                  <a:moveTo>
                    <a:pt x="6014" y="5907"/>
                  </a:moveTo>
                  <a:cubicBezTo>
                    <a:pt x="5968" y="6824"/>
                    <a:pt x="5968" y="7742"/>
                    <a:pt x="6014" y="8659"/>
                  </a:cubicBezTo>
                  <a:cubicBezTo>
                    <a:pt x="5355" y="8602"/>
                    <a:pt x="4698" y="8508"/>
                    <a:pt x="4048" y="8377"/>
                  </a:cubicBezTo>
                  <a:cubicBezTo>
                    <a:pt x="3969" y="7649"/>
                    <a:pt x="3969" y="6916"/>
                    <a:pt x="4048" y="6188"/>
                  </a:cubicBezTo>
                  <a:cubicBezTo>
                    <a:pt x="4698" y="6057"/>
                    <a:pt x="5354" y="5963"/>
                    <a:pt x="6014" y="5907"/>
                  </a:cubicBezTo>
                  <a:close/>
                  <a:moveTo>
                    <a:pt x="10379" y="5907"/>
                  </a:moveTo>
                  <a:cubicBezTo>
                    <a:pt x="11087" y="5971"/>
                    <a:pt x="11751" y="6065"/>
                    <a:pt x="12347" y="6188"/>
                  </a:cubicBezTo>
                  <a:cubicBezTo>
                    <a:pt x="12428" y="6916"/>
                    <a:pt x="12428" y="7649"/>
                    <a:pt x="12347" y="8377"/>
                  </a:cubicBezTo>
                  <a:cubicBezTo>
                    <a:pt x="11697" y="8508"/>
                    <a:pt x="11040" y="8602"/>
                    <a:pt x="10379" y="8659"/>
                  </a:cubicBezTo>
                  <a:cubicBezTo>
                    <a:pt x="10426" y="7778"/>
                    <a:pt x="10423" y="6742"/>
                    <a:pt x="10379" y="5907"/>
                  </a:cubicBezTo>
                  <a:close/>
                  <a:moveTo>
                    <a:pt x="8196" y="5811"/>
                  </a:moveTo>
                  <a:cubicBezTo>
                    <a:pt x="8673" y="5811"/>
                    <a:pt x="9151" y="5825"/>
                    <a:pt x="9628" y="5852"/>
                  </a:cubicBezTo>
                  <a:cubicBezTo>
                    <a:pt x="9680" y="6806"/>
                    <a:pt x="9680" y="7761"/>
                    <a:pt x="9628" y="8714"/>
                  </a:cubicBezTo>
                  <a:cubicBezTo>
                    <a:pt x="9151" y="8741"/>
                    <a:pt x="8673" y="8754"/>
                    <a:pt x="8196" y="8754"/>
                  </a:cubicBezTo>
                  <a:cubicBezTo>
                    <a:pt x="7719" y="8754"/>
                    <a:pt x="7241" y="8741"/>
                    <a:pt x="6764" y="8714"/>
                  </a:cubicBezTo>
                  <a:cubicBezTo>
                    <a:pt x="6713" y="7760"/>
                    <a:pt x="6713" y="6806"/>
                    <a:pt x="6764" y="5852"/>
                  </a:cubicBezTo>
                  <a:cubicBezTo>
                    <a:pt x="7241" y="5825"/>
                    <a:pt x="7719" y="5811"/>
                    <a:pt x="8196" y="5811"/>
                  </a:cubicBezTo>
                  <a:close/>
                  <a:moveTo>
                    <a:pt x="14460" y="8486"/>
                  </a:moveTo>
                  <a:cubicBezTo>
                    <a:pt x="14097" y="9261"/>
                    <a:pt x="13437" y="9868"/>
                    <a:pt x="12708" y="10320"/>
                  </a:cubicBezTo>
                  <a:lnTo>
                    <a:pt x="12708" y="10320"/>
                  </a:lnTo>
                  <a:cubicBezTo>
                    <a:pt x="12842" y="9883"/>
                    <a:pt x="12946" y="9438"/>
                    <a:pt x="13018" y="8988"/>
                  </a:cubicBezTo>
                  <a:cubicBezTo>
                    <a:pt x="13500" y="8867"/>
                    <a:pt x="14015" y="8708"/>
                    <a:pt x="14460" y="8486"/>
                  </a:cubicBezTo>
                  <a:close/>
                  <a:moveTo>
                    <a:pt x="1937" y="8486"/>
                  </a:moveTo>
                  <a:lnTo>
                    <a:pt x="1937" y="8486"/>
                  </a:lnTo>
                  <a:cubicBezTo>
                    <a:pt x="2381" y="8706"/>
                    <a:pt x="2897" y="8867"/>
                    <a:pt x="3378" y="8988"/>
                  </a:cubicBezTo>
                  <a:cubicBezTo>
                    <a:pt x="3450" y="9438"/>
                    <a:pt x="3553" y="9883"/>
                    <a:pt x="3688" y="10320"/>
                  </a:cubicBezTo>
                  <a:cubicBezTo>
                    <a:pt x="2958" y="9866"/>
                    <a:pt x="2298" y="9261"/>
                    <a:pt x="1937" y="8486"/>
                  </a:cubicBezTo>
                  <a:close/>
                  <a:moveTo>
                    <a:pt x="4166" y="9160"/>
                  </a:moveTo>
                  <a:lnTo>
                    <a:pt x="4166" y="9160"/>
                  </a:lnTo>
                  <a:cubicBezTo>
                    <a:pt x="4751" y="9270"/>
                    <a:pt x="5391" y="9353"/>
                    <a:pt x="6066" y="9412"/>
                  </a:cubicBezTo>
                  <a:cubicBezTo>
                    <a:pt x="6124" y="10088"/>
                    <a:pt x="6208" y="10730"/>
                    <a:pt x="6318" y="11314"/>
                  </a:cubicBezTo>
                  <a:cubicBezTo>
                    <a:pt x="5750" y="11205"/>
                    <a:pt x="5196" y="11040"/>
                    <a:pt x="4662" y="10817"/>
                  </a:cubicBezTo>
                  <a:cubicBezTo>
                    <a:pt x="4440" y="10284"/>
                    <a:pt x="4274" y="9728"/>
                    <a:pt x="4166" y="9160"/>
                  </a:cubicBezTo>
                  <a:close/>
                  <a:moveTo>
                    <a:pt x="12229" y="9160"/>
                  </a:moveTo>
                  <a:lnTo>
                    <a:pt x="12229" y="9160"/>
                  </a:lnTo>
                  <a:cubicBezTo>
                    <a:pt x="12122" y="9728"/>
                    <a:pt x="11955" y="10284"/>
                    <a:pt x="11733" y="10817"/>
                  </a:cubicBezTo>
                  <a:cubicBezTo>
                    <a:pt x="11199" y="11040"/>
                    <a:pt x="10643" y="11207"/>
                    <a:pt x="10075" y="11315"/>
                  </a:cubicBezTo>
                  <a:lnTo>
                    <a:pt x="10075" y="11314"/>
                  </a:lnTo>
                  <a:cubicBezTo>
                    <a:pt x="10185" y="10730"/>
                    <a:pt x="10269" y="10088"/>
                    <a:pt x="10327" y="9412"/>
                  </a:cubicBezTo>
                  <a:cubicBezTo>
                    <a:pt x="10965" y="9359"/>
                    <a:pt x="11600" y="9274"/>
                    <a:pt x="12229" y="9160"/>
                  </a:cubicBezTo>
                  <a:close/>
                  <a:moveTo>
                    <a:pt x="6819" y="9464"/>
                  </a:moveTo>
                  <a:cubicBezTo>
                    <a:pt x="7278" y="9488"/>
                    <a:pt x="7737" y="9500"/>
                    <a:pt x="8196" y="9500"/>
                  </a:cubicBezTo>
                  <a:cubicBezTo>
                    <a:pt x="8656" y="9500"/>
                    <a:pt x="9115" y="9488"/>
                    <a:pt x="9574" y="9464"/>
                  </a:cubicBezTo>
                  <a:lnTo>
                    <a:pt x="9574" y="9464"/>
                  </a:lnTo>
                  <a:cubicBezTo>
                    <a:pt x="9516" y="10126"/>
                    <a:pt x="9422" y="10782"/>
                    <a:pt x="9291" y="11432"/>
                  </a:cubicBezTo>
                  <a:cubicBezTo>
                    <a:pt x="8927" y="11472"/>
                    <a:pt x="8562" y="11492"/>
                    <a:pt x="8196" y="11492"/>
                  </a:cubicBezTo>
                  <a:cubicBezTo>
                    <a:pt x="7830" y="11492"/>
                    <a:pt x="7465" y="11472"/>
                    <a:pt x="7101" y="11432"/>
                  </a:cubicBezTo>
                  <a:cubicBezTo>
                    <a:pt x="6970" y="10782"/>
                    <a:pt x="6876" y="10126"/>
                    <a:pt x="6819" y="9464"/>
                  </a:cubicBezTo>
                  <a:close/>
                  <a:moveTo>
                    <a:pt x="2394" y="10287"/>
                  </a:moveTo>
                  <a:lnTo>
                    <a:pt x="2394" y="10287"/>
                  </a:lnTo>
                  <a:cubicBezTo>
                    <a:pt x="2894" y="10732"/>
                    <a:pt x="3478" y="11098"/>
                    <a:pt x="4097" y="11384"/>
                  </a:cubicBezTo>
                  <a:cubicBezTo>
                    <a:pt x="4377" y="11991"/>
                    <a:pt x="4741" y="12578"/>
                    <a:pt x="5194" y="13085"/>
                  </a:cubicBezTo>
                  <a:cubicBezTo>
                    <a:pt x="3996" y="12462"/>
                    <a:pt x="3018" y="11485"/>
                    <a:pt x="2394" y="10287"/>
                  </a:cubicBezTo>
                  <a:close/>
                  <a:moveTo>
                    <a:pt x="14000" y="10287"/>
                  </a:moveTo>
                  <a:lnTo>
                    <a:pt x="14000" y="10287"/>
                  </a:lnTo>
                  <a:cubicBezTo>
                    <a:pt x="13377" y="11485"/>
                    <a:pt x="12401" y="12462"/>
                    <a:pt x="11202" y="13085"/>
                  </a:cubicBezTo>
                  <a:cubicBezTo>
                    <a:pt x="11655" y="12578"/>
                    <a:pt x="12018" y="11991"/>
                    <a:pt x="12299" y="11384"/>
                  </a:cubicBezTo>
                  <a:cubicBezTo>
                    <a:pt x="12914" y="11099"/>
                    <a:pt x="13498" y="10735"/>
                    <a:pt x="14000" y="10287"/>
                  </a:cubicBezTo>
                  <a:close/>
                  <a:moveTo>
                    <a:pt x="5161" y="11791"/>
                  </a:moveTo>
                  <a:cubicBezTo>
                    <a:pt x="5597" y="11925"/>
                    <a:pt x="6041" y="12030"/>
                    <a:pt x="6491" y="12101"/>
                  </a:cubicBezTo>
                  <a:lnTo>
                    <a:pt x="6490" y="12103"/>
                  </a:lnTo>
                  <a:cubicBezTo>
                    <a:pt x="6610" y="12581"/>
                    <a:pt x="6773" y="13104"/>
                    <a:pt x="6992" y="13543"/>
                  </a:cubicBezTo>
                  <a:cubicBezTo>
                    <a:pt x="6217" y="13180"/>
                    <a:pt x="5613" y="12520"/>
                    <a:pt x="5161" y="11791"/>
                  </a:cubicBezTo>
                  <a:close/>
                  <a:moveTo>
                    <a:pt x="11235" y="11792"/>
                  </a:moveTo>
                  <a:lnTo>
                    <a:pt x="11235" y="11792"/>
                  </a:lnTo>
                  <a:cubicBezTo>
                    <a:pt x="10782" y="12526"/>
                    <a:pt x="10172" y="13185"/>
                    <a:pt x="9401" y="13544"/>
                  </a:cubicBezTo>
                  <a:cubicBezTo>
                    <a:pt x="9620" y="13104"/>
                    <a:pt x="9783" y="12584"/>
                    <a:pt x="9904" y="12103"/>
                  </a:cubicBezTo>
                  <a:cubicBezTo>
                    <a:pt x="10354" y="12030"/>
                    <a:pt x="10800" y="11927"/>
                    <a:pt x="11235" y="11792"/>
                  </a:cubicBezTo>
                  <a:close/>
                  <a:moveTo>
                    <a:pt x="7287" y="12201"/>
                  </a:moveTo>
                  <a:lnTo>
                    <a:pt x="7287" y="12201"/>
                  </a:lnTo>
                  <a:cubicBezTo>
                    <a:pt x="7590" y="12226"/>
                    <a:pt x="7893" y="12238"/>
                    <a:pt x="8197" y="12238"/>
                  </a:cubicBezTo>
                  <a:cubicBezTo>
                    <a:pt x="8500" y="12238"/>
                    <a:pt x="8803" y="12226"/>
                    <a:pt x="9106" y="12201"/>
                  </a:cubicBezTo>
                  <a:lnTo>
                    <a:pt x="9106" y="12201"/>
                  </a:lnTo>
                  <a:cubicBezTo>
                    <a:pt x="8747" y="13473"/>
                    <a:pt x="8359" y="13814"/>
                    <a:pt x="8200" y="13818"/>
                  </a:cubicBezTo>
                  <a:lnTo>
                    <a:pt x="8192" y="13818"/>
                  </a:lnTo>
                  <a:cubicBezTo>
                    <a:pt x="8033" y="13814"/>
                    <a:pt x="7645" y="13471"/>
                    <a:pt x="7287" y="12201"/>
                  </a:cubicBezTo>
                  <a:close/>
                  <a:moveTo>
                    <a:pt x="8198" y="0"/>
                  </a:moveTo>
                  <a:cubicBezTo>
                    <a:pt x="4824" y="0"/>
                    <a:pt x="1941" y="2309"/>
                    <a:pt x="1142" y="5473"/>
                  </a:cubicBezTo>
                  <a:cubicBezTo>
                    <a:pt x="0" y="9938"/>
                    <a:pt x="3328" y="14564"/>
                    <a:pt x="8198" y="14564"/>
                  </a:cubicBezTo>
                  <a:cubicBezTo>
                    <a:pt x="12212" y="14564"/>
                    <a:pt x="15479" y="11299"/>
                    <a:pt x="15479" y="7283"/>
                  </a:cubicBezTo>
                  <a:cubicBezTo>
                    <a:pt x="15488" y="7283"/>
                    <a:pt x="15462" y="6758"/>
                    <a:pt x="15462" y="6749"/>
                  </a:cubicBezTo>
                  <a:lnTo>
                    <a:pt x="15460" y="6749"/>
                  </a:lnTo>
                  <a:cubicBezTo>
                    <a:pt x="15183" y="2970"/>
                    <a:pt x="12036" y="0"/>
                    <a:pt x="8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72"/>
          <p:cNvGrpSpPr/>
          <p:nvPr/>
        </p:nvGrpSpPr>
        <p:grpSpPr>
          <a:xfrm>
            <a:off x="7462901" y="3869106"/>
            <a:ext cx="221181" cy="409071"/>
            <a:chOff x="1669755" y="3081367"/>
            <a:chExt cx="221181" cy="409071"/>
          </a:xfrm>
        </p:grpSpPr>
        <p:sp>
          <p:nvSpPr>
            <p:cNvPr id="852" name="Google Shape;852;p72"/>
            <p:cNvSpPr/>
            <p:nvPr/>
          </p:nvSpPr>
          <p:spPr>
            <a:xfrm>
              <a:off x="1669755" y="3111483"/>
              <a:ext cx="146725" cy="93347"/>
            </a:xfrm>
            <a:custGeom>
              <a:avLst/>
              <a:gdLst/>
              <a:ahLst/>
              <a:cxnLst/>
              <a:rect l="l" t="t" r="r" b="b"/>
              <a:pathLst>
                <a:path w="8458" h="5381" extrusionOk="0">
                  <a:moveTo>
                    <a:pt x="4228" y="1"/>
                  </a:moveTo>
                  <a:cubicBezTo>
                    <a:pt x="1427" y="1"/>
                    <a:pt x="0" y="3359"/>
                    <a:pt x="1909" y="5381"/>
                  </a:cubicBezTo>
                  <a:lnTo>
                    <a:pt x="6550" y="5381"/>
                  </a:lnTo>
                  <a:cubicBezTo>
                    <a:pt x="8458" y="3358"/>
                    <a:pt x="7031" y="1"/>
                    <a:pt x="4228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2"/>
            <p:cNvSpPr/>
            <p:nvPr/>
          </p:nvSpPr>
          <p:spPr>
            <a:xfrm>
              <a:off x="1751375" y="3081367"/>
              <a:ext cx="136213" cy="123462"/>
            </a:xfrm>
            <a:custGeom>
              <a:avLst/>
              <a:gdLst/>
              <a:ahLst/>
              <a:cxnLst/>
              <a:rect l="l" t="t" r="r" b="b"/>
              <a:pathLst>
                <a:path w="7852" h="7117" extrusionOk="0">
                  <a:moveTo>
                    <a:pt x="3356" y="0"/>
                  </a:moveTo>
                  <a:cubicBezTo>
                    <a:pt x="2081" y="0"/>
                    <a:pt x="806" y="592"/>
                    <a:pt x="0" y="1772"/>
                  </a:cubicBezTo>
                  <a:cubicBezTo>
                    <a:pt x="2545" y="2154"/>
                    <a:pt x="3608" y="5249"/>
                    <a:pt x="1846" y="7117"/>
                  </a:cubicBezTo>
                  <a:lnTo>
                    <a:pt x="6025" y="7117"/>
                  </a:lnTo>
                  <a:cubicBezTo>
                    <a:pt x="7621" y="5723"/>
                    <a:pt x="7851" y="3406"/>
                    <a:pt x="6687" y="1738"/>
                  </a:cubicBezTo>
                  <a:cubicBezTo>
                    <a:pt x="5877" y="578"/>
                    <a:pt x="4616" y="0"/>
                    <a:pt x="3356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2"/>
            <p:cNvSpPr/>
            <p:nvPr/>
          </p:nvSpPr>
          <p:spPr>
            <a:xfrm>
              <a:off x="1800486" y="3083484"/>
              <a:ext cx="90450" cy="96313"/>
            </a:xfrm>
            <a:custGeom>
              <a:avLst/>
              <a:gdLst/>
              <a:ahLst/>
              <a:cxnLst/>
              <a:rect l="l" t="t" r="r" b="b"/>
              <a:pathLst>
                <a:path w="5214" h="5552" extrusionOk="0">
                  <a:moveTo>
                    <a:pt x="1520" y="0"/>
                  </a:moveTo>
                  <a:cubicBezTo>
                    <a:pt x="354" y="920"/>
                    <a:pt x="0" y="2536"/>
                    <a:pt x="677" y="3858"/>
                  </a:cubicBezTo>
                  <a:cubicBezTo>
                    <a:pt x="1220" y="4918"/>
                    <a:pt x="2302" y="5551"/>
                    <a:pt x="3445" y="5551"/>
                  </a:cubicBezTo>
                  <a:cubicBezTo>
                    <a:pt x="3729" y="5551"/>
                    <a:pt x="4016" y="5512"/>
                    <a:pt x="4300" y="5431"/>
                  </a:cubicBezTo>
                  <a:cubicBezTo>
                    <a:pt x="5214" y="3125"/>
                    <a:pt x="3862" y="590"/>
                    <a:pt x="152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2"/>
            <p:cNvSpPr/>
            <p:nvPr/>
          </p:nvSpPr>
          <p:spPr>
            <a:xfrm>
              <a:off x="1687744" y="3111465"/>
              <a:ext cx="67933" cy="93364"/>
            </a:xfrm>
            <a:custGeom>
              <a:avLst/>
              <a:gdLst/>
              <a:ahLst/>
              <a:cxnLst/>
              <a:rect l="l" t="t" r="r" b="b"/>
              <a:pathLst>
                <a:path w="3916" h="5382" extrusionOk="0">
                  <a:moveTo>
                    <a:pt x="3185" y="1"/>
                  </a:moveTo>
                  <a:cubicBezTo>
                    <a:pt x="1467" y="1"/>
                    <a:pt x="1" y="1398"/>
                    <a:pt x="1" y="3193"/>
                  </a:cubicBezTo>
                  <a:cubicBezTo>
                    <a:pt x="1" y="4007"/>
                    <a:pt x="313" y="4790"/>
                    <a:pt x="872" y="5382"/>
                  </a:cubicBezTo>
                  <a:lnTo>
                    <a:pt x="2319" y="5382"/>
                  </a:lnTo>
                  <a:cubicBezTo>
                    <a:pt x="632" y="3593"/>
                    <a:pt x="1525" y="640"/>
                    <a:pt x="3916" y="85"/>
                  </a:cubicBezTo>
                  <a:cubicBezTo>
                    <a:pt x="3670" y="28"/>
                    <a:pt x="3425" y="1"/>
                    <a:pt x="3185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72"/>
            <p:cNvSpPr/>
            <p:nvPr/>
          </p:nvSpPr>
          <p:spPr>
            <a:xfrm>
              <a:off x="1724295" y="3310233"/>
              <a:ext cx="117633" cy="180206"/>
            </a:xfrm>
            <a:custGeom>
              <a:avLst/>
              <a:gdLst/>
              <a:ahLst/>
              <a:cxnLst/>
              <a:rect l="l" t="t" r="r" b="b"/>
              <a:pathLst>
                <a:path w="6781" h="10388" extrusionOk="0">
                  <a:moveTo>
                    <a:pt x="1" y="1"/>
                  </a:moveTo>
                  <a:lnTo>
                    <a:pt x="2884" y="9813"/>
                  </a:lnTo>
                  <a:cubicBezTo>
                    <a:pt x="2884" y="9813"/>
                    <a:pt x="3078" y="10387"/>
                    <a:pt x="3473" y="10387"/>
                  </a:cubicBezTo>
                  <a:cubicBezTo>
                    <a:pt x="3842" y="10387"/>
                    <a:pt x="3999" y="9886"/>
                    <a:pt x="4018" y="9821"/>
                  </a:cubicBezTo>
                  <a:lnTo>
                    <a:pt x="6781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72"/>
            <p:cNvSpPr/>
            <p:nvPr/>
          </p:nvSpPr>
          <p:spPr>
            <a:xfrm>
              <a:off x="1724295" y="3310233"/>
              <a:ext cx="72374" cy="180206"/>
            </a:xfrm>
            <a:custGeom>
              <a:avLst/>
              <a:gdLst/>
              <a:ahLst/>
              <a:cxnLst/>
              <a:rect l="l" t="t" r="r" b="b"/>
              <a:pathLst>
                <a:path w="4172" h="10388" extrusionOk="0">
                  <a:moveTo>
                    <a:pt x="1" y="1"/>
                  </a:moveTo>
                  <a:lnTo>
                    <a:pt x="2884" y="9813"/>
                  </a:lnTo>
                  <a:cubicBezTo>
                    <a:pt x="2884" y="9813"/>
                    <a:pt x="3078" y="10387"/>
                    <a:pt x="3473" y="10387"/>
                  </a:cubicBezTo>
                  <a:cubicBezTo>
                    <a:pt x="3929" y="10387"/>
                    <a:pt x="4048" y="9713"/>
                    <a:pt x="4172" y="9272"/>
                  </a:cubicBezTo>
                  <a:lnTo>
                    <a:pt x="1450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72"/>
            <p:cNvSpPr/>
            <p:nvPr/>
          </p:nvSpPr>
          <p:spPr>
            <a:xfrm>
              <a:off x="1698101" y="3237876"/>
              <a:ext cx="170058" cy="73258"/>
            </a:xfrm>
            <a:custGeom>
              <a:avLst/>
              <a:gdLst/>
              <a:ahLst/>
              <a:cxnLst/>
              <a:rect l="l" t="t" r="r" b="b"/>
              <a:pathLst>
                <a:path w="9803" h="4223" extrusionOk="0">
                  <a:moveTo>
                    <a:pt x="0" y="0"/>
                  </a:moveTo>
                  <a:lnTo>
                    <a:pt x="0" y="3015"/>
                  </a:lnTo>
                  <a:cubicBezTo>
                    <a:pt x="0" y="3681"/>
                    <a:pt x="541" y="4222"/>
                    <a:pt x="1209" y="4222"/>
                  </a:cubicBezTo>
                  <a:lnTo>
                    <a:pt x="8593" y="4222"/>
                  </a:lnTo>
                  <a:cubicBezTo>
                    <a:pt x="9261" y="4222"/>
                    <a:pt x="9802" y="3681"/>
                    <a:pt x="9802" y="3015"/>
                  </a:cubicBezTo>
                  <a:lnTo>
                    <a:pt x="9802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72"/>
            <p:cNvSpPr/>
            <p:nvPr/>
          </p:nvSpPr>
          <p:spPr>
            <a:xfrm>
              <a:off x="1698101" y="3237876"/>
              <a:ext cx="46075" cy="73258"/>
            </a:xfrm>
            <a:custGeom>
              <a:avLst/>
              <a:gdLst/>
              <a:ahLst/>
              <a:cxnLst/>
              <a:rect l="l" t="t" r="r" b="b"/>
              <a:pathLst>
                <a:path w="2656" h="4223" extrusionOk="0">
                  <a:moveTo>
                    <a:pt x="0" y="0"/>
                  </a:moveTo>
                  <a:lnTo>
                    <a:pt x="0" y="3015"/>
                  </a:lnTo>
                  <a:cubicBezTo>
                    <a:pt x="0" y="3681"/>
                    <a:pt x="540" y="4222"/>
                    <a:pt x="1208" y="4222"/>
                  </a:cubicBezTo>
                  <a:lnTo>
                    <a:pt x="2655" y="4222"/>
                  </a:lnTo>
                  <a:cubicBezTo>
                    <a:pt x="1989" y="4222"/>
                    <a:pt x="1448" y="3681"/>
                    <a:pt x="1448" y="3015"/>
                  </a:cubicBezTo>
                  <a:lnTo>
                    <a:pt x="1448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72"/>
            <p:cNvSpPr/>
            <p:nvPr/>
          </p:nvSpPr>
          <p:spPr>
            <a:xfrm>
              <a:off x="1682627" y="3203910"/>
              <a:ext cx="200988" cy="34851"/>
            </a:xfrm>
            <a:custGeom>
              <a:avLst/>
              <a:gdLst/>
              <a:ahLst/>
              <a:cxnLst/>
              <a:rect l="l" t="t" r="r" b="b"/>
              <a:pathLst>
                <a:path w="11586" h="2009" extrusionOk="0">
                  <a:moveTo>
                    <a:pt x="952" y="1"/>
                  </a:moveTo>
                  <a:cubicBezTo>
                    <a:pt x="426" y="1"/>
                    <a:pt x="1" y="427"/>
                    <a:pt x="1" y="952"/>
                  </a:cubicBezTo>
                  <a:lnTo>
                    <a:pt x="1" y="1059"/>
                  </a:lnTo>
                  <a:cubicBezTo>
                    <a:pt x="1" y="1584"/>
                    <a:pt x="426" y="2009"/>
                    <a:pt x="952" y="2009"/>
                  </a:cubicBezTo>
                  <a:lnTo>
                    <a:pt x="10635" y="2009"/>
                  </a:lnTo>
                  <a:cubicBezTo>
                    <a:pt x="11160" y="2009"/>
                    <a:pt x="11586" y="1584"/>
                    <a:pt x="11586" y="1059"/>
                  </a:cubicBezTo>
                  <a:lnTo>
                    <a:pt x="11586" y="952"/>
                  </a:lnTo>
                  <a:cubicBezTo>
                    <a:pt x="11586" y="427"/>
                    <a:pt x="11160" y="2"/>
                    <a:pt x="10635" y="2"/>
                  </a:cubicBezTo>
                  <a:lnTo>
                    <a:pt x="10635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72"/>
            <p:cNvSpPr/>
            <p:nvPr/>
          </p:nvSpPr>
          <p:spPr>
            <a:xfrm>
              <a:off x="1682627" y="3203945"/>
              <a:ext cx="41634" cy="34816"/>
            </a:xfrm>
            <a:custGeom>
              <a:avLst/>
              <a:gdLst/>
              <a:ahLst/>
              <a:cxnLst/>
              <a:rect l="l" t="t" r="r" b="b"/>
              <a:pathLst>
                <a:path w="2400" h="2007" extrusionOk="0">
                  <a:moveTo>
                    <a:pt x="950" y="0"/>
                  </a:moveTo>
                  <a:cubicBezTo>
                    <a:pt x="426" y="0"/>
                    <a:pt x="1" y="425"/>
                    <a:pt x="1" y="950"/>
                  </a:cubicBezTo>
                  <a:lnTo>
                    <a:pt x="1" y="1057"/>
                  </a:lnTo>
                  <a:cubicBezTo>
                    <a:pt x="1" y="1582"/>
                    <a:pt x="426" y="2007"/>
                    <a:pt x="950" y="2007"/>
                  </a:cubicBezTo>
                  <a:lnTo>
                    <a:pt x="2400" y="2007"/>
                  </a:lnTo>
                  <a:cubicBezTo>
                    <a:pt x="1873" y="2007"/>
                    <a:pt x="1448" y="1582"/>
                    <a:pt x="1448" y="1057"/>
                  </a:cubicBezTo>
                  <a:lnTo>
                    <a:pt x="1448" y="950"/>
                  </a:lnTo>
                  <a:cubicBezTo>
                    <a:pt x="1448" y="425"/>
                    <a:pt x="1873" y="0"/>
                    <a:pt x="240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72"/>
          <p:cNvGrpSpPr/>
          <p:nvPr/>
        </p:nvGrpSpPr>
        <p:grpSpPr>
          <a:xfrm>
            <a:off x="1459919" y="2602432"/>
            <a:ext cx="217191" cy="409054"/>
            <a:chOff x="2058425" y="3059596"/>
            <a:chExt cx="217191" cy="409054"/>
          </a:xfrm>
        </p:grpSpPr>
        <p:sp>
          <p:nvSpPr>
            <p:cNvPr id="863" name="Google Shape;863;p72"/>
            <p:cNvSpPr/>
            <p:nvPr/>
          </p:nvSpPr>
          <p:spPr>
            <a:xfrm>
              <a:off x="2107137" y="3059596"/>
              <a:ext cx="119750" cy="141556"/>
            </a:xfrm>
            <a:custGeom>
              <a:avLst/>
              <a:gdLst/>
              <a:ahLst/>
              <a:cxnLst/>
              <a:rect l="l" t="t" r="r" b="b"/>
              <a:pathLst>
                <a:path w="6903" h="8160" extrusionOk="0">
                  <a:moveTo>
                    <a:pt x="3452" y="0"/>
                  </a:moveTo>
                  <a:cubicBezTo>
                    <a:pt x="3338" y="0"/>
                    <a:pt x="3224" y="53"/>
                    <a:pt x="3152" y="159"/>
                  </a:cubicBezTo>
                  <a:lnTo>
                    <a:pt x="921" y="3433"/>
                  </a:lnTo>
                  <a:cubicBezTo>
                    <a:pt x="0" y="4785"/>
                    <a:pt x="350" y="6631"/>
                    <a:pt x="1703" y="7552"/>
                  </a:cubicBezTo>
                  <a:lnTo>
                    <a:pt x="1843" y="7647"/>
                  </a:lnTo>
                  <a:cubicBezTo>
                    <a:pt x="2332" y="7981"/>
                    <a:pt x="2888" y="8160"/>
                    <a:pt x="3456" y="8160"/>
                  </a:cubicBezTo>
                  <a:cubicBezTo>
                    <a:pt x="3997" y="8160"/>
                    <a:pt x="4549" y="7996"/>
                    <a:pt x="5061" y="7647"/>
                  </a:cubicBezTo>
                  <a:lnTo>
                    <a:pt x="5202" y="7552"/>
                  </a:lnTo>
                  <a:cubicBezTo>
                    <a:pt x="6552" y="6631"/>
                    <a:pt x="6903" y="4784"/>
                    <a:pt x="5983" y="3433"/>
                  </a:cubicBezTo>
                  <a:lnTo>
                    <a:pt x="3753" y="159"/>
                  </a:lnTo>
                  <a:cubicBezTo>
                    <a:pt x="3680" y="53"/>
                    <a:pt x="3566" y="0"/>
                    <a:pt x="345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72"/>
            <p:cNvSpPr/>
            <p:nvPr/>
          </p:nvSpPr>
          <p:spPr>
            <a:xfrm>
              <a:off x="2107137" y="3059613"/>
              <a:ext cx="59884" cy="141573"/>
            </a:xfrm>
            <a:custGeom>
              <a:avLst/>
              <a:gdLst/>
              <a:ahLst/>
              <a:cxnLst/>
              <a:rect l="l" t="t" r="r" b="b"/>
              <a:pathLst>
                <a:path w="3452" h="8161" extrusionOk="0">
                  <a:moveTo>
                    <a:pt x="3451" y="0"/>
                  </a:moveTo>
                  <a:cubicBezTo>
                    <a:pt x="3332" y="0"/>
                    <a:pt x="3219" y="58"/>
                    <a:pt x="3152" y="158"/>
                  </a:cubicBezTo>
                  <a:lnTo>
                    <a:pt x="921" y="3432"/>
                  </a:lnTo>
                  <a:cubicBezTo>
                    <a:pt x="0" y="4784"/>
                    <a:pt x="350" y="6630"/>
                    <a:pt x="1703" y="7551"/>
                  </a:cubicBezTo>
                  <a:cubicBezTo>
                    <a:pt x="2242" y="7918"/>
                    <a:pt x="2785" y="8161"/>
                    <a:pt x="3451" y="8161"/>
                  </a:cubicBezTo>
                  <a:lnTo>
                    <a:pt x="3451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2"/>
            <p:cNvSpPr/>
            <p:nvPr/>
          </p:nvSpPr>
          <p:spPr>
            <a:xfrm>
              <a:off x="2106027" y="3219141"/>
              <a:ext cx="121970" cy="220521"/>
            </a:xfrm>
            <a:custGeom>
              <a:avLst/>
              <a:gdLst/>
              <a:ahLst/>
              <a:cxnLst/>
              <a:rect l="l" t="t" r="r" b="b"/>
              <a:pathLst>
                <a:path w="7031" h="12712" extrusionOk="0">
                  <a:moveTo>
                    <a:pt x="2110" y="1"/>
                  </a:moveTo>
                  <a:cubicBezTo>
                    <a:pt x="945" y="1"/>
                    <a:pt x="0" y="946"/>
                    <a:pt x="0" y="2110"/>
                  </a:cubicBezTo>
                  <a:lnTo>
                    <a:pt x="0" y="12133"/>
                  </a:lnTo>
                  <a:cubicBezTo>
                    <a:pt x="0" y="12454"/>
                    <a:pt x="259" y="12712"/>
                    <a:pt x="578" y="12712"/>
                  </a:cubicBezTo>
                  <a:lnTo>
                    <a:pt x="6452" y="12712"/>
                  </a:lnTo>
                  <a:cubicBezTo>
                    <a:pt x="6773" y="12712"/>
                    <a:pt x="7031" y="12454"/>
                    <a:pt x="7031" y="12133"/>
                  </a:cubicBezTo>
                  <a:lnTo>
                    <a:pt x="7031" y="2110"/>
                  </a:lnTo>
                  <a:cubicBezTo>
                    <a:pt x="7031" y="946"/>
                    <a:pt x="6087" y="1"/>
                    <a:pt x="492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72"/>
            <p:cNvSpPr/>
            <p:nvPr/>
          </p:nvSpPr>
          <p:spPr>
            <a:xfrm>
              <a:off x="2106027" y="3219141"/>
              <a:ext cx="62156" cy="220521"/>
            </a:xfrm>
            <a:custGeom>
              <a:avLst/>
              <a:gdLst/>
              <a:ahLst/>
              <a:cxnLst/>
              <a:rect l="l" t="t" r="r" b="b"/>
              <a:pathLst>
                <a:path w="3583" h="12712" extrusionOk="0">
                  <a:moveTo>
                    <a:pt x="2110" y="1"/>
                  </a:moveTo>
                  <a:cubicBezTo>
                    <a:pt x="945" y="1"/>
                    <a:pt x="0" y="946"/>
                    <a:pt x="0" y="2110"/>
                  </a:cubicBezTo>
                  <a:lnTo>
                    <a:pt x="0" y="12133"/>
                  </a:lnTo>
                  <a:cubicBezTo>
                    <a:pt x="0" y="12454"/>
                    <a:pt x="259" y="12712"/>
                    <a:pt x="578" y="12712"/>
                  </a:cubicBezTo>
                  <a:lnTo>
                    <a:pt x="2053" y="12712"/>
                  </a:lnTo>
                  <a:cubicBezTo>
                    <a:pt x="1732" y="12712"/>
                    <a:pt x="1473" y="12454"/>
                    <a:pt x="1473" y="12133"/>
                  </a:cubicBezTo>
                  <a:lnTo>
                    <a:pt x="1473" y="2110"/>
                  </a:lnTo>
                  <a:cubicBezTo>
                    <a:pt x="1473" y="946"/>
                    <a:pt x="2418" y="1"/>
                    <a:pt x="3582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72"/>
            <p:cNvSpPr/>
            <p:nvPr/>
          </p:nvSpPr>
          <p:spPr>
            <a:xfrm>
              <a:off x="2106027" y="3407518"/>
              <a:ext cx="121970" cy="32145"/>
            </a:xfrm>
            <a:custGeom>
              <a:avLst/>
              <a:gdLst/>
              <a:ahLst/>
              <a:cxnLst/>
              <a:rect l="l" t="t" r="r" b="b"/>
              <a:pathLst>
                <a:path w="7031" h="1853" extrusionOk="0">
                  <a:moveTo>
                    <a:pt x="0" y="1"/>
                  </a:moveTo>
                  <a:lnTo>
                    <a:pt x="0" y="1274"/>
                  </a:lnTo>
                  <a:cubicBezTo>
                    <a:pt x="0" y="1595"/>
                    <a:pt x="259" y="1853"/>
                    <a:pt x="578" y="1853"/>
                  </a:cubicBezTo>
                  <a:lnTo>
                    <a:pt x="6452" y="1853"/>
                  </a:lnTo>
                  <a:cubicBezTo>
                    <a:pt x="6773" y="1853"/>
                    <a:pt x="7031" y="1595"/>
                    <a:pt x="7031" y="1274"/>
                  </a:cubicBezTo>
                  <a:lnTo>
                    <a:pt x="7031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72"/>
            <p:cNvSpPr/>
            <p:nvPr/>
          </p:nvSpPr>
          <p:spPr>
            <a:xfrm>
              <a:off x="2106027" y="3407518"/>
              <a:ext cx="35614" cy="32145"/>
            </a:xfrm>
            <a:custGeom>
              <a:avLst/>
              <a:gdLst/>
              <a:ahLst/>
              <a:cxnLst/>
              <a:rect l="l" t="t" r="r" b="b"/>
              <a:pathLst>
                <a:path w="2053" h="1853" extrusionOk="0">
                  <a:moveTo>
                    <a:pt x="0" y="1"/>
                  </a:moveTo>
                  <a:lnTo>
                    <a:pt x="0" y="1274"/>
                  </a:lnTo>
                  <a:cubicBezTo>
                    <a:pt x="0" y="1595"/>
                    <a:pt x="259" y="1853"/>
                    <a:pt x="580" y="1853"/>
                  </a:cubicBezTo>
                  <a:lnTo>
                    <a:pt x="2053" y="1853"/>
                  </a:lnTo>
                  <a:cubicBezTo>
                    <a:pt x="1732" y="1853"/>
                    <a:pt x="1473" y="1595"/>
                    <a:pt x="1473" y="1274"/>
                  </a:cubicBezTo>
                  <a:lnTo>
                    <a:pt x="1473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72"/>
            <p:cNvSpPr/>
            <p:nvPr/>
          </p:nvSpPr>
          <p:spPr>
            <a:xfrm>
              <a:off x="2160255" y="3194560"/>
              <a:ext cx="13514" cy="31347"/>
            </a:xfrm>
            <a:custGeom>
              <a:avLst/>
              <a:gdLst/>
              <a:ahLst/>
              <a:cxnLst/>
              <a:rect l="l" t="t" r="r" b="b"/>
              <a:pathLst>
                <a:path w="779" h="1807" extrusionOk="0">
                  <a:moveTo>
                    <a:pt x="389" y="0"/>
                  </a:moveTo>
                  <a:cubicBezTo>
                    <a:pt x="178" y="0"/>
                    <a:pt x="5" y="170"/>
                    <a:pt x="0" y="382"/>
                  </a:cubicBezTo>
                  <a:lnTo>
                    <a:pt x="0" y="1418"/>
                  </a:lnTo>
                  <a:cubicBezTo>
                    <a:pt x="0" y="1633"/>
                    <a:pt x="175" y="1807"/>
                    <a:pt x="389" y="1807"/>
                  </a:cubicBezTo>
                  <a:cubicBezTo>
                    <a:pt x="606" y="1807"/>
                    <a:pt x="778" y="1633"/>
                    <a:pt x="778" y="1418"/>
                  </a:cubicBezTo>
                  <a:lnTo>
                    <a:pt x="778" y="382"/>
                  </a:lnTo>
                  <a:cubicBezTo>
                    <a:pt x="774" y="170"/>
                    <a:pt x="601" y="0"/>
                    <a:pt x="38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72"/>
            <p:cNvSpPr/>
            <p:nvPr/>
          </p:nvSpPr>
          <p:spPr>
            <a:xfrm>
              <a:off x="2122958" y="3107944"/>
              <a:ext cx="81377" cy="93208"/>
            </a:xfrm>
            <a:custGeom>
              <a:avLst/>
              <a:gdLst/>
              <a:ahLst/>
              <a:cxnLst/>
              <a:rect l="l" t="t" r="r" b="b"/>
              <a:pathLst>
                <a:path w="4691" h="5373" extrusionOk="0">
                  <a:moveTo>
                    <a:pt x="2539" y="0"/>
                  </a:moveTo>
                  <a:lnTo>
                    <a:pt x="929" y="2365"/>
                  </a:lnTo>
                  <a:cubicBezTo>
                    <a:pt x="0" y="3727"/>
                    <a:pt x="1176" y="5372"/>
                    <a:pt x="2547" y="5372"/>
                  </a:cubicBezTo>
                  <a:cubicBezTo>
                    <a:pt x="2884" y="5372"/>
                    <a:pt x="3232" y="5273"/>
                    <a:pt x="3564" y="5047"/>
                  </a:cubicBezTo>
                  <a:cubicBezTo>
                    <a:pt x="4613" y="4333"/>
                    <a:pt x="4691" y="3158"/>
                    <a:pt x="4151" y="2365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72"/>
            <p:cNvSpPr/>
            <p:nvPr/>
          </p:nvSpPr>
          <p:spPr>
            <a:xfrm>
              <a:off x="2122698" y="3107944"/>
              <a:ext cx="44323" cy="93243"/>
            </a:xfrm>
            <a:custGeom>
              <a:avLst/>
              <a:gdLst/>
              <a:ahLst/>
              <a:cxnLst/>
              <a:rect l="l" t="t" r="r" b="b"/>
              <a:pathLst>
                <a:path w="2555" h="5375" extrusionOk="0">
                  <a:moveTo>
                    <a:pt x="2554" y="0"/>
                  </a:moveTo>
                  <a:lnTo>
                    <a:pt x="944" y="2365"/>
                  </a:lnTo>
                  <a:cubicBezTo>
                    <a:pt x="1" y="3750"/>
                    <a:pt x="1222" y="5375"/>
                    <a:pt x="2554" y="5375"/>
                  </a:cubicBezTo>
                  <a:lnTo>
                    <a:pt x="2554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72"/>
            <p:cNvSpPr/>
            <p:nvPr/>
          </p:nvSpPr>
          <p:spPr>
            <a:xfrm>
              <a:off x="2145024" y="3154574"/>
              <a:ext cx="40697" cy="46613"/>
            </a:xfrm>
            <a:custGeom>
              <a:avLst/>
              <a:gdLst/>
              <a:ahLst/>
              <a:cxnLst/>
              <a:rect l="l" t="t" r="r" b="b"/>
              <a:pathLst>
                <a:path w="2346" h="2687" extrusionOk="0">
                  <a:moveTo>
                    <a:pt x="1267" y="0"/>
                  </a:moveTo>
                  <a:lnTo>
                    <a:pt x="462" y="1183"/>
                  </a:lnTo>
                  <a:cubicBezTo>
                    <a:pt x="0" y="1862"/>
                    <a:pt x="586" y="2687"/>
                    <a:pt x="1272" y="2687"/>
                  </a:cubicBezTo>
                  <a:cubicBezTo>
                    <a:pt x="1440" y="2687"/>
                    <a:pt x="1614" y="2637"/>
                    <a:pt x="1780" y="2524"/>
                  </a:cubicBezTo>
                  <a:cubicBezTo>
                    <a:pt x="2301" y="2169"/>
                    <a:pt x="2345" y="1582"/>
                    <a:pt x="2074" y="1183"/>
                  </a:cubicBezTo>
                  <a:lnTo>
                    <a:pt x="1267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72"/>
            <p:cNvSpPr/>
            <p:nvPr/>
          </p:nvSpPr>
          <p:spPr>
            <a:xfrm>
              <a:off x="2144816" y="3154539"/>
              <a:ext cx="22205" cy="46647"/>
            </a:xfrm>
            <a:custGeom>
              <a:avLst/>
              <a:gdLst/>
              <a:ahLst/>
              <a:cxnLst/>
              <a:rect l="l" t="t" r="r" b="b"/>
              <a:pathLst>
                <a:path w="1280" h="2689" extrusionOk="0">
                  <a:moveTo>
                    <a:pt x="1279" y="1"/>
                  </a:moveTo>
                  <a:lnTo>
                    <a:pt x="474" y="1185"/>
                  </a:lnTo>
                  <a:cubicBezTo>
                    <a:pt x="0" y="1881"/>
                    <a:pt x="619" y="2689"/>
                    <a:pt x="1279" y="2689"/>
                  </a:cubicBezTo>
                  <a:lnTo>
                    <a:pt x="1279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72"/>
            <p:cNvSpPr/>
            <p:nvPr/>
          </p:nvSpPr>
          <p:spPr>
            <a:xfrm>
              <a:off x="2058582" y="3439645"/>
              <a:ext cx="216878" cy="29005"/>
            </a:xfrm>
            <a:custGeom>
              <a:avLst/>
              <a:gdLst/>
              <a:ahLst/>
              <a:cxnLst/>
              <a:rect l="l" t="t" r="r" b="b"/>
              <a:pathLst>
                <a:path w="12502" h="1672" extrusionOk="0">
                  <a:moveTo>
                    <a:pt x="624" y="1"/>
                  </a:moveTo>
                  <a:cubicBezTo>
                    <a:pt x="280" y="1"/>
                    <a:pt x="1" y="279"/>
                    <a:pt x="1" y="624"/>
                  </a:cubicBezTo>
                  <a:lnTo>
                    <a:pt x="1" y="1050"/>
                  </a:lnTo>
                  <a:cubicBezTo>
                    <a:pt x="1" y="1393"/>
                    <a:pt x="280" y="1672"/>
                    <a:pt x="624" y="1672"/>
                  </a:cubicBezTo>
                  <a:lnTo>
                    <a:pt x="11880" y="1672"/>
                  </a:lnTo>
                  <a:cubicBezTo>
                    <a:pt x="12223" y="1672"/>
                    <a:pt x="12501" y="1393"/>
                    <a:pt x="12501" y="1050"/>
                  </a:cubicBezTo>
                  <a:lnTo>
                    <a:pt x="12501" y="624"/>
                  </a:lnTo>
                  <a:cubicBezTo>
                    <a:pt x="12501" y="279"/>
                    <a:pt x="12223" y="1"/>
                    <a:pt x="1188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72"/>
            <p:cNvSpPr/>
            <p:nvPr/>
          </p:nvSpPr>
          <p:spPr>
            <a:xfrm>
              <a:off x="2058425" y="3446914"/>
              <a:ext cx="217191" cy="21736"/>
            </a:xfrm>
            <a:custGeom>
              <a:avLst/>
              <a:gdLst/>
              <a:ahLst/>
              <a:cxnLst/>
              <a:rect l="l" t="t" r="r" b="b"/>
              <a:pathLst>
                <a:path w="12520" h="1253" extrusionOk="0">
                  <a:moveTo>
                    <a:pt x="46" y="1"/>
                  </a:moveTo>
                  <a:cubicBezTo>
                    <a:pt x="1" y="127"/>
                    <a:pt x="10" y="172"/>
                    <a:pt x="10" y="631"/>
                  </a:cubicBezTo>
                  <a:cubicBezTo>
                    <a:pt x="10" y="974"/>
                    <a:pt x="289" y="1253"/>
                    <a:pt x="633" y="1253"/>
                  </a:cubicBezTo>
                  <a:lnTo>
                    <a:pt x="11889" y="1253"/>
                  </a:lnTo>
                  <a:cubicBezTo>
                    <a:pt x="12232" y="1253"/>
                    <a:pt x="12510" y="974"/>
                    <a:pt x="12510" y="631"/>
                  </a:cubicBezTo>
                  <a:cubicBezTo>
                    <a:pt x="12510" y="175"/>
                    <a:pt x="12519" y="127"/>
                    <a:pt x="12475" y="1"/>
                  </a:cubicBezTo>
                  <a:cubicBezTo>
                    <a:pt x="12388" y="249"/>
                    <a:pt x="12153" y="418"/>
                    <a:pt x="11889" y="418"/>
                  </a:cubicBezTo>
                  <a:lnTo>
                    <a:pt x="633" y="418"/>
                  </a:lnTo>
                  <a:cubicBezTo>
                    <a:pt x="368" y="418"/>
                    <a:pt x="132" y="249"/>
                    <a:pt x="4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6" name="Google Shape;876;p72"/>
          <p:cNvGrpSpPr/>
          <p:nvPr/>
        </p:nvGrpSpPr>
        <p:grpSpPr>
          <a:xfrm>
            <a:off x="1925746" y="2602293"/>
            <a:ext cx="409054" cy="409332"/>
            <a:chOff x="2445327" y="3095887"/>
            <a:chExt cx="409054" cy="409332"/>
          </a:xfrm>
        </p:grpSpPr>
        <p:sp>
          <p:nvSpPr>
            <p:cNvPr id="877" name="Google Shape;877;p72"/>
            <p:cNvSpPr/>
            <p:nvPr/>
          </p:nvSpPr>
          <p:spPr>
            <a:xfrm>
              <a:off x="2445327" y="3143523"/>
              <a:ext cx="409019" cy="361695"/>
            </a:xfrm>
            <a:custGeom>
              <a:avLst/>
              <a:gdLst/>
              <a:ahLst/>
              <a:cxnLst/>
              <a:rect l="l" t="t" r="r" b="b"/>
              <a:pathLst>
                <a:path w="23578" h="20850" extrusionOk="0">
                  <a:moveTo>
                    <a:pt x="616" y="1"/>
                  </a:moveTo>
                  <a:cubicBezTo>
                    <a:pt x="276" y="1"/>
                    <a:pt x="1" y="277"/>
                    <a:pt x="1" y="616"/>
                  </a:cubicBezTo>
                  <a:lnTo>
                    <a:pt x="1" y="20236"/>
                  </a:lnTo>
                  <a:cubicBezTo>
                    <a:pt x="1" y="20575"/>
                    <a:pt x="276" y="20850"/>
                    <a:pt x="616" y="20850"/>
                  </a:cubicBezTo>
                  <a:lnTo>
                    <a:pt x="22964" y="20850"/>
                  </a:lnTo>
                  <a:cubicBezTo>
                    <a:pt x="23304" y="20850"/>
                    <a:pt x="23578" y="20575"/>
                    <a:pt x="23578" y="20236"/>
                  </a:cubicBezTo>
                  <a:lnTo>
                    <a:pt x="23578" y="616"/>
                  </a:lnTo>
                  <a:cubicBezTo>
                    <a:pt x="23578" y="277"/>
                    <a:pt x="23304" y="1"/>
                    <a:pt x="22964" y="1"/>
                  </a:cubicBezTo>
                  <a:lnTo>
                    <a:pt x="21428" y="1"/>
                  </a:lnTo>
                  <a:lnTo>
                    <a:pt x="21428" y="1976"/>
                  </a:lnTo>
                  <a:cubicBezTo>
                    <a:pt x="21419" y="2386"/>
                    <a:pt x="21084" y="2714"/>
                    <a:pt x="20674" y="2714"/>
                  </a:cubicBezTo>
                  <a:cubicBezTo>
                    <a:pt x="20264" y="2714"/>
                    <a:pt x="19928" y="2386"/>
                    <a:pt x="19919" y="1976"/>
                  </a:cubicBezTo>
                  <a:lnTo>
                    <a:pt x="19919" y="1"/>
                  </a:lnTo>
                  <a:lnTo>
                    <a:pt x="18372" y="1"/>
                  </a:lnTo>
                  <a:lnTo>
                    <a:pt x="18372" y="1976"/>
                  </a:lnTo>
                  <a:cubicBezTo>
                    <a:pt x="18360" y="2385"/>
                    <a:pt x="18025" y="2708"/>
                    <a:pt x="17618" y="2708"/>
                  </a:cubicBezTo>
                  <a:cubicBezTo>
                    <a:pt x="17209" y="2708"/>
                    <a:pt x="16875" y="2385"/>
                    <a:pt x="16863" y="1976"/>
                  </a:cubicBezTo>
                  <a:lnTo>
                    <a:pt x="16863" y="1"/>
                  </a:lnTo>
                  <a:lnTo>
                    <a:pt x="6717" y="1"/>
                  </a:lnTo>
                  <a:lnTo>
                    <a:pt x="6717" y="1976"/>
                  </a:lnTo>
                  <a:cubicBezTo>
                    <a:pt x="6727" y="2399"/>
                    <a:pt x="6386" y="2748"/>
                    <a:pt x="5962" y="2748"/>
                  </a:cubicBezTo>
                  <a:cubicBezTo>
                    <a:pt x="5539" y="2748"/>
                    <a:pt x="5198" y="2399"/>
                    <a:pt x="5208" y="1976"/>
                  </a:cubicBezTo>
                  <a:lnTo>
                    <a:pt x="5208" y="1"/>
                  </a:lnTo>
                  <a:lnTo>
                    <a:pt x="3661" y="1"/>
                  </a:lnTo>
                  <a:lnTo>
                    <a:pt x="3661" y="1976"/>
                  </a:lnTo>
                  <a:cubicBezTo>
                    <a:pt x="3671" y="2399"/>
                    <a:pt x="3330" y="2748"/>
                    <a:pt x="2906" y="2748"/>
                  </a:cubicBezTo>
                  <a:cubicBezTo>
                    <a:pt x="2483" y="2748"/>
                    <a:pt x="2141" y="2399"/>
                    <a:pt x="2152" y="1976"/>
                  </a:cubicBezTo>
                  <a:lnTo>
                    <a:pt x="2152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2"/>
            <p:cNvSpPr/>
            <p:nvPr/>
          </p:nvSpPr>
          <p:spPr>
            <a:xfrm>
              <a:off x="2632888" y="3287369"/>
              <a:ext cx="33932" cy="38789"/>
            </a:xfrm>
            <a:custGeom>
              <a:avLst/>
              <a:gdLst/>
              <a:ahLst/>
              <a:cxnLst/>
              <a:rect l="l" t="t" r="r" b="b"/>
              <a:pathLst>
                <a:path w="1956" h="2236" extrusionOk="0">
                  <a:moveTo>
                    <a:pt x="978" y="1"/>
                  </a:moveTo>
                  <a:cubicBezTo>
                    <a:pt x="0" y="423"/>
                    <a:pt x="0" y="1812"/>
                    <a:pt x="978" y="2235"/>
                  </a:cubicBezTo>
                  <a:cubicBezTo>
                    <a:pt x="1953" y="1813"/>
                    <a:pt x="1956" y="424"/>
                    <a:pt x="97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2"/>
            <p:cNvSpPr/>
            <p:nvPr/>
          </p:nvSpPr>
          <p:spPr>
            <a:xfrm>
              <a:off x="2629696" y="3341320"/>
              <a:ext cx="40264" cy="42380"/>
            </a:xfrm>
            <a:custGeom>
              <a:avLst/>
              <a:gdLst/>
              <a:ahLst/>
              <a:cxnLst/>
              <a:rect l="l" t="t" r="r" b="b"/>
              <a:pathLst>
                <a:path w="2321" h="2443" extrusionOk="0">
                  <a:moveTo>
                    <a:pt x="1131" y="1"/>
                  </a:moveTo>
                  <a:cubicBezTo>
                    <a:pt x="533" y="1"/>
                    <a:pt x="1" y="266"/>
                    <a:pt x="1" y="858"/>
                  </a:cubicBezTo>
                  <a:lnTo>
                    <a:pt x="1" y="2442"/>
                  </a:lnTo>
                  <a:lnTo>
                    <a:pt x="2320" y="2442"/>
                  </a:lnTo>
                  <a:lnTo>
                    <a:pt x="2320" y="858"/>
                  </a:lnTo>
                  <a:cubicBezTo>
                    <a:pt x="2320" y="430"/>
                    <a:pt x="2054" y="203"/>
                    <a:pt x="1724" y="84"/>
                  </a:cubicBezTo>
                  <a:cubicBezTo>
                    <a:pt x="1530" y="29"/>
                    <a:pt x="1327" y="1"/>
                    <a:pt x="113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2"/>
            <p:cNvSpPr/>
            <p:nvPr/>
          </p:nvSpPr>
          <p:spPr>
            <a:xfrm>
              <a:off x="2538119" y="3384411"/>
              <a:ext cx="223470" cy="80596"/>
            </a:xfrm>
            <a:custGeom>
              <a:avLst/>
              <a:gdLst/>
              <a:ahLst/>
              <a:cxnLst/>
              <a:rect l="l" t="t" r="r" b="b"/>
              <a:pathLst>
                <a:path w="12882" h="4646" extrusionOk="0">
                  <a:moveTo>
                    <a:pt x="821" y="0"/>
                  </a:moveTo>
                  <a:cubicBezTo>
                    <a:pt x="367" y="0"/>
                    <a:pt x="1" y="367"/>
                    <a:pt x="1" y="820"/>
                  </a:cubicBezTo>
                  <a:lnTo>
                    <a:pt x="1" y="4646"/>
                  </a:lnTo>
                  <a:lnTo>
                    <a:pt x="12881" y="4646"/>
                  </a:lnTo>
                  <a:lnTo>
                    <a:pt x="12881" y="820"/>
                  </a:lnTo>
                  <a:cubicBezTo>
                    <a:pt x="12881" y="367"/>
                    <a:pt x="12515" y="0"/>
                    <a:pt x="1206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2"/>
            <p:cNvSpPr/>
            <p:nvPr/>
          </p:nvSpPr>
          <p:spPr>
            <a:xfrm>
              <a:off x="2629696" y="3341302"/>
              <a:ext cx="32665" cy="42397"/>
            </a:xfrm>
            <a:custGeom>
              <a:avLst/>
              <a:gdLst/>
              <a:ahLst/>
              <a:cxnLst/>
              <a:rect l="l" t="t" r="r" b="b"/>
              <a:pathLst>
                <a:path w="1883" h="2444" extrusionOk="0">
                  <a:moveTo>
                    <a:pt x="1147" y="0"/>
                  </a:moveTo>
                  <a:cubicBezTo>
                    <a:pt x="591" y="0"/>
                    <a:pt x="1" y="230"/>
                    <a:pt x="1" y="859"/>
                  </a:cubicBezTo>
                  <a:lnTo>
                    <a:pt x="1" y="2443"/>
                  </a:lnTo>
                  <a:lnTo>
                    <a:pt x="1444" y="2443"/>
                  </a:lnTo>
                  <a:lnTo>
                    <a:pt x="1444" y="859"/>
                  </a:lnTo>
                  <a:cubicBezTo>
                    <a:pt x="1444" y="501"/>
                    <a:pt x="1630" y="285"/>
                    <a:pt x="1882" y="154"/>
                  </a:cubicBezTo>
                  <a:cubicBezTo>
                    <a:pt x="1699" y="59"/>
                    <a:pt x="1427" y="0"/>
                    <a:pt x="114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2"/>
            <p:cNvSpPr/>
            <p:nvPr/>
          </p:nvSpPr>
          <p:spPr>
            <a:xfrm>
              <a:off x="2538119" y="3384411"/>
              <a:ext cx="39257" cy="80596"/>
            </a:xfrm>
            <a:custGeom>
              <a:avLst/>
              <a:gdLst/>
              <a:ahLst/>
              <a:cxnLst/>
              <a:rect l="l" t="t" r="r" b="b"/>
              <a:pathLst>
                <a:path w="2263" h="4646" extrusionOk="0">
                  <a:moveTo>
                    <a:pt x="821" y="0"/>
                  </a:moveTo>
                  <a:cubicBezTo>
                    <a:pt x="367" y="0"/>
                    <a:pt x="1" y="367"/>
                    <a:pt x="1" y="820"/>
                  </a:cubicBezTo>
                  <a:lnTo>
                    <a:pt x="1" y="4646"/>
                  </a:lnTo>
                  <a:lnTo>
                    <a:pt x="1442" y="4646"/>
                  </a:lnTo>
                  <a:lnTo>
                    <a:pt x="1442" y="820"/>
                  </a:lnTo>
                  <a:cubicBezTo>
                    <a:pt x="1442" y="367"/>
                    <a:pt x="1809" y="0"/>
                    <a:pt x="226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2"/>
            <p:cNvSpPr/>
            <p:nvPr/>
          </p:nvSpPr>
          <p:spPr>
            <a:xfrm>
              <a:off x="2538067" y="3384411"/>
              <a:ext cx="223488" cy="46196"/>
            </a:xfrm>
            <a:custGeom>
              <a:avLst/>
              <a:gdLst/>
              <a:ahLst/>
              <a:cxnLst/>
              <a:rect l="l" t="t" r="r" b="b"/>
              <a:pathLst>
                <a:path w="12883" h="2663" extrusionOk="0">
                  <a:moveTo>
                    <a:pt x="824" y="0"/>
                  </a:moveTo>
                  <a:cubicBezTo>
                    <a:pt x="402" y="0"/>
                    <a:pt x="50" y="318"/>
                    <a:pt x="7" y="737"/>
                  </a:cubicBezTo>
                  <a:cubicBezTo>
                    <a:pt x="1" y="792"/>
                    <a:pt x="2" y="769"/>
                    <a:pt x="2" y="1449"/>
                  </a:cubicBezTo>
                  <a:lnTo>
                    <a:pt x="1529" y="2441"/>
                  </a:lnTo>
                  <a:cubicBezTo>
                    <a:pt x="1754" y="2587"/>
                    <a:pt x="1966" y="2635"/>
                    <a:pt x="2150" y="2635"/>
                  </a:cubicBezTo>
                  <a:cubicBezTo>
                    <a:pt x="2408" y="2635"/>
                    <a:pt x="2609" y="2540"/>
                    <a:pt x="2707" y="2482"/>
                  </a:cubicBezTo>
                  <a:lnTo>
                    <a:pt x="3750" y="1804"/>
                  </a:lnTo>
                  <a:cubicBezTo>
                    <a:pt x="3946" y="1677"/>
                    <a:pt x="4133" y="1634"/>
                    <a:pt x="4295" y="1634"/>
                  </a:cubicBezTo>
                  <a:cubicBezTo>
                    <a:pt x="4526" y="1634"/>
                    <a:pt x="4706" y="1721"/>
                    <a:pt x="4791" y="1771"/>
                  </a:cubicBezTo>
                  <a:cubicBezTo>
                    <a:pt x="5704" y="2364"/>
                    <a:pt x="6070" y="2662"/>
                    <a:pt x="6439" y="2662"/>
                  </a:cubicBezTo>
                  <a:cubicBezTo>
                    <a:pt x="6807" y="2662"/>
                    <a:pt x="7178" y="2367"/>
                    <a:pt x="8094" y="1771"/>
                  </a:cubicBezTo>
                  <a:cubicBezTo>
                    <a:pt x="8179" y="1721"/>
                    <a:pt x="8359" y="1634"/>
                    <a:pt x="8590" y="1634"/>
                  </a:cubicBezTo>
                  <a:cubicBezTo>
                    <a:pt x="8752" y="1634"/>
                    <a:pt x="8939" y="1677"/>
                    <a:pt x="9135" y="1804"/>
                  </a:cubicBezTo>
                  <a:lnTo>
                    <a:pt x="10179" y="2482"/>
                  </a:lnTo>
                  <a:cubicBezTo>
                    <a:pt x="10276" y="2539"/>
                    <a:pt x="10477" y="2635"/>
                    <a:pt x="10736" y="2635"/>
                  </a:cubicBezTo>
                  <a:cubicBezTo>
                    <a:pt x="10919" y="2635"/>
                    <a:pt x="11132" y="2586"/>
                    <a:pt x="11356" y="2441"/>
                  </a:cubicBezTo>
                  <a:lnTo>
                    <a:pt x="12883" y="1449"/>
                  </a:lnTo>
                  <a:lnTo>
                    <a:pt x="12883" y="820"/>
                  </a:lnTo>
                  <a:cubicBezTo>
                    <a:pt x="12883" y="367"/>
                    <a:pt x="12515" y="0"/>
                    <a:pt x="1206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2"/>
            <p:cNvSpPr/>
            <p:nvPr/>
          </p:nvSpPr>
          <p:spPr>
            <a:xfrm>
              <a:off x="2538101" y="3384341"/>
              <a:ext cx="39275" cy="41461"/>
            </a:xfrm>
            <a:custGeom>
              <a:avLst/>
              <a:gdLst/>
              <a:ahLst/>
              <a:cxnLst/>
              <a:rect l="l" t="t" r="r" b="b"/>
              <a:pathLst>
                <a:path w="2264" h="2390" extrusionOk="0">
                  <a:moveTo>
                    <a:pt x="1171" y="1"/>
                  </a:moveTo>
                  <a:cubicBezTo>
                    <a:pt x="672" y="1"/>
                    <a:pt x="594" y="15"/>
                    <a:pt x="432" y="101"/>
                  </a:cubicBezTo>
                  <a:cubicBezTo>
                    <a:pt x="167" y="244"/>
                    <a:pt x="0" y="522"/>
                    <a:pt x="0" y="824"/>
                  </a:cubicBezTo>
                  <a:lnTo>
                    <a:pt x="0" y="1453"/>
                  </a:lnTo>
                  <a:lnTo>
                    <a:pt x="1442" y="2390"/>
                  </a:lnTo>
                  <a:lnTo>
                    <a:pt x="1442" y="823"/>
                  </a:lnTo>
                  <a:lnTo>
                    <a:pt x="1443" y="824"/>
                  </a:lnTo>
                  <a:cubicBezTo>
                    <a:pt x="1443" y="371"/>
                    <a:pt x="1810" y="4"/>
                    <a:pt x="2263" y="4"/>
                  </a:cubicBezTo>
                  <a:cubicBezTo>
                    <a:pt x="1759" y="4"/>
                    <a:pt x="1415" y="1"/>
                    <a:pt x="117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2"/>
            <p:cNvSpPr/>
            <p:nvPr/>
          </p:nvSpPr>
          <p:spPr>
            <a:xfrm>
              <a:off x="2445327" y="3143523"/>
              <a:ext cx="409054" cy="111180"/>
            </a:xfrm>
            <a:custGeom>
              <a:avLst/>
              <a:gdLst/>
              <a:ahLst/>
              <a:cxnLst/>
              <a:rect l="l" t="t" r="r" b="b"/>
              <a:pathLst>
                <a:path w="23580" h="6409" extrusionOk="0">
                  <a:moveTo>
                    <a:pt x="616" y="1"/>
                  </a:moveTo>
                  <a:cubicBezTo>
                    <a:pt x="276" y="1"/>
                    <a:pt x="1" y="277"/>
                    <a:pt x="1" y="616"/>
                  </a:cubicBezTo>
                  <a:lnTo>
                    <a:pt x="1" y="6408"/>
                  </a:lnTo>
                  <a:lnTo>
                    <a:pt x="23579" y="6408"/>
                  </a:lnTo>
                  <a:lnTo>
                    <a:pt x="23579" y="616"/>
                  </a:lnTo>
                  <a:cubicBezTo>
                    <a:pt x="23579" y="277"/>
                    <a:pt x="23304" y="1"/>
                    <a:pt x="22964" y="1"/>
                  </a:cubicBezTo>
                  <a:lnTo>
                    <a:pt x="21428" y="1"/>
                  </a:lnTo>
                  <a:lnTo>
                    <a:pt x="21428" y="1976"/>
                  </a:lnTo>
                  <a:cubicBezTo>
                    <a:pt x="21419" y="2386"/>
                    <a:pt x="21084" y="2714"/>
                    <a:pt x="20674" y="2714"/>
                  </a:cubicBezTo>
                  <a:cubicBezTo>
                    <a:pt x="20264" y="2714"/>
                    <a:pt x="19928" y="2386"/>
                    <a:pt x="19919" y="1976"/>
                  </a:cubicBezTo>
                  <a:lnTo>
                    <a:pt x="19919" y="1"/>
                  </a:lnTo>
                  <a:lnTo>
                    <a:pt x="18372" y="1"/>
                  </a:lnTo>
                  <a:lnTo>
                    <a:pt x="18372" y="1976"/>
                  </a:lnTo>
                  <a:cubicBezTo>
                    <a:pt x="18360" y="2385"/>
                    <a:pt x="18026" y="2708"/>
                    <a:pt x="17618" y="2708"/>
                  </a:cubicBezTo>
                  <a:cubicBezTo>
                    <a:pt x="17211" y="2708"/>
                    <a:pt x="16875" y="2385"/>
                    <a:pt x="16863" y="1976"/>
                  </a:cubicBezTo>
                  <a:lnTo>
                    <a:pt x="16863" y="1"/>
                  </a:lnTo>
                  <a:lnTo>
                    <a:pt x="6717" y="1"/>
                  </a:lnTo>
                  <a:lnTo>
                    <a:pt x="6717" y="1976"/>
                  </a:lnTo>
                  <a:cubicBezTo>
                    <a:pt x="6727" y="2399"/>
                    <a:pt x="6386" y="2748"/>
                    <a:pt x="5962" y="2748"/>
                  </a:cubicBezTo>
                  <a:cubicBezTo>
                    <a:pt x="5539" y="2748"/>
                    <a:pt x="5198" y="2399"/>
                    <a:pt x="5208" y="1976"/>
                  </a:cubicBezTo>
                  <a:lnTo>
                    <a:pt x="5208" y="1"/>
                  </a:lnTo>
                  <a:lnTo>
                    <a:pt x="3661" y="1"/>
                  </a:lnTo>
                  <a:lnTo>
                    <a:pt x="3661" y="1976"/>
                  </a:lnTo>
                  <a:cubicBezTo>
                    <a:pt x="3671" y="2399"/>
                    <a:pt x="3330" y="2748"/>
                    <a:pt x="2906" y="2748"/>
                  </a:cubicBezTo>
                  <a:cubicBezTo>
                    <a:pt x="2483" y="2748"/>
                    <a:pt x="2141" y="2399"/>
                    <a:pt x="2152" y="1976"/>
                  </a:cubicBezTo>
                  <a:lnTo>
                    <a:pt x="2152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2"/>
            <p:cNvSpPr/>
            <p:nvPr/>
          </p:nvSpPr>
          <p:spPr>
            <a:xfrm>
              <a:off x="2482468" y="3095887"/>
              <a:ext cx="26524" cy="95290"/>
            </a:xfrm>
            <a:custGeom>
              <a:avLst/>
              <a:gdLst/>
              <a:ahLst/>
              <a:cxnLst/>
              <a:rect l="l" t="t" r="r" b="b"/>
              <a:pathLst>
                <a:path w="1529" h="5493" extrusionOk="0">
                  <a:moveTo>
                    <a:pt x="764" y="1"/>
                  </a:moveTo>
                  <a:cubicBezTo>
                    <a:pt x="340" y="1"/>
                    <a:pt x="0" y="350"/>
                    <a:pt x="9" y="773"/>
                  </a:cubicBezTo>
                  <a:lnTo>
                    <a:pt x="9" y="4722"/>
                  </a:lnTo>
                  <a:cubicBezTo>
                    <a:pt x="0" y="5144"/>
                    <a:pt x="340" y="5493"/>
                    <a:pt x="764" y="5493"/>
                  </a:cubicBezTo>
                  <a:cubicBezTo>
                    <a:pt x="1187" y="5493"/>
                    <a:pt x="1528" y="5144"/>
                    <a:pt x="1520" y="4722"/>
                  </a:cubicBezTo>
                  <a:lnTo>
                    <a:pt x="1520" y="773"/>
                  </a:lnTo>
                  <a:cubicBezTo>
                    <a:pt x="1528" y="350"/>
                    <a:pt x="1187" y="1"/>
                    <a:pt x="764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2"/>
            <p:cNvSpPr/>
            <p:nvPr/>
          </p:nvSpPr>
          <p:spPr>
            <a:xfrm>
              <a:off x="2535482" y="3095887"/>
              <a:ext cx="26559" cy="95290"/>
            </a:xfrm>
            <a:custGeom>
              <a:avLst/>
              <a:gdLst/>
              <a:ahLst/>
              <a:cxnLst/>
              <a:rect l="l" t="t" r="r" b="b"/>
              <a:pathLst>
                <a:path w="1531" h="5493" extrusionOk="0">
                  <a:moveTo>
                    <a:pt x="765" y="1"/>
                  </a:moveTo>
                  <a:cubicBezTo>
                    <a:pt x="342" y="1"/>
                    <a:pt x="1" y="350"/>
                    <a:pt x="11" y="773"/>
                  </a:cubicBezTo>
                  <a:lnTo>
                    <a:pt x="11" y="4722"/>
                  </a:lnTo>
                  <a:cubicBezTo>
                    <a:pt x="1" y="5144"/>
                    <a:pt x="342" y="5493"/>
                    <a:pt x="765" y="5493"/>
                  </a:cubicBezTo>
                  <a:cubicBezTo>
                    <a:pt x="1189" y="5493"/>
                    <a:pt x="1530" y="5144"/>
                    <a:pt x="1520" y="4722"/>
                  </a:cubicBezTo>
                  <a:lnTo>
                    <a:pt x="1520" y="773"/>
                  </a:lnTo>
                  <a:cubicBezTo>
                    <a:pt x="1530" y="350"/>
                    <a:pt x="1189" y="1"/>
                    <a:pt x="765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2"/>
            <p:cNvSpPr/>
            <p:nvPr/>
          </p:nvSpPr>
          <p:spPr>
            <a:xfrm>
              <a:off x="2737823" y="3096581"/>
              <a:ext cx="26212" cy="93902"/>
            </a:xfrm>
            <a:custGeom>
              <a:avLst/>
              <a:gdLst/>
              <a:ahLst/>
              <a:cxnLst/>
              <a:rect l="l" t="t" r="r" b="b"/>
              <a:pathLst>
                <a:path w="1511" h="5413" extrusionOk="0">
                  <a:moveTo>
                    <a:pt x="755" y="1"/>
                  </a:moveTo>
                  <a:cubicBezTo>
                    <a:pt x="348" y="1"/>
                    <a:pt x="14" y="324"/>
                    <a:pt x="1" y="733"/>
                  </a:cubicBezTo>
                  <a:lnTo>
                    <a:pt x="1" y="4682"/>
                  </a:lnTo>
                  <a:cubicBezTo>
                    <a:pt x="14" y="5089"/>
                    <a:pt x="348" y="5413"/>
                    <a:pt x="755" y="5413"/>
                  </a:cubicBezTo>
                  <a:cubicBezTo>
                    <a:pt x="1164" y="5413"/>
                    <a:pt x="1498" y="5089"/>
                    <a:pt x="1511" y="4682"/>
                  </a:cubicBezTo>
                  <a:lnTo>
                    <a:pt x="1511" y="733"/>
                  </a:lnTo>
                  <a:cubicBezTo>
                    <a:pt x="1498" y="324"/>
                    <a:pt x="1164" y="1"/>
                    <a:pt x="755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2"/>
            <p:cNvSpPr/>
            <p:nvPr/>
          </p:nvSpPr>
          <p:spPr>
            <a:xfrm>
              <a:off x="2790872" y="3096477"/>
              <a:ext cx="26195" cy="94145"/>
            </a:xfrm>
            <a:custGeom>
              <a:avLst/>
              <a:gdLst/>
              <a:ahLst/>
              <a:cxnLst/>
              <a:rect l="l" t="t" r="r" b="b"/>
              <a:pathLst>
                <a:path w="1510" h="5427" extrusionOk="0">
                  <a:moveTo>
                    <a:pt x="755" y="1"/>
                  </a:moveTo>
                  <a:cubicBezTo>
                    <a:pt x="345" y="1"/>
                    <a:pt x="9" y="327"/>
                    <a:pt x="0" y="739"/>
                  </a:cubicBezTo>
                  <a:lnTo>
                    <a:pt x="0" y="4688"/>
                  </a:lnTo>
                  <a:cubicBezTo>
                    <a:pt x="9" y="5098"/>
                    <a:pt x="345" y="5426"/>
                    <a:pt x="755" y="5426"/>
                  </a:cubicBezTo>
                  <a:cubicBezTo>
                    <a:pt x="1165" y="5426"/>
                    <a:pt x="1500" y="5098"/>
                    <a:pt x="1509" y="4688"/>
                  </a:cubicBezTo>
                  <a:lnTo>
                    <a:pt x="1509" y="739"/>
                  </a:lnTo>
                  <a:cubicBezTo>
                    <a:pt x="1500" y="327"/>
                    <a:pt x="1165" y="1"/>
                    <a:pt x="755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2"/>
            <p:cNvSpPr/>
            <p:nvPr/>
          </p:nvSpPr>
          <p:spPr>
            <a:xfrm>
              <a:off x="2482607" y="3096165"/>
              <a:ext cx="19950" cy="94752"/>
            </a:xfrm>
            <a:custGeom>
              <a:avLst/>
              <a:gdLst/>
              <a:ahLst/>
              <a:cxnLst/>
              <a:rect l="l" t="t" r="r" b="b"/>
              <a:pathLst>
                <a:path w="1150" h="5462" extrusionOk="0">
                  <a:moveTo>
                    <a:pt x="757" y="0"/>
                  </a:moveTo>
                  <a:cubicBezTo>
                    <a:pt x="363" y="0"/>
                    <a:pt x="1" y="315"/>
                    <a:pt x="1" y="757"/>
                  </a:cubicBezTo>
                  <a:lnTo>
                    <a:pt x="1" y="4706"/>
                  </a:lnTo>
                  <a:cubicBezTo>
                    <a:pt x="0" y="5147"/>
                    <a:pt x="363" y="5461"/>
                    <a:pt x="756" y="5461"/>
                  </a:cubicBezTo>
                  <a:cubicBezTo>
                    <a:pt x="888" y="5461"/>
                    <a:pt x="1023" y="5426"/>
                    <a:pt x="1149" y="5349"/>
                  </a:cubicBezTo>
                  <a:cubicBezTo>
                    <a:pt x="924" y="5213"/>
                    <a:pt x="787" y="4968"/>
                    <a:pt x="787" y="4706"/>
                  </a:cubicBezTo>
                  <a:lnTo>
                    <a:pt x="787" y="757"/>
                  </a:lnTo>
                  <a:cubicBezTo>
                    <a:pt x="787" y="493"/>
                    <a:pt x="924" y="250"/>
                    <a:pt x="1149" y="113"/>
                  </a:cubicBezTo>
                  <a:cubicBezTo>
                    <a:pt x="1023" y="36"/>
                    <a:pt x="888" y="0"/>
                    <a:pt x="757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2"/>
            <p:cNvSpPr/>
            <p:nvPr/>
          </p:nvSpPr>
          <p:spPr>
            <a:xfrm>
              <a:off x="2535638" y="3096165"/>
              <a:ext cx="19950" cy="94752"/>
            </a:xfrm>
            <a:custGeom>
              <a:avLst/>
              <a:gdLst/>
              <a:ahLst/>
              <a:cxnLst/>
              <a:rect l="l" t="t" r="r" b="b"/>
              <a:pathLst>
                <a:path w="1150" h="5462" extrusionOk="0">
                  <a:moveTo>
                    <a:pt x="757" y="0"/>
                  </a:moveTo>
                  <a:cubicBezTo>
                    <a:pt x="364" y="0"/>
                    <a:pt x="2" y="315"/>
                    <a:pt x="2" y="757"/>
                  </a:cubicBezTo>
                  <a:lnTo>
                    <a:pt x="2" y="4706"/>
                  </a:lnTo>
                  <a:cubicBezTo>
                    <a:pt x="1" y="5147"/>
                    <a:pt x="363" y="5461"/>
                    <a:pt x="756" y="5461"/>
                  </a:cubicBezTo>
                  <a:cubicBezTo>
                    <a:pt x="888" y="5461"/>
                    <a:pt x="1024" y="5426"/>
                    <a:pt x="1150" y="5349"/>
                  </a:cubicBezTo>
                  <a:cubicBezTo>
                    <a:pt x="925" y="5213"/>
                    <a:pt x="788" y="4968"/>
                    <a:pt x="788" y="4706"/>
                  </a:cubicBezTo>
                  <a:lnTo>
                    <a:pt x="788" y="757"/>
                  </a:lnTo>
                  <a:cubicBezTo>
                    <a:pt x="788" y="493"/>
                    <a:pt x="925" y="250"/>
                    <a:pt x="1150" y="113"/>
                  </a:cubicBezTo>
                  <a:cubicBezTo>
                    <a:pt x="1024" y="36"/>
                    <a:pt x="889" y="0"/>
                    <a:pt x="757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2"/>
            <p:cNvSpPr/>
            <p:nvPr/>
          </p:nvSpPr>
          <p:spPr>
            <a:xfrm>
              <a:off x="2737806" y="3096165"/>
              <a:ext cx="19950" cy="94735"/>
            </a:xfrm>
            <a:custGeom>
              <a:avLst/>
              <a:gdLst/>
              <a:ahLst/>
              <a:cxnLst/>
              <a:rect l="l" t="t" r="r" b="b"/>
              <a:pathLst>
                <a:path w="1150" h="5461" extrusionOk="0">
                  <a:moveTo>
                    <a:pt x="756" y="0"/>
                  </a:moveTo>
                  <a:cubicBezTo>
                    <a:pt x="363" y="0"/>
                    <a:pt x="1" y="315"/>
                    <a:pt x="2" y="757"/>
                  </a:cubicBezTo>
                  <a:lnTo>
                    <a:pt x="2" y="4706"/>
                  </a:lnTo>
                  <a:cubicBezTo>
                    <a:pt x="2" y="5146"/>
                    <a:pt x="364" y="5461"/>
                    <a:pt x="757" y="5461"/>
                  </a:cubicBezTo>
                  <a:cubicBezTo>
                    <a:pt x="889" y="5461"/>
                    <a:pt x="1024" y="5426"/>
                    <a:pt x="1150" y="5349"/>
                  </a:cubicBezTo>
                  <a:cubicBezTo>
                    <a:pt x="925" y="5213"/>
                    <a:pt x="787" y="4968"/>
                    <a:pt x="787" y="4706"/>
                  </a:cubicBezTo>
                  <a:lnTo>
                    <a:pt x="787" y="757"/>
                  </a:lnTo>
                  <a:cubicBezTo>
                    <a:pt x="787" y="493"/>
                    <a:pt x="925" y="250"/>
                    <a:pt x="1150" y="113"/>
                  </a:cubicBezTo>
                  <a:cubicBezTo>
                    <a:pt x="1023" y="35"/>
                    <a:pt x="888" y="0"/>
                    <a:pt x="756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2"/>
            <p:cNvSpPr/>
            <p:nvPr/>
          </p:nvSpPr>
          <p:spPr>
            <a:xfrm>
              <a:off x="2790837" y="3096165"/>
              <a:ext cx="19932" cy="94735"/>
            </a:xfrm>
            <a:custGeom>
              <a:avLst/>
              <a:gdLst/>
              <a:ahLst/>
              <a:cxnLst/>
              <a:rect l="l" t="t" r="r" b="b"/>
              <a:pathLst>
                <a:path w="1149" h="5461" extrusionOk="0">
                  <a:moveTo>
                    <a:pt x="756" y="0"/>
                  </a:moveTo>
                  <a:cubicBezTo>
                    <a:pt x="363" y="0"/>
                    <a:pt x="1" y="315"/>
                    <a:pt x="1" y="757"/>
                  </a:cubicBezTo>
                  <a:lnTo>
                    <a:pt x="1" y="4706"/>
                  </a:lnTo>
                  <a:cubicBezTo>
                    <a:pt x="1" y="5146"/>
                    <a:pt x="364" y="5461"/>
                    <a:pt x="757" y="5461"/>
                  </a:cubicBezTo>
                  <a:cubicBezTo>
                    <a:pt x="888" y="5461"/>
                    <a:pt x="1023" y="5426"/>
                    <a:pt x="1149" y="5349"/>
                  </a:cubicBezTo>
                  <a:cubicBezTo>
                    <a:pt x="925" y="5213"/>
                    <a:pt x="788" y="4968"/>
                    <a:pt x="788" y="4706"/>
                  </a:cubicBezTo>
                  <a:lnTo>
                    <a:pt x="788" y="757"/>
                  </a:lnTo>
                  <a:cubicBezTo>
                    <a:pt x="788" y="493"/>
                    <a:pt x="925" y="250"/>
                    <a:pt x="1149" y="113"/>
                  </a:cubicBezTo>
                  <a:cubicBezTo>
                    <a:pt x="1023" y="35"/>
                    <a:pt x="888" y="0"/>
                    <a:pt x="756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2"/>
            <p:cNvSpPr/>
            <p:nvPr/>
          </p:nvSpPr>
          <p:spPr>
            <a:xfrm>
              <a:off x="2605149" y="3183336"/>
              <a:ext cx="89374" cy="13323"/>
            </a:xfrm>
            <a:custGeom>
              <a:avLst/>
              <a:gdLst/>
              <a:ahLst/>
              <a:cxnLst/>
              <a:rect l="l" t="t" r="r" b="b"/>
              <a:pathLst>
                <a:path w="5152" h="768" extrusionOk="0">
                  <a:moveTo>
                    <a:pt x="385" y="0"/>
                  </a:moveTo>
                  <a:cubicBezTo>
                    <a:pt x="172" y="0"/>
                    <a:pt x="1" y="172"/>
                    <a:pt x="1" y="385"/>
                  </a:cubicBezTo>
                  <a:cubicBezTo>
                    <a:pt x="1" y="596"/>
                    <a:pt x="172" y="768"/>
                    <a:pt x="385" y="768"/>
                  </a:cubicBezTo>
                  <a:lnTo>
                    <a:pt x="4767" y="768"/>
                  </a:lnTo>
                  <a:cubicBezTo>
                    <a:pt x="4980" y="768"/>
                    <a:pt x="5152" y="596"/>
                    <a:pt x="5152" y="385"/>
                  </a:cubicBezTo>
                  <a:cubicBezTo>
                    <a:pt x="5152" y="172"/>
                    <a:pt x="4980" y="0"/>
                    <a:pt x="4767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2"/>
            <p:cNvSpPr/>
            <p:nvPr/>
          </p:nvSpPr>
          <p:spPr>
            <a:xfrm>
              <a:off x="2605288" y="3211664"/>
              <a:ext cx="89392" cy="13375"/>
            </a:xfrm>
            <a:custGeom>
              <a:avLst/>
              <a:gdLst/>
              <a:ahLst/>
              <a:cxnLst/>
              <a:rect l="l" t="t" r="r" b="b"/>
              <a:pathLst>
                <a:path w="5153" h="771" extrusionOk="0">
                  <a:moveTo>
                    <a:pt x="4767" y="1"/>
                  </a:moveTo>
                  <a:cubicBezTo>
                    <a:pt x="4764" y="1"/>
                    <a:pt x="4762" y="1"/>
                    <a:pt x="4759" y="1"/>
                  </a:cubicBezTo>
                  <a:lnTo>
                    <a:pt x="377" y="1"/>
                  </a:lnTo>
                  <a:cubicBezTo>
                    <a:pt x="167" y="6"/>
                    <a:pt x="0" y="177"/>
                    <a:pt x="0" y="386"/>
                  </a:cubicBezTo>
                  <a:cubicBezTo>
                    <a:pt x="0" y="594"/>
                    <a:pt x="167" y="766"/>
                    <a:pt x="377" y="770"/>
                  </a:cubicBezTo>
                  <a:lnTo>
                    <a:pt x="4759" y="770"/>
                  </a:lnTo>
                  <a:cubicBezTo>
                    <a:pt x="4762" y="770"/>
                    <a:pt x="4764" y="770"/>
                    <a:pt x="4767" y="770"/>
                  </a:cubicBezTo>
                  <a:cubicBezTo>
                    <a:pt x="4980" y="770"/>
                    <a:pt x="5153" y="598"/>
                    <a:pt x="5153" y="386"/>
                  </a:cubicBezTo>
                  <a:cubicBezTo>
                    <a:pt x="5153" y="172"/>
                    <a:pt x="4980" y="1"/>
                    <a:pt x="4767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2"/>
            <p:cNvSpPr/>
            <p:nvPr/>
          </p:nvSpPr>
          <p:spPr>
            <a:xfrm>
              <a:off x="2512913" y="3458311"/>
              <a:ext cx="273865" cy="13375"/>
            </a:xfrm>
            <a:custGeom>
              <a:avLst/>
              <a:gdLst/>
              <a:ahLst/>
              <a:cxnLst/>
              <a:rect l="l" t="t" r="r" b="b"/>
              <a:pathLst>
                <a:path w="15787" h="771" extrusionOk="0">
                  <a:moveTo>
                    <a:pt x="383" y="1"/>
                  </a:moveTo>
                  <a:cubicBezTo>
                    <a:pt x="172" y="1"/>
                    <a:pt x="0" y="172"/>
                    <a:pt x="0" y="386"/>
                  </a:cubicBezTo>
                  <a:cubicBezTo>
                    <a:pt x="0" y="597"/>
                    <a:pt x="172" y="770"/>
                    <a:pt x="383" y="770"/>
                  </a:cubicBezTo>
                  <a:lnTo>
                    <a:pt x="15403" y="770"/>
                  </a:lnTo>
                  <a:cubicBezTo>
                    <a:pt x="15615" y="770"/>
                    <a:pt x="15786" y="597"/>
                    <a:pt x="15786" y="386"/>
                  </a:cubicBezTo>
                  <a:cubicBezTo>
                    <a:pt x="15786" y="172"/>
                    <a:pt x="15615" y="1"/>
                    <a:pt x="1540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72"/>
          <p:cNvGrpSpPr/>
          <p:nvPr/>
        </p:nvGrpSpPr>
        <p:grpSpPr>
          <a:xfrm>
            <a:off x="6706070" y="2602371"/>
            <a:ext cx="251591" cy="409175"/>
            <a:chOff x="3077608" y="3136341"/>
            <a:chExt cx="251591" cy="409175"/>
          </a:xfrm>
        </p:grpSpPr>
        <p:sp>
          <p:nvSpPr>
            <p:cNvPr id="898" name="Google Shape;898;p72"/>
            <p:cNvSpPr/>
            <p:nvPr/>
          </p:nvSpPr>
          <p:spPr>
            <a:xfrm>
              <a:off x="3077608" y="3207709"/>
              <a:ext cx="251591" cy="210703"/>
            </a:xfrm>
            <a:custGeom>
              <a:avLst/>
              <a:gdLst/>
              <a:ahLst/>
              <a:cxnLst/>
              <a:rect l="l" t="t" r="r" b="b"/>
              <a:pathLst>
                <a:path w="14503" h="12146" extrusionOk="0">
                  <a:moveTo>
                    <a:pt x="1164" y="1"/>
                  </a:moveTo>
                  <a:cubicBezTo>
                    <a:pt x="438" y="1"/>
                    <a:pt x="0" y="803"/>
                    <a:pt x="391" y="1414"/>
                  </a:cubicBezTo>
                  <a:lnTo>
                    <a:pt x="7250" y="12145"/>
                  </a:lnTo>
                  <a:lnTo>
                    <a:pt x="14112" y="1414"/>
                  </a:lnTo>
                  <a:cubicBezTo>
                    <a:pt x="14503" y="803"/>
                    <a:pt x="14065" y="1"/>
                    <a:pt x="1333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2"/>
            <p:cNvSpPr/>
            <p:nvPr/>
          </p:nvSpPr>
          <p:spPr>
            <a:xfrm>
              <a:off x="3196283" y="3372181"/>
              <a:ext cx="14190" cy="171064"/>
            </a:xfrm>
            <a:custGeom>
              <a:avLst/>
              <a:gdLst/>
              <a:ahLst/>
              <a:cxnLst/>
              <a:rect l="l" t="t" r="r" b="b"/>
              <a:pathLst>
                <a:path w="818" h="9861" extrusionOk="0">
                  <a:moveTo>
                    <a:pt x="409" y="0"/>
                  </a:moveTo>
                  <a:cubicBezTo>
                    <a:pt x="184" y="0"/>
                    <a:pt x="1" y="182"/>
                    <a:pt x="2" y="409"/>
                  </a:cubicBezTo>
                  <a:lnTo>
                    <a:pt x="2" y="9452"/>
                  </a:lnTo>
                  <a:cubicBezTo>
                    <a:pt x="2" y="9677"/>
                    <a:pt x="184" y="9860"/>
                    <a:pt x="409" y="9860"/>
                  </a:cubicBezTo>
                  <a:cubicBezTo>
                    <a:pt x="634" y="9860"/>
                    <a:pt x="818" y="9677"/>
                    <a:pt x="818" y="9452"/>
                  </a:cubicBezTo>
                  <a:lnTo>
                    <a:pt x="818" y="409"/>
                  </a:lnTo>
                  <a:cubicBezTo>
                    <a:pt x="818" y="182"/>
                    <a:pt x="634" y="0"/>
                    <a:pt x="40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2"/>
            <p:cNvSpPr/>
            <p:nvPr/>
          </p:nvSpPr>
          <p:spPr>
            <a:xfrm>
              <a:off x="3129113" y="3531361"/>
              <a:ext cx="148547" cy="14156"/>
            </a:xfrm>
            <a:custGeom>
              <a:avLst/>
              <a:gdLst/>
              <a:ahLst/>
              <a:cxnLst/>
              <a:rect l="l" t="t" r="r" b="b"/>
              <a:pathLst>
                <a:path w="8563" h="816" extrusionOk="0">
                  <a:moveTo>
                    <a:pt x="400" y="0"/>
                  </a:moveTo>
                  <a:cubicBezTo>
                    <a:pt x="178" y="4"/>
                    <a:pt x="1" y="186"/>
                    <a:pt x="1" y="409"/>
                  </a:cubicBezTo>
                  <a:cubicBezTo>
                    <a:pt x="1" y="631"/>
                    <a:pt x="178" y="811"/>
                    <a:pt x="400" y="815"/>
                  </a:cubicBezTo>
                  <a:lnTo>
                    <a:pt x="8163" y="815"/>
                  </a:lnTo>
                  <a:cubicBezTo>
                    <a:pt x="8385" y="811"/>
                    <a:pt x="8563" y="631"/>
                    <a:pt x="8563" y="409"/>
                  </a:cubicBezTo>
                  <a:cubicBezTo>
                    <a:pt x="8563" y="186"/>
                    <a:pt x="8385" y="4"/>
                    <a:pt x="816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72"/>
            <p:cNvSpPr/>
            <p:nvPr/>
          </p:nvSpPr>
          <p:spPr>
            <a:xfrm>
              <a:off x="3204870" y="3249968"/>
              <a:ext cx="66528" cy="63995"/>
            </a:xfrm>
            <a:custGeom>
              <a:avLst/>
              <a:gdLst/>
              <a:ahLst/>
              <a:cxnLst/>
              <a:rect l="l" t="t" r="r" b="b"/>
              <a:pathLst>
                <a:path w="3835" h="3689" extrusionOk="0">
                  <a:moveTo>
                    <a:pt x="1993" y="1"/>
                  </a:moveTo>
                  <a:cubicBezTo>
                    <a:pt x="1993" y="1"/>
                    <a:pt x="1992" y="1"/>
                    <a:pt x="1991" y="1"/>
                  </a:cubicBezTo>
                  <a:cubicBezTo>
                    <a:pt x="1244" y="1"/>
                    <a:pt x="571" y="450"/>
                    <a:pt x="287" y="1138"/>
                  </a:cubicBezTo>
                  <a:cubicBezTo>
                    <a:pt x="0" y="1827"/>
                    <a:pt x="159" y="2620"/>
                    <a:pt x="686" y="3148"/>
                  </a:cubicBezTo>
                  <a:cubicBezTo>
                    <a:pt x="1039" y="3501"/>
                    <a:pt x="1511" y="3689"/>
                    <a:pt x="1990" y="3689"/>
                  </a:cubicBezTo>
                  <a:cubicBezTo>
                    <a:pt x="2228" y="3689"/>
                    <a:pt x="2468" y="3642"/>
                    <a:pt x="2696" y="3548"/>
                  </a:cubicBezTo>
                  <a:cubicBezTo>
                    <a:pt x="3385" y="3263"/>
                    <a:pt x="3833" y="2590"/>
                    <a:pt x="3833" y="1844"/>
                  </a:cubicBezTo>
                  <a:cubicBezTo>
                    <a:pt x="3835" y="826"/>
                    <a:pt x="3010" y="1"/>
                    <a:pt x="19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72"/>
            <p:cNvSpPr/>
            <p:nvPr/>
          </p:nvSpPr>
          <p:spPr>
            <a:xfrm>
              <a:off x="3207402" y="3249933"/>
              <a:ext cx="39847" cy="64064"/>
            </a:xfrm>
            <a:custGeom>
              <a:avLst/>
              <a:gdLst/>
              <a:ahLst/>
              <a:cxnLst/>
              <a:rect l="l" t="t" r="r" b="b"/>
              <a:pathLst>
                <a:path w="2297" h="3693" extrusionOk="0">
                  <a:moveTo>
                    <a:pt x="1842" y="0"/>
                  </a:moveTo>
                  <a:cubicBezTo>
                    <a:pt x="862" y="0"/>
                    <a:pt x="1" y="797"/>
                    <a:pt x="1" y="1846"/>
                  </a:cubicBezTo>
                  <a:cubicBezTo>
                    <a:pt x="1" y="2896"/>
                    <a:pt x="862" y="3692"/>
                    <a:pt x="1842" y="3692"/>
                  </a:cubicBezTo>
                  <a:cubicBezTo>
                    <a:pt x="1992" y="3692"/>
                    <a:pt x="2144" y="3674"/>
                    <a:pt x="2296" y="3635"/>
                  </a:cubicBezTo>
                  <a:cubicBezTo>
                    <a:pt x="1478" y="3427"/>
                    <a:pt x="904" y="2691"/>
                    <a:pt x="904" y="1846"/>
                  </a:cubicBezTo>
                  <a:cubicBezTo>
                    <a:pt x="904" y="1002"/>
                    <a:pt x="1478" y="265"/>
                    <a:pt x="2296" y="58"/>
                  </a:cubicBezTo>
                  <a:cubicBezTo>
                    <a:pt x="2144" y="19"/>
                    <a:pt x="1991" y="0"/>
                    <a:pt x="18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72"/>
            <p:cNvSpPr/>
            <p:nvPr/>
          </p:nvSpPr>
          <p:spPr>
            <a:xfrm>
              <a:off x="3208704" y="3136341"/>
              <a:ext cx="120183" cy="197206"/>
            </a:xfrm>
            <a:custGeom>
              <a:avLst/>
              <a:gdLst/>
              <a:ahLst/>
              <a:cxnLst/>
              <a:rect l="l" t="t" r="r" b="b"/>
              <a:pathLst>
                <a:path w="6928" h="11368" extrusionOk="0">
                  <a:moveTo>
                    <a:pt x="6460" y="1"/>
                  </a:moveTo>
                  <a:cubicBezTo>
                    <a:pt x="6315" y="1"/>
                    <a:pt x="6175" y="78"/>
                    <a:pt x="6101" y="215"/>
                  </a:cubicBezTo>
                  <a:lnTo>
                    <a:pt x="154" y="10760"/>
                  </a:lnTo>
                  <a:cubicBezTo>
                    <a:pt x="0" y="11031"/>
                    <a:pt x="197" y="11368"/>
                    <a:pt x="510" y="11368"/>
                  </a:cubicBezTo>
                  <a:lnTo>
                    <a:pt x="510" y="11366"/>
                  </a:lnTo>
                  <a:cubicBezTo>
                    <a:pt x="511" y="11366"/>
                    <a:pt x="513" y="11366"/>
                    <a:pt x="514" y="11366"/>
                  </a:cubicBezTo>
                  <a:cubicBezTo>
                    <a:pt x="660" y="11366"/>
                    <a:pt x="794" y="11286"/>
                    <a:pt x="866" y="11159"/>
                  </a:cubicBezTo>
                  <a:lnTo>
                    <a:pt x="6812" y="616"/>
                  </a:lnTo>
                  <a:cubicBezTo>
                    <a:pt x="6928" y="419"/>
                    <a:pt x="6859" y="166"/>
                    <a:pt x="6661" y="54"/>
                  </a:cubicBezTo>
                  <a:cubicBezTo>
                    <a:pt x="6597" y="18"/>
                    <a:pt x="6528" y="1"/>
                    <a:pt x="6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72"/>
            <p:cNvSpPr/>
            <p:nvPr/>
          </p:nvSpPr>
          <p:spPr>
            <a:xfrm>
              <a:off x="3079204" y="3207709"/>
              <a:ext cx="165408" cy="210703"/>
            </a:xfrm>
            <a:custGeom>
              <a:avLst/>
              <a:gdLst/>
              <a:ahLst/>
              <a:cxnLst/>
              <a:rect l="l" t="t" r="r" b="b"/>
              <a:pathLst>
                <a:path w="9535" h="12146" extrusionOk="0">
                  <a:moveTo>
                    <a:pt x="1377" y="1"/>
                  </a:moveTo>
                  <a:cubicBezTo>
                    <a:pt x="519" y="1"/>
                    <a:pt x="1" y="948"/>
                    <a:pt x="461" y="1671"/>
                  </a:cubicBezTo>
                  <a:lnTo>
                    <a:pt x="7158" y="12145"/>
                  </a:lnTo>
                  <a:lnTo>
                    <a:pt x="9534" y="8430"/>
                  </a:lnTo>
                  <a:cubicBezTo>
                    <a:pt x="6165" y="6881"/>
                    <a:pt x="3671" y="3756"/>
                    <a:pt x="299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72"/>
          <p:cNvGrpSpPr/>
          <p:nvPr/>
        </p:nvGrpSpPr>
        <p:grpSpPr>
          <a:xfrm>
            <a:off x="6881302" y="3869115"/>
            <a:ext cx="340237" cy="409054"/>
            <a:chOff x="3474120" y="3136532"/>
            <a:chExt cx="340237" cy="409054"/>
          </a:xfrm>
        </p:grpSpPr>
        <p:sp>
          <p:nvSpPr>
            <p:cNvPr id="906" name="Google Shape;906;p72"/>
            <p:cNvSpPr/>
            <p:nvPr/>
          </p:nvSpPr>
          <p:spPr>
            <a:xfrm>
              <a:off x="3474120" y="3136532"/>
              <a:ext cx="339577" cy="409054"/>
            </a:xfrm>
            <a:custGeom>
              <a:avLst/>
              <a:gdLst/>
              <a:ahLst/>
              <a:cxnLst/>
              <a:rect l="l" t="t" r="r" b="b"/>
              <a:pathLst>
                <a:path w="19575" h="23580" extrusionOk="0">
                  <a:moveTo>
                    <a:pt x="18566" y="1"/>
                  </a:moveTo>
                  <a:cubicBezTo>
                    <a:pt x="18488" y="1"/>
                    <a:pt x="18408" y="10"/>
                    <a:pt x="18327" y="30"/>
                  </a:cubicBezTo>
                  <a:lnTo>
                    <a:pt x="5682" y="3973"/>
                  </a:lnTo>
                  <a:cubicBezTo>
                    <a:pt x="5229" y="4082"/>
                    <a:pt x="4910" y="4489"/>
                    <a:pt x="4910" y="4954"/>
                  </a:cubicBezTo>
                  <a:lnTo>
                    <a:pt x="4910" y="16961"/>
                  </a:lnTo>
                  <a:cubicBezTo>
                    <a:pt x="4435" y="16743"/>
                    <a:pt x="3946" y="16643"/>
                    <a:pt x="3470" y="16643"/>
                  </a:cubicBezTo>
                  <a:cubicBezTo>
                    <a:pt x="1646" y="16643"/>
                    <a:pt x="0" y="18113"/>
                    <a:pt x="0" y="20114"/>
                  </a:cubicBezTo>
                  <a:cubicBezTo>
                    <a:pt x="0" y="22028"/>
                    <a:pt x="1552" y="23580"/>
                    <a:pt x="3468" y="23580"/>
                  </a:cubicBezTo>
                  <a:cubicBezTo>
                    <a:pt x="3469" y="23580"/>
                    <a:pt x="3470" y="23580"/>
                    <a:pt x="3471" y="23580"/>
                  </a:cubicBezTo>
                  <a:cubicBezTo>
                    <a:pt x="5463" y="23580"/>
                    <a:pt x="7043" y="21903"/>
                    <a:pt x="6928" y="19914"/>
                  </a:cubicBezTo>
                  <a:cubicBezTo>
                    <a:pt x="6933" y="19834"/>
                    <a:pt x="6931" y="20689"/>
                    <a:pt x="6931" y="8277"/>
                  </a:cubicBezTo>
                  <a:lnTo>
                    <a:pt x="17553" y="4825"/>
                  </a:lnTo>
                  <a:lnTo>
                    <a:pt x="17553" y="13586"/>
                  </a:lnTo>
                  <a:cubicBezTo>
                    <a:pt x="17077" y="13367"/>
                    <a:pt x="16588" y="13266"/>
                    <a:pt x="16110" y="13266"/>
                  </a:cubicBezTo>
                  <a:cubicBezTo>
                    <a:pt x="14286" y="13266"/>
                    <a:pt x="12641" y="14737"/>
                    <a:pt x="12641" y="16737"/>
                  </a:cubicBezTo>
                  <a:cubicBezTo>
                    <a:pt x="12641" y="18651"/>
                    <a:pt x="14193" y="20203"/>
                    <a:pt x="16107" y="20203"/>
                  </a:cubicBezTo>
                  <a:cubicBezTo>
                    <a:pt x="17878" y="20203"/>
                    <a:pt x="19575" y="18848"/>
                    <a:pt x="19575" y="16578"/>
                  </a:cubicBezTo>
                  <a:lnTo>
                    <a:pt x="19575" y="1012"/>
                  </a:lnTo>
                  <a:cubicBezTo>
                    <a:pt x="19575" y="440"/>
                    <a:pt x="19108" y="1"/>
                    <a:pt x="1856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2"/>
            <p:cNvSpPr/>
            <p:nvPr/>
          </p:nvSpPr>
          <p:spPr>
            <a:xfrm>
              <a:off x="3680261" y="3136532"/>
              <a:ext cx="133437" cy="198022"/>
            </a:xfrm>
            <a:custGeom>
              <a:avLst/>
              <a:gdLst/>
              <a:ahLst/>
              <a:cxnLst/>
              <a:rect l="l" t="t" r="r" b="b"/>
              <a:pathLst>
                <a:path w="7692" h="11415" extrusionOk="0">
                  <a:moveTo>
                    <a:pt x="6683" y="1"/>
                  </a:moveTo>
                  <a:cubicBezTo>
                    <a:pt x="6605" y="1"/>
                    <a:pt x="6525" y="10"/>
                    <a:pt x="6444" y="30"/>
                  </a:cubicBezTo>
                  <a:lnTo>
                    <a:pt x="177" y="1984"/>
                  </a:lnTo>
                  <a:cubicBezTo>
                    <a:pt x="1" y="3487"/>
                    <a:pt x="230" y="5009"/>
                    <a:pt x="842" y="6394"/>
                  </a:cubicBezTo>
                  <a:lnTo>
                    <a:pt x="5672" y="4825"/>
                  </a:lnTo>
                  <a:lnTo>
                    <a:pt x="5672" y="10939"/>
                  </a:lnTo>
                  <a:cubicBezTo>
                    <a:pt x="6322" y="11181"/>
                    <a:pt x="7002" y="11340"/>
                    <a:pt x="7692" y="11415"/>
                  </a:cubicBezTo>
                  <a:lnTo>
                    <a:pt x="7692" y="1012"/>
                  </a:lnTo>
                  <a:cubicBezTo>
                    <a:pt x="7692" y="440"/>
                    <a:pt x="7225" y="1"/>
                    <a:pt x="668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2"/>
            <p:cNvSpPr/>
            <p:nvPr/>
          </p:nvSpPr>
          <p:spPr>
            <a:xfrm>
              <a:off x="3499847" y="3434007"/>
              <a:ext cx="95793" cy="105195"/>
            </a:xfrm>
            <a:custGeom>
              <a:avLst/>
              <a:gdLst/>
              <a:ahLst/>
              <a:cxnLst/>
              <a:rect l="l" t="t" r="r" b="b"/>
              <a:pathLst>
                <a:path w="5522" h="6064" extrusionOk="0">
                  <a:moveTo>
                    <a:pt x="3032" y="1"/>
                  </a:moveTo>
                  <a:cubicBezTo>
                    <a:pt x="2710" y="1"/>
                    <a:pt x="2384" y="52"/>
                    <a:pt x="2067" y="159"/>
                  </a:cubicBezTo>
                  <a:cubicBezTo>
                    <a:pt x="833" y="573"/>
                    <a:pt x="1" y="1728"/>
                    <a:pt x="1" y="3031"/>
                  </a:cubicBezTo>
                  <a:cubicBezTo>
                    <a:pt x="1" y="4735"/>
                    <a:pt x="1391" y="6063"/>
                    <a:pt x="3026" y="6063"/>
                  </a:cubicBezTo>
                  <a:cubicBezTo>
                    <a:pt x="3238" y="6063"/>
                    <a:pt x="3455" y="6041"/>
                    <a:pt x="3673" y="5994"/>
                  </a:cubicBezTo>
                  <a:cubicBezTo>
                    <a:pt x="4833" y="5347"/>
                    <a:pt x="5521" y="4093"/>
                    <a:pt x="5444" y="2766"/>
                  </a:cubicBezTo>
                  <a:cubicBezTo>
                    <a:pt x="5448" y="2690"/>
                    <a:pt x="5447" y="2933"/>
                    <a:pt x="5447" y="1202"/>
                  </a:cubicBezTo>
                  <a:lnTo>
                    <a:pt x="5448" y="1202"/>
                  </a:lnTo>
                  <a:cubicBezTo>
                    <a:pt x="4863" y="430"/>
                    <a:pt x="3962" y="1"/>
                    <a:pt x="3032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2"/>
            <p:cNvSpPr/>
            <p:nvPr/>
          </p:nvSpPr>
          <p:spPr>
            <a:xfrm>
              <a:off x="3719050" y="3374540"/>
              <a:ext cx="95307" cy="105178"/>
            </a:xfrm>
            <a:custGeom>
              <a:avLst/>
              <a:gdLst/>
              <a:ahLst/>
              <a:cxnLst/>
              <a:rect l="l" t="t" r="r" b="b"/>
              <a:pathLst>
                <a:path w="5494" h="6063" extrusionOk="0">
                  <a:moveTo>
                    <a:pt x="3031" y="0"/>
                  </a:moveTo>
                  <a:cubicBezTo>
                    <a:pt x="2711" y="0"/>
                    <a:pt x="2388" y="51"/>
                    <a:pt x="2073" y="156"/>
                  </a:cubicBezTo>
                  <a:cubicBezTo>
                    <a:pt x="836" y="568"/>
                    <a:pt x="1" y="1726"/>
                    <a:pt x="1" y="3031"/>
                  </a:cubicBezTo>
                  <a:cubicBezTo>
                    <a:pt x="1" y="4745"/>
                    <a:pt x="1402" y="6063"/>
                    <a:pt x="3024" y="6063"/>
                  </a:cubicBezTo>
                  <a:cubicBezTo>
                    <a:pt x="3289" y="6063"/>
                    <a:pt x="3559" y="6028"/>
                    <a:pt x="3829" y="5954"/>
                  </a:cubicBezTo>
                  <a:cubicBezTo>
                    <a:pt x="4874" y="5301"/>
                    <a:pt x="5493" y="4143"/>
                    <a:pt x="5453" y="2911"/>
                  </a:cubicBezTo>
                  <a:cubicBezTo>
                    <a:pt x="5457" y="2837"/>
                    <a:pt x="5456" y="3074"/>
                    <a:pt x="5456" y="1213"/>
                  </a:cubicBezTo>
                  <a:cubicBezTo>
                    <a:pt x="4872" y="435"/>
                    <a:pt x="3967" y="0"/>
                    <a:pt x="303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0" name="Google Shape;910;p72"/>
          <p:cNvGrpSpPr/>
          <p:nvPr/>
        </p:nvGrpSpPr>
        <p:grpSpPr>
          <a:xfrm>
            <a:off x="4767793" y="3251942"/>
            <a:ext cx="376822" cy="409054"/>
            <a:chOff x="4039718" y="3119965"/>
            <a:chExt cx="376822" cy="409054"/>
          </a:xfrm>
        </p:grpSpPr>
        <p:sp>
          <p:nvSpPr>
            <p:cNvPr id="911" name="Google Shape;911;p72"/>
            <p:cNvSpPr/>
            <p:nvPr/>
          </p:nvSpPr>
          <p:spPr>
            <a:xfrm>
              <a:off x="4039770" y="3399052"/>
              <a:ext cx="376562" cy="94145"/>
            </a:xfrm>
            <a:custGeom>
              <a:avLst/>
              <a:gdLst/>
              <a:ahLst/>
              <a:cxnLst/>
              <a:rect l="l" t="t" r="r" b="b"/>
              <a:pathLst>
                <a:path w="21707" h="5427" extrusionOk="0">
                  <a:moveTo>
                    <a:pt x="4284" y="0"/>
                  </a:moveTo>
                  <a:cubicBezTo>
                    <a:pt x="2437" y="0"/>
                    <a:pt x="2438" y="1343"/>
                    <a:pt x="593" y="1343"/>
                  </a:cubicBezTo>
                  <a:cubicBezTo>
                    <a:pt x="585" y="1343"/>
                    <a:pt x="577" y="1343"/>
                    <a:pt x="570" y="1343"/>
                  </a:cubicBezTo>
                  <a:cubicBezTo>
                    <a:pt x="379" y="1343"/>
                    <a:pt x="188" y="1325"/>
                    <a:pt x="1" y="1290"/>
                  </a:cubicBezTo>
                  <a:lnTo>
                    <a:pt x="1" y="5427"/>
                  </a:lnTo>
                  <a:lnTo>
                    <a:pt x="21707" y="5427"/>
                  </a:lnTo>
                  <a:lnTo>
                    <a:pt x="21707" y="1158"/>
                  </a:lnTo>
                  <a:cubicBezTo>
                    <a:pt x="20795" y="792"/>
                    <a:pt x="20465" y="0"/>
                    <a:pt x="19049" y="0"/>
                  </a:cubicBezTo>
                  <a:cubicBezTo>
                    <a:pt x="17203" y="0"/>
                    <a:pt x="17203" y="1343"/>
                    <a:pt x="15356" y="1343"/>
                  </a:cubicBezTo>
                  <a:cubicBezTo>
                    <a:pt x="13510" y="1343"/>
                    <a:pt x="13512" y="0"/>
                    <a:pt x="11666" y="0"/>
                  </a:cubicBezTo>
                  <a:cubicBezTo>
                    <a:pt x="9819" y="0"/>
                    <a:pt x="9819" y="1343"/>
                    <a:pt x="7975" y="1343"/>
                  </a:cubicBezTo>
                  <a:cubicBezTo>
                    <a:pt x="6129" y="1343"/>
                    <a:pt x="6129" y="0"/>
                    <a:pt x="4284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2"/>
            <p:cNvSpPr/>
            <p:nvPr/>
          </p:nvSpPr>
          <p:spPr>
            <a:xfrm>
              <a:off x="4111519" y="3313858"/>
              <a:ext cx="233081" cy="35857"/>
            </a:xfrm>
            <a:custGeom>
              <a:avLst/>
              <a:gdLst/>
              <a:ahLst/>
              <a:cxnLst/>
              <a:rect l="l" t="t" r="r" b="b"/>
              <a:pathLst>
                <a:path w="13436" h="2067" extrusionOk="0">
                  <a:moveTo>
                    <a:pt x="0" y="0"/>
                  </a:moveTo>
                  <a:lnTo>
                    <a:pt x="0" y="2067"/>
                  </a:lnTo>
                  <a:lnTo>
                    <a:pt x="13435" y="2067"/>
                  </a:lnTo>
                  <a:lnTo>
                    <a:pt x="13435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72"/>
            <p:cNvSpPr/>
            <p:nvPr/>
          </p:nvSpPr>
          <p:spPr>
            <a:xfrm>
              <a:off x="4116897" y="3215238"/>
              <a:ext cx="225604" cy="53812"/>
            </a:xfrm>
            <a:custGeom>
              <a:avLst/>
              <a:gdLst/>
              <a:ahLst/>
              <a:cxnLst/>
              <a:rect l="l" t="t" r="r" b="b"/>
              <a:pathLst>
                <a:path w="13005" h="3102" extrusionOk="0">
                  <a:moveTo>
                    <a:pt x="2804" y="1"/>
                  </a:moveTo>
                  <a:cubicBezTo>
                    <a:pt x="1609" y="1"/>
                    <a:pt x="520" y="685"/>
                    <a:pt x="0" y="1761"/>
                  </a:cubicBezTo>
                  <a:cubicBezTo>
                    <a:pt x="1685" y="1837"/>
                    <a:pt x="1739" y="3102"/>
                    <a:pt x="3528" y="3102"/>
                  </a:cubicBezTo>
                  <a:cubicBezTo>
                    <a:pt x="5373" y="3102"/>
                    <a:pt x="5373" y="1758"/>
                    <a:pt x="7220" y="1758"/>
                  </a:cubicBezTo>
                  <a:cubicBezTo>
                    <a:pt x="9066" y="1758"/>
                    <a:pt x="9066" y="3102"/>
                    <a:pt x="10910" y="3102"/>
                  </a:cubicBezTo>
                  <a:cubicBezTo>
                    <a:pt x="11997" y="3102"/>
                    <a:pt x="12444" y="2637"/>
                    <a:pt x="13003" y="2253"/>
                  </a:cubicBezTo>
                  <a:lnTo>
                    <a:pt x="13005" y="2253"/>
                  </a:lnTo>
                  <a:cubicBezTo>
                    <a:pt x="12619" y="919"/>
                    <a:pt x="11398" y="1"/>
                    <a:pt x="10010" y="1"/>
                  </a:cubicBezTo>
                  <a:lnTo>
                    <a:pt x="2807" y="1"/>
                  </a:lnTo>
                  <a:cubicBezTo>
                    <a:pt x="2806" y="1"/>
                    <a:pt x="2805" y="1"/>
                    <a:pt x="2804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72"/>
            <p:cNvSpPr/>
            <p:nvPr/>
          </p:nvSpPr>
          <p:spPr>
            <a:xfrm>
              <a:off x="4039770" y="3493162"/>
              <a:ext cx="376562" cy="35857"/>
            </a:xfrm>
            <a:custGeom>
              <a:avLst/>
              <a:gdLst/>
              <a:ahLst/>
              <a:cxnLst/>
              <a:rect l="l" t="t" r="r" b="b"/>
              <a:pathLst>
                <a:path w="21707" h="2067" extrusionOk="0">
                  <a:moveTo>
                    <a:pt x="1" y="0"/>
                  </a:moveTo>
                  <a:lnTo>
                    <a:pt x="1" y="1315"/>
                  </a:lnTo>
                  <a:cubicBezTo>
                    <a:pt x="1" y="1729"/>
                    <a:pt x="338" y="2066"/>
                    <a:pt x="754" y="2066"/>
                  </a:cubicBezTo>
                  <a:lnTo>
                    <a:pt x="20954" y="2066"/>
                  </a:lnTo>
                  <a:cubicBezTo>
                    <a:pt x="20955" y="2066"/>
                    <a:pt x="20956" y="2066"/>
                    <a:pt x="20957" y="2066"/>
                  </a:cubicBezTo>
                  <a:cubicBezTo>
                    <a:pt x="21372" y="2066"/>
                    <a:pt x="21707" y="1729"/>
                    <a:pt x="21707" y="1315"/>
                  </a:cubicBezTo>
                  <a:lnTo>
                    <a:pt x="21707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72"/>
            <p:cNvSpPr/>
            <p:nvPr/>
          </p:nvSpPr>
          <p:spPr>
            <a:xfrm>
              <a:off x="4039718" y="3349733"/>
              <a:ext cx="376614" cy="72634"/>
            </a:xfrm>
            <a:custGeom>
              <a:avLst/>
              <a:gdLst/>
              <a:ahLst/>
              <a:cxnLst/>
              <a:rect l="l" t="t" r="r" b="b"/>
              <a:pathLst>
                <a:path w="21710" h="4187" extrusionOk="0">
                  <a:moveTo>
                    <a:pt x="3398" y="0"/>
                  </a:moveTo>
                  <a:cubicBezTo>
                    <a:pt x="3334" y="0"/>
                    <a:pt x="3272" y="2"/>
                    <a:pt x="3209" y="4"/>
                  </a:cubicBezTo>
                  <a:cubicBezTo>
                    <a:pt x="1523" y="100"/>
                    <a:pt x="163" y="1418"/>
                    <a:pt x="17" y="3101"/>
                  </a:cubicBezTo>
                  <a:cubicBezTo>
                    <a:pt x="1" y="3283"/>
                    <a:pt x="4" y="3398"/>
                    <a:pt x="4" y="4131"/>
                  </a:cubicBezTo>
                  <a:cubicBezTo>
                    <a:pt x="199" y="4168"/>
                    <a:pt x="397" y="4186"/>
                    <a:pt x="596" y="4186"/>
                  </a:cubicBezTo>
                  <a:cubicBezTo>
                    <a:pt x="2444" y="4186"/>
                    <a:pt x="2435" y="2842"/>
                    <a:pt x="4285" y="2842"/>
                  </a:cubicBezTo>
                  <a:cubicBezTo>
                    <a:pt x="6132" y="2842"/>
                    <a:pt x="6132" y="4186"/>
                    <a:pt x="7977" y="4186"/>
                  </a:cubicBezTo>
                  <a:cubicBezTo>
                    <a:pt x="9822" y="4186"/>
                    <a:pt x="9822" y="2842"/>
                    <a:pt x="11669" y="2842"/>
                  </a:cubicBezTo>
                  <a:cubicBezTo>
                    <a:pt x="13515" y="2842"/>
                    <a:pt x="13513" y="4186"/>
                    <a:pt x="15359" y="4186"/>
                  </a:cubicBezTo>
                  <a:cubicBezTo>
                    <a:pt x="17206" y="4186"/>
                    <a:pt x="17206" y="2842"/>
                    <a:pt x="19052" y="2842"/>
                  </a:cubicBezTo>
                  <a:cubicBezTo>
                    <a:pt x="20468" y="2842"/>
                    <a:pt x="20798" y="3635"/>
                    <a:pt x="21710" y="4001"/>
                  </a:cubicBezTo>
                  <a:lnTo>
                    <a:pt x="21710" y="3393"/>
                  </a:lnTo>
                  <a:lnTo>
                    <a:pt x="21709" y="3393"/>
                  </a:lnTo>
                  <a:cubicBezTo>
                    <a:pt x="21709" y="1519"/>
                    <a:pt x="20189" y="0"/>
                    <a:pt x="18315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72"/>
            <p:cNvSpPr/>
            <p:nvPr/>
          </p:nvSpPr>
          <p:spPr>
            <a:xfrm>
              <a:off x="4110149" y="3245700"/>
              <a:ext cx="235093" cy="68176"/>
            </a:xfrm>
            <a:custGeom>
              <a:avLst/>
              <a:gdLst/>
              <a:ahLst/>
              <a:cxnLst/>
              <a:rect l="l" t="t" r="r" b="b"/>
              <a:pathLst>
                <a:path w="13552" h="3930" extrusionOk="0">
                  <a:moveTo>
                    <a:pt x="7609" y="1"/>
                  </a:moveTo>
                  <a:cubicBezTo>
                    <a:pt x="5764" y="1"/>
                    <a:pt x="5764" y="1346"/>
                    <a:pt x="3918" y="1346"/>
                  </a:cubicBezTo>
                  <a:cubicBezTo>
                    <a:pt x="2129" y="1346"/>
                    <a:pt x="2075" y="83"/>
                    <a:pt x="391" y="5"/>
                  </a:cubicBezTo>
                  <a:cubicBezTo>
                    <a:pt x="0" y="806"/>
                    <a:pt x="79" y="1183"/>
                    <a:pt x="79" y="3929"/>
                  </a:cubicBezTo>
                  <a:lnTo>
                    <a:pt x="13516" y="3929"/>
                  </a:lnTo>
                  <a:cubicBezTo>
                    <a:pt x="13516" y="1153"/>
                    <a:pt x="13552" y="1042"/>
                    <a:pt x="13394" y="497"/>
                  </a:cubicBezTo>
                  <a:cubicBezTo>
                    <a:pt x="12835" y="881"/>
                    <a:pt x="12386" y="1346"/>
                    <a:pt x="11301" y="1346"/>
                  </a:cubicBezTo>
                  <a:cubicBezTo>
                    <a:pt x="9455" y="1346"/>
                    <a:pt x="9456" y="1"/>
                    <a:pt x="760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72"/>
            <p:cNvSpPr/>
            <p:nvPr/>
          </p:nvSpPr>
          <p:spPr>
            <a:xfrm>
              <a:off x="4219074" y="3152475"/>
              <a:ext cx="17972" cy="62781"/>
            </a:xfrm>
            <a:custGeom>
              <a:avLst/>
              <a:gdLst/>
              <a:ahLst/>
              <a:cxnLst/>
              <a:rect l="l" t="t" r="r" b="b"/>
              <a:pathLst>
                <a:path w="1036" h="3619" extrusionOk="0">
                  <a:moveTo>
                    <a:pt x="293" y="1"/>
                  </a:moveTo>
                  <a:cubicBezTo>
                    <a:pt x="132" y="1"/>
                    <a:pt x="1" y="132"/>
                    <a:pt x="1" y="293"/>
                  </a:cubicBezTo>
                  <a:lnTo>
                    <a:pt x="1" y="3619"/>
                  </a:lnTo>
                  <a:lnTo>
                    <a:pt x="1035" y="3619"/>
                  </a:lnTo>
                  <a:lnTo>
                    <a:pt x="1034" y="293"/>
                  </a:lnTo>
                  <a:cubicBezTo>
                    <a:pt x="1034" y="132"/>
                    <a:pt x="904" y="1"/>
                    <a:pt x="743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72"/>
            <p:cNvSpPr/>
            <p:nvPr/>
          </p:nvSpPr>
          <p:spPr>
            <a:xfrm>
              <a:off x="4219074" y="3152475"/>
              <a:ext cx="11918" cy="62781"/>
            </a:xfrm>
            <a:custGeom>
              <a:avLst/>
              <a:gdLst/>
              <a:ahLst/>
              <a:cxnLst/>
              <a:rect l="l" t="t" r="r" b="b"/>
              <a:pathLst>
                <a:path w="687" h="3619" extrusionOk="0">
                  <a:moveTo>
                    <a:pt x="293" y="1"/>
                  </a:moveTo>
                  <a:cubicBezTo>
                    <a:pt x="132" y="1"/>
                    <a:pt x="1" y="132"/>
                    <a:pt x="1" y="293"/>
                  </a:cubicBezTo>
                  <a:lnTo>
                    <a:pt x="1" y="3619"/>
                  </a:lnTo>
                  <a:lnTo>
                    <a:pt x="396" y="3619"/>
                  </a:lnTo>
                  <a:lnTo>
                    <a:pt x="396" y="293"/>
                  </a:lnTo>
                  <a:cubicBezTo>
                    <a:pt x="396" y="132"/>
                    <a:pt x="525" y="1"/>
                    <a:pt x="68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72"/>
            <p:cNvSpPr/>
            <p:nvPr/>
          </p:nvSpPr>
          <p:spPr>
            <a:xfrm>
              <a:off x="4039770" y="3419626"/>
              <a:ext cx="26941" cy="73553"/>
            </a:xfrm>
            <a:custGeom>
              <a:avLst/>
              <a:gdLst/>
              <a:ahLst/>
              <a:cxnLst/>
              <a:rect l="l" t="t" r="r" b="b"/>
              <a:pathLst>
                <a:path w="1553" h="4240" extrusionOk="0">
                  <a:moveTo>
                    <a:pt x="1553" y="1"/>
                  </a:moveTo>
                  <a:cubicBezTo>
                    <a:pt x="1265" y="107"/>
                    <a:pt x="918" y="157"/>
                    <a:pt x="583" y="157"/>
                  </a:cubicBezTo>
                  <a:cubicBezTo>
                    <a:pt x="379" y="157"/>
                    <a:pt x="179" y="139"/>
                    <a:pt x="1" y="104"/>
                  </a:cubicBezTo>
                  <a:lnTo>
                    <a:pt x="1" y="4239"/>
                  </a:lnTo>
                  <a:lnTo>
                    <a:pt x="1553" y="4239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72"/>
            <p:cNvSpPr/>
            <p:nvPr/>
          </p:nvSpPr>
          <p:spPr>
            <a:xfrm>
              <a:off x="4380718" y="3400006"/>
              <a:ext cx="2966" cy="711"/>
            </a:xfrm>
            <a:custGeom>
              <a:avLst/>
              <a:gdLst/>
              <a:ahLst/>
              <a:cxnLst/>
              <a:rect l="l" t="t" r="r" b="b"/>
              <a:pathLst>
                <a:path w="171" h="41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12"/>
                    <a:pt x="115" y="26"/>
                    <a:pt x="170" y="40"/>
                  </a:cubicBezTo>
                  <a:cubicBezTo>
                    <a:pt x="115" y="26"/>
                    <a:pt x="58" y="11"/>
                    <a:pt x="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72"/>
            <p:cNvSpPr/>
            <p:nvPr/>
          </p:nvSpPr>
          <p:spPr>
            <a:xfrm>
              <a:off x="4111519" y="3313858"/>
              <a:ext cx="26906" cy="35857"/>
            </a:xfrm>
            <a:custGeom>
              <a:avLst/>
              <a:gdLst/>
              <a:ahLst/>
              <a:cxnLst/>
              <a:rect l="l" t="t" r="r" b="b"/>
              <a:pathLst>
                <a:path w="1551" h="2067" extrusionOk="0">
                  <a:moveTo>
                    <a:pt x="0" y="0"/>
                  </a:moveTo>
                  <a:lnTo>
                    <a:pt x="0" y="2067"/>
                  </a:lnTo>
                  <a:lnTo>
                    <a:pt x="1551" y="2067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72"/>
            <p:cNvSpPr/>
            <p:nvPr/>
          </p:nvSpPr>
          <p:spPr>
            <a:xfrm>
              <a:off x="4039805" y="3493162"/>
              <a:ext cx="39969" cy="35857"/>
            </a:xfrm>
            <a:custGeom>
              <a:avLst/>
              <a:gdLst/>
              <a:ahLst/>
              <a:cxnLst/>
              <a:rect l="l" t="t" r="r" b="b"/>
              <a:pathLst>
                <a:path w="2304" h="2067" extrusionOk="0">
                  <a:moveTo>
                    <a:pt x="0" y="0"/>
                  </a:moveTo>
                  <a:lnTo>
                    <a:pt x="0" y="1315"/>
                  </a:lnTo>
                  <a:cubicBezTo>
                    <a:pt x="0" y="1729"/>
                    <a:pt x="337" y="2066"/>
                    <a:pt x="753" y="2066"/>
                  </a:cubicBezTo>
                  <a:lnTo>
                    <a:pt x="2303" y="2066"/>
                  </a:lnTo>
                  <a:cubicBezTo>
                    <a:pt x="1888" y="2066"/>
                    <a:pt x="1551" y="1729"/>
                    <a:pt x="1551" y="1315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72"/>
            <p:cNvSpPr/>
            <p:nvPr/>
          </p:nvSpPr>
          <p:spPr>
            <a:xfrm>
              <a:off x="4380718" y="3400006"/>
              <a:ext cx="2966" cy="711"/>
            </a:xfrm>
            <a:custGeom>
              <a:avLst/>
              <a:gdLst/>
              <a:ahLst/>
              <a:cxnLst/>
              <a:rect l="l" t="t" r="r" b="b"/>
              <a:pathLst>
                <a:path w="171" h="41" extrusionOk="0">
                  <a:moveTo>
                    <a:pt x="0" y="0"/>
                  </a:moveTo>
                  <a:lnTo>
                    <a:pt x="0" y="0"/>
                  </a:lnTo>
                  <a:cubicBezTo>
                    <a:pt x="58" y="12"/>
                    <a:pt x="115" y="26"/>
                    <a:pt x="170" y="40"/>
                  </a:cubicBezTo>
                  <a:cubicBezTo>
                    <a:pt x="115" y="26"/>
                    <a:pt x="58" y="11"/>
                    <a:pt x="0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72"/>
            <p:cNvSpPr/>
            <p:nvPr/>
          </p:nvSpPr>
          <p:spPr>
            <a:xfrm>
              <a:off x="4110149" y="3245752"/>
              <a:ext cx="30584" cy="68124"/>
            </a:xfrm>
            <a:custGeom>
              <a:avLst/>
              <a:gdLst/>
              <a:ahLst/>
              <a:cxnLst/>
              <a:rect l="l" t="t" r="r" b="b"/>
              <a:pathLst>
                <a:path w="1763" h="3927" extrusionOk="0">
                  <a:moveTo>
                    <a:pt x="389" y="1"/>
                  </a:moveTo>
                  <a:cubicBezTo>
                    <a:pt x="0" y="803"/>
                    <a:pt x="79" y="1180"/>
                    <a:pt x="79" y="3926"/>
                  </a:cubicBezTo>
                  <a:lnTo>
                    <a:pt x="1630" y="3926"/>
                  </a:lnTo>
                  <a:cubicBezTo>
                    <a:pt x="1630" y="1161"/>
                    <a:pt x="1589" y="1022"/>
                    <a:pt x="1762" y="453"/>
                  </a:cubicBezTo>
                  <a:cubicBezTo>
                    <a:pt x="1646" y="374"/>
                    <a:pt x="1546" y="320"/>
                    <a:pt x="1498" y="293"/>
                  </a:cubicBezTo>
                  <a:cubicBezTo>
                    <a:pt x="1498" y="293"/>
                    <a:pt x="1057" y="29"/>
                    <a:pt x="38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72"/>
            <p:cNvSpPr/>
            <p:nvPr/>
          </p:nvSpPr>
          <p:spPr>
            <a:xfrm>
              <a:off x="4207104" y="3215238"/>
              <a:ext cx="135397" cy="53812"/>
            </a:xfrm>
            <a:custGeom>
              <a:avLst/>
              <a:gdLst/>
              <a:ahLst/>
              <a:cxnLst/>
              <a:rect l="l" t="t" r="r" b="b"/>
              <a:pathLst>
                <a:path w="7805" h="3102" extrusionOk="0">
                  <a:moveTo>
                    <a:pt x="145" y="1"/>
                  </a:moveTo>
                  <a:cubicBezTo>
                    <a:pt x="39" y="842"/>
                    <a:pt x="0" y="1688"/>
                    <a:pt x="27" y="2535"/>
                  </a:cubicBezTo>
                  <a:cubicBezTo>
                    <a:pt x="543" y="2167"/>
                    <a:pt x="999" y="1757"/>
                    <a:pt x="2020" y="1757"/>
                  </a:cubicBezTo>
                  <a:cubicBezTo>
                    <a:pt x="3864" y="1757"/>
                    <a:pt x="3866" y="3102"/>
                    <a:pt x="5710" y="3102"/>
                  </a:cubicBezTo>
                  <a:cubicBezTo>
                    <a:pt x="6797" y="3102"/>
                    <a:pt x="7244" y="2635"/>
                    <a:pt x="7803" y="2253"/>
                  </a:cubicBezTo>
                  <a:lnTo>
                    <a:pt x="7805" y="2253"/>
                  </a:lnTo>
                  <a:cubicBezTo>
                    <a:pt x="7419" y="919"/>
                    <a:pt x="6198" y="1"/>
                    <a:pt x="481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72"/>
            <p:cNvSpPr/>
            <p:nvPr/>
          </p:nvSpPr>
          <p:spPr>
            <a:xfrm>
              <a:off x="4207573" y="3245735"/>
              <a:ext cx="137670" cy="68141"/>
            </a:xfrm>
            <a:custGeom>
              <a:avLst/>
              <a:gdLst/>
              <a:ahLst/>
              <a:cxnLst/>
              <a:rect l="l" t="t" r="r" b="b"/>
              <a:pathLst>
                <a:path w="7936" h="3928" extrusionOk="0">
                  <a:moveTo>
                    <a:pt x="1993" y="0"/>
                  </a:moveTo>
                  <a:cubicBezTo>
                    <a:pt x="972" y="0"/>
                    <a:pt x="516" y="410"/>
                    <a:pt x="0" y="777"/>
                  </a:cubicBezTo>
                  <a:cubicBezTo>
                    <a:pt x="33" y="1839"/>
                    <a:pt x="172" y="2894"/>
                    <a:pt x="413" y="3927"/>
                  </a:cubicBezTo>
                  <a:lnTo>
                    <a:pt x="7898" y="3927"/>
                  </a:lnTo>
                  <a:cubicBezTo>
                    <a:pt x="7898" y="1154"/>
                    <a:pt x="7936" y="1041"/>
                    <a:pt x="7776" y="495"/>
                  </a:cubicBezTo>
                  <a:cubicBezTo>
                    <a:pt x="7217" y="877"/>
                    <a:pt x="6770" y="1344"/>
                    <a:pt x="5683" y="1344"/>
                  </a:cubicBezTo>
                  <a:cubicBezTo>
                    <a:pt x="3837" y="1344"/>
                    <a:pt x="3837" y="0"/>
                    <a:pt x="199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72"/>
            <p:cNvSpPr/>
            <p:nvPr/>
          </p:nvSpPr>
          <p:spPr>
            <a:xfrm>
              <a:off x="4214737" y="3313858"/>
              <a:ext cx="129881" cy="35892"/>
            </a:xfrm>
            <a:custGeom>
              <a:avLst/>
              <a:gdLst/>
              <a:ahLst/>
              <a:cxnLst/>
              <a:rect l="l" t="t" r="r" b="b"/>
              <a:pathLst>
                <a:path w="7487" h="2069" extrusionOk="0">
                  <a:moveTo>
                    <a:pt x="0" y="0"/>
                  </a:moveTo>
                  <a:cubicBezTo>
                    <a:pt x="164" y="702"/>
                    <a:pt x="376" y="1393"/>
                    <a:pt x="634" y="2068"/>
                  </a:cubicBezTo>
                  <a:lnTo>
                    <a:pt x="7487" y="2068"/>
                  </a:lnTo>
                  <a:lnTo>
                    <a:pt x="7487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72"/>
            <p:cNvSpPr/>
            <p:nvPr/>
          </p:nvSpPr>
          <p:spPr>
            <a:xfrm>
              <a:off x="4225718" y="3349733"/>
              <a:ext cx="190666" cy="72669"/>
            </a:xfrm>
            <a:custGeom>
              <a:avLst/>
              <a:gdLst/>
              <a:ahLst/>
              <a:cxnLst/>
              <a:rect l="l" t="t" r="r" b="b"/>
              <a:pathLst>
                <a:path w="10991" h="4189" extrusionOk="0">
                  <a:moveTo>
                    <a:pt x="10987" y="4001"/>
                  </a:moveTo>
                  <a:lnTo>
                    <a:pt x="10987" y="4001"/>
                  </a:lnTo>
                  <a:cubicBezTo>
                    <a:pt x="10987" y="4001"/>
                    <a:pt x="10987" y="4002"/>
                    <a:pt x="10987" y="4003"/>
                  </a:cubicBezTo>
                  <a:lnTo>
                    <a:pt x="10988" y="4001"/>
                  </a:lnTo>
                  <a:cubicBezTo>
                    <a:pt x="10987" y="4001"/>
                    <a:pt x="10987" y="4001"/>
                    <a:pt x="10987" y="4001"/>
                  </a:cubicBezTo>
                  <a:close/>
                  <a:moveTo>
                    <a:pt x="1" y="0"/>
                  </a:moveTo>
                  <a:cubicBezTo>
                    <a:pt x="385" y="1008"/>
                    <a:pt x="870" y="1972"/>
                    <a:pt x="1450" y="2882"/>
                  </a:cubicBezTo>
                  <a:cubicBezTo>
                    <a:pt x="1541" y="2895"/>
                    <a:pt x="1632" y="2915"/>
                    <a:pt x="1723" y="2940"/>
                  </a:cubicBezTo>
                  <a:cubicBezTo>
                    <a:pt x="2411" y="3143"/>
                    <a:pt x="2692" y="3484"/>
                    <a:pt x="3212" y="3803"/>
                  </a:cubicBezTo>
                  <a:cubicBezTo>
                    <a:pt x="3594" y="4048"/>
                    <a:pt x="4110" y="4189"/>
                    <a:pt x="4646" y="4189"/>
                  </a:cubicBezTo>
                  <a:cubicBezTo>
                    <a:pt x="4901" y="4189"/>
                    <a:pt x="5160" y="4157"/>
                    <a:pt x="5412" y="4089"/>
                  </a:cubicBezTo>
                  <a:cubicBezTo>
                    <a:pt x="6068" y="3945"/>
                    <a:pt x="6601" y="3339"/>
                    <a:pt x="7179" y="3077"/>
                  </a:cubicBezTo>
                  <a:cubicBezTo>
                    <a:pt x="7195" y="3070"/>
                    <a:pt x="7389" y="2986"/>
                    <a:pt x="7404" y="2986"/>
                  </a:cubicBezTo>
                  <a:cubicBezTo>
                    <a:pt x="7614" y="2905"/>
                    <a:pt x="7958" y="2843"/>
                    <a:pt x="8334" y="2843"/>
                  </a:cubicBezTo>
                  <a:cubicBezTo>
                    <a:pt x="8587" y="2843"/>
                    <a:pt x="8854" y="2871"/>
                    <a:pt x="9104" y="2940"/>
                  </a:cubicBezTo>
                  <a:lnTo>
                    <a:pt x="9105" y="2940"/>
                  </a:lnTo>
                  <a:cubicBezTo>
                    <a:pt x="9951" y="3184"/>
                    <a:pt x="10254" y="3704"/>
                    <a:pt x="10987" y="4001"/>
                  </a:cubicBezTo>
                  <a:lnTo>
                    <a:pt x="10987" y="4001"/>
                  </a:lnTo>
                  <a:cubicBezTo>
                    <a:pt x="10987" y="3350"/>
                    <a:pt x="10991" y="3263"/>
                    <a:pt x="10970" y="3050"/>
                  </a:cubicBezTo>
                  <a:cubicBezTo>
                    <a:pt x="10800" y="1346"/>
                    <a:pt x="9359" y="0"/>
                    <a:pt x="759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72"/>
            <p:cNvSpPr/>
            <p:nvPr/>
          </p:nvSpPr>
          <p:spPr>
            <a:xfrm>
              <a:off x="4250837" y="3399035"/>
              <a:ext cx="165495" cy="94162"/>
            </a:xfrm>
            <a:custGeom>
              <a:avLst/>
              <a:gdLst/>
              <a:ahLst/>
              <a:cxnLst/>
              <a:rect l="l" t="t" r="r" b="b"/>
              <a:pathLst>
                <a:path w="9540" h="5428" extrusionOk="0">
                  <a:moveTo>
                    <a:pt x="6888" y="1"/>
                  </a:moveTo>
                  <a:cubicBezTo>
                    <a:pt x="6511" y="1"/>
                    <a:pt x="6166" y="63"/>
                    <a:pt x="5956" y="144"/>
                  </a:cubicBezTo>
                  <a:cubicBezTo>
                    <a:pt x="5953" y="144"/>
                    <a:pt x="5908" y="161"/>
                    <a:pt x="5905" y="162"/>
                  </a:cubicBezTo>
                  <a:cubicBezTo>
                    <a:pt x="5235" y="404"/>
                    <a:pt x="4863" y="925"/>
                    <a:pt x="4151" y="1188"/>
                  </a:cubicBezTo>
                  <a:cubicBezTo>
                    <a:pt x="4140" y="1192"/>
                    <a:pt x="3976" y="1247"/>
                    <a:pt x="3964" y="1247"/>
                  </a:cubicBezTo>
                  <a:cubicBezTo>
                    <a:pt x="3725" y="1312"/>
                    <a:pt x="3464" y="1347"/>
                    <a:pt x="3195" y="1347"/>
                  </a:cubicBezTo>
                  <a:cubicBezTo>
                    <a:pt x="2723" y="1347"/>
                    <a:pt x="2229" y="1238"/>
                    <a:pt x="1803" y="985"/>
                  </a:cubicBezTo>
                  <a:cubicBezTo>
                    <a:pt x="1308" y="700"/>
                    <a:pt x="999" y="311"/>
                    <a:pt x="273" y="98"/>
                  </a:cubicBezTo>
                  <a:cubicBezTo>
                    <a:pt x="184" y="73"/>
                    <a:pt x="93" y="53"/>
                    <a:pt x="0" y="38"/>
                  </a:cubicBezTo>
                  <a:lnTo>
                    <a:pt x="0" y="38"/>
                  </a:lnTo>
                  <a:cubicBezTo>
                    <a:pt x="1422" y="2273"/>
                    <a:pt x="3374" y="4123"/>
                    <a:pt x="5680" y="5428"/>
                  </a:cubicBezTo>
                  <a:lnTo>
                    <a:pt x="9540" y="5428"/>
                  </a:lnTo>
                  <a:lnTo>
                    <a:pt x="9540" y="1159"/>
                  </a:lnTo>
                  <a:cubicBezTo>
                    <a:pt x="8807" y="863"/>
                    <a:pt x="8504" y="342"/>
                    <a:pt x="7657" y="96"/>
                  </a:cubicBezTo>
                  <a:lnTo>
                    <a:pt x="7656" y="96"/>
                  </a:lnTo>
                  <a:cubicBezTo>
                    <a:pt x="7406" y="28"/>
                    <a:pt x="7140" y="1"/>
                    <a:pt x="688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72"/>
            <p:cNvSpPr/>
            <p:nvPr/>
          </p:nvSpPr>
          <p:spPr>
            <a:xfrm>
              <a:off x="4380718" y="3400006"/>
              <a:ext cx="2966" cy="711"/>
            </a:xfrm>
            <a:custGeom>
              <a:avLst/>
              <a:gdLst/>
              <a:ahLst/>
              <a:cxnLst/>
              <a:rect l="l" t="t" r="r" b="b"/>
              <a:pathLst>
                <a:path w="171" h="41" extrusionOk="0">
                  <a:moveTo>
                    <a:pt x="0" y="0"/>
                  </a:moveTo>
                  <a:cubicBezTo>
                    <a:pt x="58" y="12"/>
                    <a:pt x="115" y="26"/>
                    <a:pt x="170" y="40"/>
                  </a:cubicBezTo>
                  <a:cubicBezTo>
                    <a:pt x="116" y="26"/>
                    <a:pt x="60" y="11"/>
                    <a:pt x="0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72"/>
            <p:cNvSpPr/>
            <p:nvPr/>
          </p:nvSpPr>
          <p:spPr>
            <a:xfrm>
              <a:off x="4349336" y="3493162"/>
              <a:ext cx="67204" cy="26837"/>
            </a:xfrm>
            <a:custGeom>
              <a:avLst/>
              <a:gdLst/>
              <a:ahLst/>
              <a:cxnLst/>
              <a:rect l="l" t="t" r="r" b="b"/>
              <a:pathLst>
                <a:path w="3874" h="1547" extrusionOk="0">
                  <a:moveTo>
                    <a:pt x="1" y="0"/>
                  </a:moveTo>
                  <a:cubicBezTo>
                    <a:pt x="1204" y="678"/>
                    <a:pt x="2489" y="1199"/>
                    <a:pt x="3825" y="1546"/>
                  </a:cubicBezTo>
                  <a:cubicBezTo>
                    <a:pt x="3874" y="1397"/>
                    <a:pt x="3862" y="1427"/>
                    <a:pt x="3862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72"/>
            <p:cNvSpPr/>
            <p:nvPr/>
          </p:nvSpPr>
          <p:spPr>
            <a:xfrm>
              <a:off x="4214321" y="3119965"/>
              <a:ext cx="24477" cy="30549"/>
            </a:xfrm>
            <a:custGeom>
              <a:avLst/>
              <a:gdLst/>
              <a:ahLst/>
              <a:cxnLst/>
              <a:rect l="l" t="t" r="r" b="b"/>
              <a:pathLst>
                <a:path w="1411" h="1761" extrusionOk="0">
                  <a:moveTo>
                    <a:pt x="791" y="1"/>
                  </a:moveTo>
                  <a:cubicBezTo>
                    <a:pt x="782" y="1"/>
                    <a:pt x="774" y="2"/>
                    <a:pt x="768" y="5"/>
                  </a:cubicBezTo>
                  <a:cubicBezTo>
                    <a:pt x="0" y="336"/>
                    <a:pt x="2" y="1424"/>
                    <a:pt x="768" y="1757"/>
                  </a:cubicBezTo>
                  <a:cubicBezTo>
                    <a:pt x="774" y="1759"/>
                    <a:pt x="781" y="1760"/>
                    <a:pt x="790" y="1760"/>
                  </a:cubicBezTo>
                  <a:cubicBezTo>
                    <a:pt x="929" y="1760"/>
                    <a:pt x="1411" y="1446"/>
                    <a:pt x="1411" y="880"/>
                  </a:cubicBezTo>
                  <a:cubicBezTo>
                    <a:pt x="1411" y="320"/>
                    <a:pt x="934" y="1"/>
                    <a:pt x="79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3" name="Google Shape;933;p72"/>
          <p:cNvGrpSpPr/>
          <p:nvPr/>
        </p:nvGrpSpPr>
        <p:grpSpPr>
          <a:xfrm>
            <a:off x="5424188" y="3251942"/>
            <a:ext cx="415386" cy="409054"/>
            <a:chOff x="5073161" y="3142465"/>
            <a:chExt cx="415386" cy="409054"/>
          </a:xfrm>
        </p:grpSpPr>
        <p:sp>
          <p:nvSpPr>
            <p:cNvPr id="934" name="Google Shape;934;p72"/>
            <p:cNvSpPr/>
            <p:nvPr/>
          </p:nvSpPr>
          <p:spPr>
            <a:xfrm>
              <a:off x="5091133" y="3519513"/>
              <a:ext cx="379442" cy="32006"/>
            </a:xfrm>
            <a:custGeom>
              <a:avLst/>
              <a:gdLst/>
              <a:ahLst/>
              <a:cxnLst/>
              <a:rect l="l" t="t" r="r" b="b"/>
              <a:pathLst>
                <a:path w="21873" h="1845" extrusionOk="0">
                  <a:moveTo>
                    <a:pt x="1" y="0"/>
                  </a:moveTo>
                  <a:lnTo>
                    <a:pt x="2002" y="1844"/>
                  </a:lnTo>
                  <a:lnTo>
                    <a:pt x="19871" y="1844"/>
                  </a:lnTo>
                  <a:lnTo>
                    <a:pt x="21873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2"/>
            <p:cNvSpPr/>
            <p:nvPr/>
          </p:nvSpPr>
          <p:spPr>
            <a:xfrm>
              <a:off x="5091133" y="3519513"/>
              <a:ext cx="59641" cy="32006"/>
            </a:xfrm>
            <a:custGeom>
              <a:avLst/>
              <a:gdLst/>
              <a:ahLst/>
              <a:cxnLst/>
              <a:rect l="l" t="t" r="r" b="b"/>
              <a:pathLst>
                <a:path w="3438" h="1845" extrusionOk="0">
                  <a:moveTo>
                    <a:pt x="1" y="0"/>
                  </a:moveTo>
                  <a:lnTo>
                    <a:pt x="2002" y="1844"/>
                  </a:lnTo>
                  <a:lnTo>
                    <a:pt x="3437" y="1844"/>
                  </a:lnTo>
                  <a:lnTo>
                    <a:pt x="1435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72"/>
            <p:cNvSpPr/>
            <p:nvPr/>
          </p:nvSpPr>
          <p:spPr>
            <a:xfrm>
              <a:off x="5259109" y="3202887"/>
              <a:ext cx="43490" cy="45815"/>
            </a:xfrm>
            <a:custGeom>
              <a:avLst/>
              <a:gdLst/>
              <a:ahLst/>
              <a:cxnLst/>
              <a:rect l="l" t="t" r="r" b="b"/>
              <a:pathLst>
                <a:path w="2507" h="2641" extrusionOk="0">
                  <a:moveTo>
                    <a:pt x="1222" y="1"/>
                  </a:moveTo>
                  <a:cubicBezTo>
                    <a:pt x="575" y="1"/>
                    <a:pt x="1" y="289"/>
                    <a:pt x="1" y="927"/>
                  </a:cubicBezTo>
                  <a:lnTo>
                    <a:pt x="1" y="2640"/>
                  </a:lnTo>
                  <a:lnTo>
                    <a:pt x="2507" y="2640"/>
                  </a:lnTo>
                  <a:lnTo>
                    <a:pt x="2507" y="927"/>
                  </a:lnTo>
                  <a:cubicBezTo>
                    <a:pt x="2507" y="464"/>
                    <a:pt x="2218" y="219"/>
                    <a:pt x="1863" y="91"/>
                  </a:cubicBezTo>
                  <a:cubicBezTo>
                    <a:pt x="1653" y="31"/>
                    <a:pt x="1434" y="1"/>
                    <a:pt x="1222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72"/>
            <p:cNvSpPr/>
            <p:nvPr/>
          </p:nvSpPr>
          <p:spPr>
            <a:xfrm>
              <a:off x="5259109" y="3202765"/>
              <a:ext cx="34209" cy="45936"/>
            </a:xfrm>
            <a:custGeom>
              <a:avLst/>
              <a:gdLst/>
              <a:ahLst/>
              <a:cxnLst/>
              <a:rect l="l" t="t" r="r" b="b"/>
              <a:pathLst>
                <a:path w="1972" h="2648" extrusionOk="0">
                  <a:moveTo>
                    <a:pt x="1245" y="1"/>
                  </a:moveTo>
                  <a:cubicBezTo>
                    <a:pt x="636" y="1"/>
                    <a:pt x="1" y="270"/>
                    <a:pt x="1" y="934"/>
                  </a:cubicBezTo>
                  <a:lnTo>
                    <a:pt x="1" y="2647"/>
                  </a:lnTo>
                  <a:lnTo>
                    <a:pt x="1435" y="2647"/>
                  </a:lnTo>
                  <a:lnTo>
                    <a:pt x="1435" y="934"/>
                  </a:lnTo>
                  <a:cubicBezTo>
                    <a:pt x="1435" y="519"/>
                    <a:pt x="1668" y="280"/>
                    <a:pt x="1972" y="143"/>
                  </a:cubicBezTo>
                  <a:lnTo>
                    <a:pt x="1970" y="143"/>
                  </a:lnTo>
                  <a:cubicBezTo>
                    <a:pt x="1769" y="52"/>
                    <a:pt x="1510" y="1"/>
                    <a:pt x="124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72"/>
            <p:cNvSpPr/>
            <p:nvPr/>
          </p:nvSpPr>
          <p:spPr>
            <a:xfrm>
              <a:off x="5160106" y="3274133"/>
              <a:ext cx="241477" cy="106635"/>
            </a:xfrm>
            <a:custGeom>
              <a:avLst/>
              <a:gdLst/>
              <a:ahLst/>
              <a:cxnLst/>
              <a:rect l="l" t="t" r="r" b="b"/>
              <a:pathLst>
                <a:path w="13920" h="6147" extrusionOk="0">
                  <a:moveTo>
                    <a:pt x="888" y="0"/>
                  </a:moveTo>
                  <a:cubicBezTo>
                    <a:pt x="399" y="0"/>
                    <a:pt x="1" y="397"/>
                    <a:pt x="2" y="887"/>
                  </a:cubicBezTo>
                  <a:lnTo>
                    <a:pt x="2" y="6147"/>
                  </a:lnTo>
                  <a:lnTo>
                    <a:pt x="13919" y="6147"/>
                  </a:lnTo>
                  <a:lnTo>
                    <a:pt x="13919" y="4024"/>
                  </a:lnTo>
                  <a:lnTo>
                    <a:pt x="13919" y="2779"/>
                  </a:lnTo>
                  <a:lnTo>
                    <a:pt x="13919" y="887"/>
                  </a:lnTo>
                  <a:cubicBezTo>
                    <a:pt x="13919" y="397"/>
                    <a:pt x="13523" y="0"/>
                    <a:pt x="13034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72"/>
            <p:cNvSpPr/>
            <p:nvPr/>
          </p:nvSpPr>
          <p:spPr>
            <a:xfrm>
              <a:off x="5284505" y="3274133"/>
              <a:ext cx="117078" cy="106635"/>
            </a:xfrm>
            <a:custGeom>
              <a:avLst/>
              <a:gdLst/>
              <a:ahLst/>
              <a:cxnLst/>
              <a:rect l="l" t="t" r="r" b="b"/>
              <a:pathLst>
                <a:path w="6749" h="6147" extrusionOk="0">
                  <a:moveTo>
                    <a:pt x="126" y="0"/>
                  </a:moveTo>
                  <a:cubicBezTo>
                    <a:pt x="1" y="2172"/>
                    <a:pt x="453" y="4276"/>
                    <a:pt x="1398" y="6147"/>
                  </a:cubicBezTo>
                  <a:lnTo>
                    <a:pt x="6748" y="6147"/>
                  </a:lnTo>
                  <a:lnTo>
                    <a:pt x="6748" y="887"/>
                  </a:lnTo>
                  <a:cubicBezTo>
                    <a:pt x="6748" y="397"/>
                    <a:pt x="6352" y="0"/>
                    <a:pt x="586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72"/>
            <p:cNvSpPr/>
            <p:nvPr/>
          </p:nvSpPr>
          <p:spPr>
            <a:xfrm>
              <a:off x="5211993" y="3247782"/>
              <a:ext cx="137704" cy="26368"/>
            </a:xfrm>
            <a:custGeom>
              <a:avLst/>
              <a:gdLst/>
              <a:ahLst/>
              <a:cxnLst/>
              <a:rect l="l" t="t" r="r" b="b"/>
              <a:pathLst>
                <a:path w="7938" h="1520" extrusionOk="0">
                  <a:moveTo>
                    <a:pt x="506" y="0"/>
                  </a:moveTo>
                  <a:cubicBezTo>
                    <a:pt x="227" y="0"/>
                    <a:pt x="1" y="225"/>
                    <a:pt x="1" y="506"/>
                  </a:cubicBezTo>
                  <a:lnTo>
                    <a:pt x="1" y="1519"/>
                  </a:lnTo>
                  <a:lnTo>
                    <a:pt x="7938" y="1519"/>
                  </a:lnTo>
                  <a:lnTo>
                    <a:pt x="7938" y="506"/>
                  </a:lnTo>
                  <a:cubicBezTo>
                    <a:pt x="7938" y="225"/>
                    <a:pt x="7713" y="0"/>
                    <a:pt x="7432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72"/>
            <p:cNvSpPr/>
            <p:nvPr/>
          </p:nvSpPr>
          <p:spPr>
            <a:xfrm>
              <a:off x="5286656" y="3247782"/>
              <a:ext cx="63041" cy="26368"/>
            </a:xfrm>
            <a:custGeom>
              <a:avLst/>
              <a:gdLst/>
              <a:ahLst/>
              <a:cxnLst/>
              <a:rect l="l" t="t" r="r" b="b"/>
              <a:pathLst>
                <a:path w="3634" h="1520" extrusionOk="0">
                  <a:moveTo>
                    <a:pt x="184" y="0"/>
                  </a:moveTo>
                  <a:cubicBezTo>
                    <a:pt x="92" y="503"/>
                    <a:pt x="30" y="1010"/>
                    <a:pt x="1" y="1519"/>
                  </a:cubicBezTo>
                  <a:lnTo>
                    <a:pt x="3634" y="1519"/>
                  </a:lnTo>
                  <a:lnTo>
                    <a:pt x="3634" y="506"/>
                  </a:lnTo>
                  <a:cubicBezTo>
                    <a:pt x="3634" y="225"/>
                    <a:pt x="3407" y="0"/>
                    <a:pt x="3128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72"/>
            <p:cNvSpPr/>
            <p:nvPr/>
          </p:nvSpPr>
          <p:spPr>
            <a:xfrm>
              <a:off x="5160141" y="3274133"/>
              <a:ext cx="40281" cy="106635"/>
            </a:xfrm>
            <a:custGeom>
              <a:avLst/>
              <a:gdLst/>
              <a:ahLst/>
              <a:cxnLst/>
              <a:rect l="l" t="t" r="r" b="b"/>
              <a:pathLst>
                <a:path w="2322" h="6147" extrusionOk="0">
                  <a:moveTo>
                    <a:pt x="886" y="0"/>
                  </a:moveTo>
                  <a:cubicBezTo>
                    <a:pt x="396" y="0"/>
                    <a:pt x="0" y="397"/>
                    <a:pt x="0" y="887"/>
                  </a:cubicBezTo>
                  <a:lnTo>
                    <a:pt x="0" y="6147"/>
                  </a:lnTo>
                  <a:lnTo>
                    <a:pt x="1435" y="6147"/>
                  </a:lnTo>
                  <a:lnTo>
                    <a:pt x="1435" y="887"/>
                  </a:lnTo>
                  <a:cubicBezTo>
                    <a:pt x="1435" y="397"/>
                    <a:pt x="1831" y="0"/>
                    <a:pt x="232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72"/>
            <p:cNvSpPr/>
            <p:nvPr/>
          </p:nvSpPr>
          <p:spPr>
            <a:xfrm>
              <a:off x="5211993" y="3247782"/>
              <a:ext cx="33671" cy="26368"/>
            </a:xfrm>
            <a:custGeom>
              <a:avLst/>
              <a:gdLst/>
              <a:ahLst/>
              <a:cxnLst/>
              <a:rect l="l" t="t" r="r" b="b"/>
              <a:pathLst>
                <a:path w="1941" h="1520" extrusionOk="0">
                  <a:moveTo>
                    <a:pt x="506" y="0"/>
                  </a:moveTo>
                  <a:cubicBezTo>
                    <a:pt x="226" y="0"/>
                    <a:pt x="1" y="227"/>
                    <a:pt x="1" y="506"/>
                  </a:cubicBezTo>
                  <a:lnTo>
                    <a:pt x="1" y="1519"/>
                  </a:lnTo>
                  <a:lnTo>
                    <a:pt x="1435" y="1519"/>
                  </a:lnTo>
                  <a:lnTo>
                    <a:pt x="1435" y="506"/>
                  </a:lnTo>
                  <a:cubicBezTo>
                    <a:pt x="1435" y="225"/>
                    <a:pt x="1661" y="0"/>
                    <a:pt x="1940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72"/>
            <p:cNvSpPr/>
            <p:nvPr/>
          </p:nvSpPr>
          <p:spPr>
            <a:xfrm>
              <a:off x="5264851" y="3142465"/>
              <a:ext cx="32006" cy="46266"/>
            </a:xfrm>
            <a:custGeom>
              <a:avLst/>
              <a:gdLst/>
              <a:ahLst/>
              <a:cxnLst/>
              <a:rect l="l" t="t" r="r" b="b"/>
              <a:pathLst>
                <a:path w="1845" h="2667" extrusionOk="0">
                  <a:moveTo>
                    <a:pt x="908" y="0"/>
                  </a:moveTo>
                  <a:cubicBezTo>
                    <a:pt x="893" y="0"/>
                    <a:pt x="881" y="2"/>
                    <a:pt x="871" y="7"/>
                  </a:cubicBezTo>
                  <a:cubicBezTo>
                    <a:pt x="344" y="235"/>
                    <a:pt x="1" y="755"/>
                    <a:pt x="1" y="1330"/>
                  </a:cubicBezTo>
                  <a:cubicBezTo>
                    <a:pt x="1" y="2214"/>
                    <a:pt x="770" y="2666"/>
                    <a:pt x="922" y="2666"/>
                  </a:cubicBezTo>
                  <a:cubicBezTo>
                    <a:pt x="1067" y="2666"/>
                    <a:pt x="1845" y="2225"/>
                    <a:pt x="1845" y="1330"/>
                  </a:cubicBezTo>
                  <a:cubicBezTo>
                    <a:pt x="1845" y="487"/>
                    <a:pt x="1127" y="0"/>
                    <a:pt x="908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72"/>
            <p:cNvSpPr/>
            <p:nvPr/>
          </p:nvSpPr>
          <p:spPr>
            <a:xfrm>
              <a:off x="5159968" y="3274133"/>
              <a:ext cx="241616" cy="49995"/>
            </a:xfrm>
            <a:custGeom>
              <a:avLst/>
              <a:gdLst/>
              <a:ahLst/>
              <a:cxnLst/>
              <a:rect l="l" t="t" r="r" b="b"/>
              <a:pathLst>
                <a:path w="13928" h="2882" extrusionOk="0">
                  <a:moveTo>
                    <a:pt x="896" y="0"/>
                  </a:moveTo>
                  <a:cubicBezTo>
                    <a:pt x="504" y="0"/>
                    <a:pt x="158" y="258"/>
                    <a:pt x="46" y="634"/>
                  </a:cubicBezTo>
                  <a:cubicBezTo>
                    <a:pt x="0" y="792"/>
                    <a:pt x="9" y="831"/>
                    <a:pt x="9" y="1566"/>
                  </a:cubicBezTo>
                  <a:lnTo>
                    <a:pt x="1659" y="2638"/>
                  </a:lnTo>
                  <a:cubicBezTo>
                    <a:pt x="1901" y="2795"/>
                    <a:pt x="2131" y="2848"/>
                    <a:pt x="2329" y="2848"/>
                  </a:cubicBezTo>
                  <a:cubicBezTo>
                    <a:pt x="2608" y="2848"/>
                    <a:pt x="2826" y="2744"/>
                    <a:pt x="2931" y="2682"/>
                  </a:cubicBezTo>
                  <a:lnTo>
                    <a:pt x="4058" y="1949"/>
                  </a:lnTo>
                  <a:cubicBezTo>
                    <a:pt x="4270" y="1811"/>
                    <a:pt x="4472" y="1765"/>
                    <a:pt x="4647" y="1765"/>
                  </a:cubicBezTo>
                  <a:cubicBezTo>
                    <a:pt x="4898" y="1765"/>
                    <a:pt x="5093" y="1860"/>
                    <a:pt x="5184" y="1913"/>
                  </a:cubicBezTo>
                  <a:cubicBezTo>
                    <a:pt x="6176" y="2558"/>
                    <a:pt x="6570" y="2881"/>
                    <a:pt x="6966" y="2881"/>
                  </a:cubicBezTo>
                  <a:cubicBezTo>
                    <a:pt x="7361" y="2881"/>
                    <a:pt x="7758" y="2559"/>
                    <a:pt x="8753" y="1913"/>
                  </a:cubicBezTo>
                  <a:cubicBezTo>
                    <a:pt x="8844" y="1860"/>
                    <a:pt x="9039" y="1766"/>
                    <a:pt x="9289" y="1766"/>
                  </a:cubicBezTo>
                  <a:cubicBezTo>
                    <a:pt x="9464" y="1766"/>
                    <a:pt x="9666" y="1812"/>
                    <a:pt x="9878" y="1949"/>
                  </a:cubicBezTo>
                  <a:lnTo>
                    <a:pt x="11007" y="2682"/>
                  </a:lnTo>
                  <a:cubicBezTo>
                    <a:pt x="11111" y="2744"/>
                    <a:pt x="11329" y="2848"/>
                    <a:pt x="11607" y="2848"/>
                  </a:cubicBezTo>
                  <a:cubicBezTo>
                    <a:pt x="11806" y="2848"/>
                    <a:pt x="12035" y="2795"/>
                    <a:pt x="12277" y="2638"/>
                  </a:cubicBezTo>
                  <a:lnTo>
                    <a:pt x="13927" y="1566"/>
                  </a:lnTo>
                  <a:lnTo>
                    <a:pt x="13927" y="887"/>
                  </a:lnTo>
                  <a:cubicBezTo>
                    <a:pt x="13927" y="397"/>
                    <a:pt x="13531" y="0"/>
                    <a:pt x="13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72"/>
            <p:cNvSpPr/>
            <p:nvPr/>
          </p:nvSpPr>
          <p:spPr>
            <a:xfrm>
              <a:off x="5285720" y="3274133"/>
              <a:ext cx="115881" cy="49406"/>
            </a:xfrm>
            <a:custGeom>
              <a:avLst/>
              <a:gdLst/>
              <a:ahLst/>
              <a:cxnLst/>
              <a:rect l="l" t="t" r="r" b="b"/>
              <a:pathLst>
                <a:path w="6680" h="2848" extrusionOk="0">
                  <a:moveTo>
                    <a:pt x="56" y="0"/>
                  </a:moveTo>
                  <a:cubicBezTo>
                    <a:pt x="1" y="920"/>
                    <a:pt x="53" y="1843"/>
                    <a:pt x="208" y="2751"/>
                  </a:cubicBezTo>
                  <a:cubicBezTo>
                    <a:pt x="265" y="2721"/>
                    <a:pt x="159" y="2788"/>
                    <a:pt x="1505" y="1915"/>
                  </a:cubicBezTo>
                  <a:cubicBezTo>
                    <a:pt x="1596" y="1861"/>
                    <a:pt x="1790" y="1767"/>
                    <a:pt x="2040" y="1767"/>
                  </a:cubicBezTo>
                  <a:cubicBezTo>
                    <a:pt x="2215" y="1767"/>
                    <a:pt x="2417" y="1813"/>
                    <a:pt x="2629" y="1950"/>
                  </a:cubicBezTo>
                  <a:lnTo>
                    <a:pt x="3758" y="2682"/>
                  </a:lnTo>
                  <a:cubicBezTo>
                    <a:pt x="3862" y="2744"/>
                    <a:pt x="4080" y="2848"/>
                    <a:pt x="4358" y="2848"/>
                  </a:cubicBezTo>
                  <a:cubicBezTo>
                    <a:pt x="4557" y="2848"/>
                    <a:pt x="4787" y="2795"/>
                    <a:pt x="5029" y="2638"/>
                  </a:cubicBezTo>
                  <a:lnTo>
                    <a:pt x="6678" y="1566"/>
                  </a:lnTo>
                  <a:cubicBezTo>
                    <a:pt x="6678" y="820"/>
                    <a:pt x="6680" y="858"/>
                    <a:pt x="6674" y="796"/>
                  </a:cubicBezTo>
                  <a:cubicBezTo>
                    <a:pt x="6628" y="345"/>
                    <a:pt x="6246" y="0"/>
                    <a:pt x="57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72"/>
            <p:cNvSpPr/>
            <p:nvPr/>
          </p:nvSpPr>
          <p:spPr>
            <a:xfrm>
              <a:off x="5160141" y="3274063"/>
              <a:ext cx="40281" cy="43403"/>
            </a:xfrm>
            <a:custGeom>
              <a:avLst/>
              <a:gdLst/>
              <a:ahLst/>
              <a:cxnLst/>
              <a:rect l="l" t="t" r="r" b="b"/>
              <a:pathLst>
                <a:path w="2322" h="2502" extrusionOk="0">
                  <a:moveTo>
                    <a:pt x="1179" y="0"/>
                  </a:moveTo>
                  <a:cubicBezTo>
                    <a:pt x="788" y="0"/>
                    <a:pt x="701" y="11"/>
                    <a:pt x="558" y="68"/>
                  </a:cubicBezTo>
                  <a:cubicBezTo>
                    <a:pt x="221" y="203"/>
                    <a:pt x="0" y="528"/>
                    <a:pt x="0" y="891"/>
                  </a:cubicBezTo>
                  <a:lnTo>
                    <a:pt x="0" y="1570"/>
                  </a:lnTo>
                  <a:lnTo>
                    <a:pt x="1435" y="2501"/>
                  </a:lnTo>
                  <a:lnTo>
                    <a:pt x="1435" y="891"/>
                  </a:lnTo>
                  <a:cubicBezTo>
                    <a:pt x="1435" y="401"/>
                    <a:pt x="1831" y="4"/>
                    <a:pt x="2322" y="4"/>
                  </a:cubicBezTo>
                  <a:cubicBezTo>
                    <a:pt x="1772" y="4"/>
                    <a:pt x="1418" y="0"/>
                    <a:pt x="1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72"/>
            <p:cNvSpPr/>
            <p:nvPr/>
          </p:nvSpPr>
          <p:spPr>
            <a:xfrm>
              <a:off x="5122514" y="3380750"/>
              <a:ext cx="316696" cy="113019"/>
            </a:xfrm>
            <a:custGeom>
              <a:avLst/>
              <a:gdLst/>
              <a:ahLst/>
              <a:cxnLst/>
              <a:rect l="l" t="t" r="r" b="b"/>
              <a:pathLst>
                <a:path w="18256" h="6515" extrusionOk="0">
                  <a:moveTo>
                    <a:pt x="1163" y="1"/>
                  </a:moveTo>
                  <a:cubicBezTo>
                    <a:pt x="521" y="1"/>
                    <a:pt x="0" y="521"/>
                    <a:pt x="0" y="1162"/>
                  </a:cubicBezTo>
                  <a:lnTo>
                    <a:pt x="0" y="6514"/>
                  </a:lnTo>
                  <a:lnTo>
                    <a:pt x="18254" y="6514"/>
                  </a:lnTo>
                  <a:lnTo>
                    <a:pt x="18254" y="4485"/>
                  </a:lnTo>
                  <a:lnTo>
                    <a:pt x="18255" y="3255"/>
                  </a:lnTo>
                  <a:lnTo>
                    <a:pt x="18255" y="1162"/>
                  </a:lnTo>
                  <a:cubicBezTo>
                    <a:pt x="18255" y="521"/>
                    <a:pt x="17734" y="1"/>
                    <a:pt x="17093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72"/>
            <p:cNvSpPr/>
            <p:nvPr/>
          </p:nvSpPr>
          <p:spPr>
            <a:xfrm>
              <a:off x="5308740" y="3380750"/>
              <a:ext cx="130471" cy="107485"/>
            </a:xfrm>
            <a:custGeom>
              <a:avLst/>
              <a:gdLst/>
              <a:ahLst/>
              <a:cxnLst/>
              <a:rect l="l" t="t" r="r" b="b"/>
              <a:pathLst>
                <a:path w="7521" h="6196" extrusionOk="0">
                  <a:moveTo>
                    <a:pt x="1" y="1"/>
                  </a:moveTo>
                  <a:cubicBezTo>
                    <a:pt x="1512" y="2993"/>
                    <a:pt x="4232" y="5273"/>
                    <a:pt x="7520" y="6195"/>
                  </a:cubicBezTo>
                  <a:lnTo>
                    <a:pt x="7520" y="1164"/>
                  </a:lnTo>
                  <a:cubicBezTo>
                    <a:pt x="7520" y="521"/>
                    <a:pt x="6999" y="1"/>
                    <a:pt x="635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72"/>
            <p:cNvSpPr/>
            <p:nvPr/>
          </p:nvSpPr>
          <p:spPr>
            <a:xfrm>
              <a:off x="5076509" y="3493752"/>
              <a:ext cx="408707" cy="26680"/>
            </a:xfrm>
            <a:custGeom>
              <a:avLst/>
              <a:gdLst/>
              <a:ahLst/>
              <a:cxnLst/>
              <a:rect l="l" t="t" r="r" b="b"/>
              <a:pathLst>
                <a:path w="23560" h="1538" extrusionOk="0">
                  <a:moveTo>
                    <a:pt x="768" y="0"/>
                  </a:moveTo>
                  <a:cubicBezTo>
                    <a:pt x="345" y="0"/>
                    <a:pt x="0" y="345"/>
                    <a:pt x="0" y="768"/>
                  </a:cubicBezTo>
                  <a:cubicBezTo>
                    <a:pt x="0" y="1193"/>
                    <a:pt x="345" y="1537"/>
                    <a:pt x="768" y="1537"/>
                  </a:cubicBezTo>
                  <a:lnTo>
                    <a:pt x="22790" y="1537"/>
                  </a:lnTo>
                  <a:cubicBezTo>
                    <a:pt x="23215" y="1537"/>
                    <a:pt x="23560" y="1193"/>
                    <a:pt x="23560" y="768"/>
                  </a:cubicBezTo>
                  <a:cubicBezTo>
                    <a:pt x="23560" y="345"/>
                    <a:pt x="23215" y="0"/>
                    <a:pt x="2279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72"/>
            <p:cNvSpPr/>
            <p:nvPr/>
          </p:nvSpPr>
          <p:spPr>
            <a:xfrm>
              <a:off x="5073161" y="3500396"/>
              <a:ext cx="415386" cy="20002"/>
            </a:xfrm>
            <a:custGeom>
              <a:avLst/>
              <a:gdLst/>
              <a:ahLst/>
              <a:cxnLst/>
              <a:rect l="l" t="t" r="r" b="b"/>
              <a:pathLst>
                <a:path w="23945" h="1153" extrusionOk="0">
                  <a:moveTo>
                    <a:pt x="298" y="1"/>
                  </a:moveTo>
                  <a:lnTo>
                    <a:pt x="298" y="1"/>
                  </a:lnTo>
                  <a:cubicBezTo>
                    <a:pt x="1" y="513"/>
                    <a:pt x="372" y="1153"/>
                    <a:pt x="961" y="1153"/>
                  </a:cubicBezTo>
                  <a:lnTo>
                    <a:pt x="22983" y="1153"/>
                  </a:lnTo>
                  <a:cubicBezTo>
                    <a:pt x="22984" y="1153"/>
                    <a:pt x="22985" y="1153"/>
                    <a:pt x="22985" y="1153"/>
                  </a:cubicBezTo>
                  <a:cubicBezTo>
                    <a:pt x="23576" y="1153"/>
                    <a:pt x="23945" y="513"/>
                    <a:pt x="23648" y="1"/>
                  </a:cubicBezTo>
                  <a:lnTo>
                    <a:pt x="23648" y="1"/>
                  </a:lnTo>
                  <a:cubicBezTo>
                    <a:pt x="23511" y="239"/>
                    <a:pt x="23258" y="385"/>
                    <a:pt x="22983" y="385"/>
                  </a:cubicBezTo>
                  <a:lnTo>
                    <a:pt x="961" y="385"/>
                  </a:lnTo>
                  <a:cubicBezTo>
                    <a:pt x="687" y="385"/>
                    <a:pt x="435" y="239"/>
                    <a:pt x="298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72"/>
            <p:cNvSpPr/>
            <p:nvPr/>
          </p:nvSpPr>
          <p:spPr>
            <a:xfrm>
              <a:off x="5122514" y="3380750"/>
              <a:ext cx="45069" cy="113019"/>
            </a:xfrm>
            <a:custGeom>
              <a:avLst/>
              <a:gdLst/>
              <a:ahLst/>
              <a:cxnLst/>
              <a:rect l="l" t="t" r="r" b="b"/>
              <a:pathLst>
                <a:path w="2598" h="6515" extrusionOk="0">
                  <a:moveTo>
                    <a:pt x="1163" y="1"/>
                  </a:moveTo>
                  <a:cubicBezTo>
                    <a:pt x="521" y="1"/>
                    <a:pt x="0" y="521"/>
                    <a:pt x="0" y="1162"/>
                  </a:cubicBezTo>
                  <a:lnTo>
                    <a:pt x="0" y="6514"/>
                  </a:lnTo>
                  <a:lnTo>
                    <a:pt x="1435" y="6514"/>
                  </a:lnTo>
                  <a:lnTo>
                    <a:pt x="1435" y="1162"/>
                  </a:lnTo>
                  <a:cubicBezTo>
                    <a:pt x="1435" y="521"/>
                    <a:pt x="1955" y="1"/>
                    <a:pt x="259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72"/>
            <p:cNvSpPr/>
            <p:nvPr/>
          </p:nvSpPr>
          <p:spPr>
            <a:xfrm>
              <a:off x="5122514" y="3380750"/>
              <a:ext cx="316661" cy="53517"/>
            </a:xfrm>
            <a:custGeom>
              <a:avLst/>
              <a:gdLst/>
              <a:ahLst/>
              <a:cxnLst/>
              <a:rect l="l" t="t" r="r" b="b"/>
              <a:pathLst>
                <a:path w="18254" h="3085" extrusionOk="0">
                  <a:moveTo>
                    <a:pt x="17094" y="1"/>
                  </a:moveTo>
                  <a:cubicBezTo>
                    <a:pt x="17093" y="1"/>
                    <a:pt x="17092" y="1"/>
                    <a:pt x="17091" y="1"/>
                  </a:cubicBezTo>
                  <a:lnTo>
                    <a:pt x="1163" y="1"/>
                  </a:lnTo>
                  <a:cubicBezTo>
                    <a:pt x="521" y="1"/>
                    <a:pt x="0" y="521"/>
                    <a:pt x="0" y="1162"/>
                  </a:cubicBezTo>
                  <a:lnTo>
                    <a:pt x="0" y="1873"/>
                  </a:lnTo>
                  <a:lnTo>
                    <a:pt x="1491" y="2842"/>
                  </a:lnTo>
                  <a:cubicBezTo>
                    <a:pt x="1734" y="3000"/>
                    <a:pt x="1963" y="3053"/>
                    <a:pt x="2162" y="3053"/>
                  </a:cubicBezTo>
                  <a:cubicBezTo>
                    <a:pt x="2441" y="3053"/>
                    <a:pt x="2658" y="2949"/>
                    <a:pt x="2763" y="2887"/>
                  </a:cubicBezTo>
                  <a:lnTo>
                    <a:pt x="3891" y="2154"/>
                  </a:lnTo>
                  <a:cubicBezTo>
                    <a:pt x="4103" y="2016"/>
                    <a:pt x="4305" y="1970"/>
                    <a:pt x="4480" y="1970"/>
                  </a:cubicBezTo>
                  <a:cubicBezTo>
                    <a:pt x="4730" y="1970"/>
                    <a:pt x="4925" y="2064"/>
                    <a:pt x="5015" y="2118"/>
                  </a:cubicBezTo>
                  <a:cubicBezTo>
                    <a:pt x="6010" y="2764"/>
                    <a:pt x="6411" y="3085"/>
                    <a:pt x="6809" y="3085"/>
                  </a:cubicBezTo>
                  <a:cubicBezTo>
                    <a:pt x="7202" y="3085"/>
                    <a:pt x="7592" y="2773"/>
                    <a:pt x="8544" y="2154"/>
                  </a:cubicBezTo>
                  <a:cubicBezTo>
                    <a:pt x="8544" y="2154"/>
                    <a:pt x="8795" y="1970"/>
                    <a:pt x="9130" y="1970"/>
                  </a:cubicBezTo>
                  <a:cubicBezTo>
                    <a:pt x="9303" y="1972"/>
                    <a:pt x="9503" y="2020"/>
                    <a:pt x="9710" y="2154"/>
                  </a:cubicBezTo>
                  <a:cubicBezTo>
                    <a:pt x="10836" y="2886"/>
                    <a:pt x="11023" y="3060"/>
                    <a:pt x="11408" y="3072"/>
                  </a:cubicBezTo>
                  <a:cubicBezTo>
                    <a:pt x="11421" y="3073"/>
                    <a:pt x="11435" y="3073"/>
                    <a:pt x="11448" y="3073"/>
                  </a:cubicBezTo>
                  <a:cubicBezTo>
                    <a:pt x="11640" y="3073"/>
                    <a:pt x="11831" y="3022"/>
                    <a:pt x="11997" y="2924"/>
                  </a:cubicBezTo>
                  <a:lnTo>
                    <a:pt x="13239" y="2118"/>
                  </a:lnTo>
                  <a:cubicBezTo>
                    <a:pt x="13329" y="2064"/>
                    <a:pt x="13524" y="1971"/>
                    <a:pt x="13774" y="1971"/>
                  </a:cubicBezTo>
                  <a:cubicBezTo>
                    <a:pt x="13949" y="1971"/>
                    <a:pt x="14151" y="2016"/>
                    <a:pt x="14363" y="2154"/>
                  </a:cubicBezTo>
                  <a:lnTo>
                    <a:pt x="15491" y="2887"/>
                  </a:lnTo>
                  <a:cubicBezTo>
                    <a:pt x="15597" y="2949"/>
                    <a:pt x="15815" y="3053"/>
                    <a:pt x="16093" y="3053"/>
                  </a:cubicBezTo>
                  <a:cubicBezTo>
                    <a:pt x="16292" y="3053"/>
                    <a:pt x="16521" y="3000"/>
                    <a:pt x="16763" y="2842"/>
                  </a:cubicBezTo>
                  <a:lnTo>
                    <a:pt x="18254" y="1873"/>
                  </a:lnTo>
                  <a:lnTo>
                    <a:pt x="18254" y="1162"/>
                  </a:lnTo>
                  <a:cubicBezTo>
                    <a:pt x="18254" y="522"/>
                    <a:pt x="17735" y="1"/>
                    <a:pt x="17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72"/>
            <p:cNvSpPr/>
            <p:nvPr/>
          </p:nvSpPr>
          <p:spPr>
            <a:xfrm>
              <a:off x="5308740" y="3380750"/>
              <a:ext cx="130436" cy="52962"/>
            </a:xfrm>
            <a:custGeom>
              <a:avLst/>
              <a:gdLst/>
              <a:ahLst/>
              <a:cxnLst/>
              <a:rect l="l" t="t" r="r" b="b"/>
              <a:pathLst>
                <a:path w="7519" h="3053" extrusionOk="0">
                  <a:moveTo>
                    <a:pt x="6359" y="1"/>
                  </a:moveTo>
                  <a:cubicBezTo>
                    <a:pt x="6358" y="1"/>
                    <a:pt x="6357" y="1"/>
                    <a:pt x="6356" y="1"/>
                  </a:cubicBezTo>
                  <a:lnTo>
                    <a:pt x="1" y="1"/>
                  </a:lnTo>
                  <a:cubicBezTo>
                    <a:pt x="475" y="939"/>
                    <a:pt x="1070" y="1811"/>
                    <a:pt x="1769" y="2597"/>
                  </a:cubicBezTo>
                  <a:cubicBezTo>
                    <a:pt x="1849" y="2544"/>
                    <a:pt x="1730" y="2620"/>
                    <a:pt x="2504" y="2118"/>
                  </a:cubicBezTo>
                  <a:cubicBezTo>
                    <a:pt x="2594" y="2064"/>
                    <a:pt x="2789" y="1971"/>
                    <a:pt x="3040" y="1971"/>
                  </a:cubicBezTo>
                  <a:cubicBezTo>
                    <a:pt x="3215" y="1971"/>
                    <a:pt x="3417" y="2016"/>
                    <a:pt x="3629" y="2154"/>
                  </a:cubicBezTo>
                  <a:lnTo>
                    <a:pt x="4758" y="2887"/>
                  </a:lnTo>
                  <a:cubicBezTo>
                    <a:pt x="4862" y="2949"/>
                    <a:pt x="5080" y="3053"/>
                    <a:pt x="5358" y="3053"/>
                  </a:cubicBezTo>
                  <a:cubicBezTo>
                    <a:pt x="5557" y="3053"/>
                    <a:pt x="5786" y="3000"/>
                    <a:pt x="6028" y="2842"/>
                  </a:cubicBezTo>
                  <a:lnTo>
                    <a:pt x="7519" y="1873"/>
                  </a:lnTo>
                  <a:lnTo>
                    <a:pt x="7519" y="1162"/>
                  </a:lnTo>
                  <a:cubicBezTo>
                    <a:pt x="7519" y="521"/>
                    <a:pt x="7000" y="1"/>
                    <a:pt x="6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72"/>
            <p:cNvSpPr/>
            <p:nvPr/>
          </p:nvSpPr>
          <p:spPr>
            <a:xfrm>
              <a:off x="5122514" y="3380750"/>
              <a:ext cx="45069" cy="48677"/>
            </a:xfrm>
            <a:custGeom>
              <a:avLst/>
              <a:gdLst/>
              <a:ahLst/>
              <a:cxnLst/>
              <a:rect l="l" t="t" r="r" b="b"/>
              <a:pathLst>
                <a:path w="2598" h="2806" extrusionOk="0">
                  <a:moveTo>
                    <a:pt x="1162" y="1"/>
                  </a:moveTo>
                  <a:cubicBezTo>
                    <a:pt x="521" y="1"/>
                    <a:pt x="0" y="521"/>
                    <a:pt x="0" y="1162"/>
                  </a:cubicBezTo>
                  <a:lnTo>
                    <a:pt x="0" y="1873"/>
                  </a:lnTo>
                  <a:lnTo>
                    <a:pt x="1435" y="2805"/>
                  </a:lnTo>
                  <a:lnTo>
                    <a:pt x="1435" y="1162"/>
                  </a:lnTo>
                  <a:cubicBezTo>
                    <a:pt x="1435" y="521"/>
                    <a:pt x="1955" y="1"/>
                    <a:pt x="2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72"/>
            <p:cNvSpPr/>
            <p:nvPr/>
          </p:nvSpPr>
          <p:spPr>
            <a:xfrm>
              <a:off x="5203735" y="3346420"/>
              <a:ext cx="20245" cy="17330"/>
            </a:xfrm>
            <a:custGeom>
              <a:avLst/>
              <a:gdLst/>
              <a:ahLst/>
              <a:cxnLst/>
              <a:rect l="l" t="t" r="r" b="b"/>
              <a:pathLst>
                <a:path w="1167" h="999" extrusionOk="0">
                  <a:moveTo>
                    <a:pt x="669" y="0"/>
                  </a:moveTo>
                  <a:cubicBezTo>
                    <a:pt x="223" y="0"/>
                    <a:pt x="1" y="538"/>
                    <a:pt x="316" y="853"/>
                  </a:cubicBezTo>
                  <a:cubicBezTo>
                    <a:pt x="410" y="948"/>
                    <a:pt x="538" y="998"/>
                    <a:pt x="667" y="998"/>
                  </a:cubicBezTo>
                  <a:cubicBezTo>
                    <a:pt x="732" y="998"/>
                    <a:pt x="797" y="986"/>
                    <a:pt x="858" y="960"/>
                  </a:cubicBezTo>
                  <a:cubicBezTo>
                    <a:pt x="1046" y="883"/>
                    <a:pt x="1167" y="701"/>
                    <a:pt x="1167" y="500"/>
                  </a:cubicBezTo>
                  <a:cubicBezTo>
                    <a:pt x="1167" y="224"/>
                    <a:pt x="943" y="0"/>
                    <a:pt x="66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72"/>
            <p:cNvSpPr/>
            <p:nvPr/>
          </p:nvSpPr>
          <p:spPr>
            <a:xfrm>
              <a:off x="5290820" y="3332212"/>
              <a:ext cx="20245" cy="17330"/>
            </a:xfrm>
            <a:custGeom>
              <a:avLst/>
              <a:gdLst/>
              <a:ahLst/>
              <a:cxnLst/>
              <a:rect l="l" t="t" r="r" b="b"/>
              <a:pathLst>
                <a:path w="1167" h="999" extrusionOk="0">
                  <a:moveTo>
                    <a:pt x="667" y="1"/>
                  </a:moveTo>
                  <a:cubicBezTo>
                    <a:pt x="223" y="1"/>
                    <a:pt x="1" y="537"/>
                    <a:pt x="314" y="852"/>
                  </a:cubicBezTo>
                  <a:cubicBezTo>
                    <a:pt x="409" y="948"/>
                    <a:pt x="537" y="998"/>
                    <a:pt x="667" y="998"/>
                  </a:cubicBezTo>
                  <a:cubicBezTo>
                    <a:pt x="732" y="998"/>
                    <a:pt x="796" y="986"/>
                    <a:pt x="858" y="961"/>
                  </a:cubicBezTo>
                  <a:cubicBezTo>
                    <a:pt x="1044" y="883"/>
                    <a:pt x="1166" y="701"/>
                    <a:pt x="1166" y="499"/>
                  </a:cubicBezTo>
                  <a:cubicBezTo>
                    <a:pt x="1166" y="224"/>
                    <a:pt x="943" y="1"/>
                    <a:pt x="66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72"/>
            <p:cNvSpPr/>
            <p:nvPr/>
          </p:nvSpPr>
          <p:spPr>
            <a:xfrm>
              <a:off x="5349368" y="3341059"/>
              <a:ext cx="20279" cy="17313"/>
            </a:xfrm>
            <a:custGeom>
              <a:avLst/>
              <a:gdLst/>
              <a:ahLst/>
              <a:cxnLst/>
              <a:rect l="l" t="t" r="r" b="b"/>
              <a:pathLst>
                <a:path w="1169" h="998" extrusionOk="0">
                  <a:moveTo>
                    <a:pt x="669" y="1"/>
                  </a:moveTo>
                  <a:cubicBezTo>
                    <a:pt x="224" y="1"/>
                    <a:pt x="1" y="537"/>
                    <a:pt x="315" y="852"/>
                  </a:cubicBezTo>
                  <a:cubicBezTo>
                    <a:pt x="411" y="947"/>
                    <a:pt x="538" y="998"/>
                    <a:pt x="667" y="998"/>
                  </a:cubicBezTo>
                  <a:cubicBezTo>
                    <a:pt x="732" y="998"/>
                    <a:pt x="797" y="985"/>
                    <a:pt x="860" y="959"/>
                  </a:cubicBezTo>
                  <a:cubicBezTo>
                    <a:pt x="1046" y="883"/>
                    <a:pt x="1168" y="701"/>
                    <a:pt x="1168" y="499"/>
                  </a:cubicBezTo>
                  <a:cubicBezTo>
                    <a:pt x="1168" y="223"/>
                    <a:pt x="944" y="1"/>
                    <a:pt x="66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72"/>
            <p:cNvSpPr/>
            <p:nvPr/>
          </p:nvSpPr>
          <p:spPr>
            <a:xfrm>
              <a:off x="5313268" y="3351555"/>
              <a:ext cx="27270" cy="19013"/>
            </a:xfrm>
            <a:custGeom>
              <a:avLst/>
              <a:gdLst/>
              <a:ahLst/>
              <a:cxnLst/>
              <a:rect l="l" t="t" r="r" b="b"/>
              <a:pathLst>
                <a:path w="1572" h="1096" extrusionOk="0">
                  <a:moveTo>
                    <a:pt x="1133" y="0"/>
                  </a:moveTo>
                  <a:cubicBezTo>
                    <a:pt x="1078" y="0"/>
                    <a:pt x="1022" y="12"/>
                    <a:pt x="968" y="38"/>
                  </a:cubicBezTo>
                  <a:lnTo>
                    <a:pt x="275" y="365"/>
                  </a:lnTo>
                  <a:cubicBezTo>
                    <a:pt x="83" y="454"/>
                    <a:pt x="1" y="682"/>
                    <a:pt x="92" y="874"/>
                  </a:cubicBezTo>
                  <a:cubicBezTo>
                    <a:pt x="156" y="1014"/>
                    <a:pt x="295" y="1096"/>
                    <a:pt x="439" y="1096"/>
                  </a:cubicBezTo>
                  <a:cubicBezTo>
                    <a:pt x="494" y="1096"/>
                    <a:pt x="549" y="1084"/>
                    <a:pt x="601" y="1059"/>
                  </a:cubicBezTo>
                  <a:lnTo>
                    <a:pt x="1295" y="734"/>
                  </a:lnTo>
                  <a:cubicBezTo>
                    <a:pt x="1488" y="645"/>
                    <a:pt x="1572" y="415"/>
                    <a:pt x="1482" y="222"/>
                  </a:cubicBezTo>
                  <a:cubicBezTo>
                    <a:pt x="1417" y="83"/>
                    <a:pt x="1278" y="0"/>
                    <a:pt x="1133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72"/>
            <p:cNvSpPr/>
            <p:nvPr/>
          </p:nvSpPr>
          <p:spPr>
            <a:xfrm>
              <a:off x="5237216" y="3338926"/>
              <a:ext cx="26420" cy="20210"/>
            </a:xfrm>
            <a:custGeom>
              <a:avLst/>
              <a:gdLst/>
              <a:ahLst/>
              <a:cxnLst/>
              <a:rect l="l" t="t" r="r" b="b"/>
              <a:pathLst>
                <a:path w="1523" h="1165" extrusionOk="0">
                  <a:moveTo>
                    <a:pt x="438" y="1"/>
                  </a:moveTo>
                  <a:cubicBezTo>
                    <a:pt x="308" y="1"/>
                    <a:pt x="182" y="66"/>
                    <a:pt x="109" y="185"/>
                  </a:cubicBezTo>
                  <a:cubicBezTo>
                    <a:pt x="0" y="364"/>
                    <a:pt x="54" y="598"/>
                    <a:pt x="231" y="709"/>
                  </a:cubicBezTo>
                  <a:lnTo>
                    <a:pt x="884" y="1109"/>
                  </a:lnTo>
                  <a:cubicBezTo>
                    <a:pt x="947" y="1147"/>
                    <a:pt x="1016" y="1165"/>
                    <a:pt x="1083" y="1165"/>
                  </a:cubicBezTo>
                  <a:cubicBezTo>
                    <a:pt x="1213" y="1165"/>
                    <a:pt x="1340" y="1099"/>
                    <a:pt x="1412" y="981"/>
                  </a:cubicBezTo>
                  <a:cubicBezTo>
                    <a:pt x="1522" y="800"/>
                    <a:pt x="1466" y="563"/>
                    <a:pt x="1285" y="453"/>
                  </a:cubicBezTo>
                  <a:lnTo>
                    <a:pt x="632" y="54"/>
                  </a:lnTo>
                  <a:cubicBezTo>
                    <a:pt x="571" y="18"/>
                    <a:pt x="504" y="1"/>
                    <a:pt x="43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72"/>
            <p:cNvSpPr/>
            <p:nvPr/>
          </p:nvSpPr>
          <p:spPr>
            <a:xfrm>
              <a:off x="5322115" y="3459178"/>
              <a:ext cx="20245" cy="17313"/>
            </a:xfrm>
            <a:custGeom>
              <a:avLst/>
              <a:gdLst/>
              <a:ahLst/>
              <a:cxnLst/>
              <a:rect l="l" t="t" r="r" b="b"/>
              <a:pathLst>
                <a:path w="1167" h="998" extrusionOk="0">
                  <a:moveTo>
                    <a:pt x="667" y="0"/>
                  </a:moveTo>
                  <a:cubicBezTo>
                    <a:pt x="223" y="0"/>
                    <a:pt x="0" y="537"/>
                    <a:pt x="315" y="851"/>
                  </a:cubicBezTo>
                  <a:cubicBezTo>
                    <a:pt x="410" y="947"/>
                    <a:pt x="537" y="998"/>
                    <a:pt x="667" y="998"/>
                  </a:cubicBezTo>
                  <a:cubicBezTo>
                    <a:pt x="731" y="998"/>
                    <a:pt x="796" y="985"/>
                    <a:pt x="858" y="960"/>
                  </a:cubicBezTo>
                  <a:cubicBezTo>
                    <a:pt x="1044" y="883"/>
                    <a:pt x="1166" y="701"/>
                    <a:pt x="1166" y="498"/>
                  </a:cubicBezTo>
                  <a:cubicBezTo>
                    <a:pt x="1166" y="224"/>
                    <a:pt x="943" y="0"/>
                    <a:pt x="66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72"/>
            <p:cNvSpPr/>
            <p:nvPr/>
          </p:nvSpPr>
          <p:spPr>
            <a:xfrm>
              <a:off x="5235030" y="3444954"/>
              <a:ext cx="20245" cy="17330"/>
            </a:xfrm>
            <a:custGeom>
              <a:avLst/>
              <a:gdLst/>
              <a:ahLst/>
              <a:cxnLst/>
              <a:rect l="l" t="t" r="r" b="b"/>
              <a:pathLst>
                <a:path w="1167" h="999" extrusionOk="0">
                  <a:moveTo>
                    <a:pt x="669" y="0"/>
                  </a:moveTo>
                  <a:cubicBezTo>
                    <a:pt x="225" y="0"/>
                    <a:pt x="1" y="538"/>
                    <a:pt x="315" y="851"/>
                  </a:cubicBezTo>
                  <a:cubicBezTo>
                    <a:pt x="411" y="947"/>
                    <a:pt x="539" y="998"/>
                    <a:pt x="668" y="998"/>
                  </a:cubicBezTo>
                  <a:cubicBezTo>
                    <a:pt x="732" y="998"/>
                    <a:pt x="797" y="986"/>
                    <a:pt x="858" y="960"/>
                  </a:cubicBezTo>
                  <a:cubicBezTo>
                    <a:pt x="1044" y="883"/>
                    <a:pt x="1167" y="701"/>
                    <a:pt x="1167" y="500"/>
                  </a:cubicBezTo>
                  <a:cubicBezTo>
                    <a:pt x="1167" y="224"/>
                    <a:pt x="943" y="0"/>
                    <a:pt x="66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72"/>
            <p:cNvSpPr/>
            <p:nvPr/>
          </p:nvSpPr>
          <p:spPr>
            <a:xfrm>
              <a:off x="5176465" y="3453818"/>
              <a:ext cx="20227" cy="17313"/>
            </a:xfrm>
            <a:custGeom>
              <a:avLst/>
              <a:gdLst/>
              <a:ahLst/>
              <a:cxnLst/>
              <a:rect l="l" t="t" r="r" b="b"/>
              <a:pathLst>
                <a:path w="1166" h="998" extrusionOk="0">
                  <a:moveTo>
                    <a:pt x="671" y="1"/>
                  </a:moveTo>
                  <a:cubicBezTo>
                    <a:pt x="670" y="1"/>
                    <a:pt x="669" y="1"/>
                    <a:pt x="668" y="1"/>
                  </a:cubicBezTo>
                  <a:cubicBezTo>
                    <a:pt x="222" y="1"/>
                    <a:pt x="0" y="537"/>
                    <a:pt x="315" y="852"/>
                  </a:cubicBezTo>
                  <a:cubicBezTo>
                    <a:pt x="410" y="947"/>
                    <a:pt x="538" y="997"/>
                    <a:pt x="668" y="997"/>
                  </a:cubicBezTo>
                  <a:cubicBezTo>
                    <a:pt x="732" y="997"/>
                    <a:pt x="797" y="985"/>
                    <a:pt x="859" y="959"/>
                  </a:cubicBezTo>
                  <a:cubicBezTo>
                    <a:pt x="1045" y="882"/>
                    <a:pt x="1166" y="700"/>
                    <a:pt x="1166" y="498"/>
                  </a:cubicBezTo>
                  <a:cubicBezTo>
                    <a:pt x="1166" y="224"/>
                    <a:pt x="944" y="1"/>
                    <a:pt x="671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72"/>
            <p:cNvSpPr/>
            <p:nvPr/>
          </p:nvSpPr>
          <p:spPr>
            <a:xfrm>
              <a:off x="5208610" y="3464365"/>
              <a:ext cx="27201" cy="18961"/>
            </a:xfrm>
            <a:custGeom>
              <a:avLst/>
              <a:gdLst/>
              <a:ahLst/>
              <a:cxnLst/>
              <a:rect l="l" t="t" r="r" b="b"/>
              <a:pathLst>
                <a:path w="1568" h="1093" extrusionOk="0">
                  <a:moveTo>
                    <a:pt x="437" y="0"/>
                  </a:moveTo>
                  <a:cubicBezTo>
                    <a:pt x="293" y="0"/>
                    <a:pt x="155" y="82"/>
                    <a:pt x="90" y="221"/>
                  </a:cubicBezTo>
                  <a:cubicBezTo>
                    <a:pt x="0" y="411"/>
                    <a:pt x="81" y="639"/>
                    <a:pt x="270" y="730"/>
                  </a:cubicBezTo>
                  <a:lnTo>
                    <a:pt x="962" y="1055"/>
                  </a:lnTo>
                  <a:cubicBezTo>
                    <a:pt x="1015" y="1081"/>
                    <a:pt x="1072" y="1093"/>
                    <a:pt x="1128" y="1093"/>
                  </a:cubicBezTo>
                  <a:cubicBezTo>
                    <a:pt x="1272" y="1093"/>
                    <a:pt x="1411" y="1011"/>
                    <a:pt x="1476" y="871"/>
                  </a:cubicBezTo>
                  <a:cubicBezTo>
                    <a:pt x="1567" y="679"/>
                    <a:pt x="1482" y="450"/>
                    <a:pt x="1288" y="360"/>
                  </a:cubicBezTo>
                  <a:lnTo>
                    <a:pt x="597" y="35"/>
                  </a:lnTo>
                  <a:cubicBezTo>
                    <a:pt x="545" y="11"/>
                    <a:pt x="490" y="0"/>
                    <a:pt x="437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72"/>
            <p:cNvSpPr/>
            <p:nvPr/>
          </p:nvSpPr>
          <p:spPr>
            <a:xfrm>
              <a:off x="5362482" y="3458727"/>
              <a:ext cx="27027" cy="18891"/>
            </a:xfrm>
            <a:custGeom>
              <a:avLst/>
              <a:gdLst/>
              <a:ahLst/>
              <a:cxnLst/>
              <a:rect l="l" t="t" r="r" b="b"/>
              <a:pathLst>
                <a:path w="1558" h="1089" extrusionOk="0">
                  <a:moveTo>
                    <a:pt x="439" y="0"/>
                  </a:moveTo>
                  <a:cubicBezTo>
                    <a:pt x="294" y="0"/>
                    <a:pt x="156" y="82"/>
                    <a:pt x="90" y="221"/>
                  </a:cubicBezTo>
                  <a:cubicBezTo>
                    <a:pt x="1" y="411"/>
                    <a:pt x="81" y="636"/>
                    <a:pt x="269" y="728"/>
                  </a:cubicBezTo>
                  <a:lnTo>
                    <a:pt x="961" y="1055"/>
                  </a:lnTo>
                  <a:cubicBezTo>
                    <a:pt x="1012" y="1078"/>
                    <a:pt x="1066" y="1089"/>
                    <a:pt x="1119" y="1089"/>
                  </a:cubicBezTo>
                  <a:cubicBezTo>
                    <a:pt x="1264" y="1089"/>
                    <a:pt x="1402" y="1007"/>
                    <a:pt x="1468" y="867"/>
                  </a:cubicBezTo>
                  <a:cubicBezTo>
                    <a:pt x="1557" y="678"/>
                    <a:pt x="1477" y="451"/>
                    <a:pt x="1287" y="359"/>
                  </a:cubicBezTo>
                  <a:lnTo>
                    <a:pt x="595" y="34"/>
                  </a:lnTo>
                  <a:cubicBezTo>
                    <a:pt x="544" y="11"/>
                    <a:pt x="491" y="0"/>
                    <a:pt x="43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72"/>
            <p:cNvSpPr/>
            <p:nvPr/>
          </p:nvSpPr>
          <p:spPr>
            <a:xfrm>
              <a:off x="5285373" y="3451546"/>
              <a:ext cx="26680" cy="20331"/>
            </a:xfrm>
            <a:custGeom>
              <a:avLst/>
              <a:gdLst/>
              <a:ahLst/>
              <a:cxnLst/>
              <a:rect l="l" t="t" r="r" b="b"/>
              <a:pathLst>
                <a:path w="1538" h="1172" extrusionOk="0">
                  <a:moveTo>
                    <a:pt x="1097" y="1"/>
                  </a:moveTo>
                  <a:cubicBezTo>
                    <a:pt x="1026" y="1"/>
                    <a:pt x="955" y="20"/>
                    <a:pt x="892" y="61"/>
                  </a:cubicBezTo>
                  <a:lnTo>
                    <a:pt x="239" y="460"/>
                  </a:lnTo>
                  <a:cubicBezTo>
                    <a:pt x="58" y="570"/>
                    <a:pt x="0" y="807"/>
                    <a:pt x="110" y="989"/>
                  </a:cubicBezTo>
                  <a:cubicBezTo>
                    <a:pt x="183" y="1107"/>
                    <a:pt x="310" y="1172"/>
                    <a:pt x="439" y="1172"/>
                  </a:cubicBezTo>
                  <a:cubicBezTo>
                    <a:pt x="507" y="1172"/>
                    <a:pt x="577" y="1154"/>
                    <a:pt x="640" y="1115"/>
                  </a:cubicBezTo>
                  <a:lnTo>
                    <a:pt x="1291" y="716"/>
                  </a:lnTo>
                  <a:cubicBezTo>
                    <a:pt x="1477" y="609"/>
                    <a:pt x="1537" y="369"/>
                    <a:pt x="1425" y="185"/>
                  </a:cubicBezTo>
                  <a:cubicBezTo>
                    <a:pt x="1353" y="67"/>
                    <a:pt x="1226" y="1"/>
                    <a:pt x="109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72"/>
          <p:cNvGrpSpPr/>
          <p:nvPr/>
        </p:nvGrpSpPr>
        <p:grpSpPr>
          <a:xfrm>
            <a:off x="6119146" y="3251942"/>
            <a:ext cx="357549" cy="409054"/>
            <a:chOff x="5580055" y="3144946"/>
            <a:chExt cx="357549" cy="409054"/>
          </a:xfrm>
        </p:grpSpPr>
        <p:sp>
          <p:nvSpPr>
            <p:cNvPr id="968" name="Google Shape;968;p72"/>
            <p:cNvSpPr/>
            <p:nvPr/>
          </p:nvSpPr>
          <p:spPr>
            <a:xfrm>
              <a:off x="5911045" y="3275399"/>
              <a:ext cx="26160" cy="278601"/>
            </a:xfrm>
            <a:custGeom>
              <a:avLst/>
              <a:gdLst/>
              <a:ahLst/>
              <a:cxnLst/>
              <a:rect l="l" t="t" r="r" b="b"/>
              <a:pathLst>
                <a:path w="1508" h="16060" extrusionOk="0">
                  <a:moveTo>
                    <a:pt x="1508" y="0"/>
                  </a:moveTo>
                  <a:cubicBezTo>
                    <a:pt x="1508" y="637"/>
                    <a:pt x="1280" y="1424"/>
                    <a:pt x="713" y="1540"/>
                  </a:cubicBezTo>
                  <a:cubicBezTo>
                    <a:pt x="461" y="1599"/>
                    <a:pt x="221" y="1695"/>
                    <a:pt x="0" y="1828"/>
                  </a:cubicBezTo>
                  <a:lnTo>
                    <a:pt x="0" y="15445"/>
                  </a:lnTo>
                  <a:cubicBezTo>
                    <a:pt x="0" y="15784"/>
                    <a:pt x="276" y="16059"/>
                    <a:pt x="616" y="16059"/>
                  </a:cubicBezTo>
                  <a:lnTo>
                    <a:pt x="892" y="16059"/>
                  </a:lnTo>
                  <a:cubicBezTo>
                    <a:pt x="1232" y="16059"/>
                    <a:pt x="1508" y="15784"/>
                    <a:pt x="1508" y="15445"/>
                  </a:cubicBezTo>
                  <a:lnTo>
                    <a:pt x="1508" y="5013"/>
                  </a:lnTo>
                  <a:lnTo>
                    <a:pt x="1508" y="3681"/>
                  </a:lnTo>
                  <a:lnTo>
                    <a:pt x="1508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72"/>
            <p:cNvSpPr/>
            <p:nvPr/>
          </p:nvSpPr>
          <p:spPr>
            <a:xfrm>
              <a:off x="5911045" y="3144946"/>
              <a:ext cx="26160" cy="49215"/>
            </a:xfrm>
            <a:custGeom>
              <a:avLst/>
              <a:gdLst/>
              <a:ahLst/>
              <a:cxnLst/>
              <a:rect l="l" t="t" r="r" b="b"/>
              <a:pathLst>
                <a:path w="1508" h="2837" extrusionOk="0">
                  <a:moveTo>
                    <a:pt x="616" y="1"/>
                  </a:moveTo>
                  <a:cubicBezTo>
                    <a:pt x="276" y="1"/>
                    <a:pt x="0" y="275"/>
                    <a:pt x="0" y="615"/>
                  </a:cubicBezTo>
                  <a:lnTo>
                    <a:pt x="0" y="1180"/>
                  </a:lnTo>
                  <a:cubicBezTo>
                    <a:pt x="287" y="1292"/>
                    <a:pt x="542" y="1408"/>
                    <a:pt x="774" y="1527"/>
                  </a:cubicBezTo>
                  <a:cubicBezTo>
                    <a:pt x="774" y="1527"/>
                    <a:pt x="1508" y="1912"/>
                    <a:pt x="1508" y="2836"/>
                  </a:cubicBezTo>
                  <a:lnTo>
                    <a:pt x="1508" y="615"/>
                  </a:lnTo>
                  <a:cubicBezTo>
                    <a:pt x="1508" y="275"/>
                    <a:pt x="1232" y="1"/>
                    <a:pt x="89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72"/>
            <p:cNvSpPr/>
            <p:nvPr/>
          </p:nvSpPr>
          <p:spPr>
            <a:xfrm>
              <a:off x="5580055" y="3154869"/>
              <a:ext cx="357150" cy="182461"/>
            </a:xfrm>
            <a:custGeom>
              <a:avLst/>
              <a:gdLst/>
              <a:ahLst/>
              <a:cxnLst/>
              <a:rect l="l" t="t" r="r" b="b"/>
              <a:pathLst>
                <a:path w="20588" h="10518" extrusionOk="0">
                  <a:moveTo>
                    <a:pt x="4575" y="1"/>
                  </a:moveTo>
                  <a:cubicBezTo>
                    <a:pt x="3349" y="1"/>
                    <a:pt x="2108" y="288"/>
                    <a:pt x="888" y="879"/>
                  </a:cubicBezTo>
                  <a:cubicBezTo>
                    <a:pt x="287" y="1170"/>
                    <a:pt x="1" y="1692"/>
                    <a:pt x="1" y="2264"/>
                  </a:cubicBezTo>
                  <a:lnTo>
                    <a:pt x="1" y="6948"/>
                  </a:lnTo>
                  <a:cubicBezTo>
                    <a:pt x="1" y="7892"/>
                    <a:pt x="402" y="8354"/>
                    <a:pt x="706" y="8465"/>
                  </a:cubicBezTo>
                  <a:cubicBezTo>
                    <a:pt x="754" y="8476"/>
                    <a:pt x="796" y="8488"/>
                    <a:pt x="796" y="8488"/>
                  </a:cubicBezTo>
                  <a:cubicBezTo>
                    <a:pt x="2407" y="8866"/>
                    <a:pt x="2461" y="10517"/>
                    <a:pt x="6307" y="10517"/>
                  </a:cubicBezTo>
                  <a:cubicBezTo>
                    <a:pt x="7835" y="10517"/>
                    <a:pt x="9089" y="9937"/>
                    <a:pt x="9787" y="8548"/>
                  </a:cubicBezTo>
                  <a:cubicBezTo>
                    <a:pt x="9840" y="8459"/>
                    <a:pt x="9973" y="8327"/>
                    <a:pt x="10128" y="8274"/>
                  </a:cubicBezTo>
                  <a:cubicBezTo>
                    <a:pt x="10182" y="8256"/>
                    <a:pt x="10239" y="8246"/>
                    <a:pt x="10296" y="8246"/>
                  </a:cubicBezTo>
                  <a:cubicBezTo>
                    <a:pt x="10334" y="8246"/>
                    <a:pt x="10372" y="8251"/>
                    <a:pt x="10408" y="8259"/>
                  </a:cubicBezTo>
                  <a:cubicBezTo>
                    <a:pt x="10475" y="8275"/>
                    <a:pt x="10540" y="8304"/>
                    <a:pt x="10598" y="8342"/>
                  </a:cubicBezTo>
                  <a:cubicBezTo>
                    <a:pt x="10599" y="8344"/>
                    <a:pt x="10601" y="8345"/>
                    <a:pt x="10604" y="8347"/>
                  </a:cubicBezTo>
                  <a:cubicBezTo>
                    <a:pt x="10681" y="8400"/>
                    <a:pt x="10750" y="8469"/>
                    <a:pt x="10802" y="8548"/>
                  </a:cubicBezTo>
                  <a:cubicBezTo>
                    <a:pt x="11567" y="10071"/>
                    <a:pt x="12855" y="10509"/>
                    <a:pt x="14462" y="10509"/>
                  </a:cubicBezTo>
                  <a:cubicBezTo>
                    <a:pt x="14652" y="10509"/>
                    <a:pt x="14846" y="10503"/>
                    <a:pt x="15045" y="10492"/>
                  </a:cubicBezTo>
                  <a:cubicBezTo>
                    <a:pt x="18181" y="10285"/>
                    <a:pt x="18199" y="8867"/>
                    <a:pt x="19883" y="8465"/>
                  </a:cubicBezTo>
                  <a:cubicBezTo>
                    <a:pt x="20187" y="8354"/>
                    <a:pt x="20588" y="7892"/>
                    <a:pt x="20588" y="6948"/>
                  </a:cubicBezTo>
                  <a:lnTo>
                    <a:pt x="20588" y="2264"/>
                  </a:lnTo>
                  <a:cubicBezTo>
                    <a:pt x="20588" y="1340"/>
                    <a:pt x="19854" y="955"/>
                    <a:pt x="19854" y="955"/>
                  </a:cubicBezTo>
                  <a:cubicBezTo>
                    <a:pt x="19763" y="909"/>
                    <a:pt x="19701" y="878"/>
                    <a:pt x="19701" y="878"/>
                  </a:cubicBezTo>
                  <a:cubicBezTo>
                    <a:pt x="18536" y="313"/>
                    <a:pt x="17270" y="12"/>
                    <a:pt x="15994" y="12"/>
                  </a:cubicBezTo>
                  <a:cubicBezTo>
                    <a:pt x="15583" y="12"/>
                    <a:pt x="15170" y="43"/>
                    <a:pt x="14760" y="107"/>
                  </a:cubicBezTo>
                  <a:lnTo>
                    <a:pt x="13478" y="419"/>
                  </a:lnTo>
                  <a:cubicBezTo>
                    <a:pt x="12312" y="800"/>
                    <a:pt x="11243" y="1440"/>
                    <a:pt x="10294" y="2226"/>
                  </a:cubicBezTo>
                  <a:cubicBezTo>
                    <a:pt x="8532" y="765"/>
                    <a:pt x="6574" y="1"/>
                    <a:pt x="4575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72"/>
            <p:cNvSpPr/>
            <p:nvPr/>
          </p:nvSpPr>
          <p:spPr>
            <a:xfrm>
              <a:off x="5806093" y="3155042"/>
              <a:ext cx="131511" cy="131182"/>
            </a:xfrm>
            <a:custGeom>
              <a:avLst/>
              <a:gdLst/>
              <a:ahLst/>
              <a:cxnLst/>
              <a:rect l="l" t="t" r="r" b="b"/>
              <a:pathLst>
                <a:path w="7581" h="7562" extrusionOk="0">
                  <a:moveTo>
                    <a:pt x="2991" y="1"/>
                  </a:moveTo>
                  <a:cubicBezTo>
                    <a:pt x="2789" y="1"/>
                    <a:pt x="2583" y="8"/>
                    <a:pt x="2373" y="24"/>
                  </a:cubicBezTo>
                  <a:cubicBezTo>
                    <a:pt x="1623" y="78"/>
                    <a:pt x="443" y="395"/>
                    <a:pt x="1" y="570"/>
                  </a:cubicBezTo>
                  <a:cubicBezTo>
                    <a:pt x="1174" y="3975"/>
                    <a:pt x="3983" y="6618"/>
                    <a:pt x="7489" y="7562"/>
                  </a:cubicBezTo>
                  <a:cubicBezTo>
                    <a:pt x="7580" y="7181"/>
                    <a:pt x="7558" y="7381"/>
                    <a:pt x="7558" y="2254"/>
                  </a:cubicBezTo>
                  <a:cubicBezTo>
                    <a:pt x="7558" y="1686"/>
                    <a:pt x="7276" y="1161"/>
                    <a:pt x="6671" y="869"/>
                  </a:cubicBezTo>
                  <a:cubicBezTo>
                    <a:pt x="5489" y="339"/>
                    <a:pt x="4333" y="1"/>
                    <a:pt x="2991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72"/>
            <p:cNvSpPr/>
            <p:nvPr/>
          </p:nvSpPr>
          <p:spPr>
            <a:xfrm>
              <a:off x="5580055" y="3155111"/>
              <a:ext cx="153178" cy="182218"/>
            </a:xfrm>
            <a:custGeom>
              <a:avLst/>
              <a:gdLst/>
              <a:ahLst/>
              <a:cxnLst/>
              <a:rect l="l" t="t" r="r" b="b"/>
              <a:pathLst>
                <a:path w="8830" h="10504" extrusionOk="0">
                  <a:moveTo>
                    <a:pt x="4597" y="1"/>
                  </a:moveTo>
                  <a:cubicBezTo>
                    <a:pt x="3538" y="1"/>
                    <a:pt x="2488" y="206"/>
                    <a:pt x="1522" y="589"/>
                  </a:cubicBezTo>
                  <a:cubicBezTo>
                    <a:pt x="1147" y="736"/>
                    <a:pt x="934" y="844"/>
                    <a:pt x="888" y="865"/>
                  </a:cubicBezTo>
                  <a:cubicBezTo>
                    <a:pt x="287" y="1156"/>
                    <a:pt x="1" y="1678"/>
                    <a:pt x="1" y="2250"/>
                  </a:cubicBezTo>
                  <a:lnTo>
                    <a:pt x="1" y="6934"/>
                  </a:lnTo>
                  <a:cubicBezTo>
                    <a:pt x="1" y="7878"/>
                    <a:pt x="402" y="8340"/>
                    <a:pt x="706" y="8451"/>
                  </a:cubicBezTo>
                  <a:cubicBezTo>
                    <a:pt x="754" y="8462"/>
                    <a:pt x="797" y="8474"/>
                    <a:pt x="797" y="8474"/>
                  </a:cubicBezTo>
                  <a:cubicBezTo>
                    <a:pt x="2407" y="8852"/>
                    <a:pt x="2461" y="10503"/>
                    <a:pt x="6307" y="10503"/>
                  </a:cubicBezTo>
                  <a:cubicBezTo>
                    <a:pt x="7219" y="10503"/>
                    <a:pt x="8109" y="10298"/>
                    <a:pt x="8830" y="9731"/>
                  </a:cubicBezTo>
                  <a:cubicBezTo>
                    <a:pt x="6772" y="6975"/>
                    <a:pt x="5942" y="3559"/>
                    <a:pt x="6435" y="214"/>
                  </a:cubicBezTo>
                  <a:lnTo>
                    <a:pt x="6434" y="214"/>
                  </a:lnTo>
                  <a:cubicBezTo>
                    <a:pt x="5828" y="70"/>
                    <a:pt x="5211" y="1"/>
                    <a:pt x="4597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72"/>
            <p:cNvSpPr/>
            <p:nvPr/>
          </p:nvSpPr>
          <p:spPr>
            <a:xfrm>
              <a:off x="5626581" y="3220980"/>
              <a:ext cx="99106" cy="61150"/>
            </a:xfrm>
            <a:custGeom>
              <a:avLst/>
              <a:gdLst/>
              <a:ahLst/>
              <a:cxnLst/>
              <a:rect l="l" t="t" r="r" b="b"/>
              <a:pathLst>
                <a:path w="5713" h="3525" extrusionOk="0">
                  <a:moveTo>
                    <a:pt x="2252" y="0"/>
                  </a:moveTo>
                  <a:cubicBezTo>
                    <a:pt x="1506" y="0"/>
                    <a:pt x="743" y="207"/>
                    <a:pt x="87" y="669"/>
                  </a:cubicBezTo>
                  <a:cubicBezTo>
                    <a:pt x="0" y="2343"/>
                    <a:pt x="1681" y="3525"/>
                    <a:pt x="3462" y="3525"/>
                  </a:cubicBezTo>
                  <a:cubicBezTo>
                    <a:pt x="4207" y="3525"/>
                    <a:pt x="4968" y="3319"/>
                    <a:pt x="5626" y="2856"/>
                  </a:cubicBezTo>
                  <a:cubicBezTo>
                    <a:pt x="5713" y="1172"/>
                    <a:pt x="4030" y="0"/>
                    <a:pt x="225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72"/>
            <p:cNvSpPr/>
            <p:nvPr/>
          </p:nvSpPr>
          <p:spPr>
            <a:xfrm>
              <a:off x="5791573" y="3220963"/>
              <a:ext cx="99141" cy="61150"/>
            </a:xfrm>
            <a:custGeom>
              <a:avLst/>
              <a:gdLst/>
              <a:ahLst/>
              <a:cxnLst/>
              <a:rect l="l" t="t" r="r" b="b"/>
              <a:pathLst>
                <a:path w="5715" h="3525" extrusionOk="0">
                  <a:moveTo>
                    <a:pt x="3461" y="0"/>
                  </a:moveTo>
                  <a:cubicBezTo>
                    <a:pt x="1681" y="0"/>
                    <a:pt x="1" y="1178"/>
                    <a:pt x="88" y="2857"/>
                  </a:cubicBezTo>
                  <a:cubicBezTo>
                    <a:pt x="743" y="3318"/>
                    <a:pt x="1505" y="3525"/>
                    <a:pt x="2251" y="3525"/>
                  </a:cubicBezTo>
                  <a:cubicBezTo>
                    <a:pt x="4029" y="3525"/>
                    <a:pt x="5714" y="2351"/>
                    <a:pt x="5626" y="670"/>
                  </a:cubicBezTo>
                  <a:cubicBezTo>
                    <a:pt x="4968" y="207"/>
                    <a:pt x="4206" y="0"/>
                    <a:pt x="346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72"/>
          <p:cNvGrpSpPr/>
          <p:nvPr/>
        </p:nvGrpSpPr>
        <p:grpSpPr>
          <a:xfrm>
            <a:off x="1459919" y="3869115"/>
            <a:ext cx="413113" cy="409054"/>
            <a:chOff x="1692896" y="4361526"/>
            <a:chExt cx="413113" cy="409054"/>
          </a:xfrm>
        </p:grpSpPr>
        <p:sp>
          <p:nvSpPr>
            <p:cNvPr id="976" name="Google Shape;976;p72"/>
            <p:cNvSpPr/>
            <p:nvPr/>
          </p:nvSpPr>
          <p:spPr>
            <a:xfrm>
              <a:off x="1692896" y="4522719"/>
              <a:ext cx="251469" cy="247861"/>
            </a:xfrm>
            <a:custGeom>
              <a:avLst/>
              <a:gdLst/>
              <a:ahLst/>
              <a:cxnLst/>
              <a:rect l="l" t="t" r="r" b="b"/>
              <a:pathLst>
                <a:path w="14496" h="14288" extrusionOk="0">
                  <a:moveTo>
                    <a:pt x="6395" y="0"/>
                  </a:moveTo>
                  <a:lnTo>
                    <a:pt x="324" y="12824"/>
                  </a:lnTo>
                  <a:cubicBezTo>
                    <a:pt x="320" y="12836"/>
                    <a:pt x="1" y="13624"/>
                    <a:pt x="436" y="14059"/>
                  </a:cubicBezTo>
                  <a:cubicBezTo>
                    <a:pt x="612" y="14235"/>
                    <a:pt x="846" y="14288"/>
                    <a:pt x="1063" y="14288"/>
                  </a:cubicBezTo>
                  <a:cubicBezTo>
                    <a:pt x="1385" y="14288"/>
                    <a:pt x="1668" y="14172"/>
                    <a:pt x="1672" y="14171"/>
                  </a:cubicBezTo>
                  <a:lnTo>
                    <a:pt x="14496" y="8102"/>
                  </a:lnTo>
                  <a:lnTo>
                    <a:pt x="12929" y="6535"/>
                  </a:lnTo>
                  <a:lnTo>
                    <a:pt x="12081" y="5686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72"/>
            <p:cNvSpPr/>
            <p:nvPr/>
          </p:nvSpPr>
          <p:spPr>
            <a:xfrm>
              <a:off x="1813149" y="4580469"/>
              <a:ext cx="131199" cy="143169"/>
            </a:xfrm>
            <a:custGeom>
              <a:avLst/>
              <a:gdLst/>
              <a:ahLst/>
              <a:cxnLst/>
              <a:rect l="l" t="t" r="r" b="b"/>
              <a:pathLst>
                <a:path w="7563" h="8253" extrusionOk="0">
                  <a:moveTo>
                    <a:pt x="2792" y="0"/>
                  </a:moveTo>
                  <a:cubicBezTo>
                    <a:pt x="964" y="2278"/>
                    <a:pt x="1" y="5184"/>
                    <a:pt x="210" y="8252"/>
                  </a:cubicBezTo>
                  <a:lnTo>
                    <a:pt x="7562" y="4771"/>
                  </a:lnTo>
                  <a:cubicBezTo>
                    <a:pt x="5656" y="2866"/>
                    <a:pt x="6292" y="3502"/>
                    <a:pt x="2792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72"/>
            <p:cNvSpPr/>
            <p:nvPr/>
          </p:nvSpPr>
          <p:spPr>
            <a:xfrm>
              <a:off x="1693035" y="4522719"/>
              <a:ext cx="129274" cy="247861"/>
            </a:xfrm>
            <a:custGeom>
              <a:avLst/>
              <a:gdLst/>
              <a:ahLst/>
              <a:cxnLst/>
              <a:rect l="l" t="t" r="r" b="b"/>
              <a:pathLst>
                <a:path w="7452" h="14288" extrusionOk="0">
                  <a:moveTo>
                    <a:pt x="6387" y="0"/>
                  </a:moveTo>
                  <a:lnTo>
                    <a:pt x="316" y="12824"/>
                  </a:lnTo>
                  <a:cubicBezTo>
                    <a:pt x="274" y="12915"/>
                    <a:pt x="0" y="13701"/>
                    <a:pt x="471" y="14101"/>
                  </a:cubicBezTo>
                  <a:cubicBezTo>
                    <a:pt x="654" y="14255"/>
                    <a:pt x="882" y="14287"/>
                    <a:pt x="1049" y="14287"/>
                  </a:cubicBezTo>
                  <a:cubicBezTo>
                    <a:pt x="1169" y="14287"/>
                    <a:pt x="1258" y="14271"/>
                    <a:pt x="1278" y="14271"/>
                  </a:cubicBezTo>
                  <a:cubicBezTo>
                    <a:pt x="1357" y="13753"/>
                    <a:pt x="5941" y="4336"/>
                    <a:pt x="7451" y="1065"/>
                  </a:cubicBezTo>
                  <a:lnTo>
                    <a:pt x="6387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72"/>
            <p:cNvSpPr/>
            <p:nvPr/>
          </p:nvSpPr>
          <p:spPr>
            <a:xfrm>
              <a:off x="1837956" y="4428782"/>
              <a:ext cx="25032" cy="24078"/>
            </a:xfrm>
            <a:custGeom>
              <a:avLst/>
              <a:gdLst/>
              <a:ahLst/>
              <a:cxnLst/>
              <a:rect l="l" t="t" r="r" b="b"/>
              <a:pathLst>
                <a:path w="1443" h="1388" extrusionOk="0">
                  <a:moveTo>
                    <a:pt x="749" y="1"/>
                  </a:moveTo>
                  <a:cubicBezTo>
                    <a:pt x="469" y="1"/>
                    <a:pt x="215" y="171"/>
                    <a:pt x="108" y="429"/>
                  </a:cubicBezTo>
                  <a:cubicBezTo>
                    <a:pt x="1" y="688"/>
                    <a:pt x="60" y="986"/>
                    <a:pt x="259" y="1185"/>
                  </a:cubicBezTo>
                  <a:cubicBezTo>
                    <a:pt x="391" y="1317"/>
                    <a:pt x="569" y="1388"/>
                    <a:pt x="749" y="1388"/>
                  </a:cubicBezTo>
                  <a:cubicBezTo>
                    <a:pt x="839" y="1388"/>
                    <a:pt x="929" y="1371"/>
                    <a:pt x="1014" y="1335"/>
                  </a:cubicBezTo>
                  <a:cubicBezTo>
                    <a:pt x="1272" y="1228"/>
                    <a:pt x="1442" y="974"/>
                    <a:pt x="1442" y="694"/>
                  </a:cubicBezTo>
                  <a:cubicBezTo>
                    <a:pt x="1442" y="312"/>
                    <a:pt x="1132" y="1"/>
                    <a:pt x="74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72"/>
            <p:cNvSpPr/>
            <p:nvPr/>
          </p:nvSpPr>
          <p:spPr>
            <a:xfrm>
              <a:off x="2021527" y="4477303"/>
              <a:ext cx="25032" cy="24061"/>
            </a:xfrm>
            <a:custGeom>
              <a:avLst/>
              <a:gdLst/>
              <a:ahLst/>
              <a:cxnLst/>
              <a:rect l="l" t="t" r="r" b="b"/>
              <a:pathLst>
                <a:path w="1443" h="1387" extrusionOk="0">
                  <a:moveTo>
                    <a:pt x="749" y="1"/>
                  </a:moveTo>
                  <a:cubicBezTo>
                    <a:pt x="469" y="1"/>
                    <a:pt x="215" y="169"/>
                    <a:pt x="108" y="428"/>
                  </a:cubicBezTo>
                  <a:cubicBezTo>
                    <a:pt x="1" y="686"/>
                    <a:pt x="60" y="985"/>
                    <a:pt x="258" y="1183"/>
                  </a:cubicBezTo>
                  <a:cubicBezTo>
                    <a:pt x="391" y="1316"/>
                    <a:pt x="569" y="1386"/>
                    <a:pt x="749" y="1386"/>
                  </a:cubicBezTo>
                  <a:cubicBezTo>
                    <a:pt x="838" y="1386"/>
                    <a:pt x="928" y="1369"/>
                    <a:pt x="1014" y="1333"/>
                  </a:cubicBezTo>
                  <a:cubicBezTo>
                    <a:pt x="1274" y="1226"/>
                    <a:pt x="1442" y="974"/>
                    <a:pt x="1442" y="694"/>
                  </a:cubicBezTo>
                  <a:cubicBezTo>
                    <a:pt x="1442" y="311"/>
                    <a:pt x="1132" y="1"/>
                    <a:pt x="74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72"/>
            <p:cNvSpPr/>
            <p:nvPr/>
          </p:nvSpPr>
          <p:spPr>
            <a:xfrm>
              <a:off x="1803816" y="4496750"/>
              <a:ext cx="166553" cy="166501"/>
            </a:xfrm>
            <a:custGeom>
              <a:avLst/>
              <a:gdLst/>
              <a:ahLst/>
              <a:cxnLst/>
              <a:rect l="l" t="t" r="r" b="b"/>
              <a:pathLst>
                <a:path w="9601" h="9598" extrusionOk="0">
                  <a:moveTo>
                    <a:pt x="698" y="1"/>
                  </a:moveTo>
                  <a:lnTo>
                    <a:pt x="1" y="1497"/>
                  </a:lnTo>
                  <a:lnTo>
                    <a:pt x="8100" y="9597"/>
                  </a:lnTo>
                  <a:lnTo>
                    <a:pt x="9600" y="8901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72"/>
            <p:cNvSpPr/>
            <p:nvPr/>
          </p:nvSpPr>
          <p:spPr>
            <a:xfrm>
              <a:off x="1861566" y="4560589"/>
              <a:ext cx="108769" cy="102663"/>
            </a:xfrm>
            <a:custGeom>
              <a:avLst/>
              <a:gdLst/>
              <a:ahLst/>
              <a:cxnLst/>
              <a:rect l="l" t="t" r="r" b="b"/>
              <a:pathLst>
                <a:path w="6270" h="5918" extrusionOk="0">
                  <a:moveTo>
                    <a:pt x="1049" y="0"/>
                  </a:moveTo>
                  <a:cubicBezTo>
                    <a:pt x="675" y="359"/>
                    <a:pt x="324" y="742"/>
                    <a:pt x="1" y="1146"/>
                  </a:cubicBezTo>
                  <a:lnTo>
                    <a:pt x="4771" y="5917"/>
                  </a:lnTo>
                  <a:lnTo>
                    <a:pt x="6270" y="5221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72"/>
            <p:cNvSpPr/>
            <p:nvPr/>
          </p:nvSpPr>
          <p:spPr>
            <a:xfrm>
              <a:off x="1756440" y="4557119"/>
              <a:ext cx="57542" cy="68696"/>
            </a:xfrm>
            <a:custGeom>
              <a:avLst/>
              <a:gdLst/>
              <a:ahLst/>
              <a:cxnLst/>
              <a:rect l="l" t="t" r="r" b="b"/>
              <a:pathLst>
                <a:path w="3317" h="3960" extrusionOk="0">
                  <a:moveTo>
                    <a:pt x="1793" y="0"/>
                  </a:moveTo>
                  <a:lnTo>
                    <a:pt x="1" y="3788"/>
                  </a:lnTo>
                  <a:cubicBezTo>
                    <a:pt x="268" y="3904"/>
                    <a:pt x="551" y="3960"/>
                    <a:pt x="831" y="3960"/>
                  </a:cubicBezTo>
                  <a:cubicBezTo>
                    <a:pt x="1377" y="3960"/>
                    <a:pt x="1914" y="3747"/>
                    <a:pt x="2314" y="3346"/>
                  </a:cubicBezTo>
                  <a:cubicBezTo>
                    <a:pt x="3316" y="2345"/>
                    <a:pt x="3057" y="653"/>
                    <a:pt x="179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72"/>
            <p:cNvSpPr/>
            <p:nvPr/>
          </p:nvSpPr>
          <p:spPr>
            <a:xfrm>
              <a:off x="1756440" y="4557119"/>
              <a:ext cx="48764" cy="68679"/>
            </a:xfrm>
            <a:custGeom>
              <a:avLst/>
              <a:gdLst/>
              <a:ahLst/>
              <a:cxnLst/>
              <a:rect l="l" t="t" r="r" b="b"/>
              <a:pathLst>
                <a:path w="2811" h="3959" extrusionOk="0">
                  <a:moveTo>
                    <a:pt x="1793" y="0"/>
                  </a:moveTo>
                  <a:cubicBezTo>
                    <a:pt x="903" y="1882"/>
                    <a:pt x="56" y="3671"/>
                    <a:pt x="1" y="3788"/>
                  </a:cubicBezTo>
                  <a:cubicBezTo>
                    <a:pt x="265" y="3902"/>
                    <a:pt x="549" y="3959"/>
                    <a:pt x="832" y="3959"/>
                  </a:cubicBezTo>
                  <a:cubicBezTo>
                    <a:pt x="1074" y="3959"/>
                    <a:pt x="1316" y="3918"/>
                    <a:pt x="1547" y="3835"/>
                  </a:cubicBezTo>
                  <a:lnTo>
                    <a:pt x="2811" y="1165"/>
                  </a:lnTo>
                  <a:cubicBezTo>
                    <a:pt x="2632" y="662"/>
                    <a:pt x="2268" y="246"/>
                    <a:pt x="1794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72"/>
            <p:cNvSpPr/>
            <p:nvPr/>
          </p:nvSpPr>
          <p:spPr>
            <a:xfrm>
              <a:off x="1768618" y="4671283"/>
              <a:ext cx="85593" cy="63370"/>
            </a:xfrm>
            <a:custGeom>
              <a:avLst/>
              <a:gdLst/>
              <a:ahLst/>
              <a:cxnLst/>
              <a:rect l="l" t="t" r="r" b="b"/>
              <a:pathLst>
                <a:path w="4934" h="3653" extrusionOk="0">
                  <a:moveTo>
                    <a:pt x="2831" y="1"/>
                  </a:moveTo>
                  <a:cubicBezTo>
                    <a:pt x="949" y="1"/>
                    <a:pt x="0" y="2357"/>
                    <a:pt x="1435" y="3652"/>
                  </a:cubicBezTo>
                  <a:lnTo>
                    <a:pt x="4934" y="1996"/>
                  </a:lnTo>
                  <a:cubicBezTo>
                    <a:pt x="4912" y="1510"/>
                    <a:pt x="4719" y="1046"/>
                    <a:pt x="4393" y="687"/>
                  </a:cubicBezTo>
                  <a:lnTo>
                    <a:pt x="4391" y="687"/>
                  </a:lnTo>
                  <a:cubicBezTo>
                    <a:pt x="3806" y="39"/>
                    <a:pt x="3104" y="2"/>
                    <a:pt x="2954" y="2"/>
                  </a:cubicBezTo>
                  <a:cubicBezTo>
                    <a:pt x="2934" y="2"/>
                    <a:pt x="2924" y="3"/>
                    <a:pt x="2924" y="3"/>
                  </a:cubicBezTo>
                  <a:cubicBezTo>
                    <a:pt x="2893" y="1"/>
                    <a:pt x="2862" y="1"/>
                    <a:pt x="283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72"/>
            <p:cNvSpPr/>
            <p:nvPr/>
          </p:nvSpPr>
          <p:spPr>
            <a:xfrm>
              <a:off x="1721936" y="4665610"/>
              <a:ext cx="37783" cy="36360"/>
            </a:xfrm>
            <a:custGeom>
              <a:avLst/>
              <a:gdLst/>
              <a:ahLst/>
              <a:cxnLst/>
              <a:rect l="l" t="t" r="r" b="b"/>
              <a:pathLst>
                <a:path w="2178" h="2096" extrusionOk="0">
                  <a:moveTo>
                    <a:pt x="821" y="0"/>
                  </a:moveTo>
                  <a:cubicBezTo>
                    <a:pt x="821" y="0"/>
                    <a:pt x="822" y="0"/>
                    <a:pt x="822" y="0"/>
                  </a:cubicBezTo>
                  <a:lnTo>
                    <a:pt x="822" y="0"/>
                  </a:lnTo>
                  <a:lnTo>
                    <a:pt x="822" y="0"/>
                  </a:lnTo>
                  <a:close/>
                  <a:moveTo>
                    <a:pt x="822" y="0"/>
                  </a:moveTo>
                  <a:lnTo>
                    <a:pt x="1" y="1737"/>
                  </a:lnTo>
                  <a:cubicBezTo>
                    <a:pt x="208" y="1975"/>
                    <a:pt x="498" y="2095"/>
                    <a:pt x="788" y="2095"/>
                  </a:cubicBezTo>
                  <a:cubicBezTo>
                    <a:pt x="1055" y="2095"/>
                    <a:pt x="1323" y="1993"/>
                    <a:pt x="1529" y="1788"/>
                  </a:cubicBezTo>
                  <a:cubicBezTo>
                    <a:pt x="2177" y="1140"/>
                    <a:pt x="1734" y="31"/>
                    <a:pt x="82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72"/>
            <p:cNvSpPr/>
            <p:nvPr/>
          </p:nvSpPr>
          <p:spPr>
            <a:xfrm>
              <a:off x="1828779" y="4605970"/>
              <a:ext cx="32318" cy="31104"/>
            </a:xfrm>
            <a:custGeom>
              <a:avLst/>
              <a:gdLst/>
              <a:ahLst/>
              <a:cxnLst/>
              <a:rect l="l" t="t" r="r" b="b"/>
              <a:pathLst>
                <a:path w="1863" h="1793" extrusionOk="0">
                  <a:moveTo>
                    <a:pt x="966" y="0"/>
                  </a:moveTo>
                  <a:cubicBezTo>
                    <a:pt x="604" y="0"/>
                    <a:pt x="278" y="220"/>
                    <a:pt x="139" y="554"/>
                  </a:cubicBezTo>
                  <a:cubicBezTo>
                    <a:pt x="0" y="889"/>
                    <a:pt x="76" y="1274"/>
                    <a:pt x="333" y="1530"/>
                  </a:cubicBezTo>
                  <a:cubicBezTo>
                    <a:pt x="504" y="1701"/>
                    <a:pt x="733" y="1792"/>
                    <a:pt x="966" y="1792"/>
                  </a:cubicBezTo>
                  <a:cubicBezTo>
                    <a:pt x="1081" y="1792"/>
                    <a:pt x="1198" y="1770"/>
                    <a:pt x="1309" y="1724"/>
                  </a:cubicBezTo>
                  <a:cubicBezTo>
                    <a:pt x="1643" y="1585"/>
                    <a:pt x="1862" y="1259"/>
                    <a:pt x="1862" y="896"/>
                  </a:cubicBezTo>
                  <a:cubicBezTo>
                    <a:pt x="1862" y="401"/>
                    <a:pt x="1461" y="0"/>
                    <a:pt x="966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2"/>
            <p:cNvSpPr/>
            <p:nvPr/>
          </p:nvSpPr>
          <p:spPr>
            <a:xfrm>
              <a:off x="1803816" y="4496750"/>
              <a:ext cx="30410" cy="44444"/>
            </a:xfrm>
            <a:custGeom>
              <a:avLst/>
              <a:gdLst/>
              <a:ahLst/>
              <a:cxnLst/>
              <a:rect l="l" t="t" r="r" b="b"/>
              <a:pathLst>
                <a:path w="1753" h="2562" extrusionOk="0">
                  <a:moveTo>
                    <a:pt x="698" y="1"/>
                  </a:moveTo>
                  <a:lnTo>
                    <a:pt x="691" y="17"/>
                  </a:lnTo>
                  <a:lnTo>
                    <a:pt x="1" y="1499"/>
                  </a:lnTo>
                  <a:lnTo>
                    <a:pt x="1065" y="2562"/>
                  </a:lnTo>
                  <a:lnTo>
                    <a:pt x="1753" y="1088"/>
                  </a:lnTo>
                  <a:cubicBezTo>
                    <a:pt x="1744" y="1070"/>
                    <a:pt x="1736" y="1050"/>
                    <a:pt x="1730" y="1032"/>
                  </a:cubicBezTo>
                  <a:lnTo>
                    <a:pt x="698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2"/>
            <p:cNvSpPr/>
            <p:nvPr/>
          </p:nvSpPr>
          <p:spPr>
            <a:xfrm>
              <a:off x="1934061" y="4427065"/>
              <a:ext cx="112551" cy="105802"/>
            </a:xfrm>
            <a:custGeom>
              <a:avLst/>
              <a:gdLst/>
              <a:ahLst/>
              <a:cxnLst/>
              <a:rect l="l" t="t" r="r" b="b"/>
              <a:pathLst>
                <a:path w="6488" h="6099" extrusionOk="0">
                  <a:moveTo>
                    <a:pt x="5881" y="0"/>
                  </a:moveTo>
                  <a:cubicBezTo>
                    <a:pt x="5380" y="0"/>
                    <a:pt x="4230" y="89"/>
                    <a:pt x="3370" y="826"/>
                  </a:cubicBezTo>
                  <a:cubicBezTo>
                    <a:pt x="2762" y="1348"/>
                    <a:pt x="2422" y="2083"/>
                    <a:pt x="2361" y="3010"/>
                  </a:cubicBezTo>
                  <a:cubicBezTo>
                    <a:pt x="2256" y="4572"/>
                    <a:pt x="891" y="5175"/>
                    <a:pt x="308" y="5361"/>
                  </a:cubicBezTo>
                  <a:cubicBezTo>
                    <a:pt x="109" y="5425"/>
                    <a:pt x="1" y="5637"/>
                    <a:pt x="63" y="5837"/>
                  </a:cubicBezTo>
                  <a:cubicBezTo>
                    <a:pt x="115" y="5997"/>
                    <a:pt x="264" y="6099"/>
                    <a:pt x="424" y="6099"/>
                  </a:cubicBezTo>
                  <a:cubicBezTo>
                    <a:pt x="462" y="6099"/>
                    <a:pt x="501" y="6093"/>
                    <a:pt x="539" y="6081"/>
                  </a:cubicBezTo>
                  <a:cubicBezTo>
                    <a:pt x="2080" y="5588"/>
                    <a:pt x="3019" y="4486"/>
                    <a:pt x="3113" y="3059"/>
                  </a:cubicBezTo>
                  <a:cubicBezTo>
                    <a:pt x="3161" y="2345"/>
                    <a:pt x="3410" y="1787"/>
                    <a:pt x="3857" y="1403"/>
                  </a:cubicBezTo>
                  <a:cubicBezTo>
                    <a:pt x="4532" y="821"/>
                    <a:pt x="5497" y="757"/>
                    <a:pt x="5889" y="757"/>
                  </a:cubicBezTo>
                  <a:cubicBezTo>
                    <a:pt x="5998" y="757"/>
                    <a:pt x="6062" y="761"/>
                    <a:pt x="6065" y="762"/>
                  </a:cubicBezTo>
                  <a:cubicBezTo>
                    <a:pt x="6074" y="762"/>
                    <a:pt x="6084" y="763"/>
                    <a:pt x="6093" y="763"/>
                  </a:cubicBezTo>
                  <a:cubicBezTo>
                    <a:pt x="6287" y="763"/>
                    <a:pt x="6452" y="614"/>
                    <a:pt x="6469" y="417"/>
                  </a:cubicBezTo>
                  <a:cubicBezTo>
                    <a:pt x="6487" y="210"/>
                    <a:pt x="6335" y="28"/>
                    <a:pt x="6129" y="9"/>
                  </a:cubicBezTo>
                  <a:cubicBezTo>
                    <a:pt x="6114" y="8"/>
                    <a:pt x="6024" y="0"/>
                    <a:pt x="588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72"/>
            <p:cNvSpPr/>
            <p:nvPr/>
          </p:nvSpPr>
          <p:spPr>
            <a:xfrm>
              <a:off x="1935692" y="4467866"/>
              <a:ext cx="19898" cy="17053"/>
            </a:xfrm>
            <a:custGeom>
              <a:avLst/>
              <a:gdLst/>
              <a:ahLst/>
              <a:cxnLst/>
              <a:rect l="l" t="t" r="r" b="b"/>
              <a:pathLst>
                <a:path w="1147" h="983" extrusionOk="0">
                  <a:moveTo>
                    <a:pt x="656" y="0"/>
                  </a:moveTo>
                  <a:cubicBezTo>
                    <a:pt x="218" y="0"/>
                    <a:pt x="0" y="530"/>
                    <a:pt x="309" y="838"/>
                  </a:cubicBezTo>
                  <a:cubicBezTo>
                    <a:pt x="403" y="932"/>
                    <a:pt x="529" y="983"/>
                    <a:pt x="658" y="983"/>
                  </a:cubicBezTo>
                  <a:cubicBezTo>
                    <a:pt x="721" y="983"/>
                    <a:pt x="784" y="971"/>
                    <a:pt x="844" y="946"/>
                  </a:cubicBezTo>
                  <a:cubicBezTo>
                    <a:pt x="1028" y="868"/>
                    <a:pt x="1147" y="689"/>
                    <a:pt x="1147" y="491"/>
                  </a:cubicBezTo>
                  <a:cubicBezTo>
                    <a:pt x="1147" y="221"/>
                    <a:pt x="926" y="0"/>
                    <a:pt x="656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72"/>
            <p:cNvSpPr/>
            <p:nvPr/>
          </p:nvSpPr>
          <p:spPr>
            <a:xfrm>
              <a:off x="1893277" y="4367962"/>
              <a:ext cx="19898" cy="17035"/>
            </a:xfrm>
            <a:custGeom>
              <a:avLst/>
              <a:gdLst/>
              <a:ahLst/>
              <a:cxnLst/>
              <a:rect l="l" t="t" r="r" b="b"/>
              <a:pathLst>
                <a:path w="1147" h="982" extrusionOk="0">
                  <a:moveTo>
                    <a:pt x="655" y="0"/>
                  </a:moveTo>
                  <a:cubicBezTo>
                    <a:pt x="219" y="0"/>
                    <a:pt x="1" y="529"/>
                    <a:pt x="309" y="837"/>
                  </a:cubicBezTo>
                  <a:cubicBezTo>
                    <a:pt x="403" y="931"/>
                    <a:pt x="529" y="981"/>
                    <a:pt x="657" y="981"/>
                  </a:cubicBezTo>
                  <a:cubicBezTo>
                    <a:pt x="719" y="981"/>
                    <a:pt x="783" y="969"/>
                    <a:pt x="843" y="944"/>
                  </a:cubicBezTo>
                  <a:cubicBezTo>
                    <a:pt x="1026" y="868"/>
                    <a:pt x="1145" y="689"/>
                    <a:pt x="1147" y="491"/>
                  </a:cubicBezTo>
                  <a:cubicBezTo>
                    <a:pt x="1147" y="220"/>
                    <a:pt x="926" y="0"/>
                    <a:pt x="656" y="0"/>
                  </a:cubicBezTo>
                  <a:cubicBezTo>
                    <a:pt x="656" y="0"/>
                    <a:pt x="655" y="0"/>
                    <a:pt x="655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72"/>
            <p:cNvSpPr/>
            <p:nvPr/>
          </p:nvSpPr>
          <p:spPr>
            <a:xfrm>
              <a:off x="1993667" y="4600280"/>
              <a:ext cx="26438" cy="13514"/>
            </a:xfrm>
            <a:custGeom>
              <a:avLst/>
              <a:gdLst/>
              <a:ahLst/>
              <a:cxnLst/>
              <a:rect l="l" t="t" r="r" b="b"/>
              <a:pathLst>
                <a:path w="1524" h="779" extrusionOk="0">
                  <a:moveTo>
                    <a:pt x="1140" y="0"/>
                  </a:moveTo>
                  <a:cubicBezTo>
                    <a:pt x="1136" y="0"/>
                    <a:pt x="1131" y="0"/>
                    <a:pt x="1126" y="0"/>
                  </a:cubicBezTo>
                  <a:lnTo>
                    <a:pt x="374" y="23"/>
                  </a:lnTo>
                  <a:cubicBezTo>
                    <a:pt x="165" y="30"/>
                    <a:pt x="1" y="205"/>
                    <a:pt x="7" y="413"/>
                  </a:cubicBezTo>
                  <a:cubicBezTo>
                    <a:pt x="14" y="617"/>
                    <a:pt x="183" y="779"/>
                    <a:pt x="386" y="779"/>
                  </a:cubicBezTo>
                  <a:cubicBezTo>
                    <a:pt x="390" y="779"/>
                    <a:pt x="394" y="779"/>
                    <a:pt x="397" y="779"/>
                  </a:cubicBezTo>
                  <a:lnTo>
                    <a:pt x="1149" y="755"/>
                  </a:lnTo>
                  <a:cubicBezTo>
                    <a:pt x="1358" y="749"/>
                    <a:pt x="1523" y="574"/>
                    <a:pt x="1516" y="366"/>
                  </a:cubicBezTo>
                  <a:cubicBezTo>
                    <a:pt x="1510" y="162"/>
                    <a:pt x="1343" y="0"/>
                    <a:pt x="114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72"/>
            <p:cNvSpPr/>
            <p:nvPr/>
          </p:nvSpPr>
          <p:spPr>
            <a:xfrm>
              <a:off x="1869025" y="4392144"/>
              <a:ext cx="13774" cy="26160"/>
            </a:xfrm>
            <a:custGeom>
              <a:avLst/>
              <a:gdLst/>
              <a:ahLst/>
              <a:cxnLst/>
              <a:rect l="l" t="t" r="r" b="b"/>
              <a:pathLst>
                <a:path w="794" h="1508" extrusionOk="0">
                  <a:moveTo>
                    <a:pt x="407" y="0"/>
                  </a:moveTo>
                  <a:cubicBezTo>
                    <a:pt x="204" y="0"/>
                    <a:pt x="37" y="161"/>
                    <a:pt x="31" y="366"/>
                  </a:cubicBezTo>
                  <a:lnTo>
                    <a:pt x="8" y="1118"/>
                  </a:lnTo>
                  <a:cubicBezTo>
                    <a:pt x="0" y="1327"/>
                    <a:pt x="164" y="1502"/>
                    <a:pt x="373" y="1508"/>
                  </a:cubicBezTo>
                  <a:cubicBezTo>
                    <a:pt x="377" y="1508"/>
                    <a:pt x="380" y="1508"/>
                    <a:pt x="384" y="1508"/>
                  </a:cubicBezTo>
                  <a:cubicBezTo>
                    <a:pt x="588" y="1508"/>
                    <a:pt x="756" y="1347"/>
                    <a:pt x="762" y="1142"/>
                  </a:cubicBezTo>
                  <a:lnTo>
                    <a:pt x="786" y="389"/>
                  </a:lnTo>
                  <a:cubicBezTo>
                    <a:pt x="793" y="181"/>
                    <a:pt x="629" y="6"/>
                    <a:pt x="421" y="0"/>
                  </a:cubicBezTo>
                  <a:cubicBezTo>
                    <a:pt x="416" y="0"/>
                    <a:pt x="411" y="0"/>
                    <a:pt x="40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72"/>
            <p:cNvSpPr/>
            <p:nvPr/>
          </p:nvSpPr>
          <p:spPr>
            <a:xfrm>
              <a:off x="1943117" y="4421358"/>
              <a:ext cx="26386" cy="13531"/>
            </a:xfrm>
            <a:custGeom>
              <a:avLst/>
              <a:gdLst/>
              <a:ahLst/>
              <a:cxnLst/>
              <a:rect l="l" t="t" r="r" b="b"/>
              <a:pathLst>
                <a:path w="1521" h="780" extrusionOk="0">
                  <a:moveTo>
                    <a:pt x="1138" y="1"/>
                  </a:moveTo>
                  <a:cubicBezTo>
                    <a:pt x="1134" y="1"/>
                    <a:pt x="1129" y="1"/>
                    <a:pt x="1124" y="1"/>
                  </a:cubicBezTo>
                  <a:lnTo>
                    <a:pt x="373" y="23"/>
                  </a:lnTo>
                  <a:cubicBezTo>
                    <a:pt x="164" y="31"/>
                    <a:pt x="0" y="205"/>
                    <a:pt x="6" y="414"/>
                  </a:cubicBezTo>
                  <a:cubicBezTo>
                    <a:pt x="12" y="618"/>
                    <a:pt x="179" y="779"/>
                    <a:pt x="382" y="779"/>
                  </a:cubicBezTo>
                  <a:cubicBezTo>
                    <a:pt x="386" y="779"/>
                    <a:pt x="391" y="779"/>
                    <a:pt x="395" y="779"/>
                  </a:cubicBezTo>
                  <a:lnTo>
                    <a:pt x="1148" y="755"/>
                  </a:lnTo>
                  <a:cubicBezTo>
                    <a:pt x="1357" y="749"/>
                    <a:pt x="1521" y="575"/>
                    <a:pt x="1515" y="366"/>
                  </a:cubicBezTo>
                  <a:cubicBezTo>
                    <a:pt x="1508" y="162"/>
                    <a:pt x="1341" y="1"/>
                    <a:pt x="1138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72"/>
            <p:cNvSpPr/>
            <p:nvPr/>
          </p:nvSpPr>
          <p:spPr>
            <a:xfrm>
              <a:off x="1960135" y="4513820"/>
              <a:ext cx="145875" cy="67256"/>
            </a:xfrm>
            <a:custGeom>
              <a:avLst/>
              <a:gdLst/>
              <a:ahLst/>
              <a:cxnLst/>
              <a:rect l="l" t="t" r="r" b="b"/>
              <a:pathLst>
                <a:path w="8409" h="3877" extrusionOk="0">
                  <a:moveTo>
                    <a:pt x="7477" y="1"/>
                  </a:moveTo>
                  <a:cubicBezTo>
                    <a:pt x="6057" y="1"/>
                    <a:pt x="5546" y="1060"/>
                    <a:pt x="5162" y="1858"/>
                  </a:cubicBezTo>
                  <a:cubicBezTo>
                    <a:pt x="4843" y="2518"/>
                    <a:pt x="4630" y="2960"/>
                    <a:pt x="4097" y="2960"/>
                  </a:cubicBezTo>
                  <a:cubicBezTo>
                    <a:pt x="3906" y="2960"/>
                    <a:pt x="3674" y="2903"/>
                    <a:pt x="3381" y="2780"/>
                  </a:cubicBezTo>
                  <a:cubicBezTo>
                    <a:pt x="2796" y="2532"/>
                    <a:pt x="2266" y="2408"/>
                    <a:pt x="1796" y="2408"/>
                  </a:cubicBezTo>
                  <a:cubicBezTo>
                    <a:pt x="1439" y="2408"/>
                    <a:pt x="1117" y="2479"/>
                    <a:pt x="831" y="2622"/>
                  </a:cubicBezTo>
                  <a:cubicBezTo>
                    <a:pt x="301" y="2885"/>
                    <a:pt x="106" y="3300"/>
                    <a:pt x="85" y="3346"/>
                  </a:cubicBezTo>
                  <a:cubicBezTo>
                    <a:pt x="0" y="3537"/>
                    <a:pt x="88" y="3760"/>
                    <a:pt x="279" y="3844"/>
                  </a:cubicBezTo>
                  <a:cubicBezTo>
                    <a:pt x="329" y="3866"/>
                    <a:pt x="381" y="3877"/>
                    <a:pt x="432" y="3877"/>
                  </a:cubicBezTo>
                  <a:cubicBezTo>
                    <a:pt x="577" y="3877"/>
                    <a:pt x="714" y="3793"/>
                    <a:pt x="777" y="3652"/>
                  </a:cubicBezTo>
                  <a:cubicBezTo>
                    <a:pt x="779" y="3644"/>
                    <a:pt x="1003" y="3164"/>
                    <a:pt x="1795" y="3164"/>
                  </a:cubicBezTo>
                  <a:cubicBezTo>
                    <a:pt x="2121" y="3164"/>
                    <a:pt x="2544" y="3246"/>
                    <a:pt x="3088" y="3476"/>
                  </a:cubicBezTo>
                  <a:cubicBezTo>
                    <a:pt x="3488" y="3645"/>
                    <a:pt x="3826" y="3718"/>
                    <a:pt x="4115" y="3718"/>
                  </a:cubicBezTo>
                  <a:cubicBezTo>
                    <a:pt x="5065" y="3718"/>
                    <a:pt x="5482" y="2929"/>
                    <a:pt x="5841" y="2186"/>
                  </a:cubicBezTo>
                  <a:cubicBezTo>
                    <a:pt x="6220" y="1400"/>
                    <a:pt x="6530" y="757"/>
                    <a:pt x="7472" y="757"/>
                  </a:cubicBezTo>
                  <a:cubicBezTo>
                    <a:pt x="7613" y="757"/>
                    <a:pt x="7767" y="771"/>
                    <a:pt x="7937" y="801"/>
                  </a:cubicBezTo>
                  <a:cubicBezTo>
                    <a:pt x="7959" y="805"/>
                    <a:pt x="7980" y="806"/>
                    <a:pt x="8000" y="806"/>
                  </a:cubicBezTo>
                  <a:cubicBezTo>
                    <a:pt x="8180" y="806"/>
                    <a:pt x="8341" y="677"/>
                    <a:pt x="8373" y="494"/>
                  </a:cubicBezTo>
                  <a:cubicBezTo>
                    <a:pt x="8409" y="288"/>
                    <a:pt x="8273" y="93"/>
                    <a:pt x="8069" y="56"/>
                  </a:cubicBezTo>
                  <a:lnTo>
                    <a:pt x="8070" y="56"/>
                  </a:lnTo>
                  <a:cubicBezTo>
                    <a:pt x="7856" y="18"/>
                    <a:pt x="7659" y="1"/>
                    <a:pt x="747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72"/>
            <p:cNvSpPr/>
            <p:nvPr/>
          </p:nvSpPr>
          <p:spPr>
            <a:xfrm>
              <a:off x="1882626" y="4361526"/>
              <a:ext cx="75427" cy="144748"/>
            </a:xfrm>
            <a:custGeom>
              <a:avLst/>
              <a:gdLst/>
              <a:ahLst/>
              <a:cxnLst/>
              <a:rect l="l" t="t" r="r" b="b"/>
              <a:pathLst>
                <a:path w="4348" h="8344" extrusionOk="0">
                  <a:moveTo>
                    <a:pt x="3644" y="1"/>
                  </a:moveTo>
                  <a:cubicBezTo>
                    <a:pt x="3622" y="1"/>
                    <a:pt x="3600" y="2"/>
                    <a:pt x="3578" y="6"/>
                  </a:cubicBezTo>
                  <a:lnTo>
                    <a:pt x="3577" y="6"/>
                  </a:lnTo>
                  <a:cubicBezTo>
                    <a:pt x="3371" y="43"/>
                    <a:pt x="3235" y="239"/>
                    <a:pt x="3271" y="444"/>
                  </a:cubicBezTo>
                  <a:cubicBezTo>
                    <a:pt x="3642" y="2548"/>
                    <a:pt x="1461" y="2257"/>
                    <a:pt x="625" y="3416"/>
                  </a:cubicBezTo>
                  <a:cubicBezTo>
                    <a:pt x="276" y="3900"/>
                    <a:pt x="267" y="4516"/>
                    <a:pt x="597" y="5294"/>
                  </a:cubicBezTo>
                  <a:cubicBezTo>
                    <a:pt x="1360" y="7099"/>
                    <a:pt x="474" y="7578"/>
                    <a:pt x="416" y="7606"/>
                  </a:cubicBezTo>
                  <a:cubicBezTo>
                    <a:pt x="376" y="7626"/>
                    <a:pt x="0" y="7797"/>
                    <a:pt x="130" y="8085"/>
                  </a:cubicBezTo>
                  <a:cubicBezTo>
                    <a:pt x="223" y="8293"/>
                    <a:pt x="376" y="8343"/>
                    <a:pt x="504" y="8343"/>
                  </a:cubicBezTo>
                  <a:cubicBezTo>
                    <a:pt x="627" y="8343"/>
                    <a:pt x="726" y="8297"/>
                    <a:pt x="726" y="8297"/>
                  </a:cubicBezTo>
                  <a:cubicBezTo>
                    <a:pt x="1153" y="8109"/>
                    <a:pt x="2222" y="7196"/>
                    <a:pt x="1293" y="5000"/>
                  </a:cubicBezTo>
                  <a:cubicBezTo>
                    <a:pt x="825" y="3891"/>
                    <a:pt x="1288" y="3668"/>
                    <a:pt x="2214" y="3222"/>
                  </a:cubicBezTo>
                  <a:cubicBezTo>
                    <a:pt x="3115" y="2787"/>
                    <a:pt x="4348" y="2192"/>
                    <a:pt x="4017" y="313"/>
                  </a:cubicBezTo>
                  <a:cubicBezTo>
                    <a:pt x="3983" y="130"/>
                    <a:pt x="3824" y="1"/>
                    <a:pt x="3644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72"/>
            <p:cNvSpPr/>
            <p:nvPr/>
          </p:nvSpPr>
          <p:spPr>
            <a:xfrm>
              <a:off x="1813253" y="4478119"/>
              <a:ext cx="177031" cy="174342"/>
            </a:xfrm>
            <a:custGeom>
              <a:avLst/>
              <a:gdLst/>
              <a:ahLst/>
              <a:cxnLst/>
              <a:rect l="l" t="t" r="r" b="b"/>
              <a:pathLst>
                <a:path w="10205" h="10050" extrusionOk="0">
                  <a:moveTo>
                    <a:pt x="854" y="1"/>
                  </a:moveTo>
                  <a:cubicBezTo>
                    <a:pt x="655" y="1"/>
                    <a:pt x="457" y="76"/>
                    <a:pt x="305" y="228"/>
                  </a:cubicBezTo>
                  <a:cubicBezTo>
                    <a:pt x="1" y="532"/>
                    <a:pt x="2" y="1027"/>
                    <a:pt x="308" y="1330"/>
                  </a:cubicBezTo>
                  <a:lnTo>
                    <a:pt x="8798" y="9820"/>
                  </a:lnTo>
                  <a:cubicBezTo>
                    <a:pt x="8950" y="9973"/>
                    <a:pt x="9150" y="10050"/>
                    <a:pt x="9350" y="10050"/>
                  </a:cubicBezTo>
                  <a:cubicBezTo>
                    <a:pt x="9549" y="10050"/>
                    <a:pt x="9748" y="9974"/>
                    <a:pt x="9900" y="9823"/>
                  </a:cubicBezTo>
                  <a:cubicBezTo>
                    <a:pt x="10204" y="9519"/>
                    <a:pt x="10203" y="9024"/>
                    <a:pt x="9897" y="8721"/>
                  </a:cubicBezTo>
                  <a:cubicBezTo>
                    <a:pt x="9082" y="7907"/>
                    <a:pt x="2234" y="1060"/>
                    <a:pt x="1407" y="231"/>
                  </a:cubicBezTo>
                  <a:cubicBezTo>
                    <a:pt x="1254" y="78"/>
                    <a:pt x="1054" y="1"/>
                    <a:pt x="854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72"/>
            <p:cNvSpPr/>
            <p:nvPr/>
          </p:nvSpPr>
          <p:spPr>
            <a:xfrm>
              <a:off x="1878896" y="4543918"/>
              <a:ext cx="111406" cy="108543"/>
            </a:xfrm>
            <a:custGeom>
              <a:avLst/>
              <a:gdLst/>
              <a:ahLst/>
              <a:cxnLst/>
              <a:rect l="l" t="t" r="r" b="b"/>
              <a:pathLst>
                <a:path w="6422" h="6257" extrusionOk="0">
                  <a:moveTo>
                    <a:pt x="1186" y="1"/>
                  </a:moveTo>
                  <a:cubicBezTo>
                    <a:pt x="768" y="311"/>
                    <a:pt x="372" y="648"/>
                    <a:pt x="1" y="1010"/>
                  </a:cubicBezTo>
                  <a:lnTo>
                    <a:pt x="5014" y="6027"/>
                  </a:lnTo>
                  <a:cubicBezTo>
                    <a:pt x="5166" y="6180"/>
                    <a:pt x="5366" y="6257"/>
                    <a:pt x="5567" y="6257"/>
                  </a:cubicBezTo>
                  <a:cubicBezTo>
                    <a:pt x="5766" y="6257"/>
                    <a:pt x="5964" y="6181"/>
                    <a:pt x="6116" y="6030"/>
                  </a:cubicBezTo>
                  <a:cubicBezTo>
                    <a:pt x="6422" y="5726"/>
                    <a:pt x="6420" y="5231"/>
                    <a:pt x="6113" y="4928"/>
                  </a:cubicBezTo>
                  <a:lnTo>
                    <a:pt x="1186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72"/>
            <p:cNvSpPr/>
            <p:nvPr/>
          </p:nvSpPr>
          <p:spPr>
            <a:xfrm>
              <a:off x="1813201" y="4478205"/>
              <a:ext cx="39049" cy="38199"/>
            </a:xfrm>
            <a:custGeom>
              <a:avLst/>
              <a:gdLst/>
              <a:ahLst/>
              <a:cxnLst/>
              <a:rect l="l" t="t" r="r" b="b"/>
              <a:pathLst>
                <a:path w="2251" h="2202" extrusionOk="0">
                  <a:moveTo>
                    <a:pt x="862" y="0"/>
                  </a:moveTo>
                  <a:cubicBezTo>
                    <a:pt x="710" y="0"/>
                    <a:pt x="557" y="44"/>
                    <a:pt x="424" y="135"/>
                  </a:cubicBezTo>
                  <a:cubicBezTo>
                    <a:pt x="116" y="345"/>
                    <a:pt x="1" y="745"/>
                    <a:pt x="150" y="1086"/>
                  </a:cubicBezTo>
                  <a:cubicBezTo>
                    <a:pt x="228" y="1262"/>
                    <a:pt x="226" y="1238"/>
                    <a:pt x="1189" y="2201"/>
                  </a:cubicBezTo>
                  <a:lnTo>
                    <a:pt x="1212" y="2157"/>
                  </a:lnTo>
                  <a:cubicBezTo>
                    <a:pt x="983" y="1634"/>
                    <a:pt x="1375" y="1070"/>
                    <a:pt x="1918" y="1070"/>
                  </a:cubicBezTo>
                  <a:cubicBezTo>
                    <a:pt x="1959" y="1070"/>
                    <a:pt x="2002" y="1073"/>
                    <a:pt x="2045" y="1080"/>
                  </a:cubicBezTo>
                  <a:cubicBezTo>
                    <a:pt x="2045" y="1080"/>
                    <a:pt x="2056" y="1081"/>
                    <a:pt x="2073" y="1081"/>
                  </a:cubicBezTo>
                  <a:cubicBezTo>
                    <a:pt x="2131" y="1081"/>
                    <a:pt x="2251" y="1067"/>
                    <a:pt x="2116" y="933"/>
                  </a:cubicBezTo>
                  <a:lnTo>
                    <a:pt x="1411" y="227"/>
                  </a:lnTo>
                  <a:cubicBezTo>
                    <a:pt x="1261" y="77"/>
                    <a:pt x="1062" y="0"/>
                    <a:pt x="86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" name="Google Shape;1000;p72"/>
          <p:cNvGrpSpPr/>
          <p:nvPr/>
        </p:nvGrpSpPr>
        <p:grpSpPr>
          <a:xfrm>
            <a:off x="2114395" y="3869106"/>
            <a:ext cx="310989" cy="409071"/>
            <a:chOff x="2228657" y="4375231"/>
            <a:chExt cx="310989" cy="409071"/>
          </a:xfrm>
        </p:grpSpPr>
        <p:sp>
          <p:nvSpPr>
            <p:cNvPr id="1001" name="Google Shape;1001;p72"/>
            <p:cNvSpPr/>
            <p:nvPr/>
          </p:nvSpPr>
          <p:spPr>
            <a:xfrm>
              <a:off x="2228657" y="4488718"/>
              <a:ext cx="310989" cy="295584"/>
            </a:xfrm>
            <a:custGeom>
              <a:avLst/>
              <a:gdLst/>
              <a:ahLst/>
              <a:cxnLst/>
              <a:rect l="l" t="t" r="r" b="b"/>
              <a:pathLst>
                <a:path w="17927" h="17039" extrusionOk="0">
                  <a:moveTo>
                    <a:pt x="2603" y="0"/>
                  </a:moveTo>
                  <a:cubicBezTo>
                    <a:pt x="2335" y="0"/>
                    <a:pt x="2109" y="200"/>
                    <a:pt x="2074" y="467"/>
                  </a:cubicBezTo>
                  <a:lnTo>
                    <a:pt x="41" y="16438"/>
                  </a:lnTo>
                  <a:cubicBezTo>
                    <a:pt x="0" y="16757"/>
                    <a:pt x="249" y="17037"/>
                    <a:pt x="570" y="17039"/>
                  </a:cubicBezTo>
                  <a:lnTo>
                    <a:pt x="17358" y="17039"/>
                  </a:lnTo>
                  <a:cubicBezTo>
                    <a:pt x="17679" y="17037"/>
                    <a:pt x="17926" y="16757"/>
                    <a:pt x="17886" y="16438"/>
                  </a:cubicBezTo>
                  <a:cubicBezTo>
                    <a:pt x="17685" y="14859"/>
                    <a:pt x="16045" y="1972"/>
                    <a:pt x="15852" y="467"/>
                  </a:cubicBezTo>
                  <a:cubicBezTo>
                    <a:pt x="15820" y="200"/>
                    <a:pt x="15593" y="0"/>
                    <a:pt x="15325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72"/>
            <p:cNvSpPr/>
            <p:nvPr/>
          </p:nvSpPr>
          <p:spPr>
            <a:xfrm>
              <a:off x="2228657" y="4488735"/>
              <a:ext cx="240714" cy="295567"/>
            </a:xfrm>
            <a:custGeom>
              <a:avLst/>
              <a:gdLst/>
              <a:ahLst/>
              <a:cxnLst/>
              <a:rect l="l" t="t" r="r" b="b"/>
              <a:pathLst>
                <a:path w="13876" h="17038" extrusionOk="0">
                  <a:moveTo>
                    <a:pt x="2600" y="1"/>
                  </a:moveTo>
                  <a:cubicBezTo>
                    <a:pt x="2333" y="1"/>
                    <a:pt x="2108" y="200"/>
                    <a:pt x="2074" y="466"/>
                  </a:cubicBezTo>
                  <a:lnTo>
                    <a:pt x="41" y="16438"/>
                  </a:lnTo>
                  <a:cubicBezTo>
                    <a:pt x="0" y="16756"/>
                    <a:pt x="249" y="17038"/>
                    <a:pt x="570" y="17038"/>
                  </a:cubicBezTo>
                  <a:lnTo>
                    <a:pt x="13876" y="17038"/>
                  </a:lnTo>
                  <a:cubicBezTo>
                    <a:pt x="6492" y="15073"/>
                    <a:pt x="2981" y="6606"/>
                    <a:pt x="6772" y="1"/>
                  </a:cubicBezTo>
                  <a:lnTo>
                    <a:pt x="2603" y="1"/>
                  </a:lnTo>
                  <a:cubicBezTo>
                    <a:pt x="2602" y="1"/>
                    <a:pt x="2601" y="1"/>
                    <a:pt x="260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72"/>
            <p:cNvSpPr/>
            <p:nvPr/>
          </p:nvSpPr>
          <p:spPr>
            <a:xfrm>
              <a:off x="2240470" y="4636484"/>
              <a:ext cx="287379" cy="50186"/>
            </a:xfrm>
            <a:custGeom>
              <a:avLst/>
              <a:gdLst/>
              <a:ahLst/>
              <a:cxnLst/>
              <a:rect l="l" t="t" r="r" b="b"/>
              <a:pathLst>
                <a:path w="16566" h="2893" extrusionOk="0">
                  <a:moveTo>
                    <a:pt x="369" y="1"/>
                  </a:moveTo>
                  <a:lnTo>
                    <a:pt x="1" y="2893"/>
                  </a:lnTo>
                  <a:lnTo>
                    <a:pt x="16565" y="2893"/>
                  </a:lnTo>
                  <a:lnTo>
                    <a:pt x="16197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72"/>
            <p:cNvSpPr/>
            <p:nvPr/>
          </p:nvSpPr>
          <p:spPr>
            <a:xfrm>
              <a:off x="2240470" y="4636484"/>
              <a:ext cx="104085" cy="50186"/>
            </a:xfrm>
            <a:custGeom>
              <a:avLst/>
              <a:gdLst/>
              <a:ahLst/>
              <a:cxnLst/>
              <a:rect l="l" t="t" r="r" b="b"/>
              <a:pathLst>
                <a:path w="6000" h="2893" extrusionOk="0">
                  <a:moveTo>
                    <a:pt x="369" y="1"/>
                  </a:moveTo>
                  <a:lnTo>
                    <a:pt x="1" y="2893"/>
                  </a:lnTo>
                  <a:lnTo>
                    <a:pt x="6000" y="2893"/>
                  </a:lnTo>
                  <a:cubicBezTo>
                    <a:pt x="5497" y="1983"/>
                    <a:pt x="5119" y="1011"/>
                    <a:pt x="487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72"/>
            <p:cNvSpPr/>
            <p:nvPr/>
          </p:nvSpPr>
          <p:spPr>
            <a:xfrm>
              <a:off x="2246871" y="4586332"/>
              <a:ext cx="274594" cy="50169"/>
            </a:xfrm>
            <a:custGeom>
              <a:avLst/>
              <a:gdLst/>
              <a:ahLst/>
              <a:cxnLst/>
              <a:rect l="l" t="t" r="r" b="b"/>
              <a:pathLst>
                <a:path w="15829" h="2892" extrusionOk="0">
                  <a:moveTo>
                    <a:pt x="368" y="1"/>
                  </a:moveTo>
                  <a:lnTo>
                    <a:pt x="0" y="2892"/>
                  </a:lnTo>
                  <a:lnTo>
                    <a:pt x="15828" y="2892"/>
                  </a:lnTo>
                  <a:lnTo>
                    <a:pt x="15460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72"/>
            <p:cNvSpPr/>
            <p:nvPr/>
          </p:nvSpPr>
          <p:spPr>
            <a:xfrm>
              <a:off x="2246871" y="4586332"/>
              <a:ext cx="78220" cy="50169"/>
            </a:xfrm>
            <a:custGeom>
              <a:avLst/>
              <a:gdLst/>
              <a:ahLst/>
              <a:cxnLst/>
              <a:rect l="l" t="t" r="r" b="b"/>
              <a:pathLst>
                <a:path w="4509" h="2892" extrusionOk="0">
                  <a:moveTo>
                    <a:pt x="368" y="1"/>
                  </a:moveTo>
                  <a:cubicBezTo>
                    <a:pt x="361" y="59"/>
                    <a:pt x="7" y="2836"/>
                    <a:pt x="0" y="2892"/>
                  </a:cubicBezTo>
                  <a:lnTo>
                    <a:pt x="4508" y="2892"/>
                  </a:lnTo>
                  <a:cubicBezTo>
                    <a:pt x="4280" y="1946"/>
                    <a:pt x="4171" y="974"/>
                    <a:pt x="4186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72"/>
            <p:cNvSpPr/>
            <p:nvPr/>
          </p:nvSpPr>
          <p:spPr>
            <a:xfrm>
              <a:off x="2307744" y="4375231"/>
              <a:ext cx="152814" cy="149622"/>
            </a:xfrm>
            <a:custGeom>
              <a:avLst/>
              <a:gdLst/>
              <a:ahLst/>
              <a:cxnLst/>
              <a:rect l="l" t="t" r="r" b="b"/>
              <a:pathLst>
                <a:path w="8809" h="8625" extrusionOk="0">
                  <a:moveTo>
                    <a:pt x="3929" y="0"/>
                  </a:moveTo>
                  <a:cubicBezTo>
                    <a:pt x="1763" y="0"/>
                    <a:pt x="0" y="1763"/>
                    <a:pt x="0" y="3929"/>
                  </a:cubicBezTo>
                  <a:lnTo>
                    <a:pt x="0" y="8239"/>
                  </a:lnTo>
                  <a:cubicBezTo>
                    <a:pt x="0" y="8452"/>
                    <a:pt x="173" y="8625"/>
                    <a:pt x="385" y="8625"/>
                  </a:cubicBezTo>
                  <a:cubicBezTo>
                    <a:pt x="598" y="8625"/>
                    <a:pt x="771" y="8452"/>
                    <a:pt x="771" y="8239"/>
                  </a:cubicBezTo>
                  <a:lnTo>
                    <a:pt x="771" y="3929"/>
                  </a:lnTo>
                  <a:cubicBezTo>
                    <a:pt x="771" y="2187"/>
                    <a:pt x="2187" y="771"/>
                    <a:pt x="3929" y="771"/>
                  </a:cubicBezTo>
                  <a:lnTo>
                    <a:pt x="4880" y="771"/>
                  </a:lnTo>
                  <a:cubicBezTo>
                    <a:pt x="6621" y="771"/>
                    <a:pt x="8037" y="2187"/>
                    <a:pt x="8037" y="3929"/>
                  </a:cubicBezTo>
                  <a:lnTo>
                    <a:pt x="8037" y="8239"/>
                  </a:lnTo>
                  <a:cubicBezTo>
                    <a:pt x="8037" y="8452"/>
                    <a:pt x="8210" y="8625"/>
                    <a:pt x="8424" y="8625"/>
                  </a:cubicBezTo>
                  <a:cubicBezTo>
                    <a:pt x="8637" y="8625"/>
                    <a:pt x="8808" y="8452"/>
                    <a:pt x="8808" y="8239"/>
                  </a:cubicBezTo>
                  <a:lnTo>
                    <a:pt x="8808" y="3929"/>
                  </a:lnTo>
                  <a:cubicBezTo>
                    <a:pt x="8808" y="1763"/>
                    <a:pt x="7046" y="0"/>
                    <a:pt x="488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8" name="Google Shape;1008;p72"/>
          <p:cNvGrpSpPr/>
          <p:nvPr/>
        </p:nvGrpSpPr>
        <p:grpSpPr>
          <a:xfrm>
            <a:off x="2666747" y="3869098"/>
            <a:ext cx="312047" cy="409089"/>
            <a:chOff x="2636375" y="4372247"/>
            <a:chExt cx="312047" cy="409089"/>
          </a:xfrm>
        </p:grpSpPr>
        <p:sp>
          <p:nvSpPr>
            <p:cNvPr id="1009" name="Google Shape;1009;p72"/>
            <p:cNvSpPr/>
            <p:nvPr/>
          </p:nvSpPr>
          <p:spPr>
            <a:xfrm>
              <a:off x="2800985" y="4372247"/>
              <a:ext cx="147436" cy="147419"/>
            </a:xfrm>
            <a:custGeom>
              <a:avLst/>
              <a:gdLst/>
              <a:ahLst/>
              <a:cxnLst/>
              <a:rect l="l" t="t" r="r" b="b"/>
              <a:pathLst>
                <a:path w="8499" h="8498" extrusionOk="0">
                  <a:moveTo>
                    <a:pt x="4249" y="3219"/>
                  </a:moveTo>
                  <a:cubicBezTo>
                    <a:pt x="4382" y="3219"/>
                    <a:pt x="4515" y="3244"/>
                    <a:pt x="4643" y="3297"/>
                  </a:cubicBezTo>
                  <a:cubicBezTo>
                    <a:pt x="5027" y="3457"/>
                    <a:pt x="5279" y="3832"/>
                    <a:pt x="5279" y="4248"/>
                  </a:cubicBezTo>
                  <a:cubicBezTo>
                    <a:pt x="5279" y="4818"/>
                    <a:pt x="4817" y="5278"/>
                    <a:pt x="4249" y="5278"/>
                  </a:cubicBezTo>
                  <a:cubicBezTo>
                    <a:pt x="3832" y="5278"/>
                    <a:pt x="3456" y="5028"/>
                    <a:pt x="3297" y="4643"/>
                  </a:cubicBezTo>
                  <a:cubicBezTo>
                    <a:pt x="3137" y="4257"/>
                    <a:pt x="3226" y="3814"/>
                    <a:pt x="3520" y="3521"/>
                  </a:cubicBezTo>
                  <a:cubicBezTo>
                    <a:pt x="3718" y="3323"/>
                    <a:pt x="3981" y="3219"/>
                    <a:pt x="4249" y="3219"/>
                  </a:cubicBezTo>
                  <a:close/>
                  <a:moveTo>
                    <a:pt x="4200" y="1"/>
                  </a:moveTo>
                  <a:cubicBezTo>
                    <a:pt x="3802" y="1"/>
                    <a:pt x="3480" y="325"/>
                    <a:pt x="3480" y="724"/>
                  </a:cubicBezTo>
                  <a:lnTo>
                    <a:pt x="3480" y="2394"/>
                  </a:lnTo>
                  <a:lnTo>
                    <a:pt x="2299" y="1213"/>
                  </a:lnTo>
                  <a:cubicBezTo>
                    <a:pt x="2158" y="1071"/>
                    <a:pt x="1973" y="1001"/>
                    <a:pt x="1788" y="1001"/>
                  </a:cubicBezTo>
                  <a:cubicBezTo>
                    <a:pt x="1603" y="1001"/>
                    <a:pt x="1417" y="1071"/>
                    <a:pt x="1276" y="1213"/>
                  </a:cubicBezTo>
                  <a:lnTo>
                    <a:pt x="1212" y="1277"/>
                  </a:lnTo>
                  <a:cubicBezTo>
                    <a:pt x="929" y="1559"/>
                    <a:pt x="929" y="2018"/>
                    <a:pt x="1212" y="2300"/>
                  </a:cubicBezTo>
                  <a:lnTo>
                    <a:pt x="2393" y="3480"/>
                  </a:lnTo>
                  <a:lnTo>
                    <a:pt x="723" y="3480"/>
                  </a:lnTo>
                  <a:cubicBezTo>
                    <a:pt x="324" y="3480"/>
                    <a:pt x="0" y="3804"/>
                    <a:pt x="0" y="4204"/>
                  </a:cubicBezTo>
                  <a:lnTo>
                    <a:pt x="0" y="4294"/>
                  </a:lnTo>
                  <a:cubicBezTo>
                    <a:pt x="0" y="4694"/>
                    <a:pt x="324" y="5018"/>
                    <a:pt x="723" y="5018"/>
                  </a:cubicBezTo>
                  <a:lnTo>
                    <a:pt x="2393" y="5018"/>
                  </a:lnTo>
                  <a:lnTo>
                    <a:pt x="1212" y="6198"/>
                  </a:lnTo>
                  <a:cubicBezTo>
                    <a:pt x="929" y="6480"/>
                    <a:pt x="929" y="6939"/>
                    <a:pt x="1212" y="7221"/>
                  </a:cubicBezTo>
                  <a:lnTo>
                    <a:pt x="1276" y="7285"/>
                  </a:lnTo>
                  <a:cubicBezTo>
                    <a:pt x="1417" y="7427"/>
                    <a:pt x="1603" y="7497"/>
                    <a:pt x="1788" y="7497"/>
                  </a:cubicBezTo>
                  <a:cubicBezTo>
                    <a:pt x="1973" y="7497"/>
                    <a:pt x="2158" y="7427"/>
                    <a:pt x="2299" y="7285"/>
                  </a:cubicBezTo>
                  <a:lnTo>
                    <a:pt x="3480" y="6104"/>
                  </a:lnTo>
                  <a:lnTo>
                    <a:pt x="3480" y="7774"/>
                  </a:lnTo>
                  <a:cubicBezTo>
                    <a:pt x="3480" y="8174"/>
                    <a:pt x="3803" y="8497"/>
                    <a:pt x="4203" y="8497"/>
                  </a:cubicBezTo>
                  <a:lnTo>
                    <a:pt x="4294" y="8497"/>
                  </a:lnTo>
                  <a:cubicBezTo>
                    <a:pt x="4693" y="8497"/>
                    <a:pt x="5017" y="8174"/>
                    <a:pt x="5017" y="7774"/>
                  </a:cubicBezTo>
                  <a:lnTo>
                    <a:pt x="5017" y="6104"/>
                  </a:lnTo>
                  <a:lnTo>
                    <a:pt x="6198" y="7285"/>
                  </a:lnTo>
                  <a:cubicBezTo>
                    <a:pt x="6339" y="7427"/>
                    <a:pt x="6524" y="7497"/>
                    <a:pt x="6709" y="7497"/>
                  </a:cubicBezTo>
                  <a:cubicBezTo>
                    <a:pt x="6894" y="7497"/>
                    <a:pt x="7080" y="7427"/>
                    <a:pt x="7220" y="7285"/>
                  </a:cubicBezTo>
                  <a:lnTo>
                    <a:pt x="7285" y="7221"/>
                  </a:lnTo>
                  <a:cubicBezTo>
                    <a:pt x="7568" y="6939"/>
                    <a:pt x="7568" y="6480"/>
                    <a:pt x="7285" y="6198"/>
                  </a:cubicBezTo>
                  <a:lnTo>
                    <a:pt x="6104" y="5018"/>
                  </a:lnTo>
                  <a:lnTo>
                    <a:pt x="7773" y="5018"/>
                  </a:lnTo>
                  <a:cubicBezTo>
                    <a:pt x="8173" y="5018"/>
                    <a:pt x="8497" y="4694"/>
                    <a:pt x="8498" y="4294"/>
                  </a:cubicBezTo>
                  <a:lnTo>
                    <a:pt x="8498" y="4204"/>
                  </a:lnTo>
                  <a:cubicBezTo>
                    <a:pt x="8498" y="3804"/>
                    <a:pt x="8173" y="3480"/>
                    <a:pt x="7773" y="3480"/>
                  </a:cubicBezTo>
                  <a:lnTo>
                    <a:pt x="6104" y="3480"/>
                  </a:lnTo>
                  <a:lnTo>
                    <a:pt x="7285" y="2300"/>
                  </a:lnTo>
                  <a:cubicBezTo>
                    <a:pt x="7568" y="2017"/>
                    <a:pt x="7568" y="1559"/>
                    <a:pt x="7285" y="1277"/>
                  </a:cubicBezTo>
                  <a:lnTo>
                    <a:pt x="7220" y="1213"/>
                  </a:lnTo>
                  <a:cubicBezTo>
                    <a:pt x="7080" y="1071"/>
                    <a:pt x="6895" y="1001"/>
                    <a:pt x="6710" y="1001"/>
                  </a:cubicBezTo>
                  <a:cubicBezTo>
                    <a:pt x="6525" y="1001"/>
                    <a:pt x="6339" y="1071"/>
                    <a:pt x="6198" y="1213"/>
                  </a:cubicBezTo>
                  <a:lnTo>
                    <a:pt x="5017" y="2394"/>
                  </a:lnTo>
                  <a:lnTo>
                    <a:pt x="5017" y="724"/>
                  </a:lnTo>
                  <a:cubicBezTo>
                    <a:pt x="5017" y="325"/>
                    <a:pt x="4695" y="1"/>
                    <a:pt x="4297" y="1"/>
                  </a:cubicBezTo>
                  <a:cubicBezTo>
                    <a:pt x="4296" y="1"/>
                    <a:pt x="4295" y="1"/>
                    <a:pt x="4294" y="1"/>
                  </a:cubicBezTo>
                  <a:lnTo>
                    <a:pt x="4203" y="1"/>
                  </a:lnTo>
                  <a:cubicBezTo>
                    <a:pt x="4202" y="1"/>
                    <a:pt x="4201" y="1"/>
                    <a:pt x="4200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72"/>
            <p:cNvSpPr/>
            <p:nvPr/>
          </p:nvSpPr>
          <p:spPr>
            <a:xfrm>
              <a:off x="2636375" y="4422329"/>
              <a:ext cx="147419" cy="147402"/>
            </a:xfrm>
            <a:custGeom>
              <a:avLst/>
              <a:gdLst/>
              <a:ahLst/>
              <a:cxnLst/>
              <a:rect l="l" t="t" r="r" b="b"/>
              <a:pathLst>
                <a:path w="8498" h="8497" extrusionOk="0">
                  <a:moveTo>
                    <a:pt x="4249" y="3218"/>
                  </a:moveTo>
                  <a:cubicBezTo>
                    <a:pt x="4517" y="3218"/>
                    <a:pt x="4781" y="3323"/>
                    <a:pt x="4978" y="3520"/>
                  </a:cubicBezTo>
                  <a:cubicBezTo>
                    <a:pt x="5272" y="3814"/>
                    <a:pt x="5360" y="4256"/>
                    <a:pt x="5200" y="4643"/>
                  </a:cubicBezTo>
                  <a:cubicBezTo>
                    <a:pt x="5041" y="5027"/>
                    <a:pt x="4665" y="5278"/>
                    <a:pt x="4249" y="5278"/>
                  </a:cubicBezTo>
                  <a:cubicBezTo>
                    <a:pt x="3680" y="5278"/>
                    <a:pt x="3219" y="4817"/>
                    <a:pt x="3219" y="4247"/>
                  </a:cubicBezTo>
                  <a:cubicBezTo>
                    <a:pt x="3219" y="3832"/>
                    <a:pt x="3469" y="3456"/>
                    <a:pt x="3856" y="3296"/>
                  </a:cubicBezTo>
                  <a:cubicBezTo>
                    <a:pt x="3983" y="3244"/>
                    <a:pt x="4117" y="3218"/>
                    <a:pt x="4249" y="3218"/>
                  </a:cubicBezTo>
                  <a:close/>
                  <a:moveTo>
                    <a:pt x="4204" y="0"/>
                  </a:moveTo>
                  <a:cubicBezTo>
                    <a:pt x="3805" y="0"/>
                    <a:pt x="3480" y="324"/>
                    <a:pt x="3480" y="723"/>
                  </a:cubicBezTo>
                  <a:lnTo>
                    <a:pt x="3480" y="2393"/>
                  </a:lnTo>
                  <a:lnTo>
                    <a:pt x="2301" y="1212"/>
                  </a:lnTo>
                  <a:cubicBezTo>
                    <a:pt x="2159" y="1071"/>
                    <a:pt x="1974" y="1000"/>
                    <a:pt x="1789" y="1000"/>
                  </a:cubicBezTo>
                  <a:cubicBezTo>
                    <a:pt x="1603" y="1000"/>
                    <a:pt x="1418" y="1071"/>
                    <a:pt x="1276" y="1212"/>
                  </a:cubicBezTo>
                  <a:lnTo>
                    <a:pt x="1212" y="1276"/>
                  </a:lnTo>
                  <a:cubicBezTo>
                    <a:pt x="931" y="1558"/>
                    <a:pt x="931" y="2017"/>
                    <a:pt x="1212" y="2299"/>
                  </a:cubicBezTo>
                  <a:lnTo>
                    <a:pt x="2393" y="3480"/>
                  </a:lnTo>
                  <a:lnTo>
                    <a:pt x="725" y="3480"/>
                  </a:lnTo>
                  <a:cubicBezTo>
                    <a:pt x="324" y="3480"/>
                    <a:pt x="0" y="3803"/>
                    <a:pt x="0" y="4203"/>
                  </a:cubicBezTo>
                  <a:lnTo>
                    <a:pt x="0" y="4294"/>
                  </a:lnTo>
                  <a:cubicBezTo>
                    <a:pt x="0" y="4693"/>
                    <a:pt x="324" y="5017"/>
                    <a:pt x="723" y="5017"/>
                  </a:cubicBezTo>
                  <a:lnTo>
                    <a:pt x="2393" y="5017"/>
                  </a:lnTo>
                  <a:lnTo>
                    <a:pt x="1212" y="6197"/>
                  </a:lnTo>
                  <a:cubicBezTo>
                    <a:pt x="931" y="6479"/>
                    <a:pt x="931" y="6937"/>
                    <a:pt x="1212" y="7220"/>
                  </a:cubicBezTo>
                  <a:lnTo>
                    <a:pt x="1276" y="7284"/>
                  </a:lnTo>
                  <a:cubicBezTo>
                    <a:pt x="1418" y="7425"/>
                    <a:pt x="1603" y="7496"/>
                    <a:pt x="1789" y="7496"/>
                  </a:cubicBezTo>
                  <a:cubicBezTo>
                    <a:pt x="1974" y="7496"/>
                    <a:pt x="2159" y="7425"/>
                    <a:pt x="2301" y="7284"/>
                  </a:cubicBezTo>
                  <a:lnTo>
                    <a:pt x="3480" y="6104"/>
                  </a:lnTo>
                  <a:lnTo>
                    <a:pt x="3480" y="7773"/>
                  </a:lnTo>
                  <a:cubicBezTo>
                    <a:pt x="3480" y="8173"/>
                    <a:pt x="3805" y="8496"/>
                    <a:pt x="4204" y="8496"/>
                  </a:cubicBezTo>
                  <a:lnTo>
                    <a:pt x="4294" y="8496"/>
                  </a:lnTo>
                  <a:cubicBezTo>
                    <a:pt x="4693" y="8496"/>
                    <a:pt x="5018" y="8173"/>
                    <a:pt x="5018" y="7773"/>
                  </a:cubicBezTo>
                  <a:lnTo>
                    <a:pt x="5018" y="6104"/>
                  </a:lnTo>
                  <a:lnTo>
                    <a:pt x="6198" y="7284"/>
                  </a:lnTo>
                  <a:cubicBezTo>
                    <a:pt x="6339" y="7425"/>
                    <a:pt x="6524" y="7496"/>
                    <a:pt x="6710" y="7496"/>
                  </a:cubicBezTo>
                  <a:cubicBezTo>
                    <a:pt x="6895" y="7496"/>
                    <a:pt x="7080" y="7425"/>
                    <a:pt x="7222" y="7284"/>
                  </a:cubicBezTo>
                  <a:lnTo>
                    <a:pt x="7286" y="7220"/>
                  </a:lnTo>
                  <a:cubicBezTo>
                    <a:pt x="7568" y="6937"/>
                    <a:pt x="7568" y="6479"/>
                    <a:pt x="7286" y="6197"/>
                  </a:cubicBezTo>
                  <a:lnTo>
                    <a:pt x="6105" y="5017"/>
                  </a:lnTo>
                  <a:lnTo>
                    <a:pt x="7773" y="5017"/>
                  </a:lnTo>
                  <a:cubicBezTo>
                    <a:pt x="8173" y="5017"/>
                    <a:pt x="8498" y="4693"/>
                    <a:pt x="8498" y="4294"/>
                  </a:cubicBezTo>
                  <a:lnTo>
                    <a:pt x="8498" y="4203"/>
                  </a:lnTo>
                  <a:cubicBezTo>
                    <a:pt x="8498" y="3803"/>
                    <a:pt x="8173" y="3480"/>
                    <a:pt x="7773" y="3480"/>
                  </a:cubicBezTo>
                  <a:lnTo>
                    <a:pt x="6105" y="3480"/>
                  </a:lnTo>
                  <a:lnTo>
                    <a:pt x="7286" y="2299"/>
                  </a:lnTo>
                  <a:cubicBezTo>
                    <a:pt x="7568" y="2016"/>
                    <a:pt x="7568" y="1558"/>
                    <a:pt x="7286" y="1276"/>
                  </a:cubicBezTo>
                  <a:lnTo>
                    <a:pt x="7222" y="1212"/>
                  </a:lnTo>
                  <a:cubicBezTo>
                    <a:pt x="7080" y="1071"/>
                    <a:pt x="6895" y="1000"/>
                    <a:pt x="6710" y="1000"/>
                  </a:cubicBezTo>
                  <a:cubicBezTo>
                    <a:pt x="6524" y="1000"/>
                    <a:pt x="6339" y="1071"/>
                    <a:pt x="6198" y="1212"/>
                  </a:cubicBezTo>
                  <a:lnTo>
                    <a:pt x="5018" y="2391"/>
                  </a:lnTo>
                  <a:lnTo>
                    <a:pt x="5018" y="723"/>
                  </a:lnTo>
                  <a:cubicBezTo>
                    <a:pt x="5018" y="324"/>
                    <a:pt x="4693" y="0"/>
                    <a:pt x="429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72"/>
            <p:cNvSpPr/>
            <p:nvPr/>
          </p:nvSpPr>
          <p:spPr>
            <a:xfrm>
              <a:off x="2803032" y="4513317"/>
              <a:ext cx="45381" cy="168132"/>
            </a:xfrm>
            <a:custGeom>
              <a:avLst/>
              <a:gdLst/>
              <a:ahLst/>
              <a:cxnLst/>
              <a:rect l="l" t="t" r="r" b="b"/>
              <a:pathLst>
                <a:path w="2616" h="9692" extrusionOk="0">
                  <a:moveTo>
                    <a:pt x="2181" y="1"/>
                  </a:moveTo>
                  <a:cubicBezTo>
                    <a:pt x="2030" y="1"/>
                    <a:pt x="1886" y="91"/>
                    <a:pt x="1825" y="238"/>
                  </a:cubicBezTo>
                  <a:cubicBezTo>
                    <a:pt x="1088" y="2096"/>
                    <a:pt x="175" y="5174"/>
                    <a:pt x="9" y="9291"/>
                  </a:cubicBezTo>
                  <a:cubicBezTo>
                    <a:pt x="0" y="9504"/>
                    <a:pt x="166" y="9683"/>
                    <a:pt x="379" y="9692"/>
                  </a:cubicBezTo>
                  <a:cubicBezTo>
                    <a:pt x="384" y="9692"/>
                    <a:pt x="390" y="9692"/>
                    <a:pt x="395" y="9692"/>
                  </a:cubicBezTo>
                  <a:cubicBezTo>
                    <a:pt x="601" y="9692"/>
                    <a:pt x="771" y="9530"/>
                    <a:pt x="780" y="9322"/>
                  </a:cubicBezTo>
                  <a:cubicBezTo>
                    <a:pt x="941" y="5313"/>
                    <a:pt x="1826" y="2324"/>
                    <a:pt x="2540" y="523"/>
                  </a:cubicBezTo>
                  <a:cubicBezTo>
                    <a:pt x="2615" y="326"/>
                    <a:pt x="2518" y="106"/>
                    <a:pt x="2323" y="28"/>
                  </a:cubicBezTo>
                  <a:cubicBezTo>
                    <a:pt x="2276" y="10"/>
                    <a:pt x="2228" y="1"/>
                    <a:pt x="218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72"/>
            <p:cNvSpPr/>
            <p:nvPr/>
          </p:nvSpPr>
          <p:spPr>
            <a:xfrm>
              <a:off x="2735186" y="4563815"/>
              <a:ext cx="33168" cy="117286"/>
            </a:xfrm>
            <a:custGeom>
              <a:avLst/>
              <a:gdLst/>
              <a:ahLst/>
              <a:cxnLst/>
              <a:rect l="l" t="t" r="r" b="b"/>
              <a:pathLst>
                <a:path w="1912" h="6761" extrusionOk="0">
                  <a:moveTo>
                    <a:pt x="433" y="1"/>
                  </a:moveTo>
                  <a:cubicBezTo>
                    <a:pt x="394" y="1"/>
                    <a:pt x="353" y="7"/>
                    <a:pt x="314" y="20"/>
                  </a:cubicBezTo>
                  <a:cubicBezTo>
                    <a:pt x="111" y="85"/>
                    <a:pt x="1" y="302"/>
                    <a:pt x="65" y="504"/>
                  </a:cubicBezTo>
                  <a:cubicBezTo>
                    <a:pt x="663" y="2360"/>
                    <a:pt x="1020" y="4340"/>
                    <a:pt x="1128" y="6390"/>
                  </a:cubicBezTo>
                  <a:cubicBezTo>
                    <a:pt x="1136" y="6597"/>
                    <a:pt x="1307" y="6760"/>
                    <a:pt x="1512" y="6760"/>
                  </a:cubicBezTo>
                  <a:cubicBezTo>
                    <a:pt x="1519" y="6760"/>
                    <a:pt x="1526" y="6760"/>
                    <a:pt x="1533" y="6760"/>
                  </a:cubicBezTo>
                  <a:cubicBezTo>
                    <a:pt x="1748" y="6749"/>
                    <a:pt x="1912" y="6564"/>
                    <a:pt x="1899" y="6350"/>
                  </a:cubicBezTo>
                  <a:cubicBezTo>
                    <a:pt x="1788" y="4233"/>
                    <a:pt x="1418" y="2187"/>
                    <a:pt x="798" y="267"/>
                  </a:cubicBezTo>
                  <a:cubicBezTo>
                    <a:pt x="746" y="104"/>
                    <a:pt x="595" y="1"/>
                    <a:pt x="43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72"/>
            <p:cNvSpPr/>
            <p:nvPr/>
          </p:nvSpPr>
          <p:spPr>
            <a:xfrm>
              <a:off x="2753418" y="4571292"/>
              <a:ext cx="30722" cy="94665"/>
            </a:xfrm>
            <a:custGeom>
              <a:avLst/>
              <a:gdLst/>
              <a:ahLst/>
              <a:cxnLst/>
              <a:rect l="l" t="t" r="r" b="b"/>
              <a:pathLst>
                <a:path w="1771" h="5457" extrusionOk="0">
                  <a:moveTo>
                    <a:pt x="1331" y="0"/>
                  </a:moveTo>
                  <a:cubicBezTo>
                    <a:pt x="1194" y="0"/>
                    <a:pt x="1061" y="74"/>
                    <a:pt x="991" y="203"/>
                  </a:cubicBezTo>
                  <a:cubicBezTo>
                    <a:pt x="950" y="281"/>
                    <a:pt x="1" y="2113"/>
                    <a:pt x="8" y="5072"/>
                  </a:cubicBezTo>
                  <a:cubicBezTo>
                    <a:pt x="8" y="5285"/>
                    <a:pt x="181" y="5457"/>
                    <a:pt x="394" y="5457"/>
                  </a:cubicBezTo>
                  <a:cubicBezTo>
                    <a:pt x="607" y="5455"/>
                    <a:pt x="779" y="5282"/>
                    <a:pt x="779" y="5071"/>
                  </a:cubicBezTo>
                  <a:cubicBezTo>
                    <a:pt x="771" y="2317"/>
                    <a:pt x="1664" y="580"/>
                    <a:pt x="1673" y="562"/>
                  </a:cubicBezTo>
                  <a:cubicBezTo>
                    <a:pt x="1770" y="374"/>
                    <a:pt x="1697" y="143"/>
                    <a:pt x="1511" y="45"/>
                  </a:cubicBezTo>
                  <a:cubicBezTo>
                    <a:pt x="1453" y="15"/>
                    <a:pt x="1392" y="0"/>
                    <a:pt x="133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72"/>
            <p:cNvSpPr/>
            <p:nvPr/>
          </p:nvSpPr>
          <p:spPr>
            <a:xfrm>
              <a:off x="2814048" y="4596290"/>
              <a:ext cx="50169" cy="39361"/>
            </a:xfrm>
            <a:custGeom>
              <a:avLst/>
              <a:gdLst/>
              <a:ahLst/>
              <a:cxnLst/>
              <a:rect l="l" t="t" r="r" b="b"/>
              <a:pathLst>
                <a:path w="2892" h="2269" extrusionOk="0">
                  <a:moveTo>
                    <a:pt x="1910" y="0"/>
                  </a:moveTo>
                  <a:cubicBezTo>
                    <a:pt x="905" y="0"/>
                    <a:pt x="1" y="831"/>
                    <a:pt x="39" y="1939"/>
                  </a:cubicBezTo>
                  <a:cubicBezTo>
                    <a:pt x="40" y="1984"/>
                    <a:pt x="66" y="2025"/>
                    <a:pt x="108" y="2048"/>
                  </a:cubicBezTo>
                  <a:cubicBezTo>
                    <a:pt x="394" y="2200"/>
                    <a:pt x="692" y="2269"/>
                    <a:pt x="983" y="2269"/>
                  </a:cubicBezTo>
                  <a:cubicBezTo>
                    <a:pt x="1986" y="2269"/>
                    <a:pt x="2892" y="1440"/>
                    <a:pt x="2854" y="330"/>
                  </a:cubicBezTo>
                  <a:cubicBezTo>
                    <a:pt x="2854" y="284"/>
                    <a:pt x="2827" y="242"/>
                    <a:pt x="2787" y="222"/>
                  </a:cubicBezTo>
                  <a:cubicBezTo>
                    <a:pt x="2499" y="69"/>
                    <a:pt x="2201" y="0"/>
                    <a:pt x="191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72"/>
            <p:cNvSpPr/>
            <p:nvPr/>
          </p:nvSpPr>
          <p:spPr>
            <a:xfrm>
              <a:off x="2785130" y="4550267"/>
              <a:ext cx="43993" cy="38910"/>
            </a:xfrm>
            <a:custGeom>
              <a:avLst/>
              <a:gdLst/>
              <a:ahLst/>
              <a:cxnLst/>
              <a:rect l="l" t="t" r="r" b="b"/>
              <a:pathLst>
                <a:path w="2536" h="2243" extrusionOk="0">
                  <a:moveTo>
                    <a:pt x="697" y="0"/>
                  </a:moveTo>
                  <a:cubicBezTo>
                    <a:pt x="664" y="0"/>
                    <a:pt x="630" y="1"/>
                    <a:pt x="597" y="3"/>
                  </a:cubicBezTo>
                  <a:cubicBezTo>
                    <a:pt x="552" y="6"/>
                    <a:pt x="510" y="33"/>
                    <a:pt x="491" y="75"/>
                  </a:cubicBezTo>
                  <a:cubicBezTo>
                    <a:pt x="0" y="1068"/>
                    <a:pt x="719" y="2242"/>
                    <a:pt x="1839" y="2242"/>
                  </a:cubicBezTo>
                  <a:cubicBezTo>
                    <a:pt x="1845" y="2242"/>
                    <a:pt x="1851" y="2242"/>
                    <a:pt x="1857" y="2242"/>
                  </a:cubicBezTo>
                  <a:cubicBezTo>
                    <a:pt x="1937" y="2242"/>
                    <a:pt x="2005" y="2240"/>
                    <a:pt x="2041" y="2168"/>
                  </a:cubicBezTo>
                  <a:cubicBezTo>
                    <a:pt x="2535" y="1166"/>
                    <a:pt x="1800" y="0"/>
                    <a:pt x="69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72"/>
            <p:cNvSpPr/>
            <p:nvPr/>
          </p:nvSpPr>
          <p:spPr>
            <a:xfrm>
              <a:off x="2707222" y="4596255"/>
              <a:ext cx="50169" cy="39396"/>
            </a:xfrm>
            <a:custGeom>
              <a:avLst/>
              <a:gdLst/>
              <a:ahLst/>
              <a:cxnLst/>
              <a:rect l="l" t="t" r="r" b="b"/>
              <a:pathLst>
                <a:path w="2892" h="2271" extrusionOk="0">
                  <a:moveTo>
                    <a:pt x="983" y="0"/>
                  </a:moveTo>
                  <a:cubicBezTo>
                    <a:pt x="693" y="0"/>
                    <a:pt x="394" y="70"/>
                    <a:pt x="107" y="222"/>
                  </a:cubicBezTo>
                  <a:cubicBezTo>
                    <a:pt x="65" y="244"/>
                    <a:pt x="40" y="286"/>
                    <a:pt x="38" y="331"/>
                  </a:cubicBezTo>
                  <a:cubicBezTo>
                    <a:pt x="0" y="1442"/>
                    <a:pt x="907" y="2270"/>
                    <a:pt x="1911" y="2270"/>
                  </a:cubicBezTo>
                  <a:cubicBezTo>
                    <a:pt x="2202" y="2270"/>
                    <a:pt x="2500" y="2201"/>
                    <a:pt x="2786" y="2050"/>
                  </a:cubicBezTo>
                  <a:cubicBezTo>
                    <a:pt x="2826" y="2027"/>
                    <a:pt x="2852" y="1986"/>
                    <a:pt x="2853" y="1939"/>
                  </a:cubicBezTo>
                  <a:cubicBezTo>
                    <a:pt x="2891" y="833"/>
                    <a:pt x="1989" y="0"/>
                    <a:pt x="98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72"/>
            <p:cNvSpPr/>
            <p:nvPr/>
          </p:nvSpPr>
          <p:spPr>
            <a:xfrm>
              <a:off x="2717197" y="4689897"/>
              <a:ext cx="138121" cy="91439"/>
            </a:xfrm>
            <a:custGeom>
              <a:avLst/>
              <a:gdLst/>
              <a:ahLst/>
              <a:cxnLst/>
              <a:rect l="l" t="t" r="r" b="b"/>
              <a:pathLst>
                <a:path w="7962" h="5271" extrusionOk="0">
                  <a:moveTo>
                    <a:pt x="444" y="0"/>
                  </a:moveTo>
                  <a:cubicBezTo>
                    <a:pt x="192" y="0"/>
                    <a:pt x="0" y="224"/>
                    <a:pt x="39" y="473"/>
                  </a:cubicBezTo>
                  <a:lnTo>
                    <a:pt x="710" y="4920"/>
                  </a:lnTo>
                  <a:cubicBezTo>
                    <a:pt x="740" y="5121"/>
                    <a:pt x="912" y="5269"/>
                    <a:pt x="1115" y="5270"/>
                  </a:cubicBezTo>
                  <a:lnTo>
                    <a:pt x="6847" y="5270"/>
                  </a:lnTo>
                  <a:cubicBezTo>
                    <a:pt x="7050" y="5270"/>
                    <a:pt x="7223" y="5121"/>
                    <a:pt x="7253" y="4920"/>
                  </a:cubicBezTo>
                  <a:lnTo>
                    <a:pt x="7924" y="473"/>
                  </a:lnTo>
                  <a:cubicBezTo>
                    <a:pt x="7961" y="224"/>
                    <a:pt x="7769" y="0"/>
                    <a:pt x="7518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72"/>
            <p:cNvSpPr/>
            <p:nvPr/>
          </p:nvSpPr>
          <p:spPr>
            <a:xfrm>
              <a:off x="2717197" y="4689897"/>
              <a:ext cx="45138" cy="91439"/>
            </a:xfrm>
            <a:custGeom>
              <a:avLst/>
              <a:gdLst/>
              <a:ahLst/>
              <a:cxnLst/>
              <a:rect l="l" t="t" r="r" b="b"/>
              <a:pathLst>
                <a:path w="2602" h="5271" extrusionOk="0">
                  <a:moveTo>
                    <a:pt x="444" y="0"/>
                  </a:moveTo>
                  <a:cubicBezTo>
                    <a:pt x="192" y="0"/>
                    <a:pt x="0" y="224"/>
                    <a:pt x="39" y="473"/>
                  </a:cubicBezTo>
                  <a:lnTo>
                    <a:pt x="710" y="4920"/>
                  </a:lnTo>
                  <a:cubicBezTo>
                    <a:pt x="738" y="5121"/>
                    <a:pt x="911" y="5270"/>
                    <a:pt x="1115" y="5270"/>
                  </a:cubicBezTo>
                  <a:lnTo>
                    <a:pt x="2602" y="5270"/>
                  </a:lnTo>
                  <a:cubicBezTo>
                    <a:pt x="2397" y="5270"/>
                    <a:pt x="2224" y="5121"/>
                    <a:pt x="2195" y="4920"/>
                  </a:cubicBezTo>
                  <a:lnTo>
                    <a:pt x="1524" y="473"/>
                  </a:lnTo>
                  <a:cubicBezTo>
                    <a:pt x="1486" y="224"/>
                    <a:pt x="1679" y="0"/>
                    <a:pt x="193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72"/>
            <p:cNvSpPr/>
            <p:nvPr/>
          </p:nvSpPr>
          <p:spPr>
            <a:xfrm>
              <a:off x="2699346" y="4676990"/>
              <a:ext cx="173805" cy="25848"/>
            </a:xfrm>
            <a:custGeom>
              <a:avLst/>
              <a:gdLst/>
              <a:ahLst/>
              <a:cxnLst/>
              <a:rect l="l" t="t" r="r" b="b"/>
              <a:pathLst>
                <a:path w="10019" h="1490" extrusionOk="0">
                  <a:moveTo>
                    <a:pt x="618" y="0"/>
                  </a:moveTo>
                  <a:cubicBezTo>
                    <a:pt x="276" y="0"/>
                    <a:pt x="0" y="276"/>
                    <a:pt x="0" y="616"/>
                  </a:cubicBezTo>
                  <a:lnTo>
                    <a:pt x="0" y="874"/>
                  </a:lnTo>
                  <a:cubicBezTo>
                    <a:pt x="0" y="1214"/>
                    <a:pt x="276" y="1490"/>
                    <a:pt x="618" y="1490"/>
                  </a:cubicBezTo>
                  <a:lnTo>
                    <a:pt x="9402" y="1490"/>
                  </a:lnTo>
                  <a:cubicBezTo>
                    <a:pt x="9743" y="1490"/>
                    <a:pt x="10019" y="1214"/>
                    <a:pt x="10019" y="874"/>
                  </a:cubicBezTo>
                  <a:lnTo>
                    <a:pt x="10019" y="616"/>
                  </a:lnTo>
                  <a:cubicBezTo>
                    <a:pt x="10019" y="276"/>
                    <a:pt x="9743" y="0"/>
                    <a:pt x="940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72"/>
            <p:cNvSpPr/>
            <p:nvPr/>
          </p:nvSpPr>
          <p:spPr>
            <a:xfrm>
              <a:off x="2699155" y="4683426"/>
              <a:ext cx="173995" cy="19412"/>
            </a:xfrm>
            <a:custGeom>
              <a:avLst/>
              <a:gdLst/>
              <a:ahLst/>
              <a:cxnLst/>
              <a:rect l="l" t="t" r="r" b="b"/>
              <a:pathLst>
                <a:path w="10030" h="1119" extrusionOk="0">
                  <a:moveTo>
                    <a:pt x="62" y="0"/>
                  </a:moveTo>
                  <a:cubicBezTo>
                    <a:pt x="1" y="145"/>
                    <a:pt x="11" y="233"/>
                    <a:pt x="11" y="503"/>
                  </a:cubicBezTo>
                  <a:cubicBezTo>
                    <a:pt x="11" y="843"/>
                    <a:pt x="287" y="1119"/>
                    <a:pt x="629" y="1119"/>
                  </a:cubicBezTo>
                  <a:lnTo>
                    <a:pt x="9413" y="1119"/>
                  </a:lnTo>
                  <a:cubicBezTo>
                    <a:pt x="9754" y="1119"/>
                    <a:pt x="10030" y="843"/>
                    <a:pt x="10030" y="503"/>
                  </a:cubicBezTo>
                  <a:lnTo>
                    <a:pt x="10030" y="245"/>
                  </a:lnTo>
                  <a:cubicBezTo>
                    <a:pt x="10030" y="161"/>
                    <a:pt x="10012" y="78"/>
                    <a:pt x="9979" y="0"/>
                  </a:cubicBezTo>
                  <a:cubicBezTo>
                    <a:pt x="9882" y="227"/>
                    <a:pt x="9659" y="373"/>
                    <a:pt x="9413" y="373"/>
                  </a:cubicBezTo>
                  <a:lnTo>
                    <a:pt x="629" y="373"/>
                  </a:lnTo>
                  <a:cubicBezTo>
                    <a:pt x="383" y="373"/>
                    <a:pt x="159" y="227"/>
                    <a:pt x="6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72"/>
            <p:cNvSpPr/>
            <p:nvPr/>
          </p:nvSpPr>
          <p:spPr>
            <a:xfrm>
              <a:off x="2636375" y="4439659"/>
              <a:ext cx="87067" cy="130072"/>
            </a:xfrm>
            <a:custGeom>
              <a:avLst/>
              <a:gdLst/>
              <a:ahLst/>
              <a:cxnLst/>
              <a:rect l="l" t="t" r="r" b="b"/>
              <a:pathLst>
                <a:path w="5019" h="7498" extrusionOk="0">
                  <a:moveTo>
                    <a:pt x="1789" y="1"/>
                  </a:moveTo>
                  <a:cubicBezTo>
                    <a:pt x="1603" y="1"/>
                    <a:pt x="1418" y="72"/>
                    <a:pt x="1276" y="213"/>
                  </a:cubicBezTo>
                  <a:lnTo>
                    <a:pt x="1214" y="277"/>
                  </a:lnTo>
                  <a:cubicBezTo>
                    <a:pt x="931" y="559"/>
                    <a:pt x="931" y="1018"/>
                    <a:pt x="1214" y="1300"/>
                  </a:cubicBezTo>
                  <a:lnTo>
                    <a:pt x="2393" y="2481"/>
                  </a:lnTo>
                  <a:lnTo>
                    <a:pt x="725" y="2481"/>
                  </a:lnTo>
                  <a:cubicBezTo>
                    <a:pt x="324" y="2481"/>
                    <a:pt x="0" y="2804"/>
                    <a:pt x="0" y="3204"/>
                  </a:cubicBezTo>
                  <a:lnTo>
                    <a:pt x="0" y="3295"/>
                  </a:lnTo>
                  <a:cubicBezTo>
                    <a:pt x="0" y="3694"/>
                    <a:pt x="324" y="4018"/>
                    <a:pt x="725" y="4018"/>
                  </a:cubicBezTo>
                  <a:lnTo>
                    <a:pt x="2393" y="4018"/>
                  </a:lnTo>
                  <a:lnTo>
                    <a:pt x="1214" y="5198"/>
                  </a:lnTo>
                  <a:cubicBezTo>
                    <a:pt x="931" y="5480"/>
                    <a:pt x="931" y="5939"/>
                    <a:pt x="1214" y="6221"/>
                  </a:cubicBezTo>
                  <a:lnTo>
                    <a:pt x="1276" y="6285"/>
                  </a:lnTo>
                  <a:cubicBezTo>
                    <a:pt x="1418" y="6427"/>
                    <a:pt x="1603" y="6498"/>
                    <a:pt x="1789" y="6498"/>
                  </a:cubicBezTo>
                  <a:cubicBezTo>
                    <a:pt x="1974" y="6498"/>
                    <a:pt x="2159" y="6427"/>
                    <a:pt x="2301" y="6285"/>
                  </a:cubicBezTo>
                  <a:lnTo>
                    <a:pt x="3480" y="5106"/>
                  </a:lnTo>
                  <a:lnTo>
                    <a:pt x="3480" y="6774"/>
                  </a:lnTo>
                  <a:cubicBezTo>
                    <a:pt x="3480" y="7174"/>
                    <a:pt x="3805" y="7497"/>
                    <a:pt x="4204" y="7497"/>
                  </a:cubicBezTo>
                  <a:lnTo>
                    <a:pt x="4294" y="7497"/>
                  </a:lnTo>
                  <a:cubicBezTo>
                    <a:pt x="4693" y="7497"/>
                    <a:pt x="5018" y="7174"/>
                    <a:pt x="5018" y="6774"/>
                  </a:cubicBezTo>
                  <a:lnTo>
                    <a:pt x="5018" y="5998"/>
                  </a:lnTo>
                  <a:cubicBezTo>
                    <a:pt x="3246" y="4891"/>
                    <a:pt x="2371" y="2785"/>
                    <a:pt x="2836" y="750"/>
                  </a:cubicBezTo>
                  <a:lnTo>
                    <a:pt x="2301" y="213"/>
                  </a:lnTo>
                  <a:cubicBezTo>
                    <a:pt x="2159" y="72"/>
                    <a:pt x="1974" y="1"/>
                    <a:pt x="1789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72"/>
            <p:cNvSpPr/>
            <p:nvPr/>
          </p:nvSpPr>
          <p:spPr>
            <a:xfrm>
              <a:off x="2800985" y="4389612"/>
              <a:ext cx="87032" cy="130072"/>
            </a:xfrm>
            <a:custGeom>
              <a:avLst/>
              <a:gdLst/>
              <a:ahLst/>
              <a:cxnLst/>
              <a:rect l="l" t="t" r="r" b="b"/>
              <a:pathLst>
                <a:path w="5017" h="7498" extrusionOk="0">
                  <a:moveTo>
                    <a:pt x="1788" y="1"/>
                  </a:moveTo>
                  <a:cubicBezTo>
                    <a:pt x="1603" y="1"/>
                    <a:pt x="1417" y="71"/>
                    <a:pt x="1276" y="212"/>
                  </a:cubicBezTo>
                  <a:lnTo>
                    <a:pt x="1212" y="276"/>
                  </a:lnTo>
                  <a:cubicBezTo>
                    <a:pt x="929" y="558"/>
                    <a:pt x="929" y="1017"/>
                    <a:pt x="1212" y="1299"/>
                  </a:cubicBezTo>
                  <a:lnTo>
                    <a:pt x="2393" y="2479"/>
                  </a:lnTo>
                  <a:lnTo>
                    <a:pt x="723" y="2479"/>
                  </a:lnTo>
                  <a:cubicBezTo>
                    <a:pt x="324" y="2479"/>
                    <a:pt x="0" y="2803"/>
                    <a:pt x="0" y="3203"/>
                  </a:cubicBezTo>
                  <a:lnTo>
                    <a:pt x="0" y="3293"/>
                  </a:lnTo>
                  <a:cubicBezTo>
                    <a:pt x="0" y="3693"/>
                    <a:pt x="324" y="4017"/>
                    <a:pt x="723" y="4017"/>
                  </a:cubicBezTo>
                  <a:lnTo>
                    <a:pt x="2393" y="4017"/>
                  </a:lnTo>
                  <a:lnTo>
                    <a:pt x="1212" y="5197"/>
                  </a:lnTo>
                  <a:cubicBezTo>
                    <a:pt x="929" y="5480"/>
                    <a:pt x="929" y="5938"/>
                    <a:pt x="1212" y="6221"/>
                  </a:cubicBezTo>
                  <a:lnTo>
                    <a:pt x="1276" y="6284"/>
                  </a:lnTo>
                  <a:cubicBezTo>
                    <a:pt x="1417" y="6426"/>
                    <a:pt x="1603" y="6496"/>
                    <a:pt x="1788" y="6496"/>
                  </a:cubicBezTo>
                  <a:cubicBezTo>
                    <a:pt x="1973" y="6496"/>
                    <a:pt x="2158" y="6426"/>
                    <a:pt x="2299" y="6284"/>
                  </a:cubicBezTo>
                  <a:lnTo>
                    <a:pt x="3480" y="5103"/>
                  </a:lnTo>
                  <a:lnTo>
                    <a:pt x="3480" y="6773"/>
                  </a:lnTo>
                  <a:cubicBezTo>
                    <a:pt x="3480" y="7173"/>
                    <a:pt x="3803" y="7498"/>
                    <a:pt x="4203" y="7498"/>
                  </a:cubicBezTo>
                  <a:lnTo>
                    <a:pt x="4294" y="7498"/>
                  </a:lnTo>
                  <a:cubicBezTo>
                    <a:pt x="4693" y="7498"/>
                    <a:pt x="5017" y="7173"/>
                    <a:pt x="5017" y="6773"/>
                  </a:cubicBezTo>
                  <a:lnTo>
                    <a:pt x="5017" y="5996"/>
                  </a:lnTo>
                  <a:cubicBezTo>
                    <a:pt x="3246" y="4890"/>
                    <a:pt x="2369" y="2784"/>
                    <a:pt x="2836" y="749"/>
                  </a:cubicBezTo>
                  <a:lnTo>
                    <a:pt x="2299" y="212"/>
                  </a:lnTo>
                  <a:cubicBezTo>
                    <a:pt x="2158" y="71"/>
                    <a:pt x="1973" y="1"/>
                    <a:pt x="1788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72"/>
            <p:cNvSpPr/>
            <p:nvPr/>
          </p:nvSpPr>
          <p:spPr>
            <a:xfrm>
              <a:off x="2814048" y="4596255"/>
              <a:ext cx="49544" cy="33654"/>
            </a:xfrm>
            <a:custGeom>
              <a:avLst/>
              <a:gdLst/>
              <a:ahLst/>
              <a:cxnLst/>
              <a:rect l="l" t="t" r="r" b="b"/>
              <a:pathLst>
                <a:path w="2856" h="1940" extrusionOk="0">
                  <a:moveTo>
                    <a:pt x="1910" y="1"/>
                  </a:moveTo>
                  <a:cubicBezTo>
                    <a:pt x="905" y="1"/>
                    <a:pt x="1" y="831"/>
                    <a:pt x="39" y="1939"/>
                  </a:cubicBezTo>
                  <a:lnTo>
                    <a:pt x="2855" y="332"/>
                  </a:lnTo>
                  <a:cubicBezTo>
                    <a:pt x="2854" y="286"/>
                    <a:pt x="2827" y="244"/>
                    <a:pt x="2787" y="224"/>
                  </a:cubicBezTo>
                  <a:lnTo>
                    <a:pt x="2787" y="222"/>
                  </a:lnTo>
                  <a:cubicBezTo>
                    <a:pt x="2499" y="70"/>
                    <a:pt x="2201" y="1"/>
                    <a:pt x="191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72"/>
            <p:cNvSpPr/>
            <p:nvPr/>
          </p:nvSpPr>
          <p:spPr>
            <a:xfrm>
              <a:off x="2814707" y="4629892"/>
              <a:ext cx="1249" cy="1926"/>
            </a:xfrm>
            <a:custGeom>
              <a:avLst/>
              <a:gdLst/>
              <a:ahLst/>
              <a:cxnLst/>
              <a:rect l="l" t="t" r="r" b="b"/>
              <a:pathLst>
                <a:path w="72" h="111" extrusionOk="0">
                  <a:moveTo>
                    <a:pt x="1" y="0"/>
                  </a:moveTo>
                  <a:lnTo>
                    <a:pt x="1" y="0"/>
                  </a:lnTo>
                  <a:cubicBezTo>
                    <a:pt x="2" y="48"/>
                    <a:pt x="29" y="90"/>
                    <a:pt x="71" y="1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2"/>
            <p:cNvSpPr/>
            <p:nvPr/>
          </p:nvSpPr>
          <p:spPr>
            <a:xfrm>
              <a:off x="2785078" y="4550336"/>
              <a:ext cx="33619" cy="38858"/>
            </a:xfrm>
            <a:custGeom>
              <a:avLst/>
              <a:gdLst/>
              <a:ahLst/>
              <a:cxnLst/>
              <a:rect l="l" t="t" r="r" b="b"/>
              <a:pathLst>
                <a:path w="1938" h="2240" extrusionOk="0">
                  <a:moveTo>
                    <a:pt x="600" y="1"/>
                  </a:moveTo>
                  <a:cubicBezTo>
                    <a:pt x="555" y="2"/>
                    <a:pt x="513" y="30"/>
                    <a:pt x="494" y="71"/>
                  </a:cubicBezTo>
                  <a:lnTo>
                    <a:pt x="494" y="72"/>
                  </a:lnTo>
                  <a:cubicBezTo>
                    <a:pt x="0" y="1072"/>
                    <a:pt x="732" y="2240"/>
                    <a:pt x="1839" y="2240"/>
                  </a:cubicBezTo>
                  <a:cubicBezTo>
                    <a:pt x="1871" y="2240"/>
                    <a:pt x="1904" y="2239"/>
                    <a:pt x="1937" y="2237"/>
                  </a:cubicBezTo>
                  <a:lnTo>
                    <a:pt x="600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2"/>
            <p:cNvSpPr/>
            <p:nvPr/>
          </p:nvSpPr>
          <p:spPr>
            <a:xfrm>
              <a:off x="2818680" y="4587581"/>
              <a:ext cx="1995" cy="1544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115" y="0"/>
                  </a:moveTo>
                  <a:cubicBezTo>
                    <a:pt x="43" y="56"/>
                    <a:pt x="0" y="88"/>
                    <a:pt x="0" y="88"/>
                  </a:cubicBezTo>
                  <a:cubicBezTo>
                    <a:pt x="58" y="84"/>
                    <a:pt x="90" y="51"/>
                    <a:pt x="115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2"/>
            <p:cNvSpPr/>
            <p:nvPr/>
          </p:nvSpPr>
          <p:spPr>
            <a:xfrm>
              <a:off x="2755517" y="4629406"/>
              <a:ext cx="1214" cy="2411"/>
            </a:xfrm>
            <a:custGeom>
              <a:avLst/>
              <a:gdLst/>
              <a:ahLst/>
              <a:cxnLst/>
              <a:rect l="l" t="t" r="r" b="b"/>
              <a:pathLst>
                <a:path w="70" h="139" extrusionOk="0">
                  <a:moveTo>
                    <a:pt x="69" y="0"/>
                  </a:moveTo>
                  <a:lnTo>
                    <a:pt x="0" y="139"/>
                  </a:lnTo>
                  <a:cubicBezTo>
                    <a:pt x="66" y="103"/>
                    <a:pt x="69" y="46"/>
                    <a:pt x="6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2"/>
            <p:cNvSpPr/>
            <p:nvPr/>
          </p:nvSpPr>
          <p:spPr>
            <a:xfrm>
              <a:off x="2707222" y="4600124"/>
              <a:ext cx="48313" cy="35528"/>
            </a:xfrm>
            <a:custGeom>
              <a:avLst/>
              <a:gdLst/>
              <a:ahLst/>
              <a:cxnLst/>
              <a:rect l="l" t="t" r="r" b="b"/>
              <a:pathLst>
                <a:path w="2785" h="2048" extrusionOk="0">
                  <a:moveTo>
                    <a:pt x="105" y="1"/>
                  </a:moveTo>
                  <a:cubicBezTo>
                    <a:pt x="65" y="21"/>
                    <a:pt x="40" y="63"/>
                    <a:pt x="38" y="109"/>
                  </a:cubicBezTo>
                  <a:cubicBezTo>
                    <a:pt x="0" y="1221"/>
                    <a:pt x="906" y="2047"/>
                    <a:pt x="1910" y="2047"/>
                  </a:cubicBezTo>
                  <a:cubicBezTo>
                    <a:pt x="2200" y="2047"/>
                    <a:pt x="2498" y="1978"/>
                    <a:pt x="2784" y="1827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1029;p72"/>
          <p:cNvGrpSpPr/>
          <p:nvPr/>
        </p:nvGrpSpPr>
        <p:grpSpPr>
          <a:xfrm>
            <a:off x="3220156" y="3869089"/>
            <a:ext cx="285679" cy="409106"/>
            <a:chOff x="3014880" y="4377711"/>
            <a:chExt cx="285679" cy="409106"/>
          </a:xfrm>
        </p:grpSpPr>
        <p:sp>
          <p:nvSpPr>
            <p:cNvPr id="1030" name="Google Shape;1030;p72"/>
            <p:cNvSpPr/>
            <p:nvPr/>
          </p:nvSpPr>
          <p:spPr>
            <a:xfrm>
              <a:off x="3063540" y="4467224"/>
              <a:ext cx="188359" cy="209749"/>
            </a:xfrm>
            <a:custGeom>
              <a:avLst/>
              <a:gdLst/>
              <a:ahLst/>
              <a:cxnLst/>
              <a:rect l="l" t="t" r="r" b="b"/>
              <a:pathLst>
                <a:path w="10858" h="12091" extrusionOk="0">
                  <a:moveTo>
                    <a:pt x="2323" y="0"/>
                  </a:moveTo>
                  <a:lnTo>
                    <a:pt x="2381" y="799"/>
                  </a:lnTo>
                  <a:cubicBezTo>
                    <a:pt x="2403" y="1099"/>
                    <a:pt x="2161" y="1309"/>
                    <a:pt x="1905" y="1309"/>
                  </a:cubicBezTo>
                  <a:cubicBezTo>
                    <a:pt x="1794" y="1309"/>
                    <a:pt x="1682" y="1270"/>
                    <a:pt x="1586" y="1182"/>
                  </a:cubicBezTo>
                  <a:lnTo>
                    <a:pt x="971" y="611"/>
                  </a:lnTo>
                  <a:cubicBezTo>
                    <a:pt x="880" y="528"/>
                    <a:pt x="764" y="486"/>
                    <a:pt x="649" y="486"/>
                  </a:cubicBezTo>
                  <a:cubicBezTo>
                    <a:pt x="533" y="486"/>
                    <a:pt x="418" y="528"/>
                    <a:pt x="327" y="611"/>
                  </a:cubicBezTo>
                  <a:lnTo>
                    <a:pt x="0" y="914"/>
                  </a:lnTo>
                  <a:lnTo>
                    <a:pt x="687" y="7799"/>
                  </a:lnTo>
                  <a:cubicBezTo>
                    <a:pt x="938" y="10294"/>
                    <a:pt x="3049" y="12090"/>
                    <a:pt x="5426" y="12090"/>
                  </a:cubicBezTo>
                  <a:cubicBezTo>
                    <a:pt x="5868" y="12090"/>
                    <a:pt x="6320" y="12028"/>
                    <a:pt x="6770" y="11897"/>
                  </a:cubicBezTo>
                  <a:cubicBezTo>
                    <a:pt x="8632" y="11350"/>
                    <a:pt x="9975" y="9729"/>
                    <a:pt x="10169" y="7799"/>
                  </a:cubicBezTo>
                  <a:lnTo>
                    <a:pt x="10858" y="914"/>
                  </a:lnTo>
                  <a:lnTo>
                    <a:pt x="10530" y="611"/>
                  </a:lnTo>
                  <a:cubicBezTo>
                    <a:pt x="10439" y="528"/>
                    <a:pt x="10324" y="486"/>
                    <a:pt x="10209" y="486"/>
                  </a:cubicBezTo>
                  <a:cubicBezTo>
                    <a:pt x="10093" y="486"/>
                    <a:pt x="9978" y="528"/>
                    <a:pt x="9887" y="611"/>
                  </a:cubicBezTo>
                  <a:lnTo>
                    <a:pt x="9270" y="1182"/>
                  </a:lnTo>
                  <a:cubicBezTo>
                    <a:pt x="9175" y="1270"/>
                    <a:pt x="9063" y="1309"/>
                    <a:pt x="8953" y="1309"/>
                  </a:cubicBezTo>
                  <a:cubicBezTo>
                    <a:pt x="8697" y="1309"/>
                    <a:pt x="8455" y="1099"/>
                    <a:pt x="8477" y="799"/>
                  </a:cubicBezTo>
                  <a:lnTo>
                    <a:pt x="8535" y="0"/>
                  </a:lnTo>
                  <a:lnTo>
                    <a:pt x="7794" y="113"/>
                  </a:lnTo>
                  <a:cubicBezTo>
                    <a:pt x="7515" y="157"/>
                    <a:pt x="7316" y="406"/>
                    <a:pt x="7336" y="687"/>
                  </a:cubicBezTo>
                  <a:lnTo>
                    <a:pt x="7407" y="1643"/>
                  </a:lnTo>
                  <a:cubicBezTo>
                    <a:pt x="7432" y="1986"/>
                    <a:pt x="7156" y="2226"/>
                    <a:pt x="6864" y="2226"/>
                  </a:cubicBezTo>
                  <a:cubicBezTo>
                    <a:pt x="6738" y="2226"/>
                    <a:pt x="6609" y="2181"/>
                    <a:pt x="6500" y="2080"/>
                  </a:cubicBezTo>
                  <a:lnTo>
                    <a:pt x="5795" y="1430"/>
                  </a:lnTo>
                  <a:cubicBezTo>
                    <a:pt x="5691" y="1334"/>
                    <a:pt x="5560" y="1286"/>
                    <a:pt x="5428" y="1286"/>
                  </a:cubicBezTo>
                  <a:cubicBezTo>
                    <a:pt x="5297" y="1286"/>
                    <a:pt x="5165" y="1334"/>
                    <a:pt x="5061" y="1430"/>
                  </a:cubicBezTo>
                  <a:lnTo>
                    <a:pt x="4358" y="2080"/>
                  </a:lnTo>
                  <a:cubicBezTo>
                    <a:pt x="4249" y="2181"/>
                    <a:pt x="4120" y="2226"/>
                    <a:pt x="3994" y="2226"/>
                  </a:cubicBezTo>
                  <a:cubicBezTo>
                    <a:pt x="3702" y="2226"/>
                    <a:pt x="3426" y="1986"/>
                    <a:pt x="3451" y="1643"/>
                  </a:cubicBezTo>
                  <a:lnTo>
                    <a:pt x="3521" y="687"/>
                  </a:lnTo>
                  <a:cubicBezTo>
                    <a:pt x="3541" y="406"/>
                    <a:pt x="3341" y="157"/>
                    <a:pt x="3062" y="113"/>
                  </a:cubicBezTo>
                  <a:lnTo>
                    <a:pt x="2323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2"/>
            <p:cNvSpPr/>
            <p:nvPr/>
          </p:nvSpPr>
          <p:spPr>
            <a:xfrm>
              <a:off x="3104011" y="4673590"/>
              <a:ext cx="107416" cy="68783"/>
            </a:xfrm>
            <a:custGeom>
              <a:avLst/>
              <a:gdLst/>
              <a:ahLst/>
              <a:cxnLst/>
              <a:rect l="l" t="t" r="r" b="b"/>
              <a:pathLst>
                <a:path w="6192" h="3965" extrusionOk="0">
                  <a:moveTo>
                    <a:pt x="1755" y="1"/>
                  </a:moveTo>
                  <a:cubicBezTo>
                    <a:pt x="1087" y="371"/>
                    <a:pt x="601" y="1003"/>
                    <a:pt x="416" y="1745"/>
                  </a:cubicBezTo>
                  <a:lnTo>
                    <a:pt x="140" y="2854"/>
                  </a:lnTo>
                  <a:cubicBezTo>
                    <a:pt x="0" y="3418"/>
                    <a:pt x="425" y="3964"/>
                    <a:pt x="1007" y="3965"/>
                  </a:cubicBezTo>
                  <a:lnTo>
                    <a:pt x="5185" y="3965"/>
                  </a:lnTo>
                  <a:cubicBezTo>
                    <a:pt x="5765" y="3964"/>
                    <a:pt x="6192" y="3418"/>
                    <a:pt x="6052" y="2854"/>
                  </a:cubicBezTo>
                  <a:lnTo>
                    <a:pt x="5774" y="1745"/>
                  </a:lnTo>
                  <a:cubicBezTo>
                    <a:pt x="5625" y="1147"/>
                    <a:pt x="5281" y="617"/>
                    <a:pt x="4795" y="238"/>
                  </a:cubicBezTo>
                  <a:cubicBezTo>
                    <a:pt x="4681" y="149"/>
                    <a:pt x="4562" y="69"/>
                    <a:pt x="4437" y="1"/>
                  </a:cubicBezTo>
                  <a:cubicBezTo>
                    <a:pt x="3999" y="128"/>
                    <a:pt x="3547" y="192"/>
                    <a:pt x="3095" y="192"/>
                  </a:cubicBezTo>
                  <a:cubicBezTo>
                    <a:pt x="2644" y="192"/>
                    <a:pt x="2193" y="128"/>
                    <a:pt x="1755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2"/>
            <p:cNvSpPr/>
            <p:nvPr/>
          </p:nvSpPr>
          <p:spPr>
            <a:xfrm>
              <a:off x="3063540" y="4475655"/>
              <a:ext cx="153265" cy="201318"/>
            </a:xfrm>
            <a:custGeom>
              <a:avLst/>
              <a:gdLst/>
              <a:ahLst/>
              <a:cxnLst/>
              <a:rect l="l" t="t" r="r" b="b"/>
              <a:pathLst>
                <a:path w="8835" h="11605" extrusionOk="0">
                  <a:moveTo>
                    <a:pt x="649" y="0"/>
                  </a:moveTo>
                  <a:cubicBezTo>
                    <a:pt x="533" y="0"/>
                    <a:pt x="418" y="42"/>
                    <a:pt x="327" y="125"/>
                  </a:cubicBezTo>
                  <a:lnTo>
                    <a:pt x="0" y="428"/>
                  </a:lnTo>
                  <a:lnTo>
                    <a:pt x="687" y="7313"/>
                  </a:lnTo>
                  <a:cubicBezTo>
                    <a:pt x="937" y="9812"/>
                    <a:pt x="3054" y="11605"/>
                    <a:pt x="5424" y="11605"/>
                  </a:cubicBezTo>
                  <a:cubicBezTo>
                    <a:pt x="5867" y="11605"/>
                    <a:pt x="6320" y="11542"/>
                    <a:pt x="6770" y="11409"/>
                  </a:cubicBezTo>
                  <a:cubicBezTo>
                    <a:pt x="7553" y="11180"/>
                    <a:pt x="8264" y="10752"/>
                    <a:pt x="8835" y="10168"/>
                  </a:cubicBezTo>
                  <a:lnTo>
                    <a:pt x="8835" y="10168"/>
                  </a:lnTo>
                  <a:cubicBezTo>
                    <a:pt x="8122" y="10559"/>
                    <a:pt x="7334" y="10754"/>
                    <a:pt x="6546" y="10754"/>
                  </a:cubicBezTo>
                  <a:cubicBezTo>
                    <a:pt x="5784" y="10754"/>
                    <a:pt x="5021" y="10571"/>
                    <a:pt x="4325" y="10205"/>
                  </a:cubicBezTo>
                  <a:cubicBezTo>
                    <a:pt x="2910" y="9459"/>
                    <a:pt x="1964" y="8055"/>
                    <a:pt x="1806" y="6464"/>
                  </a:cubicBezTo>
                  <a:lnTo>
                    <a:pt x="1191" y="331"/>
                  </a:lnTo>
                  <a:lnTo>
                    <a:pt x="971" y="125"/>
                  </a:lnTo>
                  <a:cubicBezTo>
                    <a:pt x="880" y="42"/>
                    <a:pt x="764" y="0"/>
                    <a:pt x="649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2"/>
            <p:cNvSpPr/>
            <p:nvPr/>
          </p:nvSpPr>
          <p:spPr>
            <a:xfrm>
              <a:off x="3104133" y="4673590"/>
              <a:ext cx="83840" cy="68783"/>
            </a:xfrm>
            <a:custGeom>
              <a:avLst/>
              <a:gdLst/>
              <a:ahLst/>
              <a:cxnLst/>
              <a:rect l="l" t="t" r="r" b="b"/>
              <a:pathLst>
                <a:path w="4833" h="3965" extrusionOk="0">
                  <a:moveTo>
                    <a:pt x="1748" y="1"/>
                  </a:moveTo>
                  <a:cubicBezTo>
                    <a:pt x="1079" y="372"/>
                    <a:pt x="594" y="1004"/>
                    <a:pt x="409" y="1745"/>
                  </a:cubicBezTo>
                  <a:lnTo>
                    <a:pt x="133" y="2854"/>
                  </a:lnTo>
                  <a:cubicBezTo>
                    <a:pt x="1" y="3381"/>
                    <a:pt x="357" y="3965"/>
                    <a:pt x="1067" y="3965"/>
                  </a:cubicBezTo>
                  <a:lnTo>
                    <a:pt x="1487" y="2285"/>
                  </a:lnTo>
                  <a:cubicBezTo>
                    <a:pt x="1801" y="1030"/>
                    <a:pt x="2926" y="191"/>
                    <a:pt x="4164" y="191"/>
                  </a:cubicBezTo>
                  <a:cubicBezTo>
                    <a:pt x="4384" y="191"/>
                    <a:pt x="4609" y="218"/>
                    <a:pt x="4832" y="274"/>
                  </a:cubicBezTo>
                  <a:lnTo>
                    <a:pt x="4788" y="238"/>
                  </a:lnTo>
                  <a:cubicBezTo>
                    <a:pt x="4674" y="150"/>
                    <a:pt x="4555" y="71"/>
                    <a:pt x="4428" y="1"/>
                  </a:cubicBezTo>
                  <a:cubicBezTo>
                    <a:pt x="3991" y="129"/>
                    <a:pt x="3540" y="193"/>
                    <a:pt x="3088" y="193"/>
                  </a:cubicBezTo>
                  <a:cubicBezTo>
                    <a:pt x="2637" y="193"/>
                    <a:pt x="2186" y="129"/>
                    <a:pt x="174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2"/>
            <p:cNvSpPr/>
            <p:nvPr/>
          </p:nvSpPr>
          <p:spPr>
            <a:xfrm>
              <a:off x="3150693" y="4742356"/>
              <a:ext cx="14034" cy="44427"/>
            </a:xfrm>
            <a:custGeom>
              <a:avLst/>
              <a:gdLst/>
              <a:ahLst/>
              <a:cxnLst/>
              <a:rect l="l" t="t" r="r" b="b"/>
              <a:pathLst>
                <a:path w="809" h="2561" extrusionOk="0">
                  <a:moveTo>
                    <a:pt x="0" y="1"/>
                  </a:moveTo>
                  <a:lnTo>
                    <a:pt x="0" y="2157"/>
                  </a:lnTo>
                  <a:cubicBezTo>
                    <a:pt x="0" y="2379"/>
                    <a:pt x="182" y="2561"/>
                    <a:pt x="404" y="2561"/>
                  </a:cubicBezTo>
                  <a:cubicBezTo>
                    <a:pt x="628" y="2561"/>
                    <a:pt x="808" y="2379"/>
                    <a:pt x="808" y="2157"/>
                  </a:cubicBezTo>
                  <a:lnTo>
                    <a:pt x="808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2"/>
            <p:cNvSpPr/>
            <p:nvPr/>
          </p:nvSpPr>
          <p:spPr>
            <a:xfrm>
              <a:off x="3121897" y="4742356"/>
              <a:ext cx="24130" cy="44462"/>
            </a:xfrm>
            <a:custGeom>
              <a:avLst/>
              <a:gdLst/>
              <a:ahLst/>
              <a:cxnLst/>
              <a:rect l="l" t="t" r="r" b="b"/>
              <a:pathLst>
                <a:path w="1391" h="2563" extrusionOk="0">
                  <a:moveTo>
                    <a:pt x="570" y="1"/>
                  </a:moveTo>
                  <a:lnTo>
                    <a:pt x="56" y="2058"/>
                  </a:lnTo>
                  <a:cubicBezTo>
                    <a:pt x="1" y="2276"/>
                    <a:pt x="132" y="2495"/>
                    <a:pt x="350" y="2550"/>
                  </a:cubicBezTo>
                  <a:cubicBezTo>
                    <a:pt x="382" y="2558"/>
                    <a:pt x="415" y="2562"/>
                    <a:pt x="448" y="2562"/>
                  </a:cubicBezTo>
                  <a:cubicBezTo>
                    <a:pt x="629" y="2562"/>
                    <a:pt x="793" y="2440"/>
                    <a:pt x="840" y="2255"/>
                  </a:cubicBezTo>
                  <a:lnTo>
                    <a:pt x="840" y="2255"/>
                  </a:lnTo>
                  <a:cubicBezTo>
                    <a:pt x="840" y="2256"/>
                    <a:pt x="840" y="2256"/>
                    <a:pt x="840" y="2256"/>
                  </a:cubicBezTo>
                  <a:cubicBezTo>
                    <a:pt x="840" y="2256"/>
                    <a:pt x="1390" y="76"/>
                    <a:pt x="139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2"/>
            <p:cNvSpPr/>
            <p:nvPr/>
          </p:nvSpPr>
          <p:spPr>
            <a:xfrm>
              <a:off x="3168874" y="4741141"/>
              <a:ext cx="24633" cy="45641"/>
            </a:xfrm>
            <a:custGeom>
              <a:avLst/>
              <a:gdLst/>
              <a:ahLst/>
              <a:cxnLst/>
              <a:rect l="l" t="t" r="r" b="b"/>
              <a:pathLst>
                <a:path w="1420" h="2631" extrusionOk="0">
                  <a:moveTo>
                    <a:pt x="30" y="70"/>
                  </a:moveTo>
                  <a:cubicBezTo>
                    <a:pt x="30" y="144"/>
                    <a:pt x="0" y="1"/>
                    <a:pt x="582" y="2324"/>
                  </a:cubicBezTo>
                  <a:cubicBezTo>
                    <a:pt x="627" y="2508"/>
                    <a:pt x="792" y="2631"/>
                    <a:pt x="974" y="2631"/>
                  </a:cubicBezTo>
                  <a:cubicBezTo>
                    <a:pt x="1006" y="2631"/>
                    <a:pt x="1039" y="2627"/>
                    <a:pt x="1072" y="2619"/>
                  </a:cubicBezTo>
                  <a:lnTo>
                    <a:pt x="1071" y="2617"/>
                  </a:lnTo>
                  <a:cubicBezTo>
                    <a:pt x="1287" y="2564"/>
                    <a:pt x="1420" y="2344"/>
                    <a:pt x="1364" y="2127"/>
                  </a:cubicBezTo>
                  <a:lnTo>
                    <a:pt x="850" y="7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2"/>
            <p:cNvSpPr/>
            <p:nvPr/>
          </p:nvSpPr>
          <p:spPr>
            <a:xfrm>
              <a:off x="3135306" y="4467224"/>
              <a:ext cx="116593" cy="178141"/>
            </a:xfrm>
            <a:custGeom>
              <a:avLst/>
              <a:gdLst/>
              <a:ahLst/>
              <a:cxnLst/>
              <a:rect l="l" t="t" r="r" b="b"/>
              <a:pathLst>
                <a:path w="6721" h="10269" extrusionOk="0">
                  <a:moveTo>
                    <a:pt x="4397" y="0"/>
                  </a:moveTo>
                  <a:lnTo>
                    <a:pt x="3657" y="113"/>
                  </a:lnTo>
                  <a:cubicBezTo>
                    <a:pt x="3378" y="157"/>
                    <a:pt x="3179" y="406"/>
                    <a:pt x="3199" y="687"/>
                  </a:cubicBezTo>
                  <a:lnTo>
                    <a:pt x="3270" y="1643"/>
                  </a:lnTo>
                  <a:cubicBezTo>
                    <a:pt x="3295" y="1985"/>
                    <a:pt x="3018" y="2225"/>
                    <a:pt x="2726" y="2225"/>
                  </a:cubicBezTo>
                  <a:cubicBezTo>
                    <a:pt x="2600" y="2225"/>
                    <a:pt x="2471" y="2181"/>
                    <a:pt x="2363" y="2080"/>
                  </a:cubicBezTo>
                  <a:lnTo>
                    <a:pt x="1658" y="1430"/>
                  </a:lnTo>
                  <a:cubicBezTo>
                    <a:pt x="1554" y="1334"/>
                    <a:pt x="1423" y="1287"/>
                    <a:pt x="1291" y="1287"/>
                  </a:cubicBezTo>
                  <a:cubicBezTo>
                    <a:pt x="1160" y="1287"/>
                    <a:pt x="1028" y="1334"/>
                    <a:pt x="924" y="1430"/>
                  </a:cubicBezTo>
                  <a:cubicBezTo>
                    <a:pt x="157" y="2138"/>
                    <a:pt x="157" y="2160"/>
                    <a:pt x="0" y="2205"/>
                  </a:cubicBezTo>
                  <a:cubicBezTo>
                    <a:pt x="346" y="5610"/>
                    <a:pt x="2274" y="8547"/>
                    <a:pt x="5036" y="10269"/>
                  </a:cubicBezTo>
                  <a:cubicBezTo>
                    <a:pt x="5598" y="9556"/>
                    <a:pt x="5943" y="8699"/>
                    <a:pt x="6032" y="7799"/>
                  </a:cubicBezTo>
                  <a:lnTo>
                    <a:pt x="6721" y="914"/>
                  </a:lnTo>
                  <a:lnTo>
                    <a:pt x="6393" y="611"/>
                  </a:lnTo>
                  <a:cubicBezTo>
                    <a:pt x="6302" y="528"/>
                    <a:pt x="6187" y="486"/>
                    <a:pt x="6072" y="486"/>
                  </a:cubicBezTo>
                  <a:cubicBezTo>
                    <a:pt x="5956" y="486"/>
                    <a:pt x="5841" y="528"/>
                    <a:pt x="5750" y="611"/>
                  </a:cubicBezTo>
                  <a:lnTo>
                    <a:pt x="5133" y="1181"/>
                  </a:lnTo>
                  <a:cubicBezTo>
                    <a:pt x="5038" y="1269"/>
                    <a:pt x="4925" y="1309"/>
                    <a:pt x="4815" y="1309"/>
                  </a:cubicBezTo>
                  <a:cubicBezTo>
                    <a:pt x="4560" y="1309"/>
                    <a:pt x="4318" y="1099"/>
                    <a:pt x="4340" y="799"/>
                  </a:cubicBezTo>
                  <a:lnTo>
                    <a:pt x="4397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2"/>
            <p:cNvSpPr/>
            <p:nvPr/>
          </p:nvSpPr>
          <p:spPr>
            <a:xfrm>
              <a:off x="3014915" y="4377711"/>
              <a:ext cx="285644" cy="128111"/>
            </a:xfrm>
            <a:custGeom>
              <a:avLst/>
              <a:gdLst/>
              <a:ahLst/>
              <a:cxnLst/>
              <a:rect l="l" t="t" r="r" b="b"/>
              <a:pathLst>
                <a:path w="16466" h="7385" extrusionOk="0">
                  <a:moveTo>
                    <a:pt x="3452" y="0"/>
                  </a:moveTo>
                  <a:cubicBezTo>
                    <a:pt x="3271" y="0"/>
                    <a:pt x="3090" y="100"/>
                    <a:pt x="3012" y="300"/>
                  </a:cubicBezTo>
                  <a:cubicBezTo>
                    <a:pt x="3012" y="300"/>
                    <a:pt x="3012" y="300"/>
                    <a:pt x="3012" y="300"/>
                  </a:cubicBezTo>
                  <a:lnTo>
                    <a:pt x="3012" y="300"/>
                  </a:lnTo>
                  <a:cubicBezTo>
                    <a:pt x="3012" y="300"/>
                    <a:pt x="2705" y="1078"/>
                    <a:pt x="2703" y="1081"/>
                  </a:cubicBezTo>
                  <a:cubicBezTo>
                    <a:pt x="2630" y="1268"/>
                    <a:pt x="2452" y="1382"/>
                    <a:pt x="2262" y="1382"/>
                  </a:cubicBezTo>
                  <a:cubicBezTo>
                    <a:pt x="2216" y="1382"/>
                    <a:pt x="2169" y="1375"/>
                    <a:pt x="2123" y="1362"/>
                  </a:cubicBezTo>
                  <a:lnTo>
                    <a:pt x="1321" y="1116"/>
                  </a:lnTo>
                  <a:cubicBezTo>
                    <a:pt x="1272" y="1101"/>
                    <a:pt x="1224" y="1093"/>
                    <a:pt x="1177" y="1093"/>
                  </a:cubicBezTo>
                  <a:cubicBezTo>
                    <a:pt x="834" y="1093"/>
                    <a:pt x="583" y="1476"/>
                    <a:pt x="771" y="1804"/>
                  </a:cubicBezTo>
                  <a:lnTo>
                    <a:pt x="1190" y="2532"/>
                  </a:lnTo>
                  <a:cubicBezTo>
                    <a:pt x="1312" y="2747"/>
                    <a:pt x="1250" y="3019"/>
                    <a:pt x="1047" y="3160"/>
                  </a:cubicBezTo>
                  <a:lnTo>
                    <a:pt x="354" y="3634"/>
                  </a:lnTo>
                  <a:cubicBezTo>
                    <a:pt x="0" y="3875"/>
                    <a:pt x="126" y="4428"/>
                    <a:pt x="551" y="4492"/>
                  </a:cubicBezTo>
                  <a:lnTo>
                    <a:pt x="1379" y="4619"/>
                  </a:lnTo>
                  <a:cubicBezTo>
                    <a:pt x="1624" y="4656"/>
                    <a:pt x="1798" y="4875"/>
                    <a:pt x="1782" y="5121"/>
                  </a:cubicBezTo>
                  <a:lnTo>
                    <a:pt x="1719" y="5959"/>
                  </a:lnTo>
                  <a:cubicBezTo>
                    <a:pt x="1697" y="6258"/>
                    <a:pt x="1940" y="6468"/>
                    <a:pt x="2195" y="6468"/>
                  </a:cubicBezTo>
                  <a:cubicBezTo>
                    <a:pt x="2306" y="6468"/>
                    <a:pt x="2419" y="6429"/>
                    <a:pt x="2514" y="6341"/>
                  </a:cubicBezTo>
                  <a:cubicBezTo>
                    <a:pt x="2514" y="6341"/>
                    <a:pt x="2679" y="6189"/>
                    <a:pt x="3131" y="5771"/>
                  </a:cubicBezTo>
                  <a:cubicBezTo>
                    <a:pt x="3221" y="5688"/>
                    <a:pt x="3337" y="5646"/>
                    <a:pt x="3452" y="5646"/>
                  </a:cubicBezTo>
                  <a:cubicBezTo>
                    <a:pt x="3567" y="5646"/>
                    <a:pt x="3683" y="5688"/>
                    <a:pt x="3774" y="5771"/>
                  </a:cubicBezTo>
                  <a:lnTo>
                    <a:pt x="4391" y="6341"/>
                  </a:lnTo>
                  <a:cubicBezTo>
                    <a:pt x="4486" y="6429"/>
                    <a:pt x="4598" y="6468"/>
                    <a:pt x="4709" y="6468"/>
                  </a:cubicBezTo>
                  <a:cubicBezTo>
                    <a:pt x="4964" y="6468"/>
                    <a:pt x="5206" y="6258"/>
                    <a:pt x="5184" y="5959"/>
                  </a:cubicBezTo>
                  <a:lnTo>
                    <a:pt x="5126" y="5160"/>
                  </a:lnTo>
                  <a:lnTo>
                    <a:pt x="4926" y="5129"/>
                  </a:lnTo>
                  <a:lnTo>
                    <a:pt x="5867" y="5273"/>
                  </a:lnTo>
                  <a:cubicBezTo>
                    <a:pt x="6146" y="5315"/>
                    <a:pt x="6345" y="5566"/>
                    <a:pt x="6324" y="5847"/>
                  </a:cubicBezTo>
                  <a:lnTo>
                    <a:pt x="6254" y="6803"/>
                  </a:lnTo>
                  <a:cubicBezTo>
                    <a:pt x="6229" y="7145"/>
                    <a:pt x="6505" y="7385"/>
                    <a:pt x="6797" y="7385"/>
                  </a:cubicBezTo>
                  <a:cubicBezTo>
                    <a:pt x="6848" y="7385"/>
                    <a:pt x="6899" y="7377"/>
                    <a:pt x="6949" y="7362"/>
                  </a:cubicBezTo>
                  <a:cubicBezTo>
                    <a:pt x="6994" y="7350"/>
                    <a:pt x="7034" y="7332"/>
                    <a:pt x="7073" y="7305"/>
                  </a:cubicBezTo>
                  <a:cubicBezTo>
                    <a:pt x="7104" y="7286"/>
                    <a:pt x="7134" y="7264"/>
                    <a:pt x="7161" y="7240"/>
                  </a:cubicBezTo>
                  <a:lnTo>
                    <a:pt x="7200" y="7204"/>
                  </a:lnTo>
                  <a:cubicBezTo>
                    <a:pt x="7313" y="7104"/>
                    <a:pt x="7492" y="6934"/>
                    <a:pt x="7820" y="6632"/>
                  </a:cubicBezTo>
                  <a:lnTo>
                    <a:pt x="7864" y="6588"/>
                  </a:lnTo>
                  <a:cubicBezTo>
                    <a:pt x="7878" y="6576"/>
                    <a:pt x="7891" y="6566"/>
                    <a:pt x="7905" y="6556"/>
                  </a:cubicBezTo>
                  <a:cubicBezTo>
                    <a:pt x="8002" y="6482"/>
                    <a:pt x="8118" y="6446"/>
                    <a:pt x="8233" y="6446"/>
                  </a:cubicBezTo>
                  <a:cubicBezTo>
                    <a:pt x="8365" y="6446"/>
                    <a:pt x="8497" y="6494"/>
                    <a:pt x="8599" y="6588"/>
                  </a:cubicBezTo>
                  <a:lnTo>
                    <a:pt x="9303" y="7240"/>
                  </a:lnTo>
                  <a:cubicBezTo>
                    <a:pt x="9405" y="7334"/>
                    <a:pt x="9536" y="7383"/>
                    <a:pt x="9669" y="7383"/>
                  </a:cubicBezTo>
                  <a:cubicBezTo>
                    <a:pt x="9749" y="7383"/>
                    <a:pt x="9830" y="7366"/>
                    <a:pt x="9905" y="7329"/>
                  </a:cubicBezTo>
                  <a:cubicBezTo>
                    <a:pt x="10105" y="7234"/>
                    <a:pt x="10226" y="7024"/>
                    <a:pt x="10210" y="6803"/>
                  </a:cubicBezTo>
                  <a:lnTo>
                    <a:pt x="10139" y="5847"/>
                  </a:lnTo>
                  <a:cubicBezTo>
                    <a:pt x="10120" y="5566"/>
                    <a:pt x="10318" y="5315"/>
                    <a:pt x="10599" y="5273"/>
                  </a:cubicBezTo>
                  <a:lnTo>
                    <a:pt x="11338" y="5160"/>
                  </a:lnTo>
                  <a:lnTo>
                    <a:pt x="11338" y="5160"/>
                  </a:lnTo>
                  <a:lnTo>
                    <a:pt x="11280" y="5959"/>
                  </a:lnTo>
                  <a:cubicBezTo>
                    <a:pt x="11258" y="6258"/>
                    <a:pt x="11500" y="6468"/>
                    <a:pt x="11755" y="6468"/>
                  </a:cubicBezTo>
                  <a:cubicBezTo>
                    <a:pt x="11866" y="6468"/>
                    <a:pt x="11978" y="6429"/>
                    <a:pt x="12073" y="6341"/>
                  </a:cubicBezTo>
                  <a:lnTo>
                    <a:pt x="12690" y="5771"/>
                  </a:lnTo>
                  <a:cubicBezTo>
                    <a:pt x="12781" y="5687"/>
                    <a:pt x="12897" y="5645"/>
                    <a:pt x="13012" y="5645"/>
                  </a:cubicBezTo>
                  <a:cubicBezTo>
                    <a:pt x="13128" y="5645"/>
                    <a:pt x="13243" y="5687"/>
                    <a:pt x="13334" y="5771"/>
                  </a:cubicBezTo>
                  <a:lnTo>
                    <a:pt x="13950" y="6341"/>
                  </a:lnTo>
                  <a:cubicBezTo>
                    <a:pt x="14045" y="6429"/>
                    <a:pt x="14158" y="6468"/>
                    <a:pt x="14269" y="6468"/>
                  </a:cubicBezTo>
                  <a:cubicBezTo>
                    <a:pt x="14524" y="6468"/>
                    <a:pt x="14766" y="6258"/>
                    <a:pt x="14745" y="5959"/>
                  </a:cubicBezTo>
                  <a:lnTo>
                    <a:pt x="14684" y="5121"/>
                  </a:lnTo>
                  <a:cubicBezTo>
                    <a:pt x="14666" y="4875"/>
                    <a:pt x="14840" y="4656"/>
                    <a:pt x="15085" y="4619"/>
                  </a:cubicBezTo>
                  <a:lnTo>
                    <a:pt x="15913" y="4492"/>
                  </a:lnTo>
                  <a:cubicBezTo>
                    <a:pt x="16338" y="4427"/>
                    <a:pt x="16465" y="3875"/>
                    <a:pt x="16110" y="3632"/>
                  </a:cubicBezTo>
                  <a:lnTo>
                    <a:pt x="16110" y="3632"/>
                  </a:lnTo>
                  <a:lnTo>
                    <a:pt x="16110" y="3634"/>
                  </a:lnTo>
                  <a:lnTo>
                    <a:pt x="15417" y="3160"/>
                  </a:lnTo>
                  <a:cubicBezTo>
                    <a:pt x="15213" y="3019"/>
                    <a:pt x="15150" y="2747"/>
                    <a:pt x="15274" y="2532"/>
                  </a:cubicBezTo>
                  <a:lnTo>
                    <a:pt x="15691" y="1804"/>
                  </a:lnTo>
                  <a:cubicBezTo>
                    <a:pt x="15881" y="1476"/>
                    <a:pt x="15628" y="1092"/>
                    <a:pt x="15285" y="1092"/>
                  </a:cubicBezTo>
                  <a:cubicBezTo>
                    <a:pt x="15239" y="1092"/>
                    <a:pt x="15191" y="1099"/>
                    <a:pt x="15143" y="1114"/>
                  </a:cubicBezTo>
                  <a:lnTo>
                    <a:pt x="14341" y="1360"/>
                  </a:lnTo>
                  <a:cubicBezTo>
                    <a:pt x="14295" y="1374"/>
                    <a:pt x="14248" y="1381"/>
                    <a:pt x="14202" y="1381"/>
                  </a:cubicBezTo>
                  <a:cubicBezTo>
                    <a:pt x="14011" y="1381"/>
                    <a:pt x="13833" y="1265"/>
                    <a:pt x="13761" y="1078"/>
                  </a:cubicBezTo>
                  <a:lnTo>
                    <a:pt x="13454" y="300"/>
                  </a:lnTo>
                  <a:cubicBezTo>
                    <a:pt x="13375" y="100"/>
                    <a:pt x="13193" y="0"/>
                    <a:pt x="13012" y="0"/>
                  </a:cubicBezTo>
                  <a:cubicBezTo>
                    <a:pt x="12831" y="0"/>
                    <a:pt x="12650" y="100"/>
                    <a:pt x="12571" y="300"/>
                  </a:cubicBezTo>
                  <a:lnTo>
                    <a:pt x="12264" y="1078"/>
                  </a:lnTo>
                  <a:cubicBezTo>
                    <a:pt x="12180" y="1280"/>
                    <a:pt x="12002" y="1381"/>
                    <a:pt x="11823" y="1381"/>
                  </a:cubicBezTo>
                  <a:cubicBezTo>
                    <a:pt x="11776" y="1381"/>
                    <a:pt x="11729" y="1374"/>
                    <a:pt x="11684" y="1360"/>
                  </a:cubicBezTo>
                  <a:lnTo>
                    <a:pt x="10882" y="1116"/>
                  </a:lnTo>
                  <a:cubicBezTo>
                    <a:pt x="10833" y="1100"/>
                    <a:pt x="10784" y="1093"/>
                    <a:pt x="10737" y="1093"/>
                  </a:cubicBezTo>
                  <a:cubicBezTo>
                    <a:pt x="10542" y="1093"/>
                    <a:pt x="10377" y="1217"/>
                    <a:pt x="10305" y="1382"/>
                  </a:cubicBezTo>
                  <a:lnTo>
                    <a:pt x="9749" y="1552"/>
                  </a:lnTo>
                  <a:cubicBezTo>
                    <a:pt x="9696" y="1569"/>
                    <a:pt x="9642" y="1577"/>
                    <a:pt x="9589" y="1577"/>
                  </a:cubicBezTo>
                  <a:cubicBezTo>
                    <a:pt x="9373" y="1577"/>
                    <a:pt x="9171" y="1446"/>
                    <a:pt x="9087" y="1235"/>
                  </a:cubicBezTo>
                  <a:cubicBezTo>
                    <a:pt x="9087" y="1235"/>
                    <a:pt x="9081" y="1220"/>
                    <a:pt x="8842" y="616"/>
                  </a:cubicBezTo>
                  <a:cubicBezTo>
                    <a:pt x="8817" y="552"/>
                    <a:pt x="8798" y="500"/>
                    <a:pt x="8781" y="460"/>
                  </a:cubicBezTo>
                  <a:cubicBezTo>
                    <a:pt x="8766" y="422"/>
                    <a:pt x="8752" y="385"/>
                    <a:pt x="8735" y="343"/>
                  </a:cubicBezTo>
                  <a:cubicBezTo>
                    <a:pt x="8729" y="328"/>
                    <a:pt x="8723" y="314"/>
                    <a:pt x="8717" y="300"/>
                  </a:cubicBezTo>
                  <a:cubicBezTo>
                    <a:pt x="8711" y="288"/>
                    <a:pt x="8707" y="278"/>
                    <a:pt x="8699" y="267"/>
                  </a:cubicBezTo>
                  <a:cubicBezTo>
                    <a:pt x="8597" y="90"/>
                    <a:pt x="8415" y="1"/>
                    <a:pt x="8233" y="1"/>
                  </a:cubicBezTo>
                  <a:cubicBezTo>
                    <a:pt x="8027" y="1"/>
                    <a:pt x="7821" y="115"/>
                    <a:pt x="7730" y="342"/>
                  </a:cubicBezTo>
                  <a:lnTo>
                    <a:pt x="7378" y="1233"/>
                  </a:lnTo>
                  <a:cubicBezTo>
                    <a:pt x="7294" y="1445"/>
                    <a:pt x="7091" y="1576"/>
                    <a:pt x="6874" y="1576"/>
                  </a:cubicBezTo>
                  <a:cubicBezTo>
                    <a:pt x="6822" y="1576"/>
                    <a:pt x="6769" y="1568"/>
                    <a:pt x="6717" y="1552"/>
                  </a:cubicBezTo>
                  <a:lnTo>
                    <a:pt x="5800" y="1272"/>
                  </a:lnTo>
                  <a:lnTo>
                    <a:pt x="6159" y="1381"/>
                  </a:lnTo>
                  <a:cubicBezTo>
                    <a:pt x="6087" y="1216"/>
                    <a:pt x="5922" y="1092"/>
                    <a:pt x="5726" y="1092"/>
                  </a:cubicBezTo>
                  <a:cubicBezTo>
                    <a:pt x="5680" y="1092"/>
                    <a:pt x="5632" y="1099"/>
                    <a:pt x="5584" y="1114"/>
                  </a:cubicBezTo>
                  <a:lnTo>
                    <a:pt x="4781" y="1360"/>
                  </a:lnTo>
                  <a:cubicBezTo>
                    <a:pt x="4736" y="1374"/>
                    <a:pt x="4689" y="1380"/>
                    <a:pt x="4644" y="1380"/>
                  </a:cubicBezTo>
                  <a:cubicBezTo>
                    <a:pt x="4453" y="1380"/>
                    <a:pt x="4274" y="1265"/>
                    <a:pt x="4202" y="1078"/>
                  </a:cubicBezTo>
                  <a:lnTo>
                    <a:pt x="3893" y="300"/>
                  </a:lnTo>
                  <a:cubicBezTo>
                    <a:pt x="3814" y="100"/>
                    <a:pt x="3633" y="0"/>
                    <a:pt x="3452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2"/>
            <p:cNvSpPr/>
            <p:nvPr/>
          </p:nvSpPr>
          <p:spPr>
            <a:xfrm>
              <a:off x="3089318" y="4377746"/>
              <a:ext cx="136768" cy="128111"/>
            </a:xfrm>
            <a:custGeom>
              <a:avLst/>
              <a:gdLst/>
              <a:ahLst/>
              <a:cxnLst/>
              <a:rect l="l" t="t" r="r" b="b"/>
              <a:pathLst>
                <a:path w="7884" h="7385" extrusionOk="0">
                  <a:moveTo>
                    <a:pt x="3943" y="1"/>
                  </a:moveTo>
                  <a:cubicBezTo>
                    <a:pt x="3737" y="1"/>
                    <a:pt x="3530" y="115"/>
                    <a:pt x="3440" y="343"/>
                  </a:cubicBezTo>
                  <a:cubicBezTo>
                    <a:pt x="3440" y="343"/>
                    <a:pt x="3088" y="1231"/>
                    <a:pt x="3088" y="1234"/>
                  </a:cubicBezTo>
                  <a:cubicBezTo>
                    <a:pt x="3004" y="1446"/>
                    <a:pt x="2801" y="1577"/>
                    <a:pt x="2584" y="1577"/>
                  </a:cubicBezTo>
                  <a:cubicBezTo>
                    <a:pt x="2531" y="1577"/>
                    <a:pt x="2478" y="1569"/>
                    <a:pt x="2426" y="1553"/>
                  </a:cubicBezTo>
                  <a:lnTo>
                    <a:pt x="2426" y="1553"/>
                  </a:lnTo>
                  <a:cubicBezTo>
                    <a:pt x="2426" y="1554"/>
                    <a:pt x="2427" y="1554"/>
                    <a:pt x="2427" y="1554"/>
                  </a:cubicBezTo>
                  <a:cubicBezTo>
                    <a:pt x="2431" y="1554"/>
                    <a:pt x="1539" y="1280"/>
                    <a:pt x="1509" y="1272"/>
                  </a:cubicBezTo>
                  <a:cubicBezTo>
                    <a:pt x="1454" y="1255"/>
                    <a:pt x="1399" y="1247"/>
                    <a:pt x="1346" y="1247"/>
                  </a:cubicBezTo>
                  <a:cubicBezTo>
                    <a:pt x="953" y="1247"/>
                    <a:pt x="666" y="1684"/>
                    <a:pt x="882" y="2059"/>
                  </a:cubicBezTo>
                  <a:lnTo>
                    <a:pt x="1359" y="2889"/>
                  </a:lnTo>
                  <a:cubicBezTo>
                    <a:pt x="1500" y="3134"/>
                    <a:pt x="1429" y="3447"/>
                    <a:pt x="1196" y="3606"/>
                  </a:cubicBezTo>
                  <a:lnTo>
                    <a:pt x="406" y="4146"/>
                  </a:lnTo>
                  <a:cubicBezTo>
                    <a:pt x="1" y="4423"/>
                    <a:pt x="145" y="5052"/>
                    <a:pt x="630" y="5127"/>
                  </a:cubicBezTo>
                  <a:lnTo>
                    <a:pt x="1576" y="5273"/>
                  </a:lnTo>
                  <a:cubicBezTo>
                    <a:pt x="1855" y="5315"/>
                    <a:pt x="2055" y="5565"/>
                    <a:pt x="2034" y="5847"/>
                  </a:cubicBezTo>
                  <a:lnTo>
                    <a:pt x="1965" y="6803"/>
                  </a:lnTo>
                  <a:cubicBezTo>
                    <a:pt x="1940" y="7144"/>
                    <a:pt x="2217" y="7384"/>
                    <a:pt x="2509" y="7384"/>
                  </a:cubicBezTo>
                  <a:cubicBezTo>
                    <a:pt x="2634" y="7384"/>
                    <a:pt x="2763" y="7340"/>
                    <a:pt x="2872" y="7239"/>
                  </a:cubicBezTo>
                  <a:lnTo>
                    <a:pt x="3575" y="6588"/>
                  </a:lnTo>
                  <a:cubicBezTo>
                    <a:pt x="3679" y="6492"/>
                    <a:pt x="3811" y="6445"/>
                    <a:pt x="3942" y="6445"/>
                  </a:cubicBezTo>
                  <a:cubicBezTo>
                    <a:pt x="4074" y="6445"/>
                    <a:pt x="4205" y="6492"/>
                    <a:pt x="4309" y="6588"/>
                  </a:cubicBezTo>
                  <a:lnTo>
                    <a:pt x="5014" y="7239"/>
                  </a:lnTo>
                  <a:cubicBezTo>
                    <a:pt x="5123" y="7340"/>
                    <a:pt x="5251" y="7384"/>
                    <a:pt x="5377" y="7384"/>
                  </a:cubicBezTo>
                  <a:cubicBezTo>
                    <a:pt x="5669" y="7384"/>
                    <a:pt x="5946" y="7144"/>
                    <a:pt x="5921" y="6803"/>
                  </a:cubicBezTo>
                  <a:lnTo>
                    <a:pt x="5850" y="5847"/>
                  </a:lnTo>
                  <a:cubicBezTo>
                    <a:pt x="5830" y="5565"/>
                    <a:pt x="6029" y="5313"/>
                    <a:pt x="6308" y="5271"/>
                  </a:cubicBezTo>
                  <a:lnTo>
                    <a:pt x="7255" y="5127"/>
                  </a:lnTo>
                  <a:cubicBezTo>
                    <a:pt x="7739" y="5054"/>
                    <a:pt x="7884" y="4423"/>
                    <a:pt x="7478" y="4146"/>
                  </a:cubicBezTo>
                  <a:lnTo>
                    <a:pt x="6688" y="3606"/>
                  </a:lnTo>
                  <a:cubicBezTo>
                    <a:pt x="6456" y="3447"/>
                    <a:pt x="6384" y="3134"/>
                    <a:pt x="6526" y="2889"/>
                  </a:cubicBezTo>
                  <a:lnTo>
                    <a:pt x="7003" y="2059"/>
                  </a:lnTo>
                  <a:cubicBezTo>
                    <a:pt x="7218" y="1684"/>
                    <a:pt x="6931" y="1247"/>
                    <a:pt x="6538" y="1247"/>
                  </a:cubicBezTo>
                  <a:cubicBezTo>
                    <a:pt x="6485" y="1247"/>
                    <a:pt x="6431" y="1255"/>
                    <a:pt x="6375" y="1272"/>
                  </a:cubicBezTo>
                  <a:lnTo>
                    <a:pt x="6016" y="1382"/>
                  </a:lnTo>
                  <a:lnTo>
                    <a:pt x="5458" y="1553"/>
                  </a:lnTo>
                  <a:cubicBezTo>
                    <a:pt x="5406" y="1569"/>
                    <a:pt x="5353" y="1577"/>
                    <a:pt x="5301" y="1577"/>
                  </a:cubicBezTo>
                  <a:cubicBezTo>
                    <a:pt x="5084" y="1577"/>
                    <a:pt x="4881" y="1446"/>
                    <a:pt x="4796" y="1234"/>
                  </a:cubicBezTo>
                  <a:lnTo>
                    <a:pt x="4796" y="1234"/>
                  </a:lnTo>
                  <a:cubicBezTo>
                    <a:pt x="4796" y="1234"/>
                    <a:pt x="4796" y="1234"/>
                    <a:pt x="4796" y="1234"/>
                  </a:cubicBezTo>
                  <a:cubicBezTo>
                    <a:pt x="4797" y="1234"/>
                    <a:pt x="4794" y="1226"/>
                    <a:pt x="4446" y="343"/>
                  </a:cubicBezTo>
                  <a:cubicBezTo>
                    <a:pt x="4356" y="115"/>
                    <a:pt x="4149" y="1"/>
                    <a:pt x="3943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2"/>
            <p:cNvSpPr/>
            <p:nvPr/>
          </p:nvSpPr>
          <p:spPr>
            <a:xfrm>
              <a:off x="3130883" y="4382360"/>
              <a:ext cx="95203" cy="123480"/>
            </a:xfrm>
            <a:custGeom>
              <a:avLst/>
              <a:gdLst/>
              <a:ahLst/>
              <a:cxnLst/>
              <a:rect l="l" t="t" r="r" b="b"/>
              <a:pathLst>
                <a:path w="5488" h="7118" extrusionOk="0">
                  <a:moveTo>
                    <a:pt x="2013" y="1"/>
                  </a:moveTo>
                  <a:cubicBezTo>
                    <a:pt x="617" y="2088"/>
                    <a:pt x="0" y="4582"/>
                    <a:pt x="254" y="7097"/>
                  </a:cubicBezTo>
                  <a:cubicBezTo>
                    <a:pt x="413" y="7052"/>
                    <a:pt x="415" y="7029"/>
                    <a:pt x="1179" y="6322"/>
                  </a:cubicBezTo>
                  <a:cubicBezTo>
                    <a:pt x="1283" y="6226"/>
                    <a:pt x="1415" y="6178"/>
                    <a:pt x="1546" y="6178"/>
                  </a:cubicBezTo>
                  <a:cubicBezTo>
                    <a:pt x="1678" y="6178"/>
                    <a:pt x="1809" y="6226"/>
                    <a:pt x="1913" y="6322"/>
                  </a:cubicBezTo>
                  <a:lnTo>
                    <a:pt x="2617" y="6972"/>
                  </a:lnTo>
                  <a:cubicBezTo>
                    <a:pt x="2726" y="7073"/>
                    <a:pt x="2855" y="7118"/>
                    <a:pt x="2981" y="7118"/>
                  </a:cubicBezTo>
                  <a:cubicBezTo>
                    <a:pt x="3273" y="7118"/>
                    <a:pt x="3549" y="6878"/>
                    <a:pt x="3523" y="6535"/>
                  </a:cubicBezTo>
                  <a:lnTo>
                    <a:pt x="3454" y="5579"/>
                  </a:lnTo>
                  <a:cubicBezTo>
                    <a:pt x="3434" y="5298"/>
                    <a:pt x="3633" y="5049"/>
                    <a:pt x="3912" y="5005"/>
                  </a:cubicBezTo>
                  <a:lnTo>
                    <a:pt x="4653" y="4892"/>
                  </a:lnTo>
                  <a:lnTo>
                    <a:pt x="4859" y="4861"/>
                  </a:lnTo>
                  <a:cubicBezTo>
                    <a:pt x="5343" y="4786"/>
                    <a:pt x="5488" y="4157"/>
                    <a:pt x="5082" y="3878"/>
                  </a:cubicBezTo>
                  <a:lnTo>
                    <a:pt x="4292" y="3339"/>
                  </a:lnTo>
                  <a:cubicBezTo>
                    <a:pt x="4060" y="3179"/>
                    <a:pt x="3988" y="2868"/>
                    <a:pt x="4130" y="2623"/>
                  </a:cubicBezTo>
                  <a:lnTo>
                    <a:pt x="4607" y="1791"/>
                  </a:lnTo>
                  <a:cubicBezTo>
                    <a:pt x="4822" y="1417"/>
                    <a:pt x="4536" y="980"/>
                    <a:pt x="4143" y="980"/>
                  </a:cubicBezTo>
                  <a:cubicBezTo>
                    <a:pt x="4090" y="980"/>
                    <a:pt x="4035" y="988"/>
                    <a:pt x="3979" y="1006"/>
                  </a:cubicBezTo>
                  <a:lnTo>
                    <a:pt x="3620" y="1114"/>
                  </a:lnTo>
                  <a:lnTo>
                    <a:pt x="3062" y="1286"/>
                  </a:lnTo>
                  <a:cubicBezTo>
                    <a:pt x="3010" y="1302"/>
                    <a:pt x="2957" y="1309"/>
                    <a:pt x="2905" y="1309"/>
                  </a:cubicBezTo>
                  <a:cubicBezTo>
                    <a:pt x="2688" y="1309"/>
                    <a:pt x="2485" y="1178"/>
                    <a:pt x="2400" y="967"/>
                  </a:cubicBezTo>
                  <a:cubicBezTo>
                    <a:pt x="2023" y="10"/>
                    <a:pt x="2043" y="53"/>
                    <a:pt x="2013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2"/>
            <p:cNvSpPr/>
            <p:nvPr/>
          </p:nvSpPr>
          <p:spPr>
            <a:xfrm>
              <a:off x="3193663" y="4377729"/>
              <a:ext cx="106861" cy="112204"/>
            </a:xfrm>
            <a:custGeom>
              <a:avLst/>
              <a:gdLst/>
              <a:ahLst/>
              <a:cxnLst/>
              <a:rect l="l" t="t" r="r" b="b"/>
              <a:pathLst>
                <a:path w="6160" h="6468" extrusionOk="0">
                  <a:moveTo>
                    <a:pt x="2708" y="1"/>
                  </a:moveTo>
                  <a:cubicBezTo>
                    <a:pt x="2527" y="1"/>
                    <a:pt x="2346" y="101"/>
                    <a:pt x="2267" y="301"/>
                  </a:cubicBezTo>
                  <a:lnTo>
                    <a:pt x="1960" y="1079"/>
                  </a:lnTo>
                  <a:cubicBezTo>
                    <a:pt x="1876" y="1280"/>
                    <a:pt x="1697" y="1381"/>
                    <a:pt x="1518" y="1381"/>
                  </a:cubicBezTo>
                  <a:cubicBezTo>
                    <a:pt x="1472" y="1381"/>
                    <a:pt x="1425" y="1374"/>
                    <a:pt x="1380" y="1361"/>
                  </a:cubicBezTo>
                  <a:lnTo>
                    <a:pt x="578" y="1115"/>
                  </a:lnTo>
                  <a:cubicBezTo>
                    <a:pt x="529" y="1100"/>
                    <a:pt x="481" y="1093"/>
                    <a:pt x="435" y="1093"/>
                  </a:cubicBezTo>
                  <a:cubicBezTo>
                    <a:pt x="239" y="1093"/>
                    <a:pt x="74" y="1215"/>
                    <a:pt x="1" y="1381"/>
                  </a:cubicBezTo>
                  <a:lnTo>
                    <a:pt x="362" y="1273"/>
                  </a:lnTo>
                  <a:cubicBezTo>
                    <a:pt x="418" y="1255"/>
                    <a:pt x="472" y="1247"/>
                    <a:pt x="525" y="1247"/>
                  </a:cubicBezTo>
                  <a:cubicBezTo>
                    <a:pt x="917" y="1247"/>
                    <a:pt x="1205" y="1684"/>
                    <a:pt x="989" y="2058"/>
                  </a:cubicBezTo>
                  <a:lnTo>
                    <a:pt x="511" y="2890"/>
                  </a:lnTo>
                  <a:cubicBezTo>
                    <a:pt x="371" y="3135"/>
                    <a:pt x="442" y="3446"/>
                    <a:pt x="675" y="3606"/>
                  </a:cubicBezTo>
                  <a:lnTo>
                    <a:pt x="1465" y="4147"/>
                  </a:lnTo>
                  <a:cubicBezTo>
                    <a:pt x="1870" y="4424"/>
                    <a:pt x="1726" y="5053"/>
                    <a:pt x="1241" y="5128"/>
                  </a:cubicBezTo>
                  <a:lnTo>
                    <a:pt x="1034" y="5159"/>
                  </a:lnTo>
                  <a:lnTo>
                    <a:pt x="976" y="5958"/>
                  </a:lnTo>
                  <a:cubicBezTo>
                    <a:pt x="954" y="6257"/>
                    <a:pt x="1196" y="6467"/>
                    <a:pt x="1452" y="6467"/>
                  </a:cubicBezTo>
                  <a:cubicBezTo>
                    <a:pt x="1562" y="6467"/>
                    <a:pt x="1675" y="6428"/>
                    <a:pt x="1771" y="6340"/>
                  </a:cubicBezTo>
                  <a:lnTo>
                    <a:pt x="2385" y="5770"/>
                  </a:lnTo>
                  <a:cubicBezTo>
                    <a:pt x="2476" y="5687"/>
                    <a:pt x="2591" y="5645"/>
                    <a:pt x="2707" y="5645"/>
                  </a:cubicBezTo>
                  <a:cubicBezTo>
                    <a:pt x="2822" y="5645"/>
                    <a:pt x="2938" y="5687"/>
                    <a:pt x="3029" y="5770"/>
                  </a:cubicBezTo>
                  <a:lnTo>
                    <a:pt x="3645" y="6340"/>
                  </a:lnTo>
                  <a:cubicBezTo>
                    <a:pt x="3740" y="6428"/>
                    <a:pt x="3853" y="6467"/>
                    <a:pt x="3963" y="6467"/>
                  </a:cubicBezTo>
                  <a:cubicBezTo>
                    <a:pt x="4219" y="6467"/>
                    <a:pt x="4461" y="6257"/>
                    <a:pt x="4439" y="5958"/>
                  </a:cubicBezTo>
                  <a:lnTo>
                    <a:pt x="4378" y="5120"/>
                  </a:lnTo>
                  <a:cubicBezTo>
                    <a:pt x="4360" y="4874"/>
                    <a:pt x="4535" y="4655"/>
                    <a:pt x="4779" y="4618"/>
                  </a:cubicBezTo>
                  <a:lnTo>
                    <a:pt x="5609" y="4491"/>
                  </a:lnTo>
                  <a:cubicBezTo>
                    <a:pt x="6034" y="4427"/>
                    <a:pt x="6160" y="3876"/>
                    <a:pt x="5805" y="3633"/>
                  </a:cubicBezTo>
                  <a:lnTo>
                    <a:pt x="5113" y="3159"/>
                  </a:lnTo>
                  <a:cubicBezTo>
                    <a:pt x="4909" y="3018"/>
                    <a:pt x="4846" y="2746"/>
                    <a:pt x="4970" y="2531"/>
                  </a:cubicBezTo>
                  <a:lnTo>
                    <a:pt x="5387" y="1805"/>
                  </a:lnTo>
                  <a:cubicBezTo>
                    <a:pt x="5576" y="1476"/>
                    <a:pt x="5325" y="1093"/>
                    <a:pt x="4982" y="1093"/>
                  </a:cubicBezTo>
                  <a:cubicBezTo>
                    <a:pt x="4935" y="1093"/>
                    <a:pt x="4887" y="1100"/>
                    <a:pt x="4839" y="1115"/>
                  </a:cubicBezTo>
                  <a:lnTo>
                    <a:pt x="4037" y="1359"/>
                  </a:lnTo>
                  <a:cubicBezTo>
                    <a:pt x="3990" y="1373"/>
                    <a:pt x="3943" y="1380"/>
                    <a:pt x="3897" y="1380"/>
                  </a:cubicBezTo>
                  <a:cubicBezTo>
                    <a:pt x="3707" y="1380"/>
                    <a:pt x="3528" y="1265"/>
                    <a:pt x="3455" y="1079"/>
                  </a:cubicBezTo>
                  <a:lnTo>
                    <a:pt x="3150" y="301"/>
                  </a:lnTo>
                  <a:cubicBezTo>
                    <a:pt x="3071" y="101"/>
                    <a:pt x="2889" y="1"/>
                    <a:pt x="2708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2"/>
            <p:cNvSpPr/>
            <p:nvPr/>
          </p:nvSpPr>
          <p:spPr>
            <a:xfrm>
              <a:off x="3014880" y="4377711"/>
              <a:ext cx="106878" cy="112221"/>
            </a:xfrm>
            <a:custGeom>
              <a:avLst/>
              <a:gdLst/>
              <a:ahLst/>
              <a:cxnLst/>
              <a:rect l="l" t="t" r="r" b="b"/>
              <a:pathLst>
                <a:path w="6161" h="6469" extrusionOk="0">
                  <a:moveTo>
                    <a:pt x="3454" y="0"/>
                  </a:moveTo>
                  <a:cubicBezTo>
                    <a:pt x="3273" y="0"/>
                    <a:pt x="3091" y="100"/>
                    <a:pt x="3012" y="300"/>
                  </a:cubicBezTo>
                  <a:cubicBezTo>
                    <a:pt x="3012" y="300"/>
                    <a:pt x="3012" y="300"/>
                    <a:pt x="3012" y="300"/>
                  </a:cubicBezTo>
                  <a:lnTo>
                    <a:pt x="3012" y="300"/>
                  </a:lnTo>
                  <a:cubicBezTo>
                    <a:pt x="3012" y="300"/>
                    <a:pt x="2707" y="1077"/>
                    <a:pt x="2705" y="1081"/>
                  </a:cubicBezTo>
                  <a:cubicBezTo>
                    <a:pt x="2632" y="1266"/>
                    <a:pt x="2455" y="1381"/>
                    <a:pt x="2265" y="1381"/>
                  </a:cubicBezTo>
                  <a:cubicBezTo>
                    <a:pt x="2219" y="1381"/>
                    <a:pt x="2172" y="1374"/>
                    <a:pt x="2125" y="1360"/>
                  </a:cubicBezTo>
                  <a:lnTo>
                    <a:pt x="1323" y="1116"/>
                  </a:lnTo>
                  <a:cubicBezTo>
                    <a:pt x="1274" y="1101"/>
                    <a:pt x="1226" y="1093"/>
                    <a:pt x="1179" y="1093"/>
                  </a:cubicBezTo>
                  <a:cubicBezTo>
                    <a:pt x="836" y="1093"/>
                    <a:pt x="584" y="1476"/>
                    <a:pt x="773" y="1804"/>
                  </a:cubicBezTo>
                  <a:lnTo>
                    <a:pt x="1192" y="2532"/>
                  </a:lnTo>
                  <a:cubicBezTo>
                    <a:pt x="1314" y="2745"/>
                    <a:pt x="1252" y="3018"/>
                    <a:pt x="1049" y="3158"/>
                  </a:cubicBezTo>
                  <a:lnTo>
                    <a:pt x="356" y="3632"/>
                  </a:lnTo>
                  <a:cubicBezTo>
                    <a:pt x="1" y="3875"/>
                    <a:pt x="128" y="4427"/>
                    <a:pt x="553" y="4492"/>
                  </a:cubicBezTo>
                  <a:lnTo>
                    <a:pt x="1381" y="4619"/>
                  </a:lnTo>
                  <a:cubicBezTo>
                    <a:pt x="1626" y="4656"/>
                    <a:pt x="1800" y="4875"/>
                    <a:pt x="1782" y="5121"/>
                  </a:cubicBezTo>
                  <a:lnTo>
                    <a:pt x="1721" y="5959"/>
                  </a:lnTo>
                  <a:cubicBezTo>
                    <a:pt x="1699" y="6258"/>
                    <a:pt x="1942" y="6468"/>
                    <a:pt x="2197" y="6468"/>
                  </a:cubicBezTo>
                  <a:cubicBezTo>
                    <a:pt x="2308" y="6468"/>
                    <a:pt x="2421" y="6429"/>
                    <a:pt x="2516" y="6341"/>
                  </a:cubicBezTo>
                  <a:lnTo>
                    <a:pt x="2516" y="6341"/>
                  </a:lnTo>
                  <a:cubicBezTo>
                    <a:pt x="2516" y="6341"/>
                    <a:pt x="2516" y="6341"/>
                    <a:pt x="2516" y="6341"/>
                  </a:cubicBezTo>
                  <a:cubicBezTo>
                    <a:pt x="2516" y="6341"/>
                    <a:pt x="2682" y="6187"/>
                    <a:pt x="3132" y="5771"/>
                  </a:cubicBezTo>
                  <a:cubicBezTo>
                    <a:pt x="3223" y="5687"/>
                    <a:pt x="3338" y="5645"/>
                    <a:pt x="3454" y="5645"/>
                  </a:cubicBezTo>
                  <a:cubicBezTo>
                    <a:pt x="3569" y="5645"/>
                    <a:pt x="3685" y="5687"/>
                    <a:pt x="3776" y="5771"/>
                  </a:cubicBezTo>
                  <a:lnTo>
                    <a:pt x="4391" y="6341"/>
                  </a:lnTo>
                  <a:cubicBezTo>
                    <a:pt x="4487" y="6429"/>
                    <a:pt x="4600" y="6468"/>
                    <a:pt x="4710" y="6468"/>
                  </a:cubicBezTo>
                  <a:cubicBezTo>
                    <a:pt x="4966" y="6468"/>
                    <a:pt x="5208" y="6258"/>
                    <a:pt x="5186" y="5959"/>
                  </a:cubicBezTo>
                  <a:lnTo>
                    <a:pt x="5128" y="5160"/>
                  </a:lnTo>
                  <a:lnTo>
                    <a:pt x="4921" y="5129"/>
                  </a:lnTo>
                  <a:cubicBezTo>
                    <a:pt x="4436" y="5054"/>
                    <a:pt x="4292" y="4425"/>
                    <a:pt x="4697" y="4146"/>
                  </a:cubicBezTo>
                  <a:lnTo>
                    <a:pt x="5487" y="3607"/>
                  </a:lnTo>
                  <a:cubicBezTo>
                    <a:pt x="5720" y="3447"/>
                    <a:pt x="5791" y="3136"/>
                    <a:pt x="5651" y="2891"/>
                  </a:cubicBezTo>
                  <a:lnTo>
                    <a:pt x="5174" y="2059"/>
                  </a:lnTo>
                  <a:lnTo>
                    <a:pt x="5174" y="2058"/>
                  </a:lnTo>
                  <a:cubicBezTo>
                    <a:pt x="4957" y="1684"/>
                    <a:pt x="5245" y="1247"/>
                    <a:pt x="5637" y="1247"/>
                  </a:cubicBezTo>
                  <a:cubicBezTo>
                    <a:pt x="5690" y="1247"/>
                    <a:pt x="5744" y="1255"/>
                    <a:pt x="5800" y="1272"/>
                  </a:cubicBezTo>
                  <a:lnTo>
                    <a:pt x="6161" y="1381"/>
                  </a:lnTo>
                  <a:cubicBezTo>
                    <a:pt x="6088" y="1215"/>
                    <a:pt x="5923" y="1092"/>
                    <a:pt x="5727" y="1092"/>
                  </a:cubicBezTo>
                  <a:cubicBezTo>
                    <a:pt x="5681" y="1092"/>
                    <a:pt x="5633" y="1099"/>
                    <a:pt x="5584" y="1114"/>
                  </a:cubicBezTo>
                  <a:lnTo>
                    <a:pt x="4782" y="1360"/>
                  </a:lnTo>
                  <a:cubicBezTo>
                    <a:pt x="4736" y="1374"/>
                    <a:pt x="4689" y="1381"/>
                    <a:pt x="4643" y="1381"/>
                  </a:cubicBezTo>
                  <a:cubicBezTo>
                    <a:pt x="4453" y="1381"/>
                    <a:pt x="4274" y="1265"/>
                    <a:pt x="4202" y="1078"/>
                  </a:cubicBezTo>
                  <a:lnTo>
                    <a:pt x="3895" y="300"/>
                  </a:lnTo>
                  <a:cubicBezTo>
                    <a:pt x="3816" y="100"/>
                    <a:pt x="3635" y="0"/>
                    <a:pt x="345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2"/>
            <p:cNvSpPr/>
            <p:nvPr/>
          </p:nvSpPr>
          <p:spPr>
            <a:xfrm>
              <a:off x="3145212" y="4433830"/>
              <a:ext cx="21858" cy="18701"/>
            </a:xfrm>
            <a:custGeom>
              <a:avLst/>
              <a:gdLst/>
              <a:ahLst/>
              <a:cxnLst/>
              <a:rect l="l" t="t" r="r" b="b"/>
              <a:pathLst>
                <a:path w="1260" h="1078" extrusionOk="0">
                  <a:moveTo>
                    <a:pt x="720" y="1"/>
                  </a:moveTo>
                  <a:cubicBezTo>
                    <a:pt x="240" y="1"/>
                    <a:pt x="0" y="580"/>
                    <a:pt x="339" y="920"/>
                  </a:cubicBezTo>
                  <a:cubicBezTo>
                    <a:pt x="442" y="1023"/>
                    <a:pt x="581" y="1078"/>
                    <a:pt x="721" y="1078"/>
                  </a:cubicBezTo>
                  <a:cubicBezTo>
                    <a:pt x="791" y="1078"/>
                    <a:pt x="861" y="1064"/>
                    <a:pt x="927" y="1037"/>
                  </a:cubicBezTo>
                  <a:cubicBezTo>
                    <a:pt x="1129" y="953"/>
                    <a:pt x="1260" y="756"/>
                    <a:pt x="1260" y="539"/>
                  </a:cubicBezTo>
                  <a:cubicBezTo>
                    <a:pt x="1260" y="241"/>
                    <a:pt x="1018" y="1"/>
                    <a:pt x="72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2"/>
            <p:cNvSpPr/>
            <p:nvPr/>
          </p:nvSpPr>
          <p:spPr>
            <a:xfrm>
              <a:off x="3229330" y="4424463"/>
              <a:ext cx="21875" cy="18735"/>
            </a:xfrm>
            <a:custGeom>
              <a:avLst/>
              <a:gdLst/>
              <a:ahLst/>
              <a:cxnLst/>
              <a:rect l="l" t="t" r="r" b="b"/>
              <a:pathLst>
                <a:path w="1261" h="1080" extrusionOk="0">
                  <a:moveTo>
                    <a:pt x="722" y="1"/>
                  </a:moveTo>
                  <a:cubicBezTo>
                    <a:pt x="241" y="1"/>
                    <a:pt x="1" y="582"/>
                    <a:pt x="341" y="921"/>
                  </a:cubicBezTo>
                  <a:cubicBezTo>
                    <a:pt x="444" y="1024"/>
                    <a:pt x="582" y="1080"/>
                    <a:pt x="722" y="1080"/>
                  </a:cubicBezTo>
                  <a:cubicBezTo>
                    <a:pt x="792" y="1080"/>
                    <a:pt x="862" y="1066"/>
                    <a:pt x="928" y="1038"/>
                  </a:cubicBezTo>
                  <a:cubicBezTo>
                    <a:pt x="1129" y="955"/>
                    <a:pt x="1261" y="758"/>
                    <a:pt x="1261" y="541"/>
                  </a:cubicBezTo>
                  <a:cubicBezTo>
                    <a:pt x="1261" y="242"/>
                    <a:pt x="1019" y="1"/>
                    <a:pt x="72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2"/>
            <p:cNvSpPr/>
            <p:nvPr/>
          </p:nvSpPr>
          <p:spPr>
            <a:xfrm>
              <a:off x="3061059" y="4424463"/>
              <a:ext cx="21858" cy="18735"/>
            </a:xfrm>
            <a:custGeom>
              <a:avLst/>
              <a:gdLst/>
              <a:ahLst/>
              <a:cxnLst/>
              <a:rect l="l" t="t" r="r" b="b"/>
              <a:pathLst>
                <a:path w="1260" h="1080" extrusionOk="0">
                  <a:moveTo>
                    <a:pt x="722" y="1"/>
                  </a:moveTo>
                  <a:cubicBezTo>
                    <a:pt x="242" y="1"/>
                    <a:pt x="0" y="581"/>
                    <a:pt x="340" y="921"/>
                  </a:cubicBezTo>
                  <a:cubicBezTo>
                    <a:pt x="443" y="1024"/>
                    <a:pt x="581" y="1080"/>
                    <a:pt x="721" y="1080"/>
                  </a:cubicBezTo>
                  <a:cubicBezTo>
                    <a:pt x="791" y="1080"/>
                    <a:pt x="861" y="1066"/>
                    <a:pt x="927" y="1038"/>
                  </a:cubicBezTo>
                  <a:cubicBezTo>
                    <a:pt x="1129" y="955"/>
                    <a:pt x="1260" y="758"/>
                    <a:pt x="1260" y="541"/>
                  </a:cubicBezTo>
                  <a:cubicBezTo>
                    <a:pt x="1260" y="242"/>
                    <a:pt x="1018" y="1"/>
                    <a:pt x="72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046;p72"/>
          <p:cNvGrpSpPr/>
          <p:nvPr/>
        </p:nvGrpSpPr>
        <p:grpSpPr>
          <a:xfrm>
            <a:off x="3747198" y="3932130"/>
            <a:ext cx="411413" cy="283024"/>
            <a:chOff x="3375448" y="4432182"/>
            <a:chExt cx="411413" cy="283024"/>
          </a:xfrm>
        </p:grpSpPr>
        <p:sp>
          <p:nvSpPr>
            <p:cNvPr id="1047" name="Google Shape;1047;p72"/>
            <p:cNvSpPr/>
            <p:nvPr/>
          </p:nvSpPr>
          <p:spPr>
            <a:xfrm>
              <a:off x="3535877" y="4613134"/>
              <a:ext cx="90554" cy="102073"/>
            </a:xfrm>
            <a:custGeom>
              <a:avLst/>
              <a:gdLst/>
              <a:ahLst/>
              <a:cxnLst/>
              <a:rect l="l" t="t" r="r" b="b"/>
              <a:pathLst>
                <a:path w="5220" h="5884" extrusionOk="0">
                  <a:moveTo>
                    <a:pt x="1" y="0"/>
                  </a:moveTo>
                  <a:lnTo>
                    <a:pt x="1" y="5883"/>
                  </a:lnTo>
                  <a:lnTo>
                    <a:pt x="5220" y="5883"/>
                  </a:lnTo>
                  <a:lnTo>
                    <a:pt x="5220" y="0"/>
                  </a:lnTo>
                  <a:cubicBezTo>
                    <a:pt x="4351" y="50"/>
                    <a:pt x="3480" y="75"/>
                    <a:pt x="2610" y="75"/>
                  </a:cubicBezTo>
                  <a:cubicBezTo>
                    <a:pt x="1740" y="75"/>
                    <a:pt x="870" y="50"/>
                    <a:pt x="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2"/>
            <p:cNvSpPr/>
            <p:nvPr/>
          </p:nvSpPr>
          <p:spPr>
            <a:xfrm>
              <a:off x="3535877" y="4613134"/>
              <a:ext cx="45277" cy="102073"/>
            </a:xfrm>
            <a:custGeom>
              <a:avLst/>
              <a:gdLst/>
              <a:ahLst/>
              <a:cxnLst/>
              <a:rect l="l" t="t" r="r" b="b"/>
              <a:pathLst>
                <a:path w="2610" h="5884" extrusionOk="0">
                  <a:moveTo>
                    <a:pt x="1" y="0"/>
                  </a:moveTo>
                  <a:lnTo>
                    <a:pt x="1" y="5883"/>
                  </a:lnTo>
                  <a:lnTo>
                    <a:pt x="2609" y="5883"/>
                  </a:lnTo>
                  <a:lnTo>
                    <a:pt x="2609" y="75"/>
                  </a:lnTo>
                  <a:cubicBezTo>
                    <a:pt x="1721" y="75"/>
                    <a:pt x="849" y="50"/>
                    <a:pt x="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2"/>
            <p:cNvSpPr/>
            <p:nvPr/>
          </p:nvSpPr>
          <p:spPr>
            <a:xfrm>
              <a:off x="3535877" y="4677580"/>
              <a:ext cx="41634" cy="37627"/>
            </a:xfrm>
            <a:custGeom>
              <a:avLst/>
              <a:gdLst/>
              <a:ahLst/>
              <a:cxnLst/>
              <a:rect l="l" t="t" r="r" b="b"/>
              <a:pathLst>
                <a:path w="2400" h="2169" extrusionOk="0">
                  <a:moveTo>
                    <a:pt x="685" y="0"/>
                  </a:moveTo>
                  <a:cubicBezTo>
                    <a:pt x="685" y="0"/>
                    <a:pt x="685" y="0"/>
                    <a:pt x="686" y="0"/>
                  </a:cubicBezTo>
                  <a:lnTo>
                    <a:pt x="685" y="0"/>
                  </a:lnTo>
                  <a:cubicBezTo>
                    <a:pt x="686" y="0"/>
                    <a:pt x="686" y="0"/>
                    <a:pt x="686" y="0"/>
                  </a:cubicBezTo>
                  <a:close/>
                  <a:moveTo>
                    <a:pt x="685" y="0"/>
                  </a:moveTo>
                  <a:cubicBezTo>
                    <a:pt x="443" y="1"/>
                    <a:pt x="206" y="68"/>
                    <a:pt x="1" y="194"/>
                  </a:cubicBezTo>
                  <a:lnTo>
                    <a:pt x="1" y="2168"/>
                  </a:lnTo>
                  <a:lnTo>
                    <a:pt x="1660" y="2168"/>
                  </a:lnTo>
                  <a:cubicBezTo>
                    <a:pt x="2399" y="1335"/>
                    <a:pt x="1812" y="1"/>
                    <a:pt x="686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2"/>
            <p:cNvSpPr/>
            <p:nvPr/>
          </p:nvSpPr>
          <p:spPr>
            <a:xfrm>
              <a:off x="3576505" y="4644342"/>
              <a:ext cx="30115" cy="28988"/>
            </a:xfrm>
            <a:custGeom>
              <a:avLst/>
              <a:gdLst/>
              <a:ahLst/>
              <a:cxnLst/>
              <a:rect l="l" t="t" r="r" b="b"/>
              <a:pathLst>
                <a:path w="1736" h="1671" extrusionOk="0">
                  <a:moveTo>
                    <a:pt x="901" y="1"/>
                  </a:moveTo>
                  <a:cubicBezTo>
                    <a:pt x="563" y="1"/>
                    <a:pt x="258" y="205"/>
                    <a:pt x="129" y="517"/>
                  </a:cubicBezTo>
                  <a:cubicBezTo>
                    <a:pt x="1" y="828"/>
                    <a:pt x="72" y="1187"/>
                    <a:pt x="311" y="1426"/>
                  </a:cubicBezTo>
                  <a:cubicBezTo>
                    <a:pt x="471" y="1586"/>
                    <a:pt x="685" y="1671"/>
                    <a:pt x="902" y="1671"/>
                  </a:cubicBezTo>
                  <a:cubicBezTo>
                    <a:pt x="1009" y="1671"/>
                    <a:pt x="1117" y="1650"/>
                    <a:pt x="1220" y="1608"/>
                  </a:cubicBezTo>
                  <a:cubicBezTo>
                    <a:pt x="1533" y="1478"/>
                    <a:pt x="1736" y="1174"/>
                    <a:pt x="1736" y="836"/>
                  </a:cubicBezTo>
                  <a:cubicBezTo>
                    <a:pt x="1736" y="375"/>
                    <a:pt x="1362" y="1"/>
                    <a:pt x="90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2"/>
            <p:cNvSpPr/>
            <p:nvPr/>
          </p:nvSpPr>
          <p:spPr>
            <a:xfrm>
              <a:off x="3576488" y="4649390"/>
              <a:ext cx="4684" cy="18891"/>
            </a:xfrm>
            <a:custGeom>
              <a:avLst/>
              <a:gdLst/>
              <a:ahLst/>
              <a:cxnLst/>
              <a:rect l="l" t="t" r="r" b="b"/>
              <a:pathLst>
                <a:path w="270" h="1089" extrusionOk="0">
                  <a:moveTo>
                    <a:pt x="270" y="1"/>
                  </a:moveTo>
                  <a:cubicBezTo>
                    <a:pt x="0" y="314"/>
                    <a:pt x="0" y="776"/>
                    <a:pt x="270" y="1089"/>
                  </a:cubicBezTo>
                  <a:lnTo>
                    <a:pt x="270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2"/>
            <p:cNvSpPr/>
            <p:nvPr/>
          </p:nvSpPr>
          <p:spPr>
            <a:xfrm>
              <a:off x="3535877" y="4613134"/>
              <a:ext cx="33064" cy="30601"/>
            </a:xfrm>
            <a:custGeom>
              <a:avLst/>
              <a:gdLst/>
              <a:ahLst/>
              <a:cxnLst/>
              <a:rect l="l" t="t" r="r" b="b"/>
              <a:pathLst>
                <a:path w="1906" h="1764" extrusionOk="0">
                  <a:moveTo>
                    <a:pt x="1" y="0"/>
                  </a:moveTo>
                  <a:lnTo>
                    <a:pt x="1" y="1667"/>
                  </a:lnTo>
                  <a:cubicBezTo>
                    <a:pt x="156" y="1733"/>
                    <a:pt x="311" y="1763"/>
                    <a:pt x="460" y="1763"/>
                  </a:cubicBezTo>
                  <a:cubicBezTo>
                    <a:pt x="1274" y="1763"/>
                    <a:pt x="1905" y="866"/>
                    <a:pt x="1478" y="60"/>
                  </a:cubicBezTo>
                  <a:cubicBezTo>
                    <a:pt x="978" y="48"/>
                    <a:pt x="487" y="27"/>
                    <a:pt x="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2"/>
            <p:cNvSpPr/>
            <p:nvPr/>
          </p:nvSpPr>
          <p:spPr>
            <a:xfrm>
              <a:off x="3535877" y="4467138"/>
              <a:ext cx="90554" cy="102090"/>
            </a:xfrm>
            <a:custGeom>
              <a:avLst/>
              <a:gdLst/>
              <a:ahLst/>
              <a:cxnLst/>
              <a:rect l="l" t="t" r="r" b="b"/>
              <a:pathLst>
                <a:path w="5220" h="5885" extrusionOk="0">
                  <a:moveTo>
                    <a:pt x="1" y="1"/>
                  </a:moveTo>
                  <a:lnTo>
                    <a:pt x="1" y="5885"/>
                  </a:lnTo>
                  <a:lnTo>
                    <a:pt x="5220" y="5885"/>
                  </a:lnTo>
                  <a:lnTo>
                    <a:pt x="5220" y="1"/>
                  </a:lnTo>
                  <a:cubicBezTo>
                    <a:pt x="4351" y="51"/>
                    <a:pt x="3480" y="77"/>
                    <a:pt x="2610" y="77"/>
                  </a:cubicBezTo>
                  <a:cubicBezTo>
                    <a:pt x="1740" y="77"/>
                    <a:pt x="870" y="51"/>
                    <a:pt x="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2"/>
            <p:cNvSpPr/>
            <p:nvPr/>
          </p:nvSpPr>
          <p:spPr>
            <a:xfrm>
              <a:off x="3535877" y="4467172"/>
              <a:ext cx="45277" cy="102055"/>
            </a:xfrm>
            <a:custGeom>
              <a:avLst/>
              <a:gdLst/>
              <a:ahLst/>
              <a:cxnLst/>
              <a:rect l="l" t="t" r="r" b="b"/>
              <a:pathLst>
                <a:path w="2610" h="5883" extrusionOk="0">
                  <a:moveTo>
                    <a:pt x="1" y="0"/>
                  </a:moveTo>
                  <a:lnTo>
                    <a:pt x="1" y="5883"/>
                  </a:lnTo>
                  <a:lnTo>
                    <a:pt x="2609" y="5883"/>
                  </a:lnTo>
                  <a:lnTo>
                    <a:pt x="2609" y="75"/>
                  </a:lnTo>
                  <a:cubicBezTo>
                    <a:pt x="1721" y="75"/>
                    <a:pt x="849" y="49"/>
                    <a:pt x="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2"/>
            <p:cNvSpPr/>
            <p:nvPr/>
          </p:nvSpPr>
          <p:spPr>
            <a:xfrm>
              <a:off x="3646416" y="4452011"/>
              <a:ext cx="88281" cy="106236"/>
            </a:xfrm>
            <a:custGeom>
              <a:avLst/>
              <a:gdLst/>
              <a:ahLst/>
              <a:cxnLst/>
              <a:rect l="l" t="t" r="r" b="b"/>
              <a:pathLst>
                <a:path w="5089" h="6124" extrusionOk="0">
                  <a:moveTo>
                    <a:pt x="5088" y="1"/>
                  </a:moveTo>
                  <a:lnTo>
                    <a:pt x="5088" y="1"/>
                  </a:lnTo>
                  <a:cubicBezTo>
                    <a:pt x="3566" y="363"/>
                    <a:pt x="1849" y="633"/>
                    <a:pt x="0" y="791"/>
                  </a:cubicBezTo>
                  <a:lnTo>
                    <a:pt x="2" y="791"/>
                  </a:lnTo>
                  <a:lnTo>
                    <a:pt x="3474" y="6123"/>
                  </a:lnTo>
                  <a:cubicBezTo>
                    <a:pt x="3566" y="5769"/>
                    <a:pt x="4999" y="336"/>
                    <a:pt x="5088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2"/>
            <p:cNvSpPr/>
            <p:nvPr/>
          </p:nvSpPr>
          <p:spPr>
            <a:xfrm>
              <a:off x="3646433" y="4463321"/>
              <a:ext cx="67464" cy="94926"/>
            </a:xfrm>
            <a:custGeom>
              <a:avLst/>
              <a:gdLst/>
              <a:ahLst/>
              <a:cxnLst/>
              <a:rect l="l" t="t" r="r" b="b"/>
              <a:pathLst>
                <a:path w="3889" h="5472" extrusionOk="0">
                  <a:moveTo>
                    <a:pt x="1354" y="0"/>
                  </a:moveTo>
                  <a:cubicBezTo>
                    <a:pt x="912" y="54"/>
                    <a:pt x="460" y="100"/>
                    <a:pt x="1" y="139"/>
                  </a:cubicBezTo>
                  <a:lnTo>
                    <a:pt x="3473" y="5471"/>
                  </a:lnTo>
                  <a:lnTo>
                    <a:pt x="3889" y="3893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2"/>
            <p:cNvSpPr/>
            <p:nvPr/>
          </p:nvSpPr>
          <p:spPr>
            <a:xfrm>
              <a:off x="3427646" y="4597972"/>
              <a:ext cx="88281" cy="106236"/>
            </a:xfrm>
            <a:custGeom>
              <a:avLst/>
              <a:gdLst/>
              <a:ahLst/>
              <a:cxnLst/>
              <a:rect l="l" t="t" r="r" b="b"/>
              <a:pathLst>
                <a:path w="5089" h="6124" extrusionOk="0">
                  <a:moveTo>
                    <a:pt x="0" y="1"/>
                  </a:moveTo>
                  <a:lnTo>
                    <a:pt x="1615" y="6124"/>
                  </a:lnTo>
                  <a:lnTo>
                    <a:pt x="3086" y="3865"/>
                  </a:lnTo>
                  <a:lnTo>
                    <a:pt x="3768" y="2818"/>
                  </a:lnTo>
                  <a:lnTo>
                    <a:pt x="5089" y="791"/>
                  </a:lnTo>
                  <a:cubicBezTo>
                    <a:pt x="3240" y="634"/>
                    <a:pt x="1523" y="363"/>
                    <a:pt x="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2"/>
            <p:cNvSpPr/>
            <p:nvPr/>
          </p:nvSpPr>
          <p:spPr>
            <a:xfrm>
              <a:off x="3449313" y="4602639"/>
              <a:ext cx="66597" cy="79226"/>
            </a:xfrm>
            <a:custGeom>
              <a:avLst/>
              <a:gdLst/>
              <a:ahLst/>
              <a:cxnLst/>
              <a:rect l="l" t="t" r="r" b="b"/>
              <a:pathLst>
                <a:path w="3839" h="4567" extrusionOk="0">
                  <a:moveTo>
                    <a:pt x="1" y="0"/>
                  </a:moveTo>
                  <a:lnTo>
                    <a:pt x="1" y="2"/>
                  </a:lnTo>
                  <a:cubicBezTo>
                    <a:pt x="1" y="2"/>
                    <a:pt x="1" y="2"/>
                    <a:pt x="1" y="2"/>
                  </a:cubicBezTo>
                  <a:lnTo>
                    <a:pt x="1" y="2"/>
                  </a:lnTo>
                  <a:lnTo>
                    <a:pt x="1" y="0"/>
                  </a:lnTo>
                  <a:close/>
                  <a:moveTo>
                    <a:pt x="1" y="2"/>
                  </a:moveTo>
                  <a:lnTo>
                    <a:pt x="1205" y="4566"/>
                  </a:lnTo>
                  <a:cubicBezTo>
                    <a:pt x="2820" y="2086"/>
                    <a:pt x="1293" y="4431"/>
                    <a:pt x="3838" y="523"/>
                  </a:cubicBezTo>
                  <a:cubicBezTo>
                    <a:pt x="2550" y="416"/>
                    <a:pt x="1270" y="242"/>
                    <a:pt x="1" y="2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2"/>
            <p:cNvSpPr/>
            <p:nvPr/>
          </p:nvSpPr>
          <p:spPr>
            <a:xfrm>
              <a:off x="3398555" y="4449322"/>
              <a:ext cx="107554" cy="115135"/>
            </a:xfrm>
            <a:custGeom>
              <a:avLst/>
              <a:gdLst/>
              <a:ahLst/>
              <a:cxnLst/>
              <a:rect l="l" t="t" r="r" b="b"/>
              <a:pathLst>
                <a:path w="6200" h="6637" extrusionOk="0">
                  <a:moveTo>
                    <a:pt x="1056" y="1"/>
                  </a:moveTo>
                  <a:lnTo>
                    <a:pt x="0" y="5682"/>
                  </a:lnTo>
                  <a:lnTo>
                    <a:pt x="2915" y="4285"/>
                  </a:lnTo>
                  <a:lnTo>
                    <a:pt x="5132" y="6636"/>
                  </a:lnTo>
                  <a:lnTo>
                    <a:pt x="6199" y="894"/>
                  </a:lnTo>
                  <a:cubicBezTo>
                    <a:pt x="4313" y="707"/>
                    <a:pt x="2575" y="400"/>
                    <a:pt x="1056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2"/>
            <p:cNvSpPr/>
            <p:nvPr/>
          </p:nvSpPr>
          <p:spPr>
            <a:xfrm>
              <a:off x="3398555" y="4449322"/>
              <a:ext cx="61948" cy="98586"/>
            </a:xfrm>
            <a:custGeom>
              <a:avLst/>
              <a:gdLst/>
              <a:ahLst/>
              <a:cxnLst/>
              <a:rect l="l" t="t" r="r" b="b"/>
              <a:pathLst>
                <a:path w="3571" h="5683" extrusionOk="0">
                  <a:moveTo>
                    <a:pt x="1056" y="1"/>
                  </a:moveTo>
                  <a:lnTo>
                    <a:pt x="0" y="5682"/>
                  </a:lnTo>
                  <a:lnTo>
                    <a:pt x="0" y="5682"/>
                  </a:lnTo>
                  <a:lnTo>
                    <a:pt x="2870" y="4305"/>
                  </a:lnTo>
                  <a:lnTo>
                    <a:pt x="3571" y="540"/>
                  </a:lnTo>
                  <a:cubicBezTo>
                    <a:pt x="2681" y="388"/>
                    <a:pt x="1838" y="206"/>
                    <a:pt x="1056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2"/>
            <p:cNvSpPr/>
            <p:nvPr/>
          </p:nvSpPr>
          <p:spPr>
            <a:xfrm>
              <a:off x="3656269" y="4595266"/>
              <a:ext cx="107520" cy="115153"/>
            </a:xfrm>
            <a:custGeom>
              <a:avLst/>
              <a:gdLst/>
              <a:ahLst/>
              <a:cxnLst/>
              <a:rect l="l" t="t" r="r" b="b"/>
              <a:pathLst>
                <a:path w="6198" h="6638" extrusionOk="0">
                  <a:moveTo>
                    <a:pt x="5142" y="0"/>
                  </a:moveTo>
                  <a:lnTo>
                    <a:pt x="5142" y="0"/>
                  </a:lnTo>
                  <a:cubicBezTo>
                    <a:pt x="3624" y="401"/>
                    <a:pt x="1885" y="708"/>
                    <a:pt x="0" y="895"/>
                  </a:cubicBezTo>
                  <a:lnTo>
                    <a:pt x="1066" y="6637"/>
                  </a:lnTo>
                  <a:lnTo>
                    <a:pt x="3283" y="4286"/>
                  </a:lnTo>
                  <a:lnTo>
                    <a:pt x="6198" y="5683"/>
                  </a:lnTo>
                  <a:lnTo>
                    <a:pt x="5141" y="2"/>
                  </a:lnTo>
                  <a:lnTo>
                    <a:pt x="5142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2"/>
            <p:cNvSpPr/>
            <p:nvPr/>
          </p:nvSpPr>
          <p:spPr>
            <a:xfrm>
              <a:off x="3656269" y="4604599"/>
              <a:ext cx="58097" cy="105820"/>
            </a:xfrm>
            <a:custGeom>
              <a:avLst/>
              <a:gdLst/>
              <a:ahLst/>
              <a:cxnLst/>
              <a:rect l="l" t="t" r="r" b="b"/>
              <a:pathLst>
                <a:path w="3349" h="6100" extrusionOk="0">
                  <a:moveTo>
                    <a:pt x="2646" y="0"/>
                  </a:moveTo>
                  <a:cubicBezTo>
                    <a:pt x="1804" y="147"/>
                    <a:pt x="919" y="266"/>
                    <a:pt x="0" y="357"/>
                  </a:cubicBezTo>
                  <a:lnTo>
                    <a:pt x="1066" y="6099"/>
                  </a:lnTo>
                  <a:lnTo>
                    <a:pt x="3285" y="3747"/>
                  </a:lnTo>
                  <a:lnTo>
                    <a:pt x="3349" y="3778"/>
                  </a:lnTo>
                  <a:lnTo>
                    <a:pt x="2646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2"/>
            <p:cNvSpPr/>
            <p:nvPr/>
          </p:nvSpPr>
          <p:spPr>
            <a:xfrm>
              <a:off x="3545245" y="4467641"/>
              <a:ext cx="81186" cy="69234"/>
            </a:xfrm>
            <a:custGeom>
              <a:avLst/>
              <a:gdLst/>
              <a:ahLst/>
              <a:cxnLst/>
              <a:rect l="l" t="t" r="r" b="b"/>
              <a:pathLst>
                <a:path w="4680" h="3991" extrusionOk="0">
                  <a:moveTo>
                    <a:pt x="0" y="0"/>
                  </a:moveTo>
                  <a:lnTo>
                    <a:pt x="4680" y="3991"/>
                  </a:lnTo>
                  <a:lnTo>
                    <a:pt x="4680" y="1972"/>
                  </a:lnTo>
                  <a:lnTo>
                    <a:pt x="2420" y="45"/>
                  </a:lnTo>
                  <a:cubicBezTo>
                    <a:pt x="2279" y="46"/>
                    <a:pt x="2139" y="46"/>
                    <a:pt x="2000" y="46"/>
                  </a:cubicBezTo>
                  <a:cubicBezTo>
                    <a:pt x="1368" y="46"/>
                    <a:pt x="742" y="34"/>
                    <a:pt x="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2"/>
            <p:cNvSpPr/>
            <p:nvPr/>
          </p:nvSpPr>
          <p:spPr>
            <a:xfrm>
              <a:off x="3545245" y="4467641"/>
              <a:ext cx="35927" cy="30636"/>
            </a:xfrm>
            <a:custGeom>
              <a:avLst/>
              <a:gdLst/>
              <a:ahLst/>
              <a:cxnLst/>
              <a:rect l="l" t="t" r="r" b="b"/>
              <a:pathLst>
                <a:path w="2071" h="1766" extrusionOk="0">
                  <a:moveTo>
                    <a:pt x="0" y="0"/>
                  </a:moveTo>
                  <a:lnTo>
                    <a:pt x="2071" y="1765"/>
                  </a:lnTo>
                  <a:lnTo>
                    <a:pt x="2071" y="48"/>
                  </a:lnTo>
                  <a:cubicBezTo>
                    <a:pt x="1873" y="48"/>
                    <a:pt x="1674" y="46"/>
                    <a:pt x="1478" y="43"/>
                  </a:cubicBezTo>
                  <a:cubicBezTo>
                    <a:pt x="701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2"/>
            <p:cNvSpPr/>
            <p:nvPr/>
          </p:nvSpPr>
          <p:spPr>
            <a:xfrm>
              <a:off x="3535877" y="4494651"/>
              <a:ext cx="87483" cy="74577"/>
            </a:xfrm>
            <a:custGeom>
              <a:avLst/>
              <a:gdLst/>
              <a:ahLst/>
              <a:cxnLst/>
              <a:rect l="l" t="t" r="r" b="b"/>
              <a:pathLst>
                <a:path w="5043" h="4299" extrusionOk="0">
                  <a:moveTo>
                    <a:pt x="2" y="1"/>
                  </a:moveTo>
                  <a:lnTo>
                    <a:pt x="1" y="2018"/>
                  </a:lnTo>
                  <a:lnTo>
                    <a:pt x="2675" y="4299"/>
                  </a:lnTo>
                  <a:lnTo>
                    <a:pt x="5042" y="4299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2"/>
            <p:cNvSpPr/>
            <p:nvPr/>
          </p:nvSpPr>
          <p:spPr>
            <a:xfrm>
              <a:off x="3535895" y="4494651"/>
              <a:ext cx="45277" cy="73623"/>
            </a:xfrm>
            <a:custGeom>
              <a:avLst/>
              <a:gdLst/>
              <a:ahLst/>
              <a:cxnLst/>
              <a:rect l="l" t="t" r="r" b="b"/>
              <a:pathLst>
                <a:path w="2610" h="4244" extrusionOk="0">
                  <a:moveTo>
                    <a:pt x="1" y="1"/>
                  </a:moveTo>
                  <a:lnTo>
                    <a:pt x="1" y="2018"/>
                  </a:lnTo>
                  <a:lnTo>
                    <a:pt x="2610" y="4244"/>
                  </a:lnTo>
                  <a:lnTo>
                    <a:pt x="2610" y="22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2"/>
            <p:cNvSpPr/>
            <p:nvPr/>
          </p:nvSpPr>
          <p:spPr>
            <a:xfrm>
              <a:off x="3375500" y="4432182"/>
              <a:ext cx="411327" cy="42796"/>
            </a:xfrm>
            <a:custGeom>
              <a:avLst/>
              <a:gdLst/>
              <a:ahLst/>
              <a:cxnLst/>
              <a:rect l="l" t="t" r="r" b="b"/>
              <a:pathLst>
                <a:path w="23711" h="2467" extrusionOk="0">
                  <a:moveTo>
                    <a:pt x="424" y="1"/>
                  </a:moveTo>
                  <a:cubicBezTo>
                    <a:pt x="273" y="1"/>
                    <a:pt x="129" y="94"/>
                    <a:pt x="74" y="245"/>
                  </a:cubicBezTo>
                  <a:cubicBezTo>
                    <a:pt x="1" y="443"/>
                    <a:pt x="107" y="664"/>
                    <a:pt x="310" y="729"/>
                  </a:cubicBezTo>
                  <a:cubicBezTo>
                    <a:pt x="3440" y="1887"/>
                    <a:pt x="7647" y="2467"/>
                    <a:pt x="11856" y="2467"/>
                  </a:cubicBezTo>
                  <a:cubicBezTo>
                    <a:pt x="16062" y="2467"/>
                    <a:pt x="20269" y="1888"/>
                    <a:pt x="23402" y="729"/>
                  </a:cubicBezTo>
                  <a:cubicBezTo>
                    <a:pt x="23604" y="664"/>
                    <a:pt x="23711" y="443"/>
                    <a:pt x="23638" y="245"/>
                  </a:cubicBezTo>
                  <a:cubicBezTo>
                    <a:pt x="23581" y="94"/>
                    <a:pt x="23439" y="1"/>
                    <a:pt x="23288" y="1"/>
                  </a:cubicBezTo>
                  <a:cubicBezTo>
                    <a:pt x="23240" y="1"/>
                    <a:pt x="23191" y="10"/>
                    <a:pt x="23144" y="30"/>
                  </a:cubicBezTo>
                  <a:cubicBezTo>
                    <a:pt x="20243" y="1105"/>
                    <a:pt x="16129" y="1719"/>
                    <a:pt x="11856" y="1719"/>
                  </a:cubicBezTo>
                  <a:cubicBezTo>
                    <a:pt x="7583" y="1719"/>
                    <a:pt x="3469" y="1103"/>
                    <a:pt x="567" y="30"/>
                  </a:cubicBezTo>
                  <a:cubicBezTo>
                    <a:pt x="521" y="10"/>
                    <a:pt x="472" y="1"/>
                    <a:pt x="424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2"/>
            <p:cNvSpPr/>
            <p:nvPr/>
          </p:nvSpPr>
          <p:spPr>
            <a:xfrm>
              <a:off x="3375448" y="4578162"/>
              <a:ext cx="411413" cy="42779"/>
            </a:xfrm>
            <a:custGeom>
              <a:avLst/>
              <a:gdLst/>
              <a:ahLst/>
              <a:cxnLst/>
              <a:rect l="l" t="t" r="r" b="b"/>
              <a:pathLst>
                <a:path w="23716" h="2466" extrusionOk="0">
                  <a:moveTo>
                    <a:pt x="424" y="1"/>
                  </a:moveTo>
                  <a:cubicBezTo>
                    <a:pt x="274" y="1"/>
                    <a:pt x="131" y="93"/>
                    <a:pt x="75" y="244"/>
                  </a:cubicBezTo>
                  <a:cubicBezTo>
                    <a:pt x="1" y="444"/>
                    <a:pt x="110" y="664"/>
                    <a:pt x="313" y="728"/>
                  </a:cubicBezTo>
                  <a:cubicBezTo>
                    <a:pt x="3444" y="1886"/>
                    <a:pt x="7652" y="2466"/>
                    <a:pt x="11860" y="2466"/>
                  </a:cubicBezTo>
                  <a:cubicBezTo>
                    <a:pt x="16066" y="2466"/>
                    <a:pt x="20273" y="1887"/>
                    <a:pt x="23405" y="728"/>
                  </a:cubicBezTo>
                  <a:cubicBezTo>
                    <a:pt x="23608" y="664"/>
                    <a:pt x="23715" y="444"/>
                    <a:pt x="23642" y="244"/>
                  </a:cubicBezTo>
                  <a:cubicBezTo>
                    <a:pt x="23586" y="93"/>
                    <a:pt x="23444" y="1"/>
                    <a:pt x="23293" y="1"/>
                  </a:cubicBezTo>
                  <a:cubicBezTo>
                    <a:pt x="23245" y="1"/>
                    <a:pt x="23195" y="10"/>
                    <a:pt x="23147" y="31"/>
                  </a:cubicBezTo>
                  <a:cubicBezTo>
                    <a:pt x="20107" y="1155"/>
                    <a:pt x="15983" y="1716"/>
                    <a:pt x="11859" y="1716"/>
                  </a:cubicBezTo>
                  <a:cubicBezTo>
                    <a:pt x="7733" y="1716"/>
                    <a:pt x="3608" y="1154"/>
                    <a:pt x="570" y="31"/>
                  </a:cubicBezTo>
                  <a:cubicBezTo>
                    <a:pt x="523" y="10"/>
                    <a:pt x="473" y="1"/>
                    <a:pt x="424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72"/>
          <p:cNvGrpSpPr/>
          <p:nvPr/>
        </p:nvGrpSpPr>
        <p:grpSpPr>
          <a:xfrm>
            <a:off x="4399974" y="3869106"/>
            <a:ext cx="423053" cy="409071"/>
            <a:chOff x="3897694" y="4374051"/>
            <a:chExt cx="423053" cy="409071"/>
          </a:xfrm>
        </p:grpSpPr>
        <p:sp>
          <p:nvSpPr>
            <p:cNvPr id="1070" name="Google Shape;1070;p72"/>
            <p:cNvSpPr/>
            <p:nvPr/>
          </p:nvSpPr>
          <p:spPr>
            <a:xfrm>
              <a:off x="4120072" y="4603368"/>
              <a:ext cx="56015" cy="179668"/>
            </a:xfrm>
            <a:custGeom>
              <a:avLst/>
              <a:gdLst/>
              <a:ahLst/>
              <a:cxnLst/>
              <a:rect l="l" t="t" r="r" b="b"/>
              <a:pathLst>
                <a:path w="3229" h="10357" extrusionOk="0">
                  <a:moveTo>
                    <a:pt x="1104" y="0"/>
                  </a:moveTo>
                  <a:cubicBezTo>
                    <a:pt x="987" y="0"/>
                    <a:pt x="871" y="55"/>
                    <a:pt x="797" y="158"/>
                  </a:cubicBezTo>
                  <a:cubicBezTo>
                    <a:pt x="761" y="207"/>
                    <a:pt x="449" y="669"/>
                    <a:pt x="399" y="1415"/>
                  </a:cubicBezTo>
                  <a:cubicBezTo>
                    <a:pt x="351" y="2093"/>
                    <a:pt x="522" y="3147"/>
                    <a:pt x="1602" y="4316"/>
                  </a:cubicBezTo>
                  <a:cubicBezTo>
                    <a:pt x="2930" y="5751"/>
                    <a:pt x="2192" y="6650"/>
                    <a:pt x="1411" y="7603"/>
                  </a:cubicBezTo>
                  <a:cubicBezTo>
                    <a:pt x="831" y="8311"/>
                    <a:pt x="1" y="9291"/>
                    <a:pt x="1138" y="10269"/>
                  </a:cubicBezTo>
                  <a:lnTo>
                    <a:pt x="1137" y="10269"/>
                  </a:lnTo>
                  <a:cubicBezTo>
                    <a:pt x="1208" y="10328"/>
                    <a:pt x="1294" y="10357"/>
                    <a:pt x="1380" y="10357"/>
                  </a:cubicBezTo>
                  <a:cubicBezTo>
                    <a:pt x="1486" y="10357"/>
                    <a:pt x="1592" y="10312"/>
                    <a:pt x="1666" y="10225"/>
                  </a:cubicBezTo>
                  <a:cubicBezTo>
                    <a:pt x="1800" y="10069"/>
                    <a:pt x="1785" y="9833"/>
                    <a:pt x="1632" y="9696"/>
                  </a:cubicBezTo>
                  <a:cubicBezTo>
                    <a:pt x="1125" y="9259"/>
                    <a:pt x="1257" y="8984"/>
                    <a:pt x="1997" y="8083"/>
                  </a:cubicBezTo>
                  <a:cubicBezTo>
                    <a:pt x="2411" y="7578"/>
                    <a:pt x="2881" y="7004"/>
                    <a:pt x="3040" y="6302"/>
                  </a:cubicBezTo>
                  <a:cubicBezTo>
                    <a:pt x="3228" y="5465"/>
                    <a:pt x="2941" y="4648"/>
                    <a:pt x="2158" y="3801"/>
                  </a:cubicBezTo>
                  <a:cubicBezTo>
                    <a:pt x="496" y="2004"/>
                    <a:pt x="1375" y="654"/>
                    <a:pt x="1417" y="592"/>
                  </a:cubicBezTo>
                  <a:cubicBezTo>
                    <a:pt x="1533" y="420"/>
                    <a:pt x="1490" y="188"/>
                    <a:pt x="1320" y="68"/>
                  </a:cubicBezTo>
                  <a:cubicBezTo>
                    <a:pt x="1254" y="23"/>
                    <a:pt x="1179" y="0"/>
                    <a:pt x="1104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2"/>
            <p:cNvSpPr/>
            <p:nvPr/>
          </p:nvSpPr>
          <p:spPr>
            <a:xfrm>
              <a:off x="4026239" y="4635027"/>
              <a:ext cx="64550" cy="148096"/>
            </a:xfrm>
            <a:custGeom>
              <a:avLst/>
              <a:gdLst/>
              <a:ahLst/>
              <a:cxnLst/>
              <a:rect l="l" t="t" r="r" b="b"/>
              <a:pathLst>
                <a:path w="3721" h="8537" extrusionOk="0">
                  <a:moveTo>
                    <a:pt x="2197" y="1"/>
                  </a:moveTo>
                  <a:cubicBezTo>
                    <a:pt x="2109" y="1"/>
                    <a:pt x="2020" y="32"/>
                    <a:pt x="1948" y="95"/>
                  </a:cubicBezTo>
                  <a:cubicBezTo>
                    <a:pt x="1791" y="234"/>
                    <a:pt x="1777" y="472"/>
                    <a:pt x="1915" y="629"/>
                  </a:cubicBezTo>
                  <a:cubicBezTo>
                    <a:pt x="1960" y="681"/>
                    <a:pt x="2999" y="1899"/>
                    <a:pt x="2096" y="3130"/>
                  </a:cubicBezTo>
                  <a:cubicBezTo>
                    <a:pt x="989" y="4639"/>
                    <a:pt x="1" y="6418"/>
                    <a:pt x="2294" y="8441"/>
                  </a:cubicBezTo>
                  <a:cubicBezTo>
                    <a:pt x="2364" y="8502"/>
                    <a:pt x="2452" y="8536"/>
                    <a:pt x="2544" y="8536"/>
                  </a:cubicBezTo>
                  <a:lnTo>
                    <a:pt x="2544" y="8535"/>
                  </a:lnTo>
                  <a:cubicBezTo>
                    <a:pt x="2893" y="8535"/>
                    <a:pt x="3056" y="8104"/>
                    <a:pt x="2795" y="7873"/>
                  </a:cubicBezTo>
                  <a:cubicBezTo>
                    <a:pt x="973" y="6266"/>
                    <a:pt x="1642" y="5028"/>
                    <a:pt x="2705" y="3576"/>
                  </a:cubicBezTo>
                  <a:cubicBezTo>
                    <a:pt x="3721" y="2196"/>
                    <a:pt x="3003" y="717"/>
                    <a:pt x="2482" y="129"/>
                  </a:cubicBezTo>
                  <a:cubicBezTo>
                    <a:pt x="2407" y="44"/>
                    <a:pt x="2302" y="1"/>
                    <a:pt x="219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2"/>
            <p:cNvSpPr/>
            <p:nvPr/>
          </p:nvSpPr>
          <p:spPr>
            <a:xfrm>
              <a:off x="4120818" y="4583817"/>
              <a:ext cx="46526" cy="30965"/>
            </a:xfrm>
            <a:custGeom>
              <a:avLst/>
              <a:gdLst/>
              <a:ahLst/>
              <a:cxnLst/>
              <a:rect l="l" t="t" r="r" b="b"/>
              <a:pathLst>
                <a:path w="2682" h="1785" extrusionOk="0">
                  <a:moveTo>
                    <a:pt x="672" y="1"/>
                  </a:moveTo>
                  <a:cubicBezTo>
                    <a:pt x="455" y="1"/>
                    <a:pt x="253" y="139"/>
                    <a:pt x="183" y="356"/>
                  </a:cubicBezTo>
                  <a:lnTo>
                    <a:pt x="89" y="642"/>
                  </a:lnTo>
                  <a:cubicBezTo>
                    <a:pt x="1" y="914"/>
                    <a:pt x="148" y="1204"/>
                    <a:pt x="420" y="1294"/>
                  </a:cubicBezTo>
                  <a:lnTo>
                    <a:pt x="1851" y="1759"/>
                  </a:lnTo>
                  <a:cubicBezTo>
                    <a:pt x="1904" y="1776"/>
                    <a:pt x="1957" y="1784"/>
                    <a:pt x="2010" y="1784"/>
                  </a:cubicBezTo>
                  <a:cubicBezTo>
                    <a:pt x="2227" y="1784"/>
                    <a:pt x="2429" y="1646"/>
                    <a:pt x="2501" y="1428"/>
                  </a:cubicBezTo>
                  <a:lnTo>
                    <a:pt x="2593" y="1142"/>
                  </a:lnTo>
                  <a:cubicBezTo>
                    <a:pt x="2681" y="872"/>
                    <a:pt x="2534" y="580"/>
                    <a:pt x="2262" y="492"/>
                  </a:cubicBezTo>
                  <a:lnTo>
                    <a:pt x="833" y="27"/>
                  </a:lnTo>
                  <a:cubicBezTo>
                    <a:pt x="779" y="9"/>
                    <a:pt x="725" y="1"/>
                    <a:pt x="672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2"/>
            <p:cNvSpPr/>
            <p:nvPr/>
          </p:nvSpPr>
          <p:spPr>
            <a:xfrm>
              <a:off x="4039909" y="4617645"/>
              <a:ext cx="42189" cy="28086"/>
            </a:xfrm>
            <a:custGeom>
              <a:avLst/>
              <a:gdLst/>
              <a:ahLst/>
              <a:cxnLst/>
              <a:rect l="l" t="t" r="r" b="b"/>
              <a:pathLst>
                <a:path w="2432" h="1619" extrusionOk="0">
                  <a:moveTo>
                    <a:pt x="1821" y="1"/>
                  </a:moveTo>
                  <a:cubicBezTo>
                    <a:pt x="1774" y="1"/>
                    <a:pt x="1725" y="8"/>
                    <a:pt x="1677" y="24"/>
                  </a:cubicBezTo>
                  <a:lnTo>
                    <a:pt x="380" y="447"/>
                  </a:lnTo>
                  <a:cubicBezTo>
                    <a:pt x="134" y="526"/>
                    <a:pt x="0" y="791"/>
                    <a:pt x="81" y="1037"/>
                  </a:cubicBezTo>
                  <a:lnTo>
                    <a:pt x="166" y="1295"/>
                  </a:lnTo>
                  <a:cubicBezTo>
                    <a:pt x="230" y="1493"/>
                    <a:pt x="413" y="1618"/>
                    <a:pt x="609" y="1618"/>
                  </a:cubicBezTo>
                  <a:cubicBezTo>
                    <a:pt x="657" y="1618"/>
                    <a:pt x="706" y="1611"/>
                    <a:pt x="754" y="1595"/>
                  </a:cubicBezTo>
                  <a:lnTo>
                    <a:pt x="2051" y="1173"/>
                  </a:lnTo>
                  <a:cubicBezTo>
                    <a:pt x="2297" y="1093"/>
                    <a:pt x="2432" y="829"/>
                    <a:pt x="2351" y="583"/>
                  </a:cubicBezTo>
                  <a:lnTo>
                    <a:pt x="2268" y="323"/>
                  </a:lnTo>
                  <a:cubicBezTo>
                    <a:pt x="2203" y="126"/>
                    <a:pt x="2019" y="1"/>
                    <a:pt x="182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2"/>
            <p:cNvSpPr/>
            <p:nvPr/>
          </p:nvSpPr>
          <p:spPr>
            <a:xfrm>
              <a:off x="3900834" y="4427499"/>
              <a:ext cx="210599" cy="197675"/>
            </a:xfrm>
            <a:custGeom>
              <a:avLst/>
              <a:gdLst/>
              <a:ahLst/>
              <a:cxnLst/>
              <a:rect l="l" t="t" r="r" b="b"/>
              <a:pathLst>
                <a:path w="12140" h="11395" extrusionOk="0">
                  <a:moveTo>
                    <a:pt x="9635" y="1"/>
                  </a:moveTo>
                  <a:cubicBezTo>
                    <a:pt x="8332" y="1"/>
                    <a:pt x="7127" y="713"/>
                    <a:pt x="6499" y="1861"/>
                  </a:cubicBezTo>
                  <a:lnTo>
                    <a:pt x="6189" y="2429"/>
                  </a:lnTo>
                  <a:lnTo>
                    <a:pt x="5603" y="2153"/>
                  </a:lnTo>
                  <a:cubicBezTo>
                    <a:pt x="5111" y="1921"/>
                    <a:pt x="4592" y="1811"/>
                    <a:pt x="4081" y="1811"/>
                  </a:cubicBezTo>
                  <a:cubicBezTo>
                    <a:pt x="2739" y="1811"/>
                    <a:pt x="1453" y="2570"/>
                    <a:pt x="843" y="3864"/>
                  </a:cubicBezTo>
                  <a:cubicBezTo>
                    <a:pt x="1" y="5652"/>
                    <a:pt x="769" y="7784"/>
                    <a:pt x="2555" y="8625"/>
                  </a:cubicBezTo>
                  <a:lnTo>
                    <a:pt x="8436" y="11395"/>
                  </a:lnTo>
                  <a:lnTo>
                    <a:pt x="9657" y="10998"/>
                  </a:lnTo>
                  <a:lnTo>
                    <a:pt x="10815" y="8878"/>
                  </a:lnTo>
                  <a:lnTo>
                    <a:pt x="11368" y="7867"/>
                  </a:lnTo>
                  <a:lnTo>
                    <a:pt x="12139" y="6460"/>
                  </a:lnTo>
                  <a:cubicBezTo>
                    <a:pt x="11911" y="6044"/>
                    <a:pt x="11468" y="3654"/>
                    <a:pt x="11261" y="3277"/>
                  </a:cubicBezTo>
                  <a:cubicBezTo>
                    <a:pt x="10783" y="2401"/>
                    <a:pt x="9524" y="905"/>
                    <a:pt x="9727" y="2"/>
                  </a:cubicBezTo>
                  <a:cubicBezTo>
                    <a:pt x="9696" y="1"/>
                    <a:pt x="9666" y="1"/>
                    <a:pt x="9635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2"/>
            <p:cNvSpPr/>
            <p:nvPr/>
          </p:nvSpPr>
          <p:spPr>
            <a:xfrm>
              <a:off x="4058141" y="4374051"/>
              <a:ext cx="262606" cy="218075"/>
            </a:xfrm>
            <a:custGeom>
              <a:avLst/>
              <a:gdLst/>
              <a:ahLst/>
              <a:cxnLst/>
              <a:rect l="l" t="t" r="r" b="b"/>
              <a:pathLst>
                <a:path w="15138" h="12571" extrusionOk="0">
                  <a:moveTo>
                    <a:pt x="4504" y="0"/>
                  </a:moveTo>
                  <a:cubicBezTo>
                    <a:pt x="3864" y="0"/>
                    <a:pt x="3216" y="156"/>
                    <a:pt x="2615" y="484"/>
                  </a:cubicBezTo>
                  <a:cubicBezTo>
                    <a:pt x="702" y="1531"/>
                    <a:pt x="0" y="3928"/>
                    <a:pt x="1047" y="5841"/>
                  </a:cubicBezTo>
                  <a:lnTo>
                    <a:pt x="4489" y="12132"/>
                  </a:lnTo>
                  <a:lnTo>
                    <a:pt x="5834" y="12570"/>
                  </a:lnTo>
                  <a:lnTo>
                    <a:pt x="8844" y="11153"/>
                  </a:lnTo>
                  <a:lnTo>
                    <a:pt x="9980" y="10617"/>
                  </a:lnTo>
                  <a:cubicBezTo>
                    <a:pt x="10393" y="10422"/>
                    <a:pt x="12052" y="9641"/>
                    <a:pt x="12322" y="9514"/>
                  </a:cubicBezTo>
                  <a:cubicBezTo>
                    <a:pt x="14293" y="8585"/>
                    <a:pt x="15138" y="6234"/>
                    <a:pt x="14211" y="4264"/>
                  </a:cubicBezTo>
                  <a:cubicBezTo>
                    <a:pt x="13538" y="2836"/>
                    <a:pt x="12118" y="1998"/>
                    <a:pt x="10637" y="1998"/>
                  </a:cubicBezTo>
                  <a:cubicBezTo>
                    <a:pt x="10074" y="1998"/>
                    <a:pt x="9502" y="2119"/>
                    <a:pt x="8958" y="2375"/>
                  </a:cubicBezTo>
                  <a:lnTo>
                    <a:pt x="8313" y="2679"/>
                  </a:lnTo>
                  <a:lnTo>
                    <a:pt x="7970" y="2053"/>
                  </a:lnTo>
                  <a:cubicBezTo>
                    <a:pt x="7253" y="742"/>
                    <a:pt x="5900" y="0"/>
                    <a:pt x="450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2"/>
            <p:cNvSpPr/>
            <p:nvPr/>
          </p:nvSpPr>
          <p:spPr>
            <a:xfrm>
              <a:off x="4103730" y="4377121"/>
              <a:ext cx="217017" cy="196322"/>
            </a:xfrm>
            <a:custGeom>
              <a:avLst/>
              <a:gdLst/>
              <a:ahLst/>
              <a:cxnLst/>
              <a:rect l="l" t="t" r="r" b="b"/>
              <a:pathLst>
                <a:path w="12510" h="11317" extrusionOk="0">
                  <a:moveTo>
                    <a:pt x="3042" y="0"/>
                  </a:moveTo>
                  <a:lnTo>
                    <a:pt x="3042" y="0"/>
                  </a:lnTo>
                  <a:cubicBezTo>
                    <a:pt x="0" y="3632"/>
                    <a:pt x="1145" y="9225"/>
                    <a:pt x="5491" y="11317"/>
                  </a:cubicBezTo>
                  <a:lnTo>
                    <a:pt x="9694" y="9337"/>
                  </a:lnTo>
                  <a:cubicBezTo>
                    <a:pt x="11665" y="8408"/>
                    <a:pt x="12510" y="6057"/>
                    <a:pt x="11581" y="4087"/>
                  </a:cubicBezTo>
                  <a:cubicBezTo>
                    <a:pt x="10909" y="2659"/>
                    <a:pt x="9489" y="1821"/>
                    <a:pt x="8008" y="1821"/>
                  </a:cubicBezTo>
                  <a:cubicBezTo>
                    <a:pt x="7445" y="1821"/>
                    <a:pt x="6873" y="1942"/>
                    <a:pt x="6330" y="2198"/>
                  </a:cubicBezTo>
                  <a:lnTo>
                    <a:pt x="5685" y="2502"/>
                  </a:lnTo>
                  <a:cubicBezTo>
                    <a:pt x="5308" y="1813"/>
                    <a:pt x="4747" y="525"/>
                    <a:pt x="3042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2"/>
            <p:cNvSpPr/>
            <p:nvPr/>
          </p:nvSpPr>
          <p:spPr>
            <a:xfrm>
              <a:off x="3897694" y="4464987"/>
              <a:ext cx="192505" cy="160187"/>
            </a:xfrm>
            <a:custGeom>
              <a:avLst/>
              <a:gdLst/>
              <a:ahLst/>
              <a:cxnLst/>
              <a:rect l="l" t="t" r="r" b="b"/>
              <a:pathLst>
                <a:path w="11097" h="9234" extrusionOk="0">
                  <a:moveTo>
                    <a:pt x="2718" y="1"/>
                  </a:moveTo>
                  <a:lnTo>
                    <a:pt x="2718" y="1"/>
                  </a:lnTo>
                  <a:cubicBezTo>
                    <a:pt x="15" y="1292"/>
                    <a:pt x="0" y="5176"/>
                    <a:pt x="2736" y="6464"/>
                  </a:cubicBezTo>
                  <a:lnTo>
                    <a:pt x="8617" y="9234"/>
                  </a:lnTo>
                  <a:lnTo>
                    <a:pt x="9838" y="8837"/>
                  </a:lnTo>
                  <a:cubicBezTo>
                    <a:pt x="9954" y="8622"/>
                    <a:pt x="10976" y="6756"/>
                    <a:pt x="11096" y="6535"/>
                  </a:cubicBezTo>
                  <a:lnTo>
                    <a:pt x="11096" y="6535"/>
                  </a:lnTo>
                  <a:cubicBezTo>
                    <a:pt x="10728" y="6590"/>
                    <a:pt x="10364" y="6616"/>
                    <a:pt x="10004" y="6616"/>
                  </a:cubicBezTo>
                  <a:cubicBezTo>
                    <a:pt x="6254" y="6616"/>
                    <a:pt x="3084" y="3750"/>
                    <a:pt x="271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72"/>
          <p:cNvGrpSpPr/>
          <p:nvPr/>
        </p:nvGrpSpPr>
        <p:grpSpPr>
          <a:xfrm>
            <a:off x="3295875" y="2602458"/>
            <a:ext cx="490900" cy="409002"/>
            <a:chOff x="3494625" y="2397390"/>
            <a:chExt cx="490900" cy="409002"/>
          </a:xfrm>
        </p:grpSpPr>
        <p:sp>
          <p:nvSpPr>
            <p:cNvPr id="1079" name="Google Shape;1079;p72"/>
            <p:cNvSpPr/>
            <p:nvPr/>
          </p:nvSpPr>
          <p:spPr>
            <a:xfrm>
              <a:off x="3530517" y="2397407"/>
              <a:ext cx="408776" cy="408985"/>
            </a:xfrm>
            <a:custGeom>
              <a:avLst/>
              <a:gdLst/>
              <a:ahLst/>
              <a:cxnLst/>
              <a:rect l="l" t="t" r="r" b="b"/>
              <a:pathLst>
                <a:path w="23564" h="23576" extrusionOk="0">
                  <a:moveTo>
                    <a:pt x="11781" y="7453"/>
                  </a:moveTo>
                  <a:cubicBezTo>
                    <a:pt x="14171" y="7453"/>
                    <a:pt x="16109" y="9391"/>
                    <a:pt x="16109" y="11781"/>
                  </a:cubicBezTo>
                  <a:cubicBezTo>
                    <a:pt x="16109" y="14171"/>
                    <a:pt x="14171" y="16107"/>
                    <a:pt x="11781" y="16107"/>
                  </a:cubicBezTo>
                  <a:cubicBezTo>
                    <a:pt x="9392" y="16107"/>
                    <a:pt x="7455" y="14169"/>
                    <a:pt x="7455" y="11781"/>
                  </a:cubicBezTo>
                  <a:cubicBezTo>
                    <a:pt x="7455" y="9391"/>
                    <a:pt x="9393" y="7453"/>
                    <a:pt x="11781" y="7453"/>
                  </a:cubicBezTo>
                  <a:close/>
                  <a:moveTo>
                    <a:pt x="11781" y="1"/>
                  </a:moveTo>
                  <a:cubicBezTo>
                    <a:pt x="5275" y="1"/>
                    <a:pt x="1" y="5274"/>
                    <a:pt x="1" y="11781"/>
                  </a:cubicBezTo>
                  <a:cubicBezTo>
                    <a:pt x="1" y="18660"/>
                    <a:pt x="5664" y="23576"/>
                    <a:pt x="11815" y="23576"/>
                  </a:cubicBezTo>
                  <a:cubicBezTo>
                    <a:pt x="13722" y="23576"/>
                    <a:pt x="15676" y="23103"/>
                    <a:pt x="17523" y="22071"/>
                  </a:cubicBezTo>
                  <a:lnTo>
                    <a:pt x="18630" y="21369"/>
                  </a:lnTo>
                  <a:cubicBezTo>
                    <a:pt x="21616" y="19232"/>
                    <a:pt x="23563" y="15735"/>
                    <a:pt x="23563" y="11781"/>
                  </a:cubicBezTo>
                  <a:cubicBezTo>
                    <a:pt x="23563" y="5275"/>
                    <a:pt x="18289" y="1"/>
                    <a:pt x="1178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2"/>
            <p:cNvSpPr/>
            <p:nvPr/>
          </p:nvSpPr>
          <p:spPr>
            <a:xfrm>
              <a:off x="3530517" y="2397425"/>
              <a:ext cx="216983" cy="408742"/>
            </a:xfrm>
            <a:custGeom>
              <a:avLst/>
              <a:gdLst/>
              <a:ahLst/>
              <a:cxnLst/>
              <a:rect l="l" t="t" r="r" b="b"/>
              <a:pathLst>
                <a:path w="12508" h="23562" extrusionOk="0">
                  <a:moveTo>
                    <a:pt x="11775" y="0"/>
                  </a:moveTo>
                  <a:cubicBezTo>
                    <a:pt x="5288" y="0"/>
                    <a:pt x="1" y="5263"/>
                    <a:pt x="1" y="11780"/>
                  </a:cubicBezTo>
                  <a:cubicBezTo>
                    <a:pt x="1" y="18292"/>
                    <a:pt x="5284" y="23562"/>
                    <a:pt x="11777" y="23562"/>
                  </a:cubicBezTo>
                  <a:cubicBezTo>
                    <a:pt x="12019" y="23562"/>
                    <a:pt x="12262" y="23555"/>
                    <a:pt x="12507" y="23540"/>
                  </a:cubicBezTo>
                  <a:cubicBezTo>
                    <a:pt x="6334" y="23170"/>
                    <a:pt x="1443" y="18046"/>
                    <a:pt x="1443" y="11780"/>
                  </a:cubicBezTo>
                  <a:cubicBezTo>
                    <a:pt x="1443" y="5516"/>
                    <a:pt x="6332" y="395"/>
                    <a:pt x="12503" y="22"/>
                  </a:cubicBezTo>
                  <a:cubicBezTo>
                    <a:pt x="12259" y="7"/>
                    <a:pt x="12016" y="0"/>
                    <a:pt x="11775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2"/>
            <p:cNvSpPr/>
            <p:nvPr/>
          </p:nvSpPr>
          <p:spPr>
            <a:xfrm>
              <a:off x="3530448" y="2397407"/>
              <a:ext cx="408898" cy="350558"/>
            </a:xfrm>
            <a:custGeom>
              <a:avLst/>
              <a:gdLst/>
              <a:ahLst/>
              <a:cxnLst/>
              <a:rect l="l" t="t" r="r" b="b"/>
              <a:pathLst>
                <a:path w="23571" h="20208" extrusionOk="0">
                  <a:moveTo>
                    <a:pt x="11785" y="7455"/>
                  </a:moveTo>
                  <a:cubicBezTo>
                    <a:pt x="14175" y="7455"/>
                    <a:pt x="16113" y="9391"/>
                    <a:pt x="16113" y="11781"/>
                  </a:cubicBezTo>
                  <a:cubicBezTo>
                    <a:pt x="16113" y="14171"/>
                    <a:pt x="14175" y="16109"/>
                    <a:pt x="11785" y="16109"/>
                  </a:cubicBezTo>
                  <a:cubicBezTo>
                    <a:pt x="9396" y="16109"/>
                    <a:pt x="7458" y="14171"/>
                    <a:pt x="7458" y="11781"/>
                  </a:cubicBezTo>
                  <a:cubicBezTo>
                    <a:pt x="7458" y="9391"/>
                    <a:pt x="9396" y="7455"/>
                    <a:pt x="11785" y="7455"/>
                  </a:cubicBezTo>
                  <a:close/>
                  <a:moveTo>
                    <a:pt x="11785" y="1"/>
                  </a:moveTo>
                  <a:cubicBezTo>
                    <a:pt x="5278" y="1"/>
                    <a:pt x="5" y="5274"/>
                    <a:pt x="5" y="11781"/>
                  </a:cubicBezTo>
                  <a:cubicBezTo>
                    <a:pt x="0" y="14658"/>
                    <a:pt x="1053" y="17436"/>
                    <a:pt x="2964" y="19589"/>
                  </a:cubicBezTo>
                  <a:lnTo>
                    <a:pt x="4096" y="18852"/>
                  </a:lnTo>
                  <a:cubicBezTo>
                    <a:pt x="4407" y="18650"/>
                    <a:pt x="4703" y="18582"/>
                    <a:pt x="4960" y="18582"/>
                  </a:cubicBezTo>
                  <a:cubicBezTo>
                    <a:pt x="5328" y="18582"/>
                    <a:pt x="5614" y="18721"/>
                    <a:pt x="5748" y="18800"/>
                  </a:cubicBezTo>
                  <a:lnTo>
                    <a:pt x="7571" y="19984"/>
                  </a:lnTo>
                  <a:cubicBezTo>
                    <a:pt x="7838" y="20140"/>
                    <a:pt x="8139" y="20195"/>
                    <a:pt x="8228" y="20195"/>
                  </a:cubicBezTo>
                  <a:cubicBezTo>
                    <a:pt x="8288" y="20201"/>
                    <a:pt x="8345" y="20204"/>
                    <a:pt x="8400" y="20204"/>
                  </a:cubicBezTo>
                  <a:cubicBezTo>
                    <a:pt x="8986" y="20204"/>
                    <a:pt x="9383" y="19856"/>
                    <a:pt x="10928" y="18852"/>
                  </a:cubicBezTo>
                  <a:cubicBezTo>
                    <a:pt x="10966" y="18814"/>
                    <a:pt x="11307" y="18586"/>
                    <a:pt x="11782" y="18586"/>
                  </a:cubicBezTo>
                  <a:cubicBezTo>
                    <a:pt x="12039" y="18586"/>
                    <a:pt x="12335" y="18652"/>
                    <a:pt x="12643" y="18852"/>
                  </a:cubicBezTo>
                  <a:lnTo>
                    <a:pt x="12912" y="19046"/>
                  </a:lnTo>
                  <a:lnTo>
                    <a:pt x="14051" y="19767"/>
                  </a:lnTo>
                  <a:cubicBezTo>
                    <a:pt x="14336" y="19953"/>
                    <a:pt x="14717" y="20208"/>
                    <a:pt x="15171" y="20208"/>
                  </a:cubicBezTo>
                  <a:cubicBezTo>
                    <a:pt x="15228" y="20208"/>
                    <a:pt x="15286" y="20204"/>
                    <a:pt x="15345" y="20195"/>
                  </a:cubicBezTo>
                  <a:cubicBezTo>
                    <a:pt x="15831" y="20149"/>
                    <a:pt x="15905" y="20046"/>
                    <a:pt x="17823" y="18800"/>
                  </a:cubicBezTo>
                  <a:cubicBezTo>
                    <a:pt x="17957" y="18721"/>
                    <a:pt x="18243" y="18582"/>
                    <a:pt x="18611" y="18582"/>
                  </a:cubicBezTo>
                  <a:cubicBezTo>
                    <a:pt x="18868" y="18582"/>
                    <a:pt x="19164" y="18650"/>
                    <a:pt x="19475" y="18852"/>
                  </a:cubicBezTo>
                  <a:lnTo>
                    <a:pt x="20608" y="19589"/>
                  </a:lnTo>
                  <a:cubicBezTo>
                    <a:pt x="22518" y="17436"/>
                    <a:pt x="23570" y="14658"/>
                    <a:pt x="23566" y="11781"/>
                  </a:cubicBezTo>
                  <a:cubicBezTo>
                    <a:pt x="23566" y="5275"/>
                    <a:pt x="18293" y="1"/>
                    <a:pt x="11785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2"/>
            <p:cNvSpPr/>
            <p:nvPr/>
          </p:nvSpPr>
          <p:spPr>
            <a:xfrm>
              <a:off x="3722190" y="2399923"/>
              <a:ext cx="263335" cy="310017"/>
            </a:xfrm>
            <a:custGeom>
              <a:avLst/>
              <a:gdLst/>
              <a:ahLst/>
              <a:cxnLst/>
              <a:rect l="l" t="t" r="r" b="b"/>
              <a:pathLst>
                <a:path w="15180" h="17871" extrusionOk="0">
                  <a:moveTo>
                    <a:pt x="2585" y="0"/>
                  </a:moveTo>
                  <a:cubicBezTo>
                    <a:pt x="914" y="2028"/>
                    <a:pt x="0" y="4613"/>
                    <a:pt x="102" y="7356"/>
                  </a:cubicBezTo>
                  <a:cubicBezTo>
                    <a:pt x="318" y="7324"/>
                    <a:pt x="532" y="7309"/>
                    <a:pt x="742" y="7309"/>
                  </a:cubicBezTo>
                  <a:cubicBezTo>
                    <a:pt x="3096" y="7309"/>
                    <a:pt x="5062" y="9224"/>
                    <a:pt x="5062" y="11636"/>
                  </a:cubicBezTo>
                  <a:cubicBezTo>
                    <a:pt x="5063" y="12900"/>
                    <a:pt x="4510" y="14100"/>
                    <a:pt x="3550" y="14922"/>
                  </a:cubicBezTo>
                  <a:lnTo>
                    <a:pt x="3549" y="14922"/>
                  </a:lnTo>
                  <a:cubicBezTo>
                    <a:pt x="5499" y="16754"/>
                    <a:pt x="8054" y="17804"/>
                    <a:pt x="10730" y="17871"/>
                  </a:cubicBezTo>
                  <a:cubicBezTo>
                    <a:pt x="15180" y="10752"/>
                    <a:pt x="10913" y="1317"/>
                    <a:pt x="2585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2"/>
            <p:cNvSpPr/>
            <p:nvPr/>
          </p:nvSpPr>
          <p:spPr>
            <a:xfrm>
              <a:off x="3494625" y="2397390"/>
              <a:ext cx="252788" cy="339838"/>
            </a:xfrm>
            <a:custGeom>
              <a:avLst/>
              <a:gdLst/>
              <a:ahLst/>
              <a:cxnLst/>
              <a:rect l="l" t="t" r="r" b="b"/>
              <a:pathLst>
                <a:path w="14572" h="19590" extrusionOk="0">
                  <a:moveTo>
                    <a:pt x="13852" y="0"/>
                  </a:moveTo>
                  <a:cubicBezTo>
                    <a:pt x="5655" y="0"/>
                    <a:pt x="1" y="8159"/>
                    <a:pt x="2771" y="15791"/>
                  </a:cubicBezTo>
                  <a:lnTo>
                    <a:pt x="2771" y="15792"/>
                  </a:lnTo>
                  <a:cubicBezTo>
                    <a:pt x="3455" y="17690"/>
                    <a:pt x="4373" y="18792"/>
                    <a:pt x="5029" y="19590"/>
                  </a:cubicBezTo>
                  <a:lnTo>
                    <a:pt x="5965" y="18980"/>
                  </a:lnTo>
                  <a:cubicBezTo>
                    <a:pt x="4370" y="16919"/>
                    <a:pt x="3507" y="14388"/>
                    <a:pt x="3512" y="11782"/>
                  </a:cubicBezTo>
                  <a:cubicBezTo>
                    <a:pt x="3512" y="5518"/>
                    <a:pt x="8401" y="397"/>
                    <a:pt x="14572" y="24"/>
                  </a:cubicBezTo>
                  <a:cubicBezTo>
                    <a:pt x="14526" y="18"/>
                    <a:pt x="14137" y="0"/>
                    <a:pt x="13852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2"/>
            <p:cNvSpPr/>
            <p:nvPr/>
          </p:nvSpPr>
          <p:spPr>
            <a:xfrm>
              <a:off x="3673807" y="2461749"/>
              <a:ext cx="25431" cy="24477"/>
            </a:xfrm>
            <a:custGeom>
              <a:avLst/>
              <a:gdLst/>
              <a:ahLst/>
              <a:cxnLst/>
              <a:rect l="l" t="t" r="r" b="b"/>
              <a:pathLst>
                <a:path w="1466" h="1411" extrusionOk="0">
                  <a:moveTo>
                    <a:pt x="760" y="1"/>
                  </a:moveTo>
                  <a:cubicBezTo>
                    <a:pt x="476" y="1"/>
                    <a:pt x="219" y="172"/>
                    <a:pt x="109" y="436"/>
                  </a:cubicBezTo>
                  <a:cubicBezTo>
                    <a:pt x="0" y="700"/>
                    <a:pt x="61" y="1003"/>
                    <a:pt x="262" y="1204"/>
                  </a:cubicBezTo>
                  <a:cubicBezTo>
                    <a:pt x="397" y="1339"/>
                    <a:pt x="578" y="1411"/>
                    <a:pt x="762" y="1411"/>
                  </a:cubicBezTo>
                  <a:cubicBezTo>
                    <a:pt x="853" y="1411"/>
                    <a:pt x="944" y="1393"/>
                    <a:pt x="1030" y="1357"/>
                  </a:cubicBezTo>
                  <a:cubicBezTo>
                    <a:pt x="1294" y="1247"/>
                    <a:pt x="1466" y="991"/>
                    <a:pt x="1466" y="706"/>
                  </a:cubicBezTo>
                  <a:cubicBezTo>
                    <a:pt x="1466" y="317"/>
                    <a:pt x="1149" y="1"/>
                    <a:pt x="76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2"/>
            <p:cNvSpPr/>
            <p:nvPr/>
          </p:nvSpPr>
          <p:spPr>
            <a:xfrm>
              <a:off x="3625963" y="2658852"/>
              <a:ext cx="25431" cy="24460"/>
            </a:xfrm>
            <a:custGeom>
              <a:avLst/>
              <a:gdLst/>
              <a:ahLst/>
              <a:cxnLst/>
              <a:rect l="l" t="t" r="r" b="b"/>
              <a:pathLst>
                <a:path w="1466" h="1410" extrusionOk="0">
                  <a:moveTo>
                    <a:pt x="760" y="0"/>
                  </a:moveTo>
                  <a:cubicBezTo>
                    <a:pt x="476" y="0"/>
                    <a:pt x="218" y="172"/>
                    <a:pt x="109" y="434"/>
                  </a:cubicBezTo>
                  <a:cubicBezTo>
                    <a:pt x="0" y="698"/>
                    <a:pt x="60" y="1001"/>
                    <a:pt x="262" y="1203"/>
                  </a:cubicBezTo>
                  <a:cubicBezTo>
                    <a:pt x="397" y="1338"/>
                    <a:pt x="577" y="1409"/>
                    <a:pt x="760" y="1409"/>
                  </a:cubicBezTo>
                  <a:cubicBezTo>
                    <a:pt x="851" y="1409"/>
                    <a:pt x="943" y="1392"/>
                    <a:pt x="1030" y="1356"/>
                  </a:cubicBezTo>
                  <a:cubicBezTo>
                    <a:pt x="1293" y="1247"/>
                    <a:pt x="1466" y="989"/>
                    <a:pt x="1466" y="704"/>
                  </a:cubicBezTo>
                  <a:cubicBezTo>
                    <a:pt x="1464" y="315"/>
                    <a:pt x="1149" y="0"/>
                    <a:pt x="76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2"/>
            <p:cNvSpPr/>
            <p:nvPr/>
          </p:nvSpPr>
          <p:spPr>
            <a:xfrm>
              <a:off x="3853545" y="2510947"/>
              <a:ext cx="25414" cy="24477"/>
            </a:xfrm>
            <a:custGeom>
              <a:avLst/>
              <a:gdLst/>
              <a:ahLst/>
              <a:cxnLst/>
              <a:rect l="l" t="t" r="r" b="b"/>
              <a:pathLst>
                <a:path w="1465" h="1411" extrusionOk="0">
                  <a:moveTo>
                    <a:pt x="761" y="0"/>
                  </a:moveTo>
                  <a:cubicBezTo>
                    <a:pt x="474" y="0"/>
                    <a:pt x="218" y="173"/>
                    <a:pt x="109" y="436"/>
                  </a:cubicBezTo>
                  <a:cubicBezTo>
                    <a:pt x="0" y="700"/>
                    <a:pt x="60" y="1002"/>
                    <a:pt x="261" y="1205"/>
                  </a:cubicBezTo>
                  <a:cubicBezTo>
                    <a:pt x="397" y="1339"/>
                    <a:pt x="577" y="1411"/>
                    <a:pt x="760" y="1411"/>
                  </a:cubicBezTo>
                  <a:cubicBezTo>
                    <a:pt x="851" y="1411"/>
                    <a:pt x="943" y="1393"/>
                    <a:pt x="1030" y="1357"/>
                  </a:cubicBezTo>
                  <a:cubicBezTo>
                    <a:pt x="1293" y="1248"/>
                    <a:pt x="1464" y="990"/>
                    <a:pt x="1464" y="706"/>
                  </a:cubicBezTo>
                  <a:cubicBezTo>
                    <a:pt x="1464" y="316"/>
                    <a:pt x="1150" y="0"/>
                    <a:pt x="76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2"/>
            <p:cNvSpPr/>
            <p:nvPr/>
          </p:nvSpPr>
          <p:spPr>
            <a:xfrm>
              <a:off x="3787416" y="2679582"/>
              <a:ext cx="25431" cy="24477"/>
            </a:xfrm>
            <a:custGeom>
              <a:avLst/>
              <a:gdLst/>
              <a:ahLst/>
              <a:cxnLst/>
              <a:rect l="l" t="t" r="r" b="b"/>
              <a:pathLst>
                <a:path w="1466" h="1411" extrusionOk="0">
                  <a:moveTo>
                    <a:pt x="761" y="1"/>
                  </a:moveTo>
                  <a:cubicBezTo>
                    <a:pt x="476" y="1"/>
                    <a:pt x="218" y="172"/>
                    <a:pt x="109" y="436"/>
                  </a:cubicBezTo>
                  <a:cubicBezTo>
                    <a:pt x="0" y="700"/>
                    <a:pt x="60" y="1003"/>
                    <a:pt x="261" y="1204"/>
                  </a:cubicBezTo>
                  <a:cubicBezTo>
                    <a:pt x="397" y="1339"/>
                    <a:pt x="578" y="1411"/>
                    <a:pt x="762" y="1411"/>
                  </a:cubicBezTo>
                  <a:cubicBezTo>
                    <a:pt x="852" y="1411"/>
                    <a:pt x="943" y="1394"/>
                    <a:pt x="1030" y="1358"/>
                  </a:cubicBezTo>
                  <a:cubicBezTo>
                    <a:pt x="1293" y="1247"/>
                    <a:pt x="1464" y="991"/>
                    <a:pt x="1466" y="706"/>
                  </a:cubicBezTo>
                  <a:cubicBezTo>
                    <a:pt x="1466" y="317"/>
                    <a:pt x="1150" y="1"/>
                    <a:pt x="76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2"/>
            <p:cNvSpPr/>
            <p:nvPr/>
          </p:nvSpPr>
          <p:spPr>
            <a:xfrm>
              <a:off x="3865740" y="2614546"/>
              <a:ext cx="25449" cy="24460"/>
            </a:xfrm>
            <a:custGeom>
              <a:avLst/>
              <a:gdLst/>
              <a:ahLst/>
              <a:cxnLst/>
              <a:rect l="l" t="t" r="r" b="b"/>
              <a:pathLst>
                <a:path w="1467" h="1410" extrusionOk="0">
                  <a:moveTo>
                    <a:pt x="761" y="1"/>
                  </a:moveTo>
                  <a:cubicBezTo>
                    <a:pt x="476" y="1"/>
                    <a:pt x="220" y="172"/>
                    <a:pt x="110" y="436"/>
                  </a:cubicBezTo>
                  <a:cubicBezTo>
                    <a:pt x="1" y="698"/>
                    <a:pt x="62" y="1002"/>
                    <a:pt x="263" y="1204"/>
                  </a:cubicBezTo>
                  <a:cubicBezTo>
                    <a:pt x="398" y="1338"/>
                    <a:pt x="578" y="1409"/>
                    <a:pt x="761" y="1409"/>
                  </a:cubicBezTo>
                  <a:cubicBezTo>
                    <a:pt x="852" y="1409"/>
                    <a:pt x="944" y="1392"/>
                    <a:pt x="1031" y="1356"/>
                  </a:cubicBezTo>
                  <a:cubicBezTo>
                    <a:pt x="1295" y="1247"/>
                    <a:pt x="1466" y="990"/>
                    <a:pt x="1466" y="704"/>
                  </a:cubicBezTo>
                  <a:cubicBezTo>
                    <a:pt x="1466" y="315"/>
                    <a:pt x="1150" y="1"/>
                    <a:pt x="76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2"/>
            <p:cNvSpPr/>
            <p:nvPr/>
          </p:nvSpPr>
          <p:spPr>
            <a:xfrm>
              <a:off x="3756034" y="2473979"/>
              <a:ext cx="25449" cy="24477"/>
            </a:xfrm>
            <a:custGeom>
              <a:avLst/>
              <a:gdLst/>
              <a:ahLst/>
              <a:cxnLst/>
              <a:rect l="l" t="t" r="r" b="b"/>
              <a:pathLst>
                <a:path w="1467" h="1411" extrusionOk="0">
                  <a:moveTo>
                    <a:pt x="761" y="1"/>
                  </a:moveTo>
                  <a:cubicBezTo>
                    <a:pt x="476" y="1"/>
                    <a:pt x="220" y="172"/>
                    <a:pt x="111" y="436"/>
                  </a:cubicBezTo>
                  <a:cubicBezTo>
                    <a:pt x="1" y="699"/>
                    <a:pt x="62" y="1003"/>
                    <a:pt x="263" y="1204"/>
                  </a:cubicBezTo>
                  <a:cubicBezTo>
                    <a:pt x="398" y="1339"/>
                    <a:pt x="578" y="1410"/>
                    <a:pt x="761" y="1410"/>
                  </a:cubicBezTo>
                  <a:cubicBezTo>
                    <a:pt x="852" y="1410"/>
                    <a:pt x="944" y="1393"/>
                    <a:pt x="1031" y="1356"/>
                  </a:cubicBezTo>
                  <a:cubicBezTo>
                    <a:pt x="1295" y="1247"/>
                    <a:pt x="1466" y="991"/>
                    <a:pt x="1466" y="705"/>
                  </a:cubicBezTo>
                  <a:cubicBezTo>
                    <a:pt x="1466" y="316"/>
                    <a:pt x="1150" y="1"/>
                    <a:pt x="76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2"/>
            <p:cNvSpPr/>
            <p:nvPr/>
          </p:nvSpPr>
          <p:spPr>
            <a:xfrm>
              <a:off x="3596091" y="2599141"/>
              <a:ext cx="25431" cy="24443"/>
            </a:xfrm>
            <a:custGeom>
              <a:avLst/>
              <a:gdLst/>
              <a:ahLst/>
              <a:cxnLst/>
              <a:rect l="l" t="t" r="r" b="b"/>
              <a:pathLst>
                <a:path w="1466" h="1409" extrusionOk="0">
                  <a:moveTo>
                    <a:pt x="760" y="0"/>
                  </a:moveTo>
                  <a:cubicBezTo>
                    <a:pt x="476" y="0"/>
                    <a:pt x="219" y="171"/>
                    <a:pt x="109" y="434"/>
                  </a:cubicBezTo>
                  <a:cubicBezTo>
                    <a:pt x="0" y="698"/>
                    <a:pt x="61" y="1000"/>
                    <a:pt x="263" y="1202"/>
                  </a:cubicBezTo>
                  <a:cubicBezTo>
                    <a:pt x="397" y="1337"/>
                    <a:pt x="577" y="1409"/>
                    <a:pt x="760" y="1409"/>
                  </a:cubicBezTo>
                  <a:cubicBezTo>
                    <a:pt x="851" y="1409"/>
                    <a:pt x="943" y="1391"/>
                    <a:pt x="1030" y="1355"/>
                  </a:cubicBezTo>
                  <a:cubicBezTo>
                    <a:pt x="1293" y="1246"/>
                    <a:pt x="1466" y="990"/>
                    <a:pt x="1466" y="704"/>
                  </a:cubicBezTo>
                  <a:cubicBezTo>
                    <a:pt x="1466" y="315"/>
                    <a:pt x="1150" y="0"/>
                    <a:pt x="76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2"/>
            <p:cNvSpPr/>
            <p:nvPr/>
          </p:nvSpPr>
          <p:spPr>
            <a:xfrm>
              <a:off x="3814357" y="2509490"/>
              <a:ext cx="20262" cy="17313"/>
            </a:xfrm>
            <a:custGeom>
              <a:avLst/>
              <a:gdLst/>
              <a:ahLst/>
              <a:cxnLst/>
              <a:rect l="l" t="t" r="r" b="b"/>
              <a:pathLst>
                <a:path w="1168" h="998" extrusionOk="0">
                  <a:moveTo>
                    <a:pt x="669" y="1"/>
                  </a:moveTo>
                  <a:cubicBezTo>
                    <a:pt x="224" y="1"/>
                    <a:pt x="1" y="538"/>
                    <a:pt x="315" y="852"/>
                  </a:cubicBezTo>
                  <a:cubicBezTo>
                    <a:pt x="411" y="948"/>
                    <a:pt x="538" y="998"/>
                    <a:pt x="667" y="998"/>
                  </a:cubicBezTo>
                  <a:cubicBezTo>
                    <a:pt x="732" y="998"/>
                    <a:pt x="797" y="985"/>
                    <a:pt x="859" y="959"/>
                  </a:cubicBezTo>
                  <a:cubicBezTo>
                    <a:pt x="1046" y="883"/>
                    <a:pt x="1166" y="702"/>
                    <a:pt x="1168" y="499"/>
                  </a:cubicBezTo>
                  <a:cubicBezTo>
                    <a:pt x="1168" y="223"/>
                    <a:pt x="944" y="1"/>
                    <a:pt x="66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2"/>
            <p:cNvSpPr/>
            <p:nvPr/>
          </p:nvSpPr>
          <p:spPr>
            <a:xfrm>
              <a:off x="3597721" y="2502169"/>
              <a:ext cx="20227" cy="17347"/>
            </a:xfrm>
            <a:custGeom>
              <a:avLst/>
              <a:gdLst/>
              <a:ahLst/>
              <a:cxnLst/>
              <a:rect l="l" t="t" r="r" b="b"/>
              <a:pathLst>
                <a:path w="1166" h="1000" extrusionOk="0">
                  <a:moveTo>
                    <a:pt x="666" y="1"/>
                  </a:moveTo>
                  <a:cubicBezTo>
                    <a:pt x="222" y="1"/>
                    <a:pt x="0" y="539"/>
                    <a:pt x="313" y="852"/>
                  </a:cubicBezTo>
                  <a:cubicBezTo>
                    <a:pt x="409" y="948"/>
                    <a:pt x="537" y="999"/>
                    <a:pt x="667" y="999"/>
                  </a:cubicBezTo>
                  <a:cubicBezTo>
                    <a:pt x="731" y="999"/>
                    <a:pt x="796" y="987"/>
                    <a:pt x="857" y="961"/>
                  </a:cubicBezTo>
                  <a:cubicBezTo>
                    <a:pt x="1044" y="884"/>
                    <a:pt x="1166" y="702"/>
                    <a:pt x="1166" y="500"/>
                  </a:cubicBezTo>
                  <a:cubicBezTo>
                    <a:pt x="1166" y="225"/>
                    <a:pt x="942" y="1"/>
                    <a:pt x="66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2"/>
            <p:cNvSpPr/>
            <p:nvPr/>
          </p:nvSpPr>
          <p:spPr>
            <a:xfrm>
              <a:off x="3560337" y="2623567"/>
              <a:ext cx="20245" cy="17330"/>
            </a:xfrm>
            <a:custGeom>
              <a:avLst/>
              <a:gdLst/>
              <a:ahLst/>
              <a:cxnLst/>
              <a:rect l="l" t="t" r="r" b="b"/>
              <a:pathLst>
                <a:path w="1167" h="999" extrusionOk="0">
                  <a:moveTo>
                    <a:pt x="667" y="1"/>
                  </a:moveTo>
                  <a:cubicBezTo>
                    <a:pt x="223" y="1"/>
                    <a:pt x="1" y="538"/>
                    <a:pt x="314" y="852"/>
                  </a:cubicBezTo>
                  <a:cubicBezTo>
                    <a:pt x="410" y="948"/>
                    <a:pt x="538" y="998"/>
                    <a:pt x="668" y="998"/>
                  </a:cubicBezTo>
                  <a:cubicBezTo>
                    <a:pt x="732" y="998"/>
                    <a:pt x="796" y="986"/>
                    <a:pt x="858" y="961"/>
                  </a:cubicBezTo>
                  <a:cubicBezTo>
                    <a:pt x="1044" y="883"/>
                    <a:pt x="1167" y="702"/>
                    <a:pt x="1167" y="500"/>
                  </a:cubicBezTo>
                  <a:cubicBezTo>
                    <a:pt x="1167" y="224"/>
                    <a:pt x="943" y="1"/>
                    <a:pt x="66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2"/>
            <p:cNvSpPr/>
            <p:nvPr/>
          </p:nvSpPr>
          <p:spPr>
            <a:xfrm>
              <a:off x="3714661" y="2446969"/>
              <a:ext cx="20245" cy="17313"/>
            </a:xfrm>
            <a:custGeom>
              <a:avLst/>
              <a:gdLst/>
              <a:ahLst/>
              <a:cxnLst/>
              <a:rect l="l" t="t" r="r" b="b"/>
              <a:pathLst>
                <a:path w="1167" h="998" extrusionOk="0">
                  <a:moveTo>
                    <a:pt x="668" y="0"/>
                  </a:moveTo>
                  <a:cubicBezTo>
                    <a:pt x="224" y="0"/>
                    <a:pt x="1" y="537"/>
                    <a:pt x="315" y="851"/>
                  </a:cubicBezTo>
                  <a:cubicBezTo>
                    <a:pt x="411" y="947"/>
                    <a:pt x="539" y="998"/>
                    <a:pt x="669" y="998"/>
                  </a:cubicBezTo>
                  <a:cubicBezTo>
                    <a:pt x="733" y="998"/>
                    <a:pt x="798" y="985"/>
                    <a:pt x="859" y="960"/>
                  </a:cubicBezTo>
                  <a:cubicBezTo>
                    <a:pt x="1046" y="883"/>
                    <a:pt x="1166" y="701"/>
                    <a:pt x="1166" y="498"/>
                  </a:cubicBezTo>
                  <a:cubicBezTo>
                    <a:pt x="1166" y="224"/>
                    <a:pt x="944" y="0"/>
                    <a:pt x="668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2"/>
            <p:cNvSpPr/>
            <p:nvPr/>
          </p:nvSpPr>
          <p:spPr>
            <a:xfrm>
              <a:off x="3831687" y="2662390"/>
              <a:ext cx="20245" cy="17330"/>
            </a:xfrm>
            <a:custGeom>
              <a:avLst/>
              <a:gdLst/>
              <a:ahLst/>
              <a:cxnLst/>
              <a:rect l="l" t="t" r="r" b="b"/>
              <a:pathLst>
                <a:path w="1167" h="999" extrusionOk="0">
                  <a:moveTo>
                    <a:pt x="667" y="1"/>
                  </a:moveTo>
                  <a:cubicBezTo>
                    <a:pt x="223" y="1"/>
                    <a:pt x="1" y="537"/>
                    <a:pt x="315" y="852"/>
                  </a:cubicBezTo>
                  <a:cubicBezTo>
                    <a:pt x="410" y="948"/>
                    <a:pt x="537" y="999"/>
                    <a:pt x="667" y="999"/>
                  </a:cubicBezTo>
                  <a:cubicBezTo>
                    <a:pt x="731" y="999"/>
                    <a:pt x="796" y="986"/>
                    <a:pt x="858" y="961"/>
                  </a:cubicBezTo>
                  <a:cubicBezTo>
                    <a:pt x="1044" y="883"/>
                    <a:pt x="1166" y="701"/>
                    <a:pt x="1166" y="500"/>
                  </a:cubicBezTo>
                  <a:cubicBezTo>
                    <a:pt x="1166" y="224"/>
                    <a:pt x="943" y="1"/>
                    <a:pt x="66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2"/>
            <p:cNvSpPr/>
            <p:nvPr/>
          </p:nvSpPr>
          <p:spPr>
            <a:xfrm>
              <a:off x="3654534" y="2691829"/>
              <a:ext cx="20245" cy="17313"/>
            </a:xfrm>
            <a:custGeom>
              <a:avLst/>
              <a:gdLst/>
              <a:ahLst/>
              <a:cxnLst/>
              <a:rect l="l" t="t" r="r" b="b"/>
              <a:pathLst>
                <a:path w="1167" h="998" extrusionOk="0">
                  <a:moveTo>
                    <a:pt x="668" y="0"/>
                  </a:moveTo>
                  <a:cubicBezTo>
                    <a:pt x="224" y="0"/>
                    <a:pt x="0" y="537"/>
                    <a:pt x="315" y="851"/>
                  </a:cubicBezTo>
                  <a:cubicBezTo>
                    <a:pt x="411" y="947"/>
                    <a:pt x="539" y="998"/>
                    <a:pt x="669" y="998"/>
                  </a:cubicBezTo>
                  <a:cubicBezTo>
                    <a:pt x="733" y="998"/>
                    <a:pt x="798" y="985"/>
                    <a:pt x="859" y="960"/>
                  </a:cubicBezTo>
                  <a:cubicBezTo>
                    <a:pt x="1045" y="883"/>
                    <a:pt x="1166" y="701"/>
                    <a:pt x="1166" y="498"/>
                  </a:cubicBezTo>
                  <a:cubicBezTo>
                    <a:pt x="1166" y="224"/>
                    <a:pt x="944" y="0"/>
                    <a:pt x="668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2"/>
            <p:cNvSpPr/>
            <p:nvPr/>
          </p:nvSpPr>
          <p:spPr>
            <a:xfrm>
              <a:off x="3872991" y="2563961"/>
              <a:ext cx="20245" cy="17330"/>
            </a:xfrm>
            <a:custGeom>
              <a:avLst/>
              <a:gdLst/>
              <a:ahLst/>
              <a:cxnLst/>
              <a:rect l="l" t="t" r="r" b="b"/>
              <a:pathLst>
                <a:path w="1167" h="999" extrusionOk="0">
                  <a:moveTo>
                    <a:pt x="668" y="1"/>
                  </a:moveTo>
                  <a:cubicBezTo>
                    <a:pt x="222" y="1"/>
                    <a:pt x="0" y="539"/>
                    <a:pt x="315" y="853"/>
                  </a:cubicBezTo>
                  <a:cubicBezTo>
                    <a:pt x="410" y="948"/>
                    <a:pt x="537" y="999"/>
                    <a:pt x="667" y="999"/>
                  </a:cubicBezTo>
                  <a:cubicBezTo>
                    <a:pt x="731" y="999"/>
                    <a:pt x="796" y="986"/>
                    <a:pt x="858" y="961"/>
                  </a:cubicBezTo>
                  <a:cubicBezTo>
                    <a:pt x="1044" y="885"/>
                    <a:pt x="1166" y="703"/>
                    <a:pt x="1166" y="500"/>
                  </a:cubicBezTo>
                  <a:cubicBezTo>
                    <a:pt x="1166" y="224"/>
                    <a:pt x="943" y="1"/>
                    <a:pt x="66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2"/>
            <p:cNvSpPr/>
            <p:nvPr/>
          </p:nvSpPr>
          <p:spPr>
            <a:xfrm>
              <a:off x="3820984" y="2563145"/>
              <a:ext cx="27322" cy="19030"/>
            </a:xfrm>
            <a:custGeom>
              <a:avLst/>
              <a:gdLst/>
              <a:ahLst/>
              <a:cxnLst/>
              <a:rect l="l" t="t" r="r" b="b"/>
              <a:pathLst>
                <a:path w="1575" h="1097" extrusionOk="0">
                  <a:moveTo>
                    <a:pt x="439" y="0"/>
                  </a:moveTo>
                  <a:cubicBezTo>
                    <a:pt x="295" y="0"/>
                    <a:pt x="156" y="83"/>
                    <a:pt x="91" y="222"/>
                  </a:cubicBezTo>
                  <a:cubicBezTo>
                    <a:pt x="0" y="413"/>
                    <a:pt x="84" y="642"/>
                    <a:pt x="275" y="732"/>
                  </a:cubicBezTo>
                  <a:lnTo>
                    <a:pt x="968" y="1058"/>
                  </a:lnTo>
                  <a:cubicBezTo>
                    <a:pt x="1021" y="1084"/>
                    <a:pt x="1078" y="1096"/>
                    <a:pt x="1134" y="1096"/>
                  </a:cubicBezTo>
                  <a:cubicBezTo>
                    <a:pt x="1279" y="1096"/>
                    <a:pt x="1418" y="1015"/>
                    <a:pt x="1484" y="875"/>
                  </a:cubicBezTo>
                  <a:cubicBezTo>
                    <a:pt x="1575" y="681"/>
                    <a:pt x="1490" y="450"/>
                    <a:pt x="1294" y="362"/>
                  </a:cubicBezTo>
                  <a:lnTo>
                    <a:pt x="601" y="37"/>
                  </a:lnTo>
                  <a:cubicBezTo>
                    <a:pt x="549" y="12"/>
                    <a:pt x="493" y="0"/>
                    <a:pt x="43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2"/>
            <p:cNvSpPr/>
            <p:nvPr/>
          </p:nvSpPr>
          <p:spPr>
            <a:xfrm>
              <a:off x="3579541" y="2551661"/>
              <a:ext cx="27236" cy="18996"/>
            </a:xfrm>
            <a:custGeom>
              <a:avLst/>
              <a:gdLst/>
              <a:ahLst/>
              <a:cxnLst/>
              <a:rect l="l" t="t" r="r" b="b"/>
              <a:pathLst>
                <a:path w="1570" h="1095" extrusionOk="0">
                  <a:moveTo>
                    <a:pt x="439" y="0"/>
                  </a:moveTo>
                  <a:cubicBezTo>
                    <a:pt x="294" y="0"/>
                    <a:pt x="156" y="83"/>
                    <a:pt x="91" y="222"/>
                  </a:cubicBezTo>
                  <a:cubicBezTo>
                    <a:pt x="0" y="413"/>
                    <a:pt x="83" y="642"/>
                    <a:pt x="276" y="733"/>
                  </a:cubicBezTo>
                  <a:lnTo>
                    <a:pt x="969" y="1058"/>
                  </a:lnTo>
                  <a:cubicBezTo>
                    <a:pt x="1021" y="1083"/>
                    <a:pt x="1077" y="1095"/>
                    <a:pt x="1131" y="1095"/>
                  </a:cubicBezTo>
                  <a:cubicBezTo>
                    <a:pt x="1275" y="1095"/>
                    <a:pt x="1414" y="1013"/>
                    <a:pt x="1479" y="874"/>
                  </a:cubicBezTo>
                  <a:cubicBezTo>
                    <a:pt x="1570" y="681"/>
                    <a:pt x="1486" y="453"/>
                    <a:pt x="1296" y="362"/>
                  </a:cubicBezTo>
                  <a:lnTo>
                    <a:pt x="602" y="37"/>
                  </a:lnTo>
                  <a:cubicBezTo>
                    <a:pt x="549" y="12"/>
                    <a:pt x="494" y="0"/>
                    <a:pt x="439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2"/>
            <p:cNvSpPr/>
            <p:nvPr/>
          </p:nvSpPr>
          <p:spPr>
            <a:xfrm>
              <a:off x="3780980" y="2443292"/>
              <a:ext cx="27236" cy="19013"/>
            </a:xfrm>
            <a:custGeom>
              <a:avLst/>
              <a:gdLst/>
              <a:ahLst/>
              <a:cxnLst/>
              <a:rect l="l" t="t" r="r" b="b"/>
              <a:pathLst>
                <a:path w="1570" h="1096" extrusionOk="0">
                  <a:moveTo>
                    <a:pt x="439" y="1"/>
                  </a:moveTo>
                  <a:cubicBezTo>
                    <a:pt x="294" y="1"/>
                    <a:pt x="156" y="83"/>
                    <a:pt x="91" y="223"/>
                  </a:cubicBezTo>
                  <a:cubicBezTo>
                    <a:pt x="0" y="413"/>
                    <a:pt x="83" y="643"/>
                    <a:pt x="274" y="734"/>
                  </a:cubicBezTo>
                  <a:lnTo>
                    <a:pt x="969" y="1059"/>
                  </a:lnTo>
                  <a:cubicBezTo>
                    <a:pt x="1021" y="1083"/>
                    <a:pt x="1077" y="1095"/>
                    <a:pt x="1131" y="1095"/>
                  </a:cubicBezTo>
                  <a:cubicBezTo>
                    <a:pt x="1275" y="1095"/>
                    <a:pt x="1414" y="1014"/>
                    <a:pt x="1479" y="874"/>
                  </a:cubicBezTo>
                  <a:cubicBezTo>
                    <a:pt x="1570" y="682"/>
                    <a:pt x="1486" y="454"/>
                    <a:pt x="1296" y="363"/>
                  </a:cubicBezTo>
                  <a:lnTo>
                    <a:pt x="602" y="38"/>
                  </a:lnTo>
                  <a:cubicBezTo>
                    <a:pt x="549" y="13"/>
                    <a:pt x="494" y="1"/>
                    <a:pt x="43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2"/>
            <p:cNvSpPr/>
            <p:nvPr/>
          </p:nvSpPr>
          <p:spPr>
            <a:xfrm>
              <a:off x="3643848" y="2501475"/>
              <a:ext cx="27253" cy="18996"/>
            </a:xfrm>
            <a:custGeom>
              <a:avLst/>
              <a:gdLst/>
              <a:ahLst/>
              <a:cxnLst/>
              <a:rect l="l" t="t" r="r" b="b"/>
              <a:pathLst>
                <a:path w="1571" h="1095" extrusionOk="0">
                  <a:moveTo>
                    <a:pt x="439" y="0"/>
                  </a:moveTo>
                  <a:cubicBezTo>
                    <a:pt x="294" y="0"/>
                    <a:pt x="157" y="82"/>
                    <a:pt x="92" y="221"/>
                  </a:cubicBezTo>
                  <a:cubicBezTo>
                    <a:pt x="1" y="414"/>
                    <a:pt x="83" y="642"/>
                    <a:pt x="275" y="733"/>
                  </a:cubicBezTo>
                  <a:lnTo>
                    <a:pt x="968" y="1058"/>
                  </a:lnTo>
                  <a:cubicBezTo>
                    <a:pt x="1021" y="1083"/>
                    <a:pt x="1077" y="1095"/>
                    <a:pt x="1131" y="1095"/>
                  </a:cubicBezTo>
                  <a:cubicBezTo>
                    <a:pt x="1276" y="1095"/>
                    <a:pt x="1414" y="1012"/>
                    <a:pt x="1480" y="873"/>
                  </a:cubicBezTo>
                  <a:cubicBezTo>
                    <a:pt x="1571" y="682"/>
                    <a:pt x="1487" y="452"/>
                    <a:pt x="1295" y="363"/>
                  </a:cubicBezTo>
                  <a:lnTo>
                    <a:pt x="601" y="37"/>
                  </a:lnTo>
                  <a:cubicBezTo>
                    <a:pt x="549" y="12"/>
                    <a:pt x="493" y="0"/>
                    <a:pt x="439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2"/>
            <p:cNvSpPr/>
            <p:nvPr/>
          </p:nvSpPr>
          <p:spPr>
            <a:xfrm>
              <a:off x="3815311" y="2635328"/>
              <a:ext cx="26576" cy="20262"/>
            </a:xfrm>
            <a:custGeom>
              <a:avLst/>
              <a:gdLst/>
              <a:ahLst/>
              <a:cxnLst/>
              <a:rect l="l" t="t" r="r" b="b"/>
              <a:pathLst>
                <a:path w="1532" h="1168" extrusionOk="0">
                  <a:moveTo>
                    <a:pt x="1093" y="1"/>
                  </a:moveTo>
                  <a:cubicBezTo>
                    <a:pt x="1025" y="1"/>
                    <a:pt x="955" y="19"/>
                    <a:pt x="892" y="58"/>
                  </a:cubicBezTo>
                  <a:lnTo>
                    <a:pt x="239" y="456"/>
                  </a:lnTo>
                  <a:cubicBezTo>
                    <a:pt x="59" y="566"/>
                    <a:pt x="1" y="803"/>
                    <a:pt x="113" y="984"/>
                  </a:cubicBezTo>
                  <a:lnTo>
                    <a:pt x="111" y="984"/>
                  </a:lnTo>
                  <a:cubicBezTo>
                    <a:pt x="184" y="1102"/>
                    <a:pt x="311" y="1168"/>
                    <a:pt x="440" y="1168"/>
                  </a:cubicBezTo>
                  <a:cubicBezTo>
                    <a:pt x="508" y="1168"/>
                    <a:pt x="577" y="1150"/>
                    <a:pt x="639" y="1112"/>
                  </a:cubicBezTo>
                  <a:lnTo>
                    <a:pt x="1293" y="712"/>
                  </a:lnTo>
                  <a:cubicBezTo>
                    <a:pt x="1474" y="602"/>
                    <a:pt x="1532" y="365"/>
                    <a:pt x="1420" y="185"/>
                  </a:cubicBezTo>
                  <a:cubicBezTo>
                    <a:pt x="1348" y="67"/>
                    <a:pt x="1222" y="1"/>
                    <a:pt x="1093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2"/>
            <p:cNvSpPr/>
            <p:nvPr/>
          </p:nvSpPr>
          <p:spPr>
            <a:xfrm>
              <a:off x="3578604" y="2648825"/>
              <a:ext cx="28051" cy="20210"/>
            </a:xfrm>
            <a:custGeom>
              <a:avLst/>
              <a:gdLst/>
              <a:ahLst/>
              <a:cxnLst/>
              <a:rect l="l" t="t" r="r" b="b"/>
              <a:pathLst>
                <a:path w="1617" h="1165" extrusionOk="0">
                  <a:moveTo>
                    <a:pt x="1180" y="1"/>
                  </a:moveTo>
                  <a:cubicBezTo>
                    <a:pt x="1114" y="1"/>
                    <a:pt x="1047" y="18"/>
                    <a:pt x="986" y="54"/>
                  </a:cubicBezTo>
                  <a:lnTo>
                    <a:pt x="331" y="453"/>
                  </a:lnTo>
                  <a:cubicBezTo>
                    <a:pt x="0" y="654"/>
                    <a:pt x="146" y="1164"/>
                    <a:pt x="533" y="1164"/>
                  </a:cubicBezTo>
                  <a:cubicBezTo>
                    <a:pt x="603" y="1164"/>
                    <a:pt x="673" y="1145"/>
                    <a:pt x="732" y="1108"/>
                  </a:cubicBezTo>
                  <a:lnTo>
                    <a:pt x="1385" y="710"/>
                  </a:lnTo>
                  <a:cubicBezTo>
                    <a:pt x="1563" y="596"/>
                    <a:pt x="1616" y="364"/>
                    <a:pt x="1508" y="185"/>
                  </a:cubicBezTo>
                  <a:cubicBezTo>
                    <a:pt x="1435" y="66"/>
                    <a:pt x="1309" y="1"/>
                    <a:pt x="118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4" name="Google Shape;1104;p72"/>
          <p:cNvGrpSpPr/>
          <p:nvPr/>
        </p:nvGrpSpPr>
        <p:grpSpPr>
          <a:xfrm>
            <a:off x="4035410" y="2602414"/>
            <a:ext cx="406903" cy="409089"/>
            <a:chOff x="4040672" y="2375602"/>
            <a:chExt cx="406903" cy="409089"/>
          </a:xfrm>
        </p:grpSpPr>
        <p:sp>
          <p:nvSpPr>
            <p:cNvPr id="1105" name="Google Shape;1105;p72"/>
            <p:cNvSpPr/>
            <p:nvPr/>
          </p:nvSpPr>
          <p:spPr>
            <a:xfrm>
              <a:off x="4186495" y="2375619"/>
              <a:ext cx="115638" cy="207840"/>
            </a:xfrm>
            <a:custGeom>
              <a:avLst/>
              <a:gdLst/>
              <a:ahLst/>
              <a:cxnLst/>
              <a:rect l="l" t="t" r="r" b="b"/>
              <a:pathLst>
                <a:path w="6666" h="11981" extrusionOk="0">
                  <a:moveTo>
                    <a:pt x="3322" y="0"/>
                  </a:moveTo>
                  <a:cubicBezTo>
                    <a:pt x="3289" y="0"/>
                    <a:pt x="3256" y="13"/>
                    <a:pt x="3231" y="37"/>
                  </a:cubicBezTo>
                  <a:cubicBezTo>
                    <a:pt x="2" y="3353"/>
                    <a:pt x="0" y="8624"/>
                    <a:pt x="3231" y="11943"/>
                  </a:cubicBezTo>
                  <a:cubicBezTo>
                    <a:pt x="3255" y="11968"/>
                    <a:pt x="3288" y="11981"/>
                    <a:pt x="3322" y="11981"/>
                  </a:cubicBezTo>
                  <a:cubicBezTo>
                    <a:pt x="3355" y="11981"/>
                    <a:pt x="3388" y="11968"/>
                    <a:pt x="3413" y="11943"/>
                  </a:cubicBezTo>
                  <a:cubicBezTo>
                    <a:pt x="6666" y="8602"/>
                    <a:pt x="6619" y="3330"/>
                    <a:pt x="3413" y="37"/>
                  </a:cubicBezTo>
                  <a:cubicBezTo>
                    <a:pt x="3387" y="13"/>
                    <a:pt x="3354" y="0"/>
                    <a:pt x="332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2"/>
            <p:cNvSpPr/>
            <p:nvPr/>
          </p:nvSpPr>
          <p:spPr>
            <a:xfrm>
              <a:off x="4296895" y="2477293"/>
              <a:ext cx="81481" cy="81429"/>
            </a:xfrm>
            <a:custGeom>
              <a:avLst/>
              <a:gdLst/>
              <a:ahLst/>
              <a:cxnLst/>
              <a:rect l="l" t="t" r="r" b="b"/>
              <a:pathLst>
                <a:path w="4697" h="4694" extrusionOk="0">
                  <a:moveTo>
                    <a:pt x="4567" y="1"/>
                  </a:moveTo>
                  <a:cubicBezTo>
                    <a:pt x="2059" y="32"/>
                    <a:pt x="33" y="2057"/>
                    <a:pt x="2" y="4566"/>
                  </a:cubicBezTo>
                  <a:cubicBezTo>
                    <a:pt x="0" y="4636"/>
                    <a:pt x="59" y="4694"/>
                    <a:pt x="129" y="4694"/>
                  </a:cubicBezTo>
                  <a:cubicBezTo>
                    <a:pt x="130" y="4694"/>
                    <a:pt x="131" y="4694"/>
                    <a:pt x="132" y="4694"/>
                  </a:cubicBezTo>
                  <a:cubicBezTo>
                    <a:pt x="2639" y="4663"/>
                    <a:pt x="4664" y="2638"/>
                    <a:pt x="4695" y="131"/>
                  </a:cubicBezTo>
                  <a:cubicBezTo>
                    <a:pt x="4696" y="59"/>
                    <a:pt x="4638" y="1"/>
                    <a:pt x="456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2"/>
            <p:cNvSpPr/>
            <p:nvPr/>
          </p:nvSpPr>
          <p:spPr>
            <a:xfrm>
              <a:off x="4109889" y="2477293"/>
              <a:ext cx="81447" cy="81429"/>
            </a:xfrm>
            <a:custGeom>
              <a:avLst/>
              <a:gdLst/>
              <a:ahLst/>
              <a:cxnLst/>
              <a:rect l="l" t="t" r="r" b="b"/>
              <a:pathLst>
                <a:path w="4695" h="4694" extrusionOk="0">
                  <a:moveTo>
                    <a:pt x="130" y="1"/>
                  </a:moveTo>
                  <a:cubicBezTo>
                    <a:pt x="96" y="1"/>
                    <a:pt x="63" y="14"/>
                    <a:pt x="38" y="38"/>
                  </a:cubicBezTo>
                  <a:cubicBezTo>
                    <a:pt x="14" y="63"/>
                    <a:pt x="0" y="96"/>
                    <a:pt x="0" y="131"/>
                  </a:cubicBezTo>
                  <a:cubicBezTo>
                    <a:pt x="35" y="2729"/>
                    <a:pt x="2181" y="4694"/>
                    <a:pt x="4567" y="4694"/>
                  </a:cubicBezTo>
                  <a:cubicBezTo>
                    <a:pt x="4637" y="4694"/>
                    <a:pt x="4695" y="4636"/>
                    <a:pt x="4693" y="4566"/>
                  </a:cubicBezTo>
                  <a:cubicBezTo>
                    <a:pt x="4662" y="2057"/>
                    <a:pt x="2638" y="32"/>
                    <a:pt x="13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2"/>
            <p:cNvSpPr/>
            <p:nvPr/>
          </p:nvSpPr>
          <p:spPr>
            <a:xfrm>
              <a:off x="4093669" y="2652103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2566" y="1"/>
                  </a:moveTo>
                  <a:cubicBezTo>
                    <a:pt x="1718" y="1"/>
                    <a:pt x="850" y="236"/>
                    <a:pt x="100" y="764"/>
                  </a:cubicBezTo>
                  <a:cubicBezTo>
                    <a:pt x="1" y="2680"/>
                    <a:pt x="1918" y="4016"/>
                    <a:pt x="3944" y="4016"/>
                  </a:cubicBezTo>
                  <a:cubicBezTo>
                    <a:pt x="4794" y="4016"/>
                    <a:pt x="5663" y="3781"/>
                    <a:pt x="6410" y="3255"/>
                  </a:cubicBezTo>
                  <a:cubicBezTo>
                    <a:pt x="6509" y="1346"/>
                    <a:pt x="4595" y="1"/>
                    <a:pt x="2566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2"/>
            <p:cNvSpPr/>
            <p:nvPr/>
          </p:nvSpPr>
          <p:spPr>
            <a:xfrm>
              <a:off x="4281629" y="2652138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3944" y="0"/>
                  </a:moveTo>
                  <a:cubicBezTo>
                    <a:pt x="1920" y="0"/>
                    <a:pt x="1" y="1333"/>
                    <a:pt x="101" y="3253"/>
                  </a:cubicBezTo>
                  <a:cubicBezTo>
                    <a:pt x="850" y="3780"/>
                    <a:pt x="1718" y="4015"/>
                    <a:pt x="2566" y="4015"/>
                  </a:cubicBezTo>
                  <a:cubicBezTo>
                    <a:pt x="4595" y="4015"/>
                    <a:pt x="6510" y="2668"/>
                    <a:pt x="6410" y="762"/>
                  </a:cubicBezTo>
                  <a:cubicBezTo>
                    <a:pt x="5664" y="236"/>
                    <a:pt x="4795" y="0"/>
                    <a:pt x="394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2"/>
            <p:cNvSpPr/>
            <p:nvPr/>
          </p:nvSpPr>
          <p:spPr>
            <a:xfrm>
              <a:off x="4040672" y="2577023"/>
              <a:ext cx="406886" cy="207667"/>
            </a:xfrm>
            <a:custGeom>
              <a:avLst/>
              <a:gdLst/>
              <a:ahLst/>
              <a:cxnLst/>
              <a:rect l="l" t="t" r="r" b="b"/>
              <a:pathLst>
                <a:path w="23455" h="11971" extrusionOk="0">
                  <a:moveTo>
                    <a:pt x="18211" y="1"/>
                  </a:moveTo>
                  <a:cubicBezTo>
                    <a:pt x="15811" y="1"/>
                    <a:pt x="13623" y="953"/>
                    <a:pt x="11728" y="2524"/>
                  </a:cubicBezTo>
                  <a:cubicBezTo>
                    <a:pt x="9559" y="727"/>
                    <a:pt x="7300" y="12"/>
                    <a:pt x="5203" y="12"/>
                  </a:cubicBezTo>
                  <a:cubicBezTo>
                    <a:pt x="3620" y="12"/>
                    <a:pt x="2128" y="419"/>
                    <a:pt x="837" y="1077"/>
                  </a:cubicBezTo>
                  <a:cubicBezTo>
                    <a:pt x="837" y="1077"/>
                    <a:pt x="1" y="1515"/>
                    <a:pt x="1" y="2569"/>
                  </a:cubicBezTo>
                  <a:lnTo>
                    <a:pt x="1" y="7905"/>
                  </a:lnTo>
                  <a:cubicBezTo>
                    <a:pt x="1" y="8981"/>
                    <a:pt x="457" y="9506"/>
                    <a:pt x="804" y="9633"/>
                  </a:cubicBezTo>
                  <a:cubicBezTo>
                    <a:pt x="2838" y="10116"/>
                    <a:pt x="2781" y="11970"/>
                    <a:pt x="7185" y="11970"/>
                  </a:cubicBezTo>
                  <a:cubicBezTo>
                    <a:pt x="9411" y="11970"/>
                    <a:pt x="10559" y="10901"/>
                    <a:pt x="11149" y="9726"/>
                  </a:cubicBezTo>
                  <a:cubicBezTo>
                    <a:pt x="11149" y="9726"/>
                    <a:pt x="11361" y="9384"/>
                    <a:pt x="11728" y="9384"/>
                  </a:cubicBezTo>
                  <a:cubicBezTo>
                    <a:pt x="12096" y="9384"/>
                    <a:pt x="12308" y="9726"/>
                    <a:pt x="12308" y="9726"/>
                  </a:cubicBezTo>
                  <a:cubicBezTo>
                    <a:pt x="13188" y="11483"/>
                    <a:pt x="14665" y="11959"/>
                    <a:pt x="16522" y="11959"/>
                  </a:cubicBezTo>
                  <a:cubicBezTo>
                    <a:pt x="16724" y="11959"/>
                    <a:pt x="16930" y="11954"/>
                    <a:pt x="17141" y="11943"/>
                  </a:cubicBezTo>
                  <a:cubicBezTo>
                    <a:pt x="20789" y="11700"/>
                    <a:pt x="21017" y="9885"/>
                    <a:pt x="22549" y="9659"/>
                  </a:cubicBezTo>
                  <a:cubicBezTo>
                    <a:pt x="23231" y="9470"/>
                    <a:pt x="23454" y="8613"/>
                    <a:pt x="23454" y="7905"/>
                  </a:cubicBezTo>
                  <a:lnTo>
                    <a:pt x="23454" y="2569"/>
                  </a:lnTo>
                  <a:cubicBezTo>
                    <a:pt x="23454" y="1921"/>
                    <a:pt x="23135" y="1324"/>
                    <a:pt x="22445" y="990"/>
                  </a:cubicBezTo>
                  <a:cubicBezTo>
                    <a:pt x="21925" y="738"/>
                    <a:pt x="21384" y="533"/>
                    <a:pt x="20828" y="373"/>
                  </a:cubicBezTo>
                  <a:lnTo>
                    <a:pt x="19466" y="87"/>
                  </a:lnTo>
                  <a:cubicBezTo>
                    <a:pt x="19042" y="29"/>
                    <a:pt x="18623" y="1"/>
                    <a:pt x="18211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2"/>
            <p:cNvSpPr/>
            <p:nvPr/>
          </p:nvSpPr>
          <p:spPr>
            <a:xfrm>
              <a:off x="4305118" y="2577058"/>
              <a:ext cx="142458" cy="144106"/>
            </a:xfrm>
            <a:custGeom>
              <a:avLst/>
              <a:gdLst/>
              <a:ahLst/>
              <a:cxnLst/>
              <a:rect l="l" t="t" r="r" b="b"/>
              <a:pathLst>
                <a:path w="8212" h="8307" extrusionOk="0">
                  <a:moveTo>
                    <a:pt x="2977" y="1"/>
                  </a:moveTo>
                  <a:cubicBezTo>
                    <a:pt x="1980" y="1"/>
                    <a:pt x="980" y="163"/>
                    <a:pt x="0" y="499"/>
                  </a:cubicBezTo>
                  <a:cubicBezTo>
                    <a:pt x="1151" y="4273"/>
                    <a:pt x="4297" y="7175"/>
                    <a:pt x="8210" y="7977"/>
                  </a:cubicBezTo>
                  <a:cubicBezTo>
                    <a:pt x="8212" y="7904"/>
                    <a:pt x="8210" y="8307"/>
                    <a:pt x="8210" y="2567"/>
                  </a:cubicBezTo>
                  <a:cubicBezTo>
                    <a:pt x="8210" y="1391"/>
                    <a:pt x="7326" y="970"/>
                    <a:pt x="6223" y="577"/>
                  </a:cubicBezTo>
                  <a:cubicBezTo>
                    <a:pt x="5167" y="198"/>
                    <a:pt x="4074" y="1"/>
                    <a:pt x="2977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2"/>
            <p:cNvSpPr/>
            <p:nvPr/>
          </p:nvSpPr>
          <p:spPr>
            <a:xfrm>
              <a:off x="4093669" y="2652103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2566" y="1"/>
                  </a:moveTo>
                  <a:cubicBezTo>
                    <a:pt x="1718" y="1"/>
                    <a:pt x="850" y="236"/>
                    <a:pt x="100" y="764"/>
                  </a:cubicBezTo>
                  <a:cubicBezTo>
                    <a:pt x="1" y="2680"/>
                    <a:pt x="1918" y="4016"/>
                    <a:pt x="3944" y="4016"/>
                  </a:cubicBezTo>
                  <a:cubicBezTo>
                    <a:pt x="4794" y="4016"/>
                    <a:pt x="5663" y="3781"/>
                    <a:pt x="6410" y="3255"/>
                  </a:cubicBezTo>
                  <a:cubicBezTo>
                    <a:pt x="6509" y="1346"/>
                    <a:pt x="4595" y="1"/>
                    <a:pt x="2566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2"/>
            <p:cNvSpPr/>
            <p:nvPr/>
          </p:nvSpPr>
          <p:spPr>
            <a:xfrm>
              <a:off x="4281629" y="2652138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3944" y="0"/>
                  </a:moveTo>
                  <a:cubicBezTo>
                    <a:pt x="1920" y="0"/>
                    <a:pt x="1" y="1333"/>
                    <a:pt x="101" y="3253"/>
                  </a:cubicBezTo>
                  <a:cubicBezTo>
                    <a:pt x="850" y="3780"/>
                    <a:pt x="1718" y="4015"/>
                    <a:pt x="2566" y="4015"/>
                  </a:cubicBezTo>
                  <a:cubicBezTo>
                    <a:pt x="4595" y="4015"/>
                    <a:pt x="6510" y="2668"/>
                    <a:pt x="6410" y="762"/>
                  </a:cubicBezTo>
                  <a:cubicBezTo>
                    <a:pt x="5664" y="236"/>
                    <a:pt x="4795" y="0"/>
                    <a:pt x="394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2"/>
            <p:cNvSpPr/>
            <p:nvPr/>
          </p:nvSpPr>
          <p:spPr>
            <a:xfrm>
              <a:off x="4093669" y="2652103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2566" y="1"/>
                  </a:moveTo>
                  <a:cubicBezTo>
                    <a:pt x="1718" y="1"/>
                    <a:pt x="850" y="236"/>
                    <a:pt x="100" y="764"/>
                  </a:cubicBezTo>
                  <a:cubicBezTo>
                    <a:pt x="1" y="2680"/>
                    <a:pt x="1918" y="4016"/>
                    <a:pt x="3944" y="4016"/>
                  </a:cubicBezTo>
                  <a:cubicBezTo>
                    <a:pt x="4794" y="4016"/>
                    <a:pt x="5663" y="3781"/>
                    <a:pt x="6410" y="3255"/>
                  </a:cubicBezTo>
                  <a:cubicBezTo>
                    <a:pt x="6509" y="1346"/>
                    <a:pt x="4595" y="1"/>
                    <a:pt x="2566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2"/>
            <p:cNvSpPr/>
            <p:nvPr/>
          </p:nvSpPr>
          <p:spPr>
            <a:xfrm>
              <a:off x="4281629" y="2652138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3944" y="0"/>
                  </a:moveTo>
                  <a:cubicBezTo>
                    <a:pt x="1920" y="0"/>
                    <a:pt x="1" y="1333"/>
                    <a:pt x="101" y="3253"/>
                  </a:cubicBezTo>
                  <a:cubicBezTo>
                    <a:pt x="850" y="3780"/>
                    <a:pt x="1718" y="4015"/>
                    <a:pt x="2566" y="4015"/>
                  </a:cubicBezTo>
                  <a:cubicBezTo>
                    <a:pt x="4595" y="4015"/>
                    <a:pt x="6510" y="2668"/>
                    <a:pt x="6410" y="762"/>
                  </a:cubicBezTo>
                  <a:cubicBezTo>
                    <a:pt x="5664" y="236"/>
                    <a:pt x="4795" y="0"/>
                    <a:pt x="394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2"/>
            <p:cNvSpPr/>
            <p:nvPr/>
          </p:nvSpPr>
          <p:spPr>
            <a:xfrm>
              <a:off x="4186495" y="2375602"/>
              <a:ext cx="57628" cy="207875"/>
            </a:xfrm>
            <a:custGeom>
              <a:avLst/>
              <a:gdLst/>
              <a:ahLst/>
              <a:cxnLst/>
              <a:rect l="l" t="t" r="r" b="b"/>
              <a:pathLst>
                <a:path w="3322" h="11983" extrusionOk="0">
                  <a:moveTo>
                    <a:pt x="3322" y="1"/>
                  </a:moveTo>
                  <a:cubicBezTo>
                    <a:pt x="3287" y="1"/>
                    <a:pt x="3255" y="14"/>
                    <a:pt x="3231" y="38"/>
                  </a:cubicBezTo>
                  <a:cubicBezTo>
                    <a:pt x="2" y="3354"/>
                    <a:pt x="0" y="8625"/>
                    <a:pt x="3231" y="11944"/>
                  </a:cubicBezTo>
                  <a:cubicBezTo>
                    <a:pt x="3255" y="11968"/>
                    <a:pt x="3287" y="11983"/>
                    <a:pt x="3322" y="11983"/>
                  </a:cubicBezTo>
                  <a:lnTo>
                    <a:pt x="3322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2"/>
            <p:cNvSpPr/>
            <p:nvPr/>
          </p:nvSpPr>
          <p:spPr>
            <a:xfrm>
              <a:off x="4109889" y="2477796"/>
              <a:ext cx="79538" cy="80926"/>
            </a:xfrm>
            <a:custGeom>
              <a:avLst/>
              <a:gdLst/>
              <a:ahLst/>
              <a:cxnLst/>
              <a:rect l="l" t="t" r="r" b="b"/>
              <a:pathLst>
                <a:path w="4585" h="4665" extrusionOk="0">
                  <a:moveTo>
                    <a:pt x="49" y="0"/>
                  </a:moveTo>
                  <a:cubicBezTo>
                    <a:pt x="18" y="24"/>
                    <a:pt x="0" y="61"/>
                    <a:pt x="0" y="102"/>
                  </a:cubicBezTo>
                  <a:cubicBezTo>
                    <a:pt x="35" y="2700"/>
                    <a:pt x="2181" y="4665"/>
                    <a:pt x="4567" y="4665"/>
                  </a:cubicBezTo>
                  <a:cubicBezTo>
                    <a:pt x="4573" y="4665"/>
                    <a:pt x="4579" y="4665"/>
                    <a:pt x="4585" y="4663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2"/>
            <p:cNvSpPr/>
            <p:nvPr/>
          </p:nvSpPr>
          <p:spPr>
            <a:xfrm>
              <a:off x="4296912" y="2477345"/>
              <a:ext cx="80371" cy="81273"/>
            </a:xfrm>
            <a:custGeom>
              <a:avLst/>
              <a:gdLst/>
              <a:ahLst/>
              <a:cxnLst/>
              <a:rect l="l" t="t" r="r" b="b"/>
              <a:pathLst>
                <a:path w="4633" h="4685" extrusionOk="0">
                  <a:moveTo>
                    <a:pt x="4446" y="1"/>
                  </a:moveTo>
                  <a:cubicBezTo>
                    <a:pt x="3942" y="1"/>
                    <a:pt x="2526" y="180"/>
                    <a:pt x="1355" y="1351"/>
                  </a:cubicBezTo>
                  <a:cubicBezTo>
                    <a:pt x="500" y="2203"/>
                    <a:pt x="14" y="3355"/>
                    <a:pt x="1" y="4561"/>
                  </a:cubicBezTo>
                  <a:cubicBezTo>
                    <a:pt x="1" y="4619"/>
                    <a:pt x="37" y="4669"/>
                    <a:pt x="92" y="4685"/>
                  </a:cubicBezTo>
                  <a:lnTo>
                    <a:pt x="4633" y="17"/>
                  </a:lnTo>
                  <a:cubicBezTo>
                    <a:pt x="4619" y="9"/>
                    <a:pt x="4553" y="1"/>
                    <a:pt x="444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2"/>
            <p:cNvSpPr/>
            <p:nvPr/>
          </p:nvSpPr>
          <p:spPr>
            <a:xfrm>
              <a:off x="4040672" y="2577093"/>
              <a:ext cx="172521" cy="207598"/>
            </a:xfrm>
            <a:custGeom>
              <a:avLst/>
              <a:gdLst/>
              <a:ahLst/>
              <a:cxnLst/>
              <a:rect l="l" t="t" r="r" b="b"/>
              <a:pathLst>
                <a:path w="9945" h="11967" extrusionOk="0">
                  <a:moveTo>
                    <a:pt x="5247" y="0"/>
                  </a:moveTo>
                  <a:cubicBezTo>
                    <a:pt x="3710" y="0"/>
                    <a:pt x="2189" y="384"/>
                    <a:pt x="837" y="1073"/>
                  </a:cubicBezTo>
                  <a:cubicBezTo>
                    <a:pt x="837" y="1073"/>
                    <a:pt x="1" y="1511"/>
                    <a:pt x="1" y="2565"/>
                  </a:cubicBezTo>
                  <a:lnTo>
                    <a:pt x="1" y="7901"/>
                  </a:lnTo>
                  <a:cubicBezTo>
                    <a:pt x="1" y="8976"/>
                    <a:pt x="457" y="9502"/>
                    <a:pt x="804" y="9629"/>
                  </a:cubicBezTo>
                  <a:cubicBezTo>
                    <a:pt x="2838" y="10112"/>
                    <a:pt x="2781" y="11966"/>
                    <a:pt x="7185" y="11966"/>
                  </a:cubicBezTo>
                  <a:cubicBezTo>
                    <a:pt x="8396" y="11966"/>
                    <a:pt x="9289" y="11649"/>
                    <a:pt x="9945" y="11170"/>
                  </a:cubicBezTo>
                  <a:cubicBezTo>
                    <a:pt x="6915" y="8372"/>
                    <a:pt x="5717" y="4108"/>
                    <a:pt x="6842" y="141"/>
                  </a:cubicBezTo>
                  <a:cubicBezTo>
                    <a:pt x="6313" y="46"/>
                    <a:pt x="5779" y="0"/>
                    <a:pt x="5247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2"/>
            <p:cNvSpPr/>
            <p:nvPr/>
          </p:nvSpPr>
          <p:spPr>
            <a:xfrm>
              <a:off x="4093669" y="2652103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2566" y="1"/>
                  </a:moveTo>
                  <a:cubicBezTo>
                    <a:pt x="1718" y="1"/>
                    <a:pt x="850" y="236"/>
                    <a:pt x="100" y="764"/>
                  </a:cubicBezTo>
                  <a:cubicBezTo>
                    <a:pt x="1" y="2680"/>
                    <a:pt x="1918" y="4016"/>
                    <a:pt x="3944" y="4016"/>
                  </a:cubicBezTo>
                  <a:cubicBezTo>
                    <a:pt x="4794" y="4016"/>
                    <a:pt x="5663" y="3781"/>
                    <a:pt x="6410" y="3255"/>
                  </a:cubicBezTo>
                  <a:cubicBezTo>
                    <a:pt x="6509" y="1346"/>
                    <a:pt x="4595" y="1"/>
                    <a:pt x="256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2"/>
            <p:cNvSpPr/>
            <p:nvPr/>
          </p:nvSpPr>
          <p:spPr>
            <a:xfrm>
              <a:off x="4281629" y="2652138"/>
              <a:ext cx="112932" cy="69668"/>
            </a:xfrm>
            <a:custGeom>
              <a:avLst/>
              <a:gdLst/>
              <a:ahLst/>
              <a:cxnLst/>
              <a:rect l="l" t="t" r="r" b="b"/>
              <a:pathLst>
                <a:path w="6510" h="4016" extrusionOk="0">
                  <a:moveTo>
                    <a:pt x="3944" y="0"/>
                  </a:moveTo>
                  <a:cubicBezTo>
                    <a:pt x="1920" y="0"/>
                    <a:pt x="1" y="1333"/>
                    <a:pt x="101" y="3253"/>
                  </a:cubicBezTo>
                  <a:cubicBezTo>
                    <a:pt x="850" y="3780"/>
                    <a:pt x="1718" y="4015"/>
                    <a:pt x="2566" y="4015"/>
                  </a:cubicBezTo>
                  <a:cubicBezTo>
                    <a:pt x="4595" y="4015"/>
                    <a:pt x="6510" y="2668"/>
                    <a:pt x="6410" y="762"/>
                  </a:cubicBezTo>
                  <a:cubicBezTo>
                    <a:pt x="5664" y="236"/>
                    <a:pt x="4795" y="0"/>
                    <a:pt x="3944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72"/>
          <p:cNvGrpSpPr/>
          <p:nvPr/>
        </p:nvGrpSpPr>
        <p:grpSpPr>
          <a:xfrm>
            <a:off x="4690949" y="2602467"/>
            <a:ext cx="369502" cy="408985"/>
            <a:chOff x="4921856" y="2450820"/>
            <a:chExt cx="369502" cy="408985"/>
          </a:xfrm>
        </p:grpSpPr>
        <p:sp>
          <p:nvSpPr>
            <p:cNvPr id="1123" name="Google Shape;1123;p72"/>
            <p:cNvSpPr/>
            <p:nvPr/>
          </p:nvSpPr>
          <p:spPr>
            <a:xfrm>
              <a:off x="4988748" y="2722933"/>
              <a:ext cx="44739" cy="136872"/>
            </a:xfrm>
            <a:custGeom>
              <a:avLst/>
              <a:gdLst/>
              <a:ahLst/>
              <a:cxnLst/>
              <a:rect l="l" t="t" r="r" b="b"/>
              <a:pathLst>
                <a:path w="2579" h="7890" extrusionOk="0">
                  <a:moveTo>
                    <a:pt x="1571" y="1"/>
                  </a:moveTo>
                  <a:cubicBezTo>
                    <a:pt x="1508" y="1"/>
                    <a:pt x="1444" y="17"/>
                    <a:pt x="1384" y="50"/>
                  </a:cubicBezTo>
                  <a:cubicBezTo>
                    <a:pt x="1202" y="153"/>
                    <a:pt x="1137" y="384"/>
                    <a:pt x="1241" y="567"/>
                  </a:cubicBezTo>
                  <a:cubicBezTo>
                    <a:pt x="1246" y="575"/>
                    <a:pt x="1696" y="1474"/>
                    <a:pt x="758" y="3151"/>
                  </a:cubicBezTo>
                  <a:cubicBezTo>
                    <a:pt x="1" y="4504"/>
                    <a:pt x="248" y="5700"/>
                    <a:pt x="588" y="6463"/>
                  </a:cubicBezTo>
                  <a:cubicBezTo>
                    <a:pt x="950" y="7277"/>
                    <a:pt x="1489" y="7774"/>
                    <a:pt x="1511" y="7795"/>
                  </a:cubicBezTo>
                  <a:lnTo>
                    <a:pt x="1511" y="7796"/>
                  </a:lnTo>
                  <a:cubicBezTo>
                    <a:pt x="1583" y="7859"/>
                    <a:pt x="1672" y="7890"/>
                    <a:pt x="1760" y="7890"/>
                  </a:cubicBezTo>
                  <a:cubicBezTo>
                    <a:pt x="1864" y="7890"/>
                    <a:pt x="1967" y="7847"/>
                    <a:pt x="2042" y="7765"/>
                  </a:cubicBezTo>
                  <a:cubicBezTo>
                    <a:pt x="2180" y="7613"/>
                    <a:pt x="2171" y="7376"/>
                    <a:pt x="2022" y="7234"/>
                  </a:cubicBezTo>
                  <a:cubicBezTo>
                    <a:pt x="2018" y="7230"/>
                    <a:pt x="1578" y="6824"/>
                    <a:pt x="1280" y="6153"/>
                  </a:cubicBezTo>
                  <a:cubicBezTo>
                    <a:pt x="888" y="5274"/>
                    <a:pt x="936" y="4388"/>
                    <a:pt x="1420" y="3522"/>
                  </a:cubicBezTo>
                  <a:cubicBezTo>
                    <a:pt x="2578" y="1448"/>
                    <a:pt x="1930" y="244"/>
                    <a:pt x="1902" y="194"/>
                  </a:cubicBezTo>
                  <a:cubicBezTo>
                    <a:pt x="1832" y="70"/>
                    <a:pt x="1704" y="1"/>
                    <a:pt x="157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2"/>
            <p:cNvSpPr/>
            <p:nvPr/>
          </p:nvSpPr>
          <p:spPr>
            <a:xfrm>
              <a:off x="5149438" y="2711553"/>
              <a:ext cx="47654" cy="145285"/>
            </a:xfrm>
            <a:custGeom>
              <a:avLst/>
              <a:gdLst/>
              <a:ahLst/>
              <a:cxnLst/>
              <a:rect l="l" t="t" r="r" b="b"/>
              <a:pathLst>
                <a:path w="2747" h="8375" extrusionOk="0">
                  <a:moveTo>
                    <a:pt x="734" y="1"/>
                  </a:moveTo>
                  <a:lnTo>
                    <a:pt x="734" y="1"/>
                  </a:lnTo>
                  <a:cubicBezTo>
                    <a:pt x="702" y="54"/>
                    <a:pt x="0" y="1356"/>
                    <a:pt x="1262" y="3607"/>
                  </a:cubicBezTo>
                  <a:cubicBezTo>
                    <a:pt x="2538" y="5883"/>
                    <a:pt x="673" y="7641"/>
                    <a:pt x="594" y="7714"/>
                  </a:cubicBezTo>
                  <a:cubicBezTo>
                    <a:pt x="439" y="7856"/>
                    <a:pt x="428" y="8096"/>
                    <a:pt x="568" y="8249"/>
                  </a:cubicBezTo>
                  <a:lnTo>
                    <a:pt x="568" y="8251"/>
                  </a:lnTo>
                  <a:cubicBezTo>
                    <a:pt x="643" y="8333"/>
                    <a:pt x="746" y="8374"/>
                    <a:pt x="848" y="8374"/>
                  </a:cubicBezTo>
                  <a:cubicBezTo>
                    <a:pt x="940" y="8374"/>
                    <a:pt x="1032" y="8341"/>
                    <a:pt x="1105" y="8275"/>
                  </a:cubicBezTo>
                  <a:cubicBezTo>
                    <a:pt x="1129" y="8252"/>
                    <a:pt x="1715" y="7713"/>
                    <a:pt x="2108" y="6830"/>
                  </a:cubicBezTo>
                  <a:cubicBezTo>
                    <a:pt x="2478" y="6001"/>
                    <a:pt x="2746" y="4706"/>
                    <a:pt x="1923" y="3237"/>
                  </a:cubicBezTo>
                  <a:cubicBezTo>
                    <a:pt x="887" y="1389"/>
                    <a:pt x="1376" y="408"/>
                    <a:pt x="1397" y="367"/>
                  </a:cubicBezTo>
                  <a:lnTo>
                    <a:pt x="1397" y="367"/>
                  </a:lnTo>
                  <a:lnTo>
                    <a:pt x="1394" y="372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2"/>
            <p:cNvSpPr/>
            <p:nvPr/>
          </p:nvSpPr>
          <p:spPr>
            <a:xfrm>
              <a:off x="5063568" y="2450820"/>
              <a:ext cx="227790" cy="236863"/>
            </a:xfrm>
            <a:custGeom>
              <a:avLst/>
              <a:gdLst/>
              <a:ahLst/>
              <a:cxnLst/>
              <a:rect l="l" t="t" r="r" b="b"/>
              <a:pathLst>
                <a:path w="13131" h="13654" extrusionOk="0">
                  <a:moveTo>
                    <a:pt x="6013" y="0"/>
                  </a:moveTo>
                  <a:cubicBezTo>
                    <a:pt x="2693" y="0"/>
                    <a:pt x="1" y="3056"/>
                    <a:pt x="1" y="6827"/>
                  </a:cubicBezTo>
                  <a:cubicBezTo>
                    <a:pt x="1" y="10597"/>
                    <a:pt x="2693" y="13653"/>
                    <a:pt x="6013" y="13653"/>
                  </a:cubicBezTo>
                  <a:cubicBezTo>
                    <a:pt x="8199" y="13653"/>
                    <a:pt x="10111" y="12331"/>
                    <a:pt x="11164" y="10352"/>
                  </a:cubicBezTo>
                  <a:lnTo>
                    <a:pt x="11637" y="9252"/>
                  </a:lnTo>
                  <a:cubicBezTo>
                    <a:pt x="13130" y="4796"/>
                    <a:pt x="10223" y="0"/>
                    <a:pt x="601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2"/>
            <p:cNvSpPr/>
            <p:nvPr/>
          </p:nvSpPr>
          <p:spPr>
            <a:xfrm>
              <a:off x="5063550" y="2457360"/>
              <a:ext cx="196825" cy="260490"/>
            </a:xfrm>
            <a:custGeom>
              <a:avLst/>
              <a:gdLst/>
              <a:ahLst/>
              <a:cxnLst/>
              <a:rect l="l" t="t" r="r" b="b"/>
              <a:pathLst>
                <a:path w="11346" h="15016" extrusionOk="0">
                  <a:moveTo>
                    <a:pt x="11344" y="9555"/>
                  </a:moveTo>
                  <a:cubicBezTo>
                    <a:pt x="11344" y="9556"/>
                    <a:pt x="11343" y="9557"/>
                    <a:pt x="11343" y="9557"/>
                  </a:cubicBezTo>
                  <a:lnTo>
                    <a:pt x="11343" y="9557"/>
                  </a:lnTo>
                  <a:cubicBezTo>
                    <a:pt x="11344" y="9557"/>
                    <a:pt x="11345" y="9556"/>
                    <a:pt x="11345" y="9555"/>
                  </a:cubicBezTo>
                  <a:close/>
                  <a:moveTo>
                    <a:pt x="4037" y="0"/>
                  </a:moveTo>
                  <a:cubicBezTo>
                    <a:pt x="1688" y="929"/>
                    <a:pt x="0" y="3465"/>
                    <a:pt x="0" y="6450"/>
                  </a:cubicBezTo>
                  <a:cubicBezTo>
                    <a:pt x="0" y="9943"/>
                    <a:pt x="2311" y="12821"/>
                    <a:pt x="5291" y="13227"/>
                  </a:cubicBezTo>
                  <a:lnTo>
                    <a:pt x="5026" y="14548"/>
                  </a:lnTo>
                  <a:cubicBezTo>
                    <a:pt x="4960" y="14871"/>
                    <a:pt x="5100" y="15016"/>
                    <a:pt x="5361" y="15016"/>
                  </a:cubicBezTo>
                  <a:lnTo>
                    <a:pt x="6818" y="15016"/>
                  </a:lnTo>
                  <a:cubicBezTo>
                    <a:pt x="7025" y="15016"/>
                    <a:pt x="7162" y="14877"/>
                    <a:pt x="7106" y="14582"/>
                  </a:cubicBezTo>
                  <a:lnTo>
                    <a:pt x="6846" y="13211"/>
                  </a:lnTo>
                  <a:cubicBezTo>
                    <a:pt x="8846" y="12896"/>
                    <a:pt x="10521" y="11467"/>
                    <a:pt x="11343" y="9557"/>
                  </a:cubicBezTo>
                  <a:lnTo>
                    <a:pt x="11343" y="9557"/>
                  </a:lnTo>
                  <a:cubicBezTo>
                    <a:pt x="10280" y="10544"/>
                    <a:pt x="9054" y="10989"/>
                    <a:pt x="7853" y="10989"/>
                  </a:cubicBezTo>
                  <a:cubicBezTo>
                    <a:pt x="4975" y="10989"/>
                    <a:pt x="2241" y="8433"/>
                    <a:pt x="2241" y="4655"/>
                  </a:cubicBezTo>
                  <a:cubicBezTo>
                    <a:pt x="2241" y="2814"/>
                    <a:pt x="2934" y="1157"/>
                    <a:pt x="403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2"/>
            <p:cNvSpPr/>
            <p:nvPr/>
          </p:nvSpPr>
          <p:spPr>
            <a:xfrm>
              <a:off x="4921856" y="2486365"/>
              <a:ext cx="173961" cy="216028"/>
            </a:xfrm>
            <a:custGeom>
              <a:avLst/>
              <a:gdLst/>
              <a:ahLst/>
              <a:cxnLst/>
              <a:rect l="l" t="t" r="r" b="b"/>
              <a:pathLst>
                <a:path w="10028" h="12453" extrusionOk="0">
                  <a:moveTo>
                    <a:pt x="5518" y="0"/>
                  </a:moveTo>
                  <a:cubicBezTo>
                    <a:pt x="2688" y="0"/>
                    <a:pt x="0" y="2513"/>
                    <a:pt x="0" y="6228"/>
                  </a:cubicBezTo>
                  <a:cubicBezTo>
                    <a:pt x="0" y="9666"/>
                    <a:pt x="2455" y="12452"/>
                    <a:pt x="5483" y="12452"/>
                  </a:cubicBezTo>
                  <a:cubicBezTo>
                    <a:pt x="7374" y="12452"/>
                    <a:pt x="9040" y="11366"/>
                    <a:pt x="10027" y="9712"/>
                  </a:cubicBezTo>
                  <a:cubicBezTo>
                    <a:pt x="7989" y="7500"/>
                    <a:pt x="7623" y="4064"/>
                    <a:pt x="8952" y="1410"/>
                  </a:cubicBezTo>
                  <a:cubicBezTo>
                    <a:pt x="7906" y="439"/>
                    <a:pt x="6700" y="0"/>
                    <a:pt x="5518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2"/>
            <p:cNvSpPr/>
            <p:nvPr/>
          </p:nvSpPr>
          <p:spPr>
            <a:xfrm>
              <a:off x="4921856" y="2486660"/>
              <a:ext cx="158799" cy="243143"/>
            </a:xfrm>
            <a:custGeom>
              <a:avLst/>
              <a:gdLst/>
              <a:ahLst/>
              <a:cxnLst/>
              <a:rect l="l" t="t" r="r" b="b"/>
              <a:pathLst>
                <a:path w="9154" h="14016" extrusionOk="0">
                  <a:moveTo>
                    <a:pt x="5139" y="0"/>
                  </a:moveTo>
                  <a:lnTo>
                    <a:pt x="5139" y="0"/>
                  </a:lnTo>
                  <a:cubicBezTo>
                    <a:pt x="2271" y="202"/>
                    <a:pt x="0" y="2905"/>
                    <a:pt x="0" y="6211"/>
                  </a:cubicBezTo>
                  <a:cubicBezTo>
                    <a:pt x="0" y="9394"/>
                    <a:pt x="2105" y="12019"/>
                    <a:pt x="4821" y="12389"/>
                  </a:cubicBezTo>
                  <a:lnTo>
                    <a:pt x="4563" y="13673"/>
                  </a:lnTo>
                  <a:cubicBezTo>
                    <a:pt x="4550" y="13797"/>
                    <a:pt x="4574" y="14016"/>
                    <a:pt x="4911" y="14016"/>
                  </a:cubicBezTo>
                  <a:lnTo>
                    <a:pt x="6184" y="14016"/>
                  </a:lnTo>
                  <a:cubicBezTo>
                    <a:pt x="6394" y="14016"/>
                    <a:pt x="6528" y="13886"/>
                    <a:pt x="6478" y="13619"/>
                  </a:cubicBezTo>
                  <a:cubicBezTo>
                    <a:pt x="6478" y="13619"/>
                    <a:pt x="6287" y="12610"/>
                    <a:pt x="6242" y="12374"/>
                  </a:cubicBezTo>
                  <a:cubicBezTo>
                    <a:pt x="7354" y="12200"/>
                    <a:pt x="8359" y="11647"/>
                    <a:pt x="9154" y="10833"/>
                  </a:cubicBezTo>
                  <a:lnTo>
                    <a:pt x="9154" y="10833"/>
                  </a:lnTo>
                  <a:cubicBezTo>
                    <a:pt x="8824" y="10887"/>
                    <a:pt x="8498" y="10913"/>
                    <a:pt x="8177" y="10913"/>
                  </a:cubicBezTo>
                  <a:cubicBezTo>
                    <a:pt x="4980" y="10913"/>
                    <a:pt x="2306" y="8313"/>
                    <a:pt x="2306" y="5032"/>
                  </a:cubicBezTo>
                  <a:cubicBezTo>
                    <a:pt x="2306" y="2899"/>
                    <a:pt x="3441" y="1032"/>
                    <a:pt x="5139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72"/>
          <p:cNvGrpSpPr/>
          <p:nvPr/>
        </p:nvGrpSpPr>
        <p:grpSpPr>
          <a:xfrm>
            <a:off x="5309087" y="2602371"/>
            <a:ext cx="420590" cy="409175"/>
            <a:chOff x="5411316" y="2454099"/>
            <a:chExt cx="420590" cy="409175"/>
          </a:xfrm>
        </p:grpSpPr>
        <p:sp>
          <p:nvSpPr>
            <p:cNvPr id="1130" name="Google Shape;1130;p72"/>
            <p:cNvSpPr/>
            <p:nvPr/>
          </p:nvSpPr>
          <p:spPr>
            <a:xfrm>
              <a:off x="5645489" y="2454099"/>
              <a:ext cx="186416" cy="176164"/>
            </a:xfrm>
            <a:custGeom>
              <a:avLst/>
              <a:gdLst/>
              <a:ahLst/>
              <a:cxnLst/>
              <a:rect l="l" t="t" r="r" b="b"/>
              <a:pathLst>
                <a:path w="10746" h="10155" extrusionOk="0">
                  <a:moveTo>
                    <a:pt x="3409" y="1"/>
                  </a:moveTo>
                  <a:cubicBezTo>
                    <a:pt x="2229" y="1"/>
                    <a:pt x="1050" y="308"/>
                    <a:pt x="1" y="923"/>
                  </a:cubicBezTo>
                  <a:lnTo>
                    <a:pt x="9230" y="10155"/>
                  </a:lnTo>
                  <a:cubicBezTo>
                    <a:pt x="10745" y="7569"/>
                    <a:pt x="10395" y="4194"/>
                    <a:pt x="8178" y="1976"/>
                  </a:cubicBezTo>
                  <a:cubicBezTo>
                    <a:pt x="6861" y="659"/>
                    <a:pt x="5135" y="1"/>
                    <a:pt x="3409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2"/>
            <p:cNvSpPr/>
            <p:nvPr/>
          </p:nvSpPr>
          <p:spPr>
            <a:xfrm>
              <a:off x="5577349" y="2511988"/>
              <a:ext cx="186399" cy="176147"/>
            </a:xfrm>
            <a:custGeom>
              <a:avLst/>
              <a:gdLst/>
              <a:ahLst/>
              <a:cxnLst/>
              <a:rect l="l" t="t" r="r" b="b"/>
              <a:pathLst>
                <a:path w="10745" h="10154" extrusionOk="0">
                  <a:moveTo>
                    <a:pt x="1515" y="0"/>
                  </a:moveTo>
                  <a:lnTo>
                    <a:pt x="1515" y="0"/>
                  </a:lnTo>
                  <a:cubicBezTo>
                    <a:pt x="0" y="2585"/>
                    <a:pt x="351" y="5960"/>
                    <a:pt x="2568" y="8179"/>
                  </a:cubicBezTo>
                  <a:cubicBezTo>
                    <a:pt x="3884" y="9495"/>
                    <a:pt x="5610" y="10154"/>
                    <a:pt x="7336" y="10154"/>
                  </a:cubicBezTo>
                  <a:cubicBezTo>
                    <a:pt x="8516" y="10154"/>
                    <a:pt x="9696" y="9846"/>
                    <a:pt x="10745" y="9231"/>
                  </a:cubicBezTo>
                  <a:lnTo>
                    <a:pt x="1515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2"/>
            <p:cNvSpPr/>
            <p:nvPr/>
          </p:nvSpPr>
          <p:spPr>
            <a:xfrm>
              <a:off x="5564112" y="2511988"/>
              <a:ext cx="112169" cy="172660"/>
            </a:xfrm>
            <a:custGeom>
              <a:avLst/>
              <a:gdLst/>
              <a:ahLst/>
              <a:cxnLst/>
              <a:rect l="l" t="t" r="r" b="b"/>
              <a:pathLst>
                <a:path w="6466" h="9953" extrusionOk="0">
                  <a:moveTo>
                    <a:pt x="2278" y="0"/>
                  </a:moveTo>
                  <a:cubicBezTo>
                    <a:pt x="0" y="3885"/>
                    <a:pt x="2117" y="8872"/>
                    <a:pt x="6466" y="9953"/>
                  </a:cubicBezTo>
                  <a:cubicBezTo>
                    <a:pt x="3793" y="8152"/>
                    <a:pt x="2767" y="4712"/>
                    <a:pt x="4019" y="1741"/>
                  </a:cubicBezTo>
                  <a:lnTo>
                    <a:pt x="2278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2"/>
            <p:cNvSpPr/>
            <p:nvPr/>
          </p:nvSpPr>
          <p:spPr>
            <a:xfrm>
              <a:off x="5596153" y="2463762"/>
              <a:ext cx="216965" cy="214727"/>
            </a:xfrm>
            <a:custGeom>
              <a:avLst/>
              <a:gdLst/>
              <a:ahLst/>
              <a:cxnLst/>
              <a:rect l="l" t="t" r="r" b="b"/>
              <a:pathLst>
                <a:path w="12507" h="12378" extrusionOk="0">
                  <a:moveTo>
                    <a:pt x="2205" y="0"/>
                  </a:moveTo>
                  <a:cubicBezTo>
                    <a:pt x="2036" y="0"/>
                    <a:pt x="1867" y="64"/>
                    <a:pt x="1737" y="193"/>
                  </a:cubicBezTo>
                  <a:lnTo>
                    <a:pt x="258" y="1674"/>
                  </a:lnTo>
                  <a:cubicBezTo>
                    <a:pt x="0" y="1932"/>
                    <a:pt x="0" y="2349"/>
                    <a:pt x="258" y="2607"/>
                  </a:cubicBezTo>
                  <a:lnTo>
                    <a:pt x="9835" y="12184"/>
                  </a:lnTo>
                  <a:cubicBezTo>
                    <a:pt x="9964" y="12313"/>
                    <a:pt x="10133" y="12378"/>
                    <a:pt x="10302" y="12378"/>
                  </a:cubicBezTo>
                  <a:cubicBezTo>
                    <a:pt x="10471" y="12378"/>
                    <a:pt x="10639" y="12313"/>
                    <a:pt x="10768" y="12184"/>
                  </a:cubicBezTo>
                  <a:lnTo>
                    <a:pt x="12247" y="10704"/>
                  </a:lnTo>
                  <a:cubicBezTo>
                    <a:pt x="12507" y="10446"/>
                    <a:pt x="12507" y="10028"/>
                    <a:pt x="12249" y="9770"/>
                  </a:cubicBezTo>
                  <a:lnTo>
                    <a:pt x="2672" y="193"/>
                  </a:lnTo>
                  <a:cubicBezTo>
                    <a:pt x="2543" y="64"/>
                    <a:pt x="2374" y="0"/>
                    <a:pt x="2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2"/>
            <p:cNvSpPr/>
            <p:nvPr/>
          </p:nvSpPr>
          <p:spPr>
            <a:xfrm>
              <a:off x="5411316" y="2645355"/>
              <a:ext cx="219099" cy="217919"/>
            </a:xfrm>
            <a:custGeom>
              <a:avLst/>
              <a:gdLst/>
              <a:ahLst/>
              <a:cxnLst/>
              <a:rect l="l" t="t" r="r" b="b"/>
              <a:pathLst>
                <a:path w="12630" h="12562" extrusionOk="0">
                  <a:moveTo>
                    <a:pt x="11694" y="0"/>
                  </a:moveTo>
                  <a:lnTo>
                    <a:pt x="266" y="11429"/>
                  </a:lnTo>
                  <a:cubicBezTo>
                    <a:pt x="2" y="11685"/>
                    <a:pt x="0" y="12109"/>
                    <a:pt x="260" y="12368"/>
                  </a:cubicBezTo>
                  <a:cubicBezTo>
                    <a:pt x="389" y="12497"/>
                    <a:pt x="558" y="12562"/>
                    <a:pt x="727" y="12562"/>
                  </a:cubicBezTo>
                  <a:cubicBezTo>
                    <a:pt x="899" y="12562"/>
                    <a:pt x="1070" y="12495"/>
                    <a:pt x="1200" y="12362"/>
                  </a:cubicBezTo>
                  <a:lnTo>
                    <a:pt x="12629" y="933"/>
                  </a:lnTo>
                  <a:cubicBezTo>
                    <a:pt x="12288" y="655"/>
                    <a:pt x="11975" y="342"/>
                    <a:pt x="11694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2"/>
            <p:cNvSpPr/>
            <p:nvPr/>
          </p:nvSpPr>
          <p:spPr>
            <a:xfrm>
              <a:off x="5645489" y="2454116"/>
              <a:ext cx="84465" cy="35094"/>
            </a:xfrm>
            <a:custGeom>
              <a:avLst/>
              <a:gdLst/>
              <a:ahLst/>
              <a:cxnLst/>
              <a:rect l="l" t="t" r="r" b="b"/>
              <a:pathLst>
                <a:path w="4869" h="2023" extrusionOk="0">
                  <a:moveTo>
                    <a:pt x="3408" y="1"/>
                  </a:moveTo>
                  <a:cubicBezTo>
                    <a:pt x="2219" y="1"/>
                    <a:pt x="1042" y="315"/>
                    <a:pt x="1" y="924"/>
                  </a:cubicBezTo>
                  <a:lnTo>
                    <a:pt x="1099" y="2023"/>
                  </a:lnTo>
                  <a:cubicBezTo>
                    <a:pt x="2121" y="1009"/>
                    <a:pt x="3443" y="356"/>
                    <a:pt x="4868" y="161"/>
                  </a:cubicBezTo>
                  <a:cubicBezTo>
                    <a:pt x="4385" y="53"/>
                    <a:pt x="3896" y="1"/>
                    <a:pt x="3408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6" name="Google Shape;1136;p72"/>
          <p:cNvGrpSpPr/>
          <p:nvPr/>
        </p:nvGrpSpPr>
        <p:grpSpPr>
          <a:xfrm>
            <a:off x="5064390" y="3869098"/>
            <a:ext cx="369953" cy="409089"/>
            <a:chOff x="4634408" y="4430205"/>
            <a:chExt cx="369953" cy="409089"/>
          </a:xfrm>
        </p:grpSpPr>
        <p:sp>
          <p:nvSpPr>
            <p:cNvPr id="1137" name="Google Shape;1137;p72"/>
            <p:cNvSpPr/>
            <p:nvPr/>
          </p:nvSpPr>
          <p:spPr>
            <a:xfrm>
              <a:off x="4896858" y="4663633"/>
              <a:ext cx="107502" cy="129031"/>
            </a:xfrm>
            <a:custGeom>
              <a:avLst/>
              <a:gdLst/>
              <a:ahLst/>
              <a:cxnLst/>
              <a:rect l="l" t="t" r="r" b="b"/>
              <a:pathLst>
                <a:path w="6197" h="7438" extrusionOk="0">
                  <a:moveTo>
                    <a:pt x="1896" y="1"/>
                  </a:moveTo>
                  <a:cubicBezTo>
                    <a:pt x="1819" y="221"/>
                    <a:pt x="1624" y="324"/>
                    <a:pt x="1439" y="324"/>
                  </a:cubicBezTo>
                  <a:cubicBezTo>
                    <a:pt x="1319" y="324"/>
                    <a:pt x="1204" y="282"/>
                    <a:pt x="1125" y="201"/>
                  </a:cubicBezTo>
                  <a:lnTo>
                    <a:pt x="1125" y="201"/>
                  </a:lnTo>
                  <a:lnTo>
                    <a:pt x="2646" y="6079"/>
                  </a:lnTo>
                  <a:lnTo>
                    <a:pt x="406" y="6659"/>
                  </a:lnTo>
                  <a:cubicBezTo>
                    <a:pt x="70" y="6745"/>
                    <a:pt x="1" y="7193"/>
                    <a:pt x="290" y="7379"/>
                  </a:cubicBezTo>
                  <a:cubicBezTo>
                    <a:pt x="344" y="7414"/>
                    <a:pt x="379" y="7438"/>
                    <a:pt x="460" y="7438"/>
                  </a:cubicBezTo>
                  <a:cubicBezTo>
                    <a:pt x="671" y="7438"/>
                    <a:pt x="1199" y="7277"/>
                    <a:pt x="3230" y="6751"/>
                  </a:cubicBezTo>
                  <a:lnTo>
                    <a:pt x="5855" y="6075"/>
                  </a:lnTo>
                  <a:lnTo>
                    <a:pt x="5855" y="6073"/>
                  </a:lnTo>
                  <a:cubicBezTo>
                    <a:pt x="6069" y="6018"/>
                    <a:pt x="6197" y="5800"/>
                    <a:pt x="6142" y="5587"/>
                  </a:cubicBezTo>
                  <a:cubicBezTo>
                    <a:pt x="6095" y="5407"/>
                    <a:pt x="5933" y="5288"/>
                    <a:pt x="5756" y="5288"/>
                  </a:cubicBezTo>
                  <a:cubicBezTo>
                    <a:pt x="5723" y="5288"/>
                    <a:pt x="5689" y="5292"/>
                    <a:pt x="5656" y="5301"/>
                  </a:cubicBezTo>
                  <a:lnTo>
                    <a:pt x="3416" y="5879"/>
                  </a:lnTo>
                  <a:lnTo>
                    <a:pt x="1896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2"/>
            <p:cNvSpPr/>
            <p:nvPr/>
          </p:nvSpPr>
          <p:spPr>
            <a:xfrm>
              <a:off x="4634408" y="4711373"/>
              <a:ext cx="109116" cy="127920"/>
            </a:xfrm>
            <a:custGeom>
              <a:avLst/>
              <a:gdLst/>
              <a:ahLst/>
              <a:cxnLst/>
              <a:rect l="l" t="t" r="r" b="b"/>
              <a:pathLst>
                <a:path w="6290" h="7374" extrusionOk="0">
                  <a:moveTo>
                    <a:pt x="4146" y="1"/>
                  </a:moveTo>
                  <a:lnTo>
                    <a:pt x="2893" y="5942"/>
                  </a:lnTo>
                  <a:lnTo>
                    <a:pt x="630" y="5466"/>
                  </a:lnTo>
                  <a:cubicBezTo>
                    <a:pt x="600" y="5460"/>
                    <a:pt x="571" y="5457"/>
                    <a:pt x="543" y="5457"/>
                  </a:cubicBezTo>
                  <a:cubicBezTo>
                    <a:pt x="195" y="5457"/>
                    <a:pt x="1" y="5912"/>
                    <a:pt x="278" y="6149"/>
                  </a:cubicBezTo>
                  <a:cubicBezTo>
                    <a:pt x="395" y="6256"/>
                    <a:pt x="88" y="6167"/>
                    <a:pt x="5771" y="7364"/>
                  </a:cubicBezTo>
                  <a:cubicBezTo>
                    <a:pt x="5797" y="7370"/>
                    <a:pt x="5826" y="7373"/>
                    <a:pt x="5853" y="7373"/>
                  </a:cubicBezTo>
                  <a:cubicBezTo>
                    <a:pt x="6042" y="7372"/>
                    <a:pt x="6204" y="7240"/>
                    <a:pt x="6243" y="7056"/>
                  </a:cubicBezTo>
                  <a:cubicBezTo>
                    <a:pt x="6289" y="6841"/>
                    <a:pt x="6151" y="6629"/>
                    <a:pt x="5936" y="6583"/>
                  </a:cubicBezTo>
                  <a:lnTo>
                    <a:pt x="3673" y="6106"/>
                  </a:lnTo>
                  <a:cubicBezTo>
                    <a:pt x="4852" y="508"/>
                    <a:pt x="4699" y="1238"/>
                    <a:pt x="4925" y="165"/>
                  </a:cubicBezTo>
                  <a:lnTo>
                    <a:pt x="4925" y="165"/>
                  </a:lnTo>
                  <a:cubicBezTo>
                    <a:pt x="4826" y="261"/>
                    <a:pt x="4707" y="303"/>
                    <a:pt x="4591" y="303"/>
                  </a:cubicBezTo>
                  <a:cubicBezTo>
                    <a:pt x="4394" y="303"/>
                    <a:pt x="4207" y="181"/>
                    <a:pt x="414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2"/>
            <p:cNvSpPr/>
            <p:nvPr/>
          </p:nvSpPr>
          <p:spPr>
            <a:xfrm>
              <a:off x="4814059" y="4430205"/>
              <a:ext cx="120704" cy="80614"/>
            </a:xfrm>
            <a:custGeom>
              <a:avLst/>
              <a:gdLst/>
              <a:ahLst/>
              <a:cxnLst/>
              <a:rect l="l" t="t" r="r" b="b"/>
              <a:pathLst>
                <a:path w="6958" h="4647" extrusionOk="0">
                  <a:moveTo>
                    <a:pt x="5279" y="1"/>
                  </a:moveTo>
                  <a:cubicBezTo>
                    <a:pt x="5202" y="1"/>
                    <a:pt x="5123" y="10"/>
                    <a:pt x="5045" y="31"/>
                  </a:cubicBezTo>
                  <a:lnTo>
                    <a:pt x="2441" y="703"/>
                  </a:lnTo>
                  <a:lnTo>
                    <a:pt x="808" y="1126"/>
                  </a:lnTo>
                  <a:cubicBezTo>
                    <a:pt x="298" y="1258"/>
                    <a:pt x="0" y="1785"/>
                    <a:pt x="148" y="2289"/>
                  </a:cubicBezTo>
                  <a:lnTo>
                    <a:pt x="544" y="3580"/>
                  </a:lnTo>
                  <a:cubicBezTo>
                    <a:pt x="760" y="3523"/>
                    <a:pt x="1031" y="3486"/>
                    <a:pt x="1326" y="3486"/>
                  </a:cubicBezTo>
                  <a:cubicBezTo>
                    <a:pt x="1949" y="3486"/>
                    <a:pt x="2678" y="3651"/>
                    <a:pt x="3218" y="4136"/>
                  </a:cubicBezTo>
                  <a:cubicBezTo>
                    <a:pt x="3653" y="4529"/>
                    <a:pt x="4346" y="4646"/>
                    <a:pt x="5017" y="4646"/>
                  </a:cubicBezTo>
                  <a:cubicBezTo>
                    <a:pt x="6011" y="4646"/>
                    <a:pt x="6958" y="4390"/>
                    <a:pt x="6958" y="4390"/>
                  </a:cubicBezTo>
                  <a:lnTo>
                    <a:pt x="6189" y="739"/>
                  </a:lnTo>
                  <a:cubicBezTo>
                    <a:pt x="6095" y="299"/>
                    <a:pt x="5707" y="1"/>
                    <a:pt x="527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2"/>
            <p:cNvSpPr/>
            <p:nvPr/>
          </p:nvSpPr>
          <p:spPr>
            <a:xfrm>
              <a:off x="4694395" y="4477026"/>
              <a:ext cx="118414" cy="79400"/>
            </a:xfrm>
            <a:custGeom>
              <a:avLst/>
              <a:gdLst/>
              <a:ahLst/>
              <a:cxnLst/>
              <a:rect l="l" t="t" r="r" b="b"/>
              <a:pathLst>
                <a:path w="6826" h="4577" extrusionOk="0">
                  <a:moveTo>
                    <a:pt x="1507" y="1"/>
                  </a:moveTo>
                  <a:cubicBezTo>
                    <a:pt x="1234" y="1"/>
                    <a:pt x="970" y="122"/>
                    <a:pt x="792" y="339"/>
                  </a:cubicBezTo>
                  <a:cubicBezTo>
                    <a:pt x="577" y="597"/>
                    <a:pt x="644" y="443"/>
                    <a:pt x="0" y="4380"/>
                  </a:cubicBezTo>
                  <a:cubicBezTo>
                    <a:pt x="421" y="4225"/>
                    <a:pt x="1012" y="4108"/>
                    <a:pt x="1619" y="4108"/>
                  </a:cubicBezTo>
                  <a:cubicBezTo>
                    <a:pt x="2111" y="4108"/>
                    <a:pt x="2613" y="4184"/>
                    <a:pt x="3046" y="4380"/>
                  </a:cubicBezTo>
                  <a:cubicBezTo>
                    <a:pt x="3359" y="4522"/>
                    <a:pt x="3694" y="4576"/>
                    <a:pt x="4025" y="4576"/>
                  </a:cubicBezTo>
                  <a:cubicBezTo>
                    <a:pt x="5120" y="4576"/>
                    <a:pt x="6169" y="3980"/>
                    <a:pt x="6202" y="3961"/>
                  </a:cubicBezTo>
                  <a:cubicBezTo>
                    <a:pt x="6381" y="3267"/>
                    <a:pt x="6557" y="2587"/>
                    <a:pt x="6691" y="2068"/>
                  </a:cubicBezTo>
                  <a:lnTo>
                    <a:pt x="6691" y="2066"/>
                  </a:lnTo>
                  <a:cubicBezTo>
                    <a:pt x="6825" y="1554"/>
                    <a:pt x="6502" y="1033"/>
                    <a:pt x="5983" y="925"/>
                  </a:cubicBezTo>
                  <a:cubicBezTo>
                    <a:pt x="2590" y="209"/>
                    <a:pt x="3477" y="397"/>
                    <a:pt x="1700" y="21"/>
                  </a:cubicBezTo>
                  <a:cubicBezTo>
                    <a:pt x="1636" y="8"/>
                    <a:pt x="1571" y="1"/>
                    <a:pt x="150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2"/>
            <p:cNvSpPr/>
            <p:nvPr/>
          </p:nvSpPr>
          <p:spPr>
            <a:xfrm>
              <a:off x="4823496" y="4490748"/>
              <a:ext cx="132327" cy="178540"/>
            </a:xfrm>
            <a:custGeom>
              <a:avLst/>
              <a:gdLst/>
              <a:ahLst/>
              <a:cxnLst/>
              <a:rect l="l" t="t" r="r" b="b"/>
              <a:pathLst>
                <a:path w="7628" h="10292" extrusionOk="0">
                  <a:moveTo>
                    <a:pt x="812" y="1"/>
                  </a:moveTo>
                  <a:cubicBezTo>
                    <a:pt x="340" y="1"/>
                    <a:pt x="0" y="90"/>
                    <a:pt x="0" y="90"/>
                  </a:cubicBezTo>
                  <a:cubicBezTo>
                    <a:pt x="1666" y="5502"/>
                    <a:pt x="1360" y="4731"/>
                    <a:pt x="2478" y="6839"/>
                  </a:cubicBezTo>
                  <a:cubicBezTo>
                    <a:pt x="3569" y="8646"/>
                    <a:pt x="4756" y="9634"/>
                    <a:pt x="5353" y="10168"/>
                  </a:cubicBezTo>
                  <a:cubicBezTo>
                    <a:pt x="5446" y="10253"/>
                    <a:pt x="5559" y="10292"/>
                    <a:pt x="5671" y="10292"/>
                  </a:cubicBezTo>
                  <a:cubicBezTo>
                    <a:pt x="5864" y="10292"/>
                    <a:pt x="6053" y="10175"/>
                    <a:pt x="6125" y="9971"/>
                  </a:cubicBezTo>
                  <a:lnTo>
                    <a:pt x="6125" y="9971"/>
                  </a:lnTo>
                  <a:cubicBezTo>
                    <a:pt x="6125" y="9972"/>
                    <a:pt x="6125" y="9972"/>
                    <a:pt x="6125" y="9972"/>
                  </a:cubicBezTo>
                  <a:cubicBezTo>
                    <a:pt x="6123" y="9972"/>
                    <a:pt x="6316" y="9423"/>
                    <a:pt x="6322" y="9405"/>
                  </a:cubicBezTo>
                  <a:lnTo>
                    <a:pt x="6320" y="9405"/>
                  </a:lnTo>
                  <a:cubicBezTo>
                    <a:pt x="7628" y="5651"/>
                    <a:pt x="6816" y="2811"/>
                    <a:pt x="6414" y="900"/>
                  </a:cubicBezTo>
                  <a:lnTo>
                    <a:pt x="6414" y="900"/>
                  </a:lnTo>
                  <a:cubicBezTo>
                    <a:pt x="6414" y="900"/>
                    <a:pt x="5466" y="1157"/>
                    <a:pt x="4472" y="1157"/>
                  </a:cubicBezTo>
                  <a:cubicBezTo>
                    <a:pt x="3801" y="1157"/>
                    <a:pt x="3108" y="1039"/>
                    <a:pt x="2672" y="646"/>
                  </a:cubicBezTo>
                  <a:cubicBezTo>
                    <a:pt x="2091" y="122"/>
                    <a:pt x="1362" y="1"/>
                    <a:pt x="81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2"/>
            <p:cNvSpPr/>
            <p:nvPr/>
          </p:nvSpPr>
          <p:spPr>
            <a:xfrm>
              <a:off x="4676979" y="4545756"/>
              <a:ext cx="124989" cy="170890"/>
            </a:xfrm>
            <a:custGeom>
              <a:avLst/>
              <a:gdLst/>
              <a:ahLst/>
              <a:cxnLst/>
              <a:rect l="l" t="t" r="r" b="b"/>
              <a:pathLst>
                <a:path w="7205" h="9851" extrusionOk="0">
                  <a:moveTo>
                    <a:pt x="7203" y="1"/>
                  </a:moveTo>
                  <a:cubicBezTo>
                    <a:pt x="7170" y="19"/>
                    <a:pt x="6122" y="615"/>
                    <a:pt x="5028" y="615"/>
                  </a:cubicBezTo>
                  <a:cubicBezTo>
                    <a:pt x="4697" y="615"/>
                    <a:pt x="4361" y="560"/>
                    <a:pt x="4049" y="418"/>
                  </a:cubicBezTo>
                  <a:cubicBezTo>
                    <a:pt x="3593" y="213"/>
                    <a:pt x="3103" y="144"/>
                    <a:pt x="2652" y="144"/>
                  </a:cubicBezTo>
                  <a:cubicBezTo>
                    <a:pt x="1749" y="144"/>
                    <a:pt x="1001" y="418"/>
                    <a:pt x="1001" y="418"/>
                  </a:cubicBezTo>
                  <a:cubicBezTo>
                    <a:pt x="663" y="2493"/>
                    <a:pt x="1" y="5323"/>
                    <a:pt x="1468" y="8993"/>
                  </a:cubicBezTo>
                  <a:lnTo>
                    <a:pt x="1689" y="9548"/>
                  </a:lnTo>
                  <a:cubicBezTo>
                    <a:pt x="1765" y="9742"/>
                    <a:pt x="1948" y="9850"/>
                    <a:pt x="2134" y="9850"/>
                  </a:cubicBezTo>
                  <a:cubicBezTo>
                    <a:pt x="2252" y="9850"/>
                    <a:pt x="2372" y="9807"/>
                    <a:pt x="2467" y="9713"/>
                  </a:cubicBezTo>
                  <a:lnTo>
                    <a:pt x="2896" y="9295"/>
                  </a:lnTo>
                  <a:cubicBezTo>
                    <a:pt x="5662" y="6584"/>
                    <a:pt x="6242" y="3671"/>
                    <a:pt x="6528" y="2617"/>
                  </a:cubicBezTo>
                  <a:cubicBezTo>
                    <a:pt x="6695" y="1967"/>
                    <a:pt x="6954" y="967"/>
                    <a:pt x="7205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2"/>
            <p:cNvSpPr/>
            <p:nvPr/>
          </p:nvSpPr>
          <p:spPr>
            <a:xfrm>
              <a:off x="4823513" y="4490730"/>
              <a:ext cx="120999" cy="178575"/>
            </a:xfrm>
            <a:custGeom>
              <a:avLst/>
              <a:gdLst/>
              <a:ahLst/>
              <a:cxnLst/>
              <a:rect l="l" t="t" r="r" b="b"/>
              <a:pathLst>
                <a:path w="6975" h="10294" extrusionOk="0">
                  <a:moveTo>
                    <a:pt x="813" y="1"/>
                  </a:moveTo>
                  <a:cubicBezTo>
                    <a:pt x="341" y="1"/>
                    <a:pt x="1" y="90"/>
                    <a:pt x="1" y="90"/>
                  </a:cubicBezTo>
                  <a:cubicBezTo>
                    <a:pt x="1288" y="4270"/>
                    <a:pt x="1346" y="4571"/>
                    <a:pt x="1812" y="5585"/>
                  </a:cubicBezTo>
                  <a:cubicBezTo>
                    <a:pt x="2913" y="7656"/>
                    <a:pt x="3394" y="8416"/>
                    <a:pt x="5353" y="10169"/>
                  </a:cubicBezTo>
                  <a:cubicBezTo>
                    <a:pt x="5436" y="10252"/>
                    <a:pt x="5550" y="10293"/>
                    <a:pt x="5666" y="10293"/>
                  </a:cubicBezTo>
                  <a:cubicBezTo>
                    <a:pt x="5855" y="10293"/>
                    <a:pt x="6050" y="10185"/>
                    <a:pt x="6124" y="9972"/>
                  </a:cubicBezTo>
                  <a:cubicBezTo>
                    <a:pt x="6388" y="9203"/>
                    <a:pt x="6813" y="8104"/>
                    <a:pt x="6975" y="6420"/>
                  </a:cubicBezTo>
                  <a:lnTo>
                    <a:pt x="6975" y="6418"/>
                  </a:lnTo>
                  <a:cubicBezTo>
                    <a:pt x="3987" y="5689"/>
                    <a:pt x="1811" y="3115"/>
                    <a:pt x="1556" y="81"/>
                  </a:cubicBezTo>
                  <a:cubicBezTo>
                    <a:pt x="1293" y="21"/>
                    <a:pt x="1038" y="1"/>
                    <a:pt x="813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72"/>
          <p:cNvGrpSpPr/>
          <p:nvPr/>
        </p:nvGrpSpPr>
        <p:grpSpPr>
          <a:xfrm>
            <a:off x="2839913" y="3251942"/>
            <a:ext cx="363066" cy="409054"/>
            <a:chOff x="2832801" y="3761823"/>
            <a:chExt cx="363066" cy="409054"/>
          </a:xfrm>
        </p:grpSpPr>
        <p:sp>
          <p:nvSpPr>
            <p:cNvPr id="1145" name="Google Shape;1145;p72"/>
            <p:cNvSpPr/>
            <p:nvPr/>
          </p:nvSpPr>
          <p:spPr>
            <a:xfrm>
              <a:off x="2841717" y="3934899"/>
              <a:ext cx="346881" cy="235978"/>
            </a:xfrm>
            <a:custGeom>
              <a:avLst/>
              <a:gdLst/>
              <a:ahLst/>
              <a:cxnLst/>
              <a:rect l="l" t="t" r="r" b="b"/>
              <a:pathLst>
                <a:path w="19996" h="13603" extrusionOk="0">
                  <a:moveTo>
                    <a:pt x="0" y="1"/>
                  </a:moveTo>
                  <a:lnTo>
                    <a:pt x="0" y="12667"/>
                  </a:lnTo>
                  <a:cubicBezTo>
                    <a:pt x="0" y="13184"/>
                    <a:pt x="419" y="13603"/>
                    <a:pt x="937" y="13603"/>
                  </a:cubicBezTo>
                  <a:lnTo>
                    <a:pt x="19059" y="13603"/>
                  </a:lnTo>
                  <a:cubicBezTo>
                    <a:pt x="19576" y="13603"/>
                    <a:pt x="19995" y="13184"/>
                    <a:pt x="19995" y="12667"/>
                  </a:cubicBezTo>
                  <a:lnTo>
                    <a:pt x="19995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2"/>
            <p:cNvSpPr/>
            <p:nvPr/>
          </p:nvSpPr>
          <p:spPr>
            <a:xfrm>
              <a:off x="2921863" y="3943590"/>
              <a:ext cx="266735" cy="188220"/>
            </a:xfrm>
            <a:custGeom>
              <a:avLst/>
              <a:gdLst/>
              <a:ahLst/>
              <a:cxnLst/>
              <a:rect l="l" t="t" r="r" b="b"/>
              <a:pathLst>
                <a:path w="15376" h="10850" extrusionOk="0">
                  <a:moveTo>
                    <a:pt x="0" y="1"/>
                  </a:moveTo>
                  <a:cubicBezTo>
                    <a:pt x="788" y="6320"/>
                    <a:pt x="6200" y="10849"/>
                    <a:pt x="12290" y="10849"/>
                  </a:cubicBezTo>
                  <a:cubicBezTo>
                    <a:pt x="13306" y="10849"/>
                    <a:pt x="14340" y="10723"/>
                    <a:pt x="15375" y="10459"/>
                  </a:cubicBezTo>
                  <a:lnTo>
                    <a:pt x="15375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2"/>
            <p:cNvSpPr/>
            <p:nvPr/>
          </p:nvSpPr>
          <p:spPr>
            <a:xfrm>
              <a:off x="2832801" y="3889518"/>
              <a:ext cx="363066" cy="54471"/>
            </a:xfrm>
            <a:custGeom>
              <a:avLst/>
              <a:gdLst/>
              <a:ahLst/>
              <a:cxnLst/>
              <a:rect l="l" t="t" r="r" b="b"/>
              <a:pathLst>
                <a:path w="20929" h="3140" extrusionOk="0">
                  <a:moveTo>
                    <a:pt x="574" y="0"/>
                  </a:moveTo>
                  <a:cubicBezTo>
                    <a:pt x="256" y="0"/>
                    <a:pt x="0" y="257"/>
                    <a:pt x="0" y="574"/>
                  </a:cubicBezTo>
                  <a:lnTo>
                    <a:pt x="0" y="2566"/>
                  </a:lnTo>
                  <a:cubicBezTo>
                    <a:pt x="0" y="2882"/>
                    <a:pt x="256" y="3139"/>
                    <a:pt x="574" y="3140"/>
                  </a:cubicBezTo>
                  <a:lnTo>
                    <a:pt x="20354" y="3140"/>
                  </a:lnTo>
                  <a:cubicBezTo>
                    <a:pt x="20670" y="3140"/>
                    <a:pt x="20928" y="2882"/>
                    <a:pt x="20928" y="2566"/>
                  </a:cubicBezTo>
                  <a:lnTo>
                    <a:pt x="20928" y="245"/>
                  </a:lnTo>
                  <a:cubicBezTo>
                    <a:pt x="20928" y="109"/>
                    <a:pt x="20818" y="0"/>
                    <a:pt x="20684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2"/>
            <p:cNvSpPr/>
            <p:nvPr/>
          </p:nvSpPr>
          <p:spPr>
            <a:xfrm>
              <a:off x="2987089" y="3939947"/>
              <a:ext cx="54471" cy="230930"/>
            </a:xfrm>
            <a:custGeom>
              <a:avLst/>
              <a:gdLst/>
              <a:ahLst/>
              <a:cxnLst/>
              <a:rect l="l" t="t" r="r" b="b"/>
              <a:pathLst>
                <a:path w="3140" h="13312" extrusionOk="0">
                  <a:moveTo>
                    <a:pt x="0" y="0"/>
                  </a:moveTo>
                  <a:lnTo>
                    <a:pt x="0" y="13312"/>
                  </a:lnTo>
                  <a:lnTo>
                    <a:pt x="3140" y="13312"/>
                  </a:lnTo>
                  <a:lnTo>
                    <a:pt x="3140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2"/>
            <p:cNvSpPr/>
            <p:nvPr/>
          </p:nvSpPr>
          <p:spPr>
            <a:xfrm>
              <a:off x="2972882" y="3889518"/>
              <a:ext cx="82904" cy="54454"/>
            </a:xfrm>
            <a:custGeom>
              <a:avLst/>
              <a:gdLst/>
              <a:ahLst/>
              <a:cxnLst/>
              <a:rect l="l" t="t" r="r" b="b"/>
              <a:pathLst>
                <a:path w="4779" h="3139" extrusionOk="0">
                  <a:moveTo>
                    <a:pt x="521" y="0"/>
                  </a:moveTo>
                  <a:cubicBezTo>
                    <a:pt x="233" y="0"/>
                    <a:pt x="1" y="205"/>
                    <a:pt x="1" y="455"/>
                  </a:cubicBezTo>
                  <a:lnTo>
                    <a:pt x="1" y="2684"/>
                  </a:lnTo>
                  <a:cubicBezTo>
                    <a:pt x="1" y="2936"/>
                    <a:pt x="233" y="3139"/>
                    <a:pt x="521" y="3139"/>
                  </a:cubicBezTo>
                  <a:lnTo>
                    <a:pt x="4259" y="3139"/>
                  </a:lnTo>
                  <a:cubicBezTo>
                    <a:pt x="4546" y="3139"/>
                    <a:pt x="4779" y="2934"/>
                    <a:pt x="4779" y="2684"/>
                  </a:cubicBezTo>
                  <a:lnTo>
                    <a:pt x="4779" y="455"/>
                  </a:lnTo>
                  <a:cubicBezTo>
                    <a:pt x="4779" y="205"/>
                    <a:pt x="4546" y="0"/>
                    <a:pt x="4259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2"/>
            <p:cNvSpPr/>
            <p:nvPr/>
          </p:nvSpPr>
          <p:spPr>
            <a:xfrm>
              <a:off x="2832801" y="3889518"/>
              <a:ext cx="39917" cy="54436"/>
            </a:xfrm>
            <a:custGeom>
              <a:avLst/>
              <a:gdLst/>
              <a:ahLst/>
              <a:cxnLst/>
              <a:rect l="l" t="t" r="r" b="b"/>
              <a:pathLst>
                <a:path w="2301" h="3138" extrusionOk="0">
                  <a:moveTo>
                    <a:pt x="574" y="0"/>
                  </a:moveTo>
                  <a:cubicBezTo>
                    <a:pt x="256" y="0"/>
                    <a:pt x="0" y="257"/>
                    <a:pt x="0" y="574"/>
                  </a:cubicBezTo>
                  <a:lnTo>
                    <a:pt x="0" y="2566"/>
                  </a:lnTo>
                  <a:cubicBezTo>
                    <a:pt x="0" y="2860"/>
                    <a:pt x="222" y="3106"/>
                    <a:pt x="514" y="3137"/>
                  </a:cubicBezTo>
                  <a:lnTo>
                    <a:pt x="2130" y="3137"/>
                  </a:lnTo>
                  <a:lnTo>
                    <a:pt x="2145" y="3121"/>
                  </a:lnTo>
                  <a:cubicBezTo>
                    <a:pt x="1898" y="3049"/>
                    <a:pt x="1728" y="2822"/>
                    <a:pt x="1726" y="2566"/>
                  </a:cubicBezTo>
                  <a:lnTo>
                    <a:pt x="1726" y="574"/>
                  </a:lnTo>
                  <a:cubicBezTo>
                    <a:pt x="1726" y="257"/>
                    <a:pt x="1984" y="0"/>
                    <a:pt x="230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2"/>
            <p:cNvSpPr/>
            <p:nvPr/>
          </p:nvSpPr>
          <p:spPr>
            <a:xfrm>
              <a:off x="2841630" y="3943590"/>
              <a:ext cx="48486" cy="227287"/>
            </a:xfrm>
            <a:custGeom>
              <a:avLst/>
              <a:gdLst/>
              <a:ahLst/>
              <a:cxnLst/>
              <a:rect l="l" t="t" r="r" b="b"/>
              <a:pathLst>
                <a:path w="2795" h="13102" extrusionOk="0">
                  <a:moveTo>
                    <a:pt x="5" y="1"/>
                  </a:moveTo>
                  <a:lnTo>
                    <a:pt x="5" y="12039"/>
                  </a:lnTo>
                  <a:cubicBezTo>
                    <a:pt x="5" y="12626"/>
                    <a:pt x="481" y="13102"/>
                    <a:pt x="1067" y="13102"/>
                  </a:cubicBezTo>
                  <a:lnTo>
                    <a:pt x="2795" y="13102"/>
                  </a:lnTo>
                  <a:cubicBezTo>
                    <a:pt x="2207" y="13102"/>
                    <a:pt x="1732" y="12626"/>
                    <a:pt x="1732" y="12039"/>
                  </a:cubicBezTo>
                  <a:lnTo>
                    <a:pt x="1732" y="4"/>
                  </a:lnTo>
                  <a:cubicBezTo>
                    <a:pt x="1013" y="4"/>
                    <a:pt x="600" y="4"/>
                    <a:pt x="360" y="4"/>
                  </a:cubicBezTo>
                  <a:cubicBezTo>
                    <a:pt x="1" y="4"/>
                    <a:pt x="31" y="3"/>
                    <a:pt x="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2"/>
            <p:cNvSpPr/>
            <p:nvPr/>
          </p:nvSpPr>
          <p:spPr>
            <a:xfrm>
              <a:off x="2866975" y="3761823"/>
              <a:ext cx="295324" cy="127712"/>
            </a:xfrm>
            <a:custGeom>
              <a:avLst/>
              <a:gdLst/>
              <a:ahLst/>
              <a:cxnLst/>
              <a:rect l="l" t="t" r="r" b="b"/>
              <a:pathLst>
                <a:path w="17024" h="7362" extrusionOk="0">
                  <a:moveTo>
                    <a:pt x="4468" y="2619"/>
                  </a:moveTo>
                  <a:cubicBezTo>
                    <a:pt x="4573" y="2619"/>
                    <a:pt x="4677" y="2639"/>
                    <a:pt x="4779" y="2686"/>
                  </a:cubicBezTo>
                  <a:cubicBezTo>
                    <a:pt x="5065" y="2816"/>
                    <a:pt x="5814" y="3353"/>
                    <a:pt x="6566" y="5493"/>
                  </a:cubicBezTo>
                  <a:cubicBezTo>
                    <a:pt x="6699" y="5871"/>
                    <a:pt x="6810" y="6237"/>
                    <a:pt x="6900" y="6570"/>
                  </a:cubicBezTo>
                  <a:cubicBezTo>
                    <a:pt x="4949" y="5900"/>
                    <a:pt x="3512" y="4535"/>
                    <a:pt x="3327" y="3603"/>
                  </a:cubicBezTo>
                  <a:cubicBezTo>
                    <a:pt x="3284" y="3379"/>
                    <a:pt x="3281" y="3157"/>
                    <a:pt x="3728" y="2883"/>
                  </a:cubicBezTo>
                  <a:cubicBezTo>
                    <a:pt x="3969" y="2734"/>
                    <a:pt x="4220" y="2619"/>
                    <a:pt x="4468" y="2619"/>
                  </a:cubicBezTo>
                  <a:close/>
                  <a:moveTo>
                    <a:pt x="12554" y="2619"/>
                  </a:moveTo>
                  <a:cubicBezTo>
                    <a:pt x="12804" y="2619"/>
                    <a:pt x="13055" y="2736"/>
                    <a:pt x="13295" y="2883"/>
                  </a:cubicBezTo>
                  <a:cubicBezTo>
                    <a:pt x="13742" y="3157"/>
                    <a:pt x="13737" y="3379"/>
                    <a:pt x="13694" y="3603"/>
                  </a:cubicBezTo>
                  <a:cubicBezTo>
                    <a:pt x="13609" y="4031"/>
                    <a:pt x="13180" y="4746"/>
                    <a:pt x="12226" y="5462"/>
                  </a:cubicBezTo>
                  <a:cubicBezTo>
                    <a:pt x="11586" y="5939"/>
                    <a:pt x="10876" y="6313"/>
                    <a:pt x="10121" y="6570"/>
                  </a:cubicBezTo>
                  <a:cubicBezTo>
                    <a:pt x="10426" y="5458"/>
                    <a:pt x="11201" y="3162"/>
                    <a:pt x="12242" y="2686"/>
                  </a:cubicBezTo>
                  <a:cubicBezTo>
                    <a:pt x="12345" y="2639"/>
                    <a:pt x="12449" y="2619"/>
                    <a:pt x="12554" y="2619"/>
                  </a:cubicBezTo>
                  <a:close/>
                  <a:moveTo>
                    <a:pt x="4474" y="0"/>
                  </a:moveTo>
                  <a:cubicBezTo>
                    <a:pt x="3861" y="0"/>
                    <a:pt x="3146" y="169"/>
                    <a:pt x="2356" y="656"/>
                  </a:cubicBezTo>
                  <a:cubicBezTo>
                    <a:pt x="1" y="2106"/>
                    <a:pt x="98" y="5040"/>
                    <a:pt x="2972" y="7361"/>
                  </a:cubicBezTo>
                  <a:lnTo>
                    <a:pt x="14052" y="7361"/>
                  </a:lnTo>
                  <a:cubicBezTo>
                    <a:pt x="16923" y="5042"/>
                    <a:pt x="17023" y="2108"/>
                    <a:pt x="14666" y="656"/>
                  </a:cubicBezTo>
                  <a:lnTo>
                    <a:pt x="14665" y="656"/>
                  </a:lnTo>
                  <a:cubicBezTo>
                    <a:pt x="13875" y="169"/>
                    <a:pt x="13160" y="0"/>
                    <a:pt x="12547" y="0"/>
                  </a:cubicBezTo>
                  <a:cubicBezTo>
                    <a:pt x="11993" y="0"/>
                    <a:pt x="11523" y="138"/>
                    <a:pt x="11157" y="305"/>
                  </a:cubicBezTo>
                  <a:cubicBezTo>
                    <a:pt x="10118" y="779"/>
                    <a:pt x="9232" y="1796"/>
                    <a:pt x="8511" y="3335"/>
                  </a:cubicBezTo>
                  <a:cubicBezTo>
                    <a:pt x="7789" y="1796"/>
                    <a:pt x="6902" y="779"/>
                    <a:pt x="5864" y="305"/>
                  </a:cubicBezTo>
                  <a:cubicBezTo>
                    <a:pt x="5498" y="138"/>
                    <a:pt x="5028" y="0"/>
                    <a:pt x="447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153;p72"/>
          <p:cNvGrpSpPr/>
          <p:nvPr/>
        </p:nvGrpSpPr>
        <p:grpSpPr>
          <a:xfrm>
            <a:off x="3482551" y="3261413"/>
            <a:ext cx="411240" cy="390111"/>
            <a:chOff x="3335635" y="3771312"/>
            <a:chExt cx="411240" cy="390111"/>
          </a:xfrm>
        </p:grpSpPr>
        <p:sp>
          <p:nvSpPr>
            <p:cNvPr id="1154" name="Google Shape;1154;p72"/>
            <p:cNvSpPr/>
            <p:nvPr/>
          </p:nvSpPr>
          <p:spPr>
            <a:xfrm>
              <a:off x="3463885" y="3883967"/>
              <a:ext cx="37696" cy="36464"/>
            </a:xfrm>
            <a:custGeom>
              <a:avLst/>
              <a:gdLst/>
              <a:ahLst/>
              <a:cxnLst/>
              <a:rect l="l" t="t" r="r" b="b"/>
              <a:pathLst>
                <a:path w="2173" h="2102" extrusionOk="0">
                  <a:moveTo>
                    <a:pt x="1564" y="0"/>
                  </a:moveTo>
                  <a:cubicBezTo>
                    <a:pt x="1340" y="0"/>
                    <a:pt x="1116" y="87"/>
                    <a:pt x="947" y="259"/>
                  </a:cubicBezTo>
                  <a:lnTo>
                    <a:pt x="337" y="876"/>
                  </a:lnTo>
                  <a:cubicBezTo>
                    <a:pt x="0" y="1216"/>
                    <a:pt x="5" y="1765"/>
                    <a:pt x="346" y="2102"/>
                  </a:cubicBezTo>
                  <a:lnTo>
                    <a:pt x="2172" y="250"/>
                  </a:lnTo>
                  <a:cubicBezTo>
                    <a:pt x="2003" y="83"/>
                    <a:pt x="1783" y="0"/>
                    <a:pt x="1564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2"/>
            <p:cNvSpPr/>
            <p:nvPr/>
          </p:nvSpPr>
          <p:spPr>
            <a:xfrm>
              <a:off x="3463903" y="3892901"/>
              <a:ext cx="12143" cy="27530"/>
            </a:xfrm>
            <a:custGeom>
              <a:avLst/>
              <a:gdLst/>
              <a:ahLst/>
              <a:cxnLst/>
              <a:rect l="l" t="t" r="r" b="b"/>
              <a:pathLst>
                <a:path w="700" h="1587" extrusionOk="0">
                  <a:moveTo>
                    <a:pt x="691" y="1"/>
                  </a:moveTo>
                  <a:cubicBezTo>
                    <a:pt x="690" y="1"/>
                    <a:pt x="689" y="2"/>
                    <a:pt x="689" y="3"/>
                  </a:cubicBezTo>
                  <a:lnTo>
                    <a:pt x="689" y="3"/>
                  </a:lnTo>
                  <a:lnTo>
                    <a:pt x="691" y="1"/>
                  </a:lnTo>
                  <a:close/>
                  <a:moveTo>
                    <a:pt x="689" y="3"/>
                  </a:moveTo>
                  <a:lnTo>
                    <a:pt x="337" y="361"/>
                  </a:lnTo>
                  <a:cubicBezTo>
                    <a:pt x="1" y="701"/>
                    <a:pt x="5" y="1249"/>
                    <a:pt x="346" y="1586"/>
                  </a:cubicBezTo>
                  <a:lnTo>
                    <a:pt x="346" y="1586"/>
                  </a:lnTo>
                  <a:lnTo>
                    <a:pt x="700" y="1226"/>
                  </a:lnTo>
                  <a:cubicBezTo>
                    <a:pt x="359" y="891"/>
                    <a:pt x="355" y="344"/>
                    <a:pt x="689" y="3"/>
                  </a:cubicBezTo>
                  <a:close/>
                  <a:moveTo>
                    <a:pt x="346" y="1586"/>
                  </a:moveTo>
                  <a:lnTo>
                    <a:pt x="345" y="1587"/>
                  </a:lnTo>
                  <a:lnTo>
                    <a:pt x="346" y="1587"/>
                  </a:lnTo>
                  <a:cubicBezTo>
                    <a:pt x="346" y="1587"/>
                    <a:pt x="346" y="1586"/>
                    <a:pt x="346" y="1586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2"/>
            <p:cNvSpPr/>
            <p:nvPr/>
          </p:nvSpPr>
          <p:spPr>
            <a:xfrm>
              <a:off x="3529233" y="3947077"/>
              <a:ext cx="217642" cy="214346"/>
            </a:xfrm>
            <a:custGeom>
              <a:avLst/>
              <a:gdLst/>
              <a:ahLst/>
              <a:cxnLst/>
              <a:rect l="l" t="t" r="r" b="b"/>
              <a:pathLst>
                <a:path w="12546" h="12356" extrusionOk="0">
                  <a:moveTo>
                    <a:pt x="2451" y="1"/>
                  </a:moveTo>
                  <a:lnTo>
                    <a:pt x="2451" y="1"/>
                  </a:lnTo>
                  <a:cubicBezTo>
                    <a:pt x="3052" y="684"/>
                    <a:pt x="3022" y="1715"/>
                    <a:pt x="2384" y="2362"/>
                  </a:cubicBezTo>
                  <a:cubicBezTo>
                    <a:pt x="2046" y="2705"/>
                    <a:pt x="1599" y="2879"/>
                    <a:pt x="1150" y="2879"/>
                  </a:cubicBezTo>
                  <a:cubicBezTo>
                    <a:pt x="750" y="2879"/>
                    <a:pt x="349" y="2741"/>
                    <a:pt x="23" y="2462"/>
                  </a:cubicBezTo>
                  <a:lnTo>
                    <a:pt x="23" y="2462"/>
                  </a:lnTo>
                  <a:cubicBezTo>
                    <a:pt x="102" y="2786"/>
                    <a:pt x="126" y="3120"/>
                    <a:pt x="91" y="3449"/>
                  </a:cubicBezTo>
                  <a:cubicBezTo>
                    <a:pt x="0" y="4321"/>
                    <a:pt x="310" y="5187"/>
                    <a:pt x="935" y="5803"/>
                  </a:cubicBezTo>
                  <a:lnTo>
                    <a:pt x="937" y="5803"/>
                  </a:lnTo>
                  <a:lnTo>
                    <a:pt x="7305" y="12087"/>
                  </a:lnTo>
                  <a:cubicBezTo>
                    <a:pt x="7488" y="12266"/>
                    <a:pt x="7725" y="12355"/>
                    <a:pt x="7961" y="12355"/>
                  </a:cubicBezTo>
                  <a:cubicBezTo>
                    <a:pt x="8203" y="12355"/>
                    <a:pt x="8443" y="12262"/>
                    <a:pt x="8626" y="12077"/>
                  </a:cubicBezTo>
                  <a:lnTo>
                    <a:pt x="12183" y="8470"/>
                  </a:lnTo>
                  <a:cubicBezTo>
                    <a:pt x="12546" y="8102"/>
                    <a:pt x="12543" y="7512"/>
                    <a:pt x="12174" y="7149"/>
                  </a:cubicBezTo>
                  <a:lnTo>
                    <a:pt x="5806" y="867"/>
                  </a:lnTo>
                  <a:cubicBezTo>
                    <a:pt x="5262" y="331"/>
                    <a:pt x="4532" y="35"/>
                    <a:pt x="3777" y="35"/>
                  </a:cubicBezTo>
                  <a:cubicBezTo>
                    <a:pt x="3664" y="35"/>
                    <a:pt x="3551" y="41"/>
                    <a:pt x="3438" y="55"/>
                  </a:cubicBezTo>
                  <a:cubicBezTo>
                    <a:pt x="3326" y="68"/>
                    <a:pt x="3212" y="75"/>
                    <a:pt x="3099" y="75"/>
                  </a:cubicBezTo>
                  <a:cubicBezTo>
                    <a:pt x="2882" y="75"/>
                    <a:pt x="2664" y="50"/>
                    <a:pt x="245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2"/>
            <p:cNvSpPr/>
            <p:nvPr/>
          </p:nvSpPr>
          <p:spPr>
            <a:xfrm>
              <a:off x="3529615" y="3947077"/>
              <a:ext cx="194431" cy="122178"/>
            </a:xfrm>
            <a:custGeom>
              <a:avLst/>
              <a:gdLst/>
              <a:ahLst/>
              <a:cxnLst/>
              <a:rect l="l" t="t" r="r" b="b"/>
              <a:pathLst>
                <a:path w="11208" h="7043" extrusionOk="0">
                  <a:moveTo>
                    <a:pt x="2429" y="1"/>
                  </a:moveTo>
                  <a:lnTo>
                    <a:pt x="2429" y="1"/>
                  </a:lnTo>
                  <a:cubicBezTo>
                    <a:pt x="3030" y="684"/>
                    <a:pt x="3002" y="1715"/>
                    <a:pt x="2362" y="2364"/>
                  </a:cubicBezTo>
                  <a:cubicBezTo>
                    <a:pt x="2025" y="2707"/>
                    <a:pt x="1577" y="2880"/>
                    <a:pt x="1128" y="2880"/>
                  </a:cubicBezTo>
                  <a:cubicBezTo>
                    <a:pt x="728" y="2880"/>
                    <a:pt x="327" y="2743"/>
                    <a:pt x="1" y="2464"/>
                  </a:cubicBezTo>
                  <a:lnTo>
                    <a:pt x="1" y="2464"/>
                  </a:lnTo>
                  <a:cubicBezTo>
                    <a:pt x="4" y="2473"/>
                    <a:pt x="7" y="2483"/>
                    <a:pt x="8" y="2494"/>
                  </a:cubicBezTo>
                  <a:cubicBezTo>
                    <a:pt x="1530" y="5385"/>
                    <a:pt x="4491" y="7042"/>
                    <a:pt x="7556" y="7042"/>
                  </a:cubicBezTo>
                  <a:cubicBezTo>
                    <a:pt x="8784" y="7042"/>
                    <a:pt x="10030" y="6776"/>
                    <a:pt x="11206" y="6216"/>
                  </a:cubicBezTo>
                  <a:lnTo>
                    <a:pt x="11207" y="6216"/>
                  </a:lnTo>
                  <a:lnTo>
                    <a:pt x="5784" y="867"/>
                  </a:lnTo>
                  <a:cubicBezTo>
                    <a:pt x="5240" y="331"/>
                    <a:pt x="4511" y="36"/>
                    <a:pt x="3757" y="36"/>
                  </a:cubicBezTo>
                  <a:cubicBezTo>
                    <a:pt x="3644" y="36"/>
                    <a:pt x="3531" y="43"/>
                    <a:pt x="3418" y="56"/>
                  </a:cubicBezTo>
                  <a:cubicBezTo>
                    <a:pt x="3305" y="69"/>
                    <a:pt x="3192" y="76"/>
                    <a:pt x="3079" y="76"/>
                  </a:cubicBezTo>
                  <a:cubicBezTo>
                    <a:pt x="2860" y="76"/>
                    <a:pt x="2643" y="51"/>
                    <a:pt x="242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2"/>
            <p:cNvSpPr/>
            <p:nvPr/>
          </p:nvSpPr>
          <p:spPr>
            <a:xfrm>
              <a:off x="3466158" y="3885337"/>
              <a:ext cx="116037" cy="111683"/>
            </a:xfrm>
            <a:custGeom>
              <a:avLst/>
              <a:gdLst/>
              <a:ahLst/>
              <a:cxnLst/>
              <a:rect l="l" t="t" r="r" b="b"/>
              <a:pathLst>
                <a:path w="6689" h="6438" extrusionOk="0">
                  <a:moveTo>
                    <a:pt x="2298" y="1"/>
                  </a:moveTo>
                  <a:cubicBezTo>
                    <a:pt x="2188" y="1"/>
                    <a:pt x="2078" y="42"/>
                    <a:pt x="1993" y="125"/>
                  </a:cubicBezTo>
                  <a:lnTo>
                    <a:pt x="167" y="1977"/>
                  </a:lnTo>
                  <a:cubicBezTo>
                    <a:pt x="0" y="2147"/>
                    <a:pt x="2" y="2422"/>
                    <a:pt x="172" y="2589"/>
                  </a:cubicBezTo>
                  <a:cubicBezTo>
                    <a:pt x="257" y="2673"/>
                    <a:pt x="367" y="2715"/>
                    <a:pt x="477" y="2715"/>
                  </a:cubicBezTo>
                  <a:cubicBezTo>
                    <a:pt x="589" y="2715"/>
                    <a:pt x="701" y="2671"/>
                    <a:pt x="786" y="2585"/>
                  </a:cubicBezTo>
                  <a:cubicBezTo>
                    <a:pt x="3062" y="4832"/>
                    <a:pt x="2940" y="4705"/>
                    <a:pt x="3056" y="4841"/>
                  </a:cubicBezTo>
                  <a:cubicBezTo>
                    <a:pt x="3346" y="5182"/>
                    <a:pt x="3553" y="5586"/>
                    <a:pt x="3659" y="6021"/>
                  </a:cubicBezTo>
                  <a:cubicBezTo>
                    <a:pt x="3984" y="6300"/>
                    <a:pt x="4385" y="6437"/>
                    <a:pt x="4785" y="6437"/>
                  </a:cubicBezTo>
                  <a:cubicBezTo>
                    <a:pt x="5234" y="6437"/>
                    <a:pt x="5682" y="6264"/>
                    <a:pt x="6020" y="5921"/>
                  </a:cubicBezTo>
                  <a:cubicBezTo>
                    <a:pt x="6658" y="5274"/>
                    <a:pt x="6688" y="4243"/>
                    <a:pt x="6087" y="3560"/>
                  </a:cubicBezTo>
                  <a:cubicBezTo>
                    <a:pt x="5567" y="3441"/>
                    <a:pt x="5090" y="3178"/>
                    <a:pt x="4708" y="2803"/>
                  </a:cubicBezTo>
                  <a:lnTo>
                    <a:pt x="2611" y="735"/>
                  </a:lnTo>
                  <a:cubicBezTo>
                    <a:pt x="2775" y="563"/>
                    <a:pt x="2772" y="292"/>
                    <a:pt x="2602" y="125"/>
                  </a:cubicBezTo>
                  <a:cubicBezTo>
                    <a:pt x="2518" y="42"/>
                    <a:pt x="2408" y="1"/>
                    <a:pt x="229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2"/>
            <p:cNvSpPr/>
            <p:nvPr/>
          </p:nvSpPr>
          <p:spPr>
            <a:xfrm>
              <a:off x="3529615" y="3947077"/>
              <a:ext cx="194431" cy="122178"/>
            </a:xfrm>
            <a:custGeom>
              <a:avLst/>
              <a:gdLst/>
              <a:ahLst/>
              <a:cxnLst/>
              <a:rect l="l" t="t" r="r" b="b"/>
              <a:pathLst>
                <a:path w="11208" h="7043" extrusionOk="0">
                  <a:moveTo>
                    <a:pt x="2429" y="1"/>
                  </a:moveTo>
                  <a:lnTo>
                    <a:pt x="2429" y="1"/>
                  </a:lnTo>
                  <a:cubicBezTo>
                    <a:pt x="3030" y="684"/>
                    <a:pt x="3002" y="1715"/>
                    <a:pt x="2362" y="2364"/>
                  </a:cubicBezTo>
                  <a:cubicBezTo>
                    <a:pt x="2025" y="2707"/>
                    <a:pt x="1577" y="2880"/>
                    <a:pt x="1128" y="2880"/>
                  </a:cubicBezTo>
                  <a:cubicBezTo>
                    <a:pt x="728" y="2880"/>
                    <a:pt x="327" y="2743"/>
                    <a:pt x="1" y="2464"/>
                  </a:cubicBezTo>
                  <a:lnTo>
                    <a:pt x="1" y="2464"/>
                  </a:lnTo>
                  <a:cubicBezTo>
                    <a:pt x="4" y="2473"/>
                    <a:pt x="7" y="2483"/>
                    <a:pt x="8" y="2494"/>
                  </a:cubicBezTo>
                  <a:cubicBezTo>
                    <a:pt x="1530" y="5385"/>
                    <a:pt x="4491" y="7042"/>
                    <a:pt x="7556" y="7042"/>
                  </a:cubicBezTo>
                  <a:cubicBezTo>
                    <a:pt x="8784" y="7042"/>
                    <a:pt x="10030" y="6776"/>
                    <a:pt x="11206" y="6216"/>
                  </a:cubicBezTo>
                  <a:lnTo>
                    <a:pt x="11207" y="6216"/>
                  </a:lnTo>
                  <a:lnTo>
                    <a:pt x="5784" y="867"/>
                  </a:lnTo>
                  <a:cubicBezTo>
                    <a:pt x="5240" y="331"/>
                    <a:pt x="4511" y="36"/>
                    <a:pt x="3757" y="36"/>
                  </a:cubicBezTo>
                  <a:cubicBezTo>
                    <a:pt x="3644" y="36"/>
                    <a:pt x="3531" y="43"/>
                    <a:pt x="3418" y="56"/>
                  </a:cubicBezTo>
                  <a:cubicBezTo>
                    <a:pt x="3305" y="69"/>
                    <a:pt x="3192" y="76"/>
                    <a:pt x="3079" y="76"/>
                  </a:cubicBezTo>
                  <a:cubicBezTo>
                    <a:pt x="2860" y="76"/>
                    <a:pt x="2643" y="51"/>
                    <a:pt x="242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2"/>
            <p:cNvSpPr/>
            <p:nvPr/>
          </p:nvSpPr>
          <p:spPr>
            <a:xfrm>
              <a:off x="3466158" y="3885337"/>
              <a:ext cx="116037" cy="111683"/>
            </a:xfrm>
            <a:custGeom>
              <a:avLst/>
              <a:gdLst/>
              <a:ahLst/>
              <a:cxnLst/>
              <a:rect l="l" t="t" r="r" b="b"/>
              <a:pathLst>
                <a:path w="6689" h="6438" extrusionOk="0">
                  <a:moveTo>
                    <a:pt x="2298" y="1"/>
                  </a:moveTo>
                  <a:cubicBezTo>
                    <a:pt x="2188" y="1"/>
                    <a:pt x="2078" y="42"/>
                    <a:pt x="1993" y="125"/>
                  </a:cubicBezTo>
                  <a:lnTo>
                    <a:pt x="167" y="1977"/>
                  </a:lnTo>
                  <a:cubicBezTo>
                    <a:pt x="0" y="2147"/>
                    <a:pt x="2" y="2422"/>
                    <a:pt x="172" y="2589"/>
                  </a:cubicBezTo>
                  <a:cubicBezTo>
                    <a:pt x="257" y="2673"/>
                    <a:pt x="367" y="2715"/>
                    <a:pt x="477" y="2715"/>
                  </a:cubicBezTo>
                  <a:cubicBezTo>
                    <a:pt x="589" y="2715"/>
                    <a:pt x="701" y="2671"/>
                    <a:pt x="786" y="2585"/>
                  </a:cubicBezTo>
                  <a:cubicBezTo>
                    <a:pt x="3062" y="4832"/>
                    <a:pt x="2940" y="4705"/>
                    <a:pt x="3056" y="4841"/>
                  </a:cubicBezTo>
                  <a:cubicBezTo>
                    <a:pt x="3346" y="5182"/>
                    <a:pt x="3553" y="5586"/>
                    <a:pt x="3659" y="6021"/>
                  </a:cubicBezTo>
                  <a:cubicBezTo>
                    <a:pt x="3984" y="6300"/>
                    <a:pt x="4385" y="6437"/>
                    <a:pt x="4785" y="6437"/>
                  </a:cubicBezTo>
                  <a:cubicBezTo>
                    <a:pt x="5234" y="6437"/>
                    <a:pt x="5682" y="6264"/>
                    <a:pt x="6020" y="5921"/>
                  </a:cubicBezTo>
                  <a:cubicBezTo>
                    <a:pt x="6658" y="5274"/>
                    <a:pt x="6688" y="4243"/>
                    <a:pt x="6087" y="3560"/>
                  </a:cubicBezTo>
                  <a:cubicBezTo>
                    <a:pt x="5567" y="3441"/>
                    <a:pt x="5090" y="3178"/>
                    <a:pt x="4708" y="2803"/>
                  </a:cubicBezTo>
                  <a:lnTo>
                    <a:pt x="2611" y="735"/>
                  </a:lnTo>
                  <a:cubicBezTo>
                    <a:pt x="2775" y="563"/>
                    <a:pt x="2772" y="292"/>
                    <a:pt x="2602" y="125"/>
                  </a:cubicBezTo>
                  <a:cubicBezTo>
                    <a:pt x="2518" y="42"/>
                    <a:pt x="2408" y="1"/>
                    <a:pt x="229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2"/>
            <p:cNvSpPr/>
            <p:nvPr/>
          </p:nvSpPr>
          <p:spPr>
            <a:xfrm>
              <a:off x="3479776" y="3919460"/>
              <a:ext cx="63128" cy="76520"/>
            </a:xfrm>
            <a:custGeom>
              <a:avLst/>
              <a:gdLst/>
              <a:ahLst/>
              <a:cxnLst/>
              <a:rect l="l" t="t" r="r" b="b"/>
              <a:pathLst>
                <a:path w="3639" h="4411" extrusionOk="0">
                  <a:moveTo>
                    <a:pt x="609" y="1"/>
                  </a:moveTo>
                  <a:lnTo>
                    <a:pt x="1" y="618"/>
                  </a:lnTo>
                  <a:cubicBezTo>
                    <a:pt x="2279" y="2865"/>
                    <a:pt x="2157" y="2738"/>
                    <a:pt x="2271" y="2874"/>
                  </a:cubicBezTo>
                  <a:cubicBezTo>
                    <a:pt x="2562" y="3215"/>
                    <a:pt x="2768" y="3619"/>
                    <a:pt x="2875" y="4054"/>
                  </a:cubicBezTo>
                  <a:cubicBezTo>
                    <a:pt x="3071" y="4223"/>
                    <a:pt x="3303" y="4345"/>
                    <a:pt x="3552" y="4411"/>
                  </a:cubicBezTo>
                  <a:cubicBezTo>
                    <a:pt x="3639" y="3543"/>
                    <a:pt x="3328" y="2683"/>
                    <a:pt x="2707" y="2070"/>
                  </a:cubicBezTo>
                  <a:lnTo>
                    <a:pt x="609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2"/>
            <p:cNvSpPr/>
            <p:nvPr/>
          </p:nvSpPr>
          <p:spPr>
            <a:xfrm>
              <a:off x="3575603" y="3993985"/>
              <a:ext cx="118431" cy="114858"/>
            </a:xfrm>
            <a:custGeom>
              <a:avLst/>
              <a:gdLst/>
              <a:ahLst/>
              <a:cxnLst/>
              <a:rect l="l" t="t" r="r" b="b"/>
              <a:pathLst>
                <a:path w="6827" h="6621" extrusionOk="0">
                  <a:moveTo>
                    <a:pt x="2171" y="0"/>
                  </a:moveTo>
                  <a:cubicBezTo>
                    <a:pt x="1947" y="0"/>
                    <a:pt x="1723" y="87"/>
                    <a:pt x="1554" y="259"/>
                  </a:cubicBezTo>
                  <a:lnTo>
                    <a:pt x="336" y="1494"/>
                  </a:lnTo>
                  <a:cubicBezTo>
                    <a:pt x="0" y="1833"/>
                    <a:pt x="5" y="2382"/>
                    <a:pt x="345" y="2718"/>
                  </a:cubicBezTo>
                  <a:lnTo>
                    <a:pt x="4048" y="6370"/>
                  </a:lnTo>
                  <a:cubicBezTo>
                    <a:pt x="4216" y="6537"/>
                    <a:pt x="4436" y="6620"/>
                    <a:pt x="4656" y="6620"/>
                  </a:cubicBezTo>
                  <a:cubicBezTo>
                    <a:pt x="4880" y="6620"/>
                    <a:pt x="5103" y="6534"/>
                    <a:pt x="5273" y="6363"/>
                  </a:cubicBezTo>
                  <a:lnTo>
                    <a:pt x="6490" y="5128"/>
                  </a:lnTo>
                  <a:cubicBezTo>
                    <a:pt x="6827" y="4787"/>
                    <a:pt x="6822" y="4238"/>
                    <a:pt x="6482" y="3901"/>
                  </a:cubicBezTo>
                  <a:lnTo>
                    <a:pt x="2779" y="250"/>
                  </a:lnTo>
                  <a:cubicBezTo>
                    <a:pt x="2610" y="83"/>
                    <a:pt x="2390" y="0"/>
                    <a:pt x="217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2"/>
            <p:cNvSpPr/>
            <p:nvPr/>
          </p:nvSpPr>
          <p:spPr>
            <a:xfrm>
              <a:off x="3464388" y="3911549"/>
              <a:ext cx="23384" cy="20886"/>
            </a:xfrm>
            <a:custGeom>
              <a:avLst/>
              <a:gdLst/>
              <a:ahLst/>
              <a:cxnLst/>
              <a:rect l="l" t="t" r="r" b="b"/>
              <a:pathLst>
                <a:path w="1348" h="1204" extrusionOk="0">
                  <a:moveTo>
                    <a:pt x="730" y="1"/>
                  </a:moveTo>
                  <a:lnTo>
                    <a:pt x="271" y="466"/>
                  </a:lnTo>
                  <a:cubicBezTo>
                    <a:pt x="0" y="741"/>
                    <a:pt x="198" y="1204"/>
                    <a:pt x="579" y="1204"/>
                  </a:cubicBezTo>
                  <a:cubicBezTo>
                    <a:pt x="580" y="1204"/>
                    <a:pt x="581" y="1204"/>
                    <a:pt x="582" y="1204"/>
                  </a:cubicBezTo>
                  <a:cubicBezTo>
                    <a:pt x="810" y="1202"/>
                    <a:pt x="873" y="1089"/>
                    <a:pt x="1347" y="610"/>
                  </a:cubicBezTo>
                  <a:lnTo>
                    <a:pt x="1347" y="610"/>
                  </a:lnTo>
                  <a:cubicBezTo>
                    <a:pt x="1262" y="696"/>
                    <a:pt x="1151" y="739"/>
                    <a:pt x="1039" y="739"/>
                  </a:cubicBezTo>
                  <a:cubicBezTo>
                    <a:pt x="929" y="739"/>
                    <a:pt x="819" y="697"/>
                    <a:pt x="734" y="613"/>
                  </a:cubicBezTo>
                  <a:cubicBezTo>
                    <a:pt x="563" y="446"/>
                    <a:pt x="561" y="172"/>
                    <a:pt x="73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2"/>
            <p:cNvSpPr/>
            <p:nvPr/>
          </p:nvSpPr>
          <p:spPr>
            <a:xfrm>
              <a:off x="3527169" y="3989804"/>
              <a:ext cx="161748" cy="171619"/>
            </a:xfrm>
            <a:custGeom>
              <a:avLst/>
              <a:gdLst/>
              <a:ahLst/>
              <a:cxnLst/>
              <a:rect l="l" t="t" r="r" b="b"/>
              <a:pathLst>
                <a:path w="9324" h="9893" extrusionOk="0">
                  <a:moveTo>
                    <a:pt x="143" y="1"/>
                  </a:moveTo>
                  <a:lnTo>
                    <a:pt x="143" y="1"/>
                  </a:lnTo>
                  <a:cubicBezTo>
                    <a:pt x="379" y="953"/>
                    <a:pt x="0" y="1243"/>
                    <a:pt x="365" y="2261"/>
                  </a:cubicBezTo>
                  <a:cubicBezTo>
                    <a:pt x="511" y="2668"/>
                    <a:pt x="747" y="3038"/>
                    <a:pt x="1056" y="3342"/>
                  </a:cubicBezTo>
                  <a:lnTo>
                    <a:pt x="7424" y="9624"/>
                  </a:lnTo>
                  <a:cubicBezTo>
                    <a:pt x="7607" y="9803"/>
                    <a:pt x="7844" y="9892"/>
                    <a:pt x="8081" y="9892"/>
                  </a:cubicBezTo>
                  <a:cubicBezTo>
                    <a:pt x="8322" y="9892"/>
                    <a:pt x="8563" y="9800"/>
                    <a:pt x="8745" y="9615"/>
                  </a:cubicBezTo>
                  <a:lnTo>
                    <a:pt x="9324" y="9028"/>
                  </a:lnTo>
                  <a:lnTo>
                    <a:pt x="9324" y="9028"/>
                  </a:lnTo>
                  <a:cubicBezTo>
                    <a:pt x="9141" y="9213"/>
                    <a:pt x="8900" y="9305"/>
                    <a:pt x="8658" y="9305"/>
                  </a:cubicBezTo>
                  <a:cubicBezTo>
                    <a:pt x="8421" y="9305"/>
                    <a:pt x="8185" y="9216"/>
                    <a:pt x="8003" y="9037"/>
                  </a:cubicBezTo>
                  <a:lnTo>
                    <a:pt x="1633" y="2754"/>
                  </a:lnTo>
                  <a:cubicBezTo>
                    <a:pt x="1325" y="2450"/>
                    <a:pt x="1090" y="2082"/>
                    <a:pt x="944" y="1673"/>
                  </a:cubicBezTo>
                  <a:cubicBezTo>
                    <a:pt x="723" y="1061"/>
                    <a:pt x="778" y="600"/>
                    <a:pt x="795" y="350"/>
                  </a:cubicBezTo>
                  <a:cubicBezTo>
                    <a:pt x="555" y="281"/>
                    <a:pt x="333" y="162"/>
                    <a:pt x="143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2"/>
            <p:cNvSpPr/>
            <p:nvPr/>
          </p:nvSpPr>
          <p:spPr>
            <a:xfrm>
              <a:off x="3575603" y="4010760"/>
              <a:ext cx="100459" cy="98083"/>
            </a:xfrm>
            <a:custGeom>
              <a:avLst/>
              <a:gdLst/>
              <a:ahLst/>
              <a:cxnLst/>
              <a:rect l="l" t="t" r="r" b="b"/>
              <a:pathLst>
                <a:path w="5791" h="5654" extrusionOk="0">
                  <a:moveTo>
                    <a:pt x="853" y="0"/>
                  </a:moveTo>
                  <a:lnTo>
                    <a:pt x="336" y="525"/>
                  </a:lnTo>
                  <a:cubicBezTo>
                    <a:pt x="0" y="866"/>
                    <a:pt x="3" y="1415"/>
                    <a:pt x="345" y="1751"/>
                  </a:cubicBezTo>
                  <a:lnTo>
                    <a:pt x="4048" y="5403"/>
                  </a:lnTo>
                  <a:cubicBezTo>
                    <a:pt x="4216" y="5570"/>
                    <a:pt x="4436" y="5653"/>
                    <a:pt x="4656" y="5653"/>
                  </a:cubicBezTo>
                  <a:cubicBezTo>
                    <a:pt x="4880" y="5653"/>
                    <a:pt x="5103" y="5567"/>
                    <a:pt x="5273" y="5396"/>
                  </a:cubicBezTo>
                  <a:lnTo>
                    <a:pt x="5791" y="4871"/>
                  </a:lnTo>
                  <a:lnTo>
                    <a:pt x="5791" y="4871"/>
                  </a:lnTo>
                  <a:cubicBezTo>
                    <a:pt x="5621" y="5042"/>
                    <a:pt x="5397" y="5128"/>
                    <a:pt x="5173" y="5128"/>
                  </a:cubicBezTo>
                  <a:cubicBezTo>
                    <a:pt x="4953" y="5128"/>
                    <a:pt x="4734" y="5045"/>
                    <a:pt x="4565" y="4878"/>
                  </a:cubicBezTo>
                  <a:lnTo>
                    <a:pt x="862" y="1226"/>
                  </a:lnTo>
                  <a:cubicBezTo>
                    <a:pt x="522" y="890"/>
                    <a:pt x="518" y="342"/>
                    <a:pt x="85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2"/>
            <p:cNvSpPr/>
            <p:nvPr/>
          </p:nvSpPr>
          <p:spPr>
            <a:xfrm>
              <a:off x="3596628" y="4013969"/>
              <a:ext cx="33481" cy="32648"/>
            </a:xfrm>
            <a:custGeom>
              <a:avLst/>
              <a:gdLst/>
              <a:ahLst/>
              <a:cxnLst/>
              <a:rect l="l" t="t" r="r" b="b"/>
              <a:pathLst>
                <a:path w="1930" h="1882" extrusionOk="0">
                  <a:moveTo>
                    <a:pt x="1572" y="0"/>
                  </a:moveTo>
                  <a:cubicBezTo>
                    <a:pt x="1489" y="0"/>
                    <a:pt x="1407" y="31"/>
                    <a:pt x="1344" y="94"/>
                  </a:cubicBezTo>
                  <a:lnTo>
                    <a:pt x="126" y="1328"/>
                  </a:lnTo>
                  <a:cubicBezTo>
                    <a:pt x="0" y="1457"/>
                    <a:pt x="2" y="1662"/>
                    <a:pt x="129" y="1788"/>
                  </a:cubicBezTo>
                  <a:cubicBezTo>
                    <a:pt x="192" y="1850"/>
                    <a:pt x="275" y="1882"/>
                    <a:pt x="357" y="1882"/>
                  </a:cubicBezTo>
                  <a:cubicBezTo>
                    <a:pt x="441" y="1882"/>
                    <a:pt x="525" y="1849"/>
                    <a:pt x="589" y="1785"/>
                  </a:cubicBezTo>
                  <a:lnTo>
                    <a:pt x="1806" y="550"/>
                  </a:lnTo>
                  <a:cubicBezTo>
                    <a:pt x="1930" y="422"/>
                    <a:pt x="1927" y="219"/>
                    <a:pt x="1800" y="94"/>
                  </a:cubicBezTo>
                  <a:cubicBezTo>
                    <a:pt x="1736" y="31"/>
                    <a:pt x="1654" y="0"/>
                    <a:pt x="157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2"/>
            <p:cNvSpPr/>
            <p:nvPr/>
          </p:nvSpPr>
          <p:spPr>
            <a:xfrm>
              <a:off x="3618035" y="4035029"/>
              <a:ext cx="33533" cy="32700"/>
            </a:xfrm>
            <a:custGeom>
              <a:avLst/>
              <a:gdLst/>
              <a:ahLst/>
              <a:cxnLst/>
              <a:rect l="l" t="t" r="r" b="b"/>
              <a:pathLst>
                <a:path w="1933" h="1885" extrusionOk="0">
                  <a:moveTo>
                    <a:pt x="1575" y="1"/>
                  </a:moveTo>
                  <a:cubicBezTo>
                    <a:pt x="1491" y="1"/>
                    <a:pt x="1407" y="33"/>
                    <a:pt x="1344" y="98"/>
                  </a:cubicBezTo>
                  <a:lnTo>
                    <a:pt x="126" y="1332"/>
                  </a:lnTo>
                  <a:cubicBezTo>
                    <a:pt x="1" y="1459"/>
                    <a:pt x="1" y="1665"/>
                    <a:pt x="129" y="1792"/>
                  </a:cubicBezTo>
                  <a:cubicBezTo>
                    <a:pt x="193" y="1854"/>
                    <a:pt x="275" y="1885"/>
                    <a:pt x="358" y="1885"/>
                  </a:cubicBezTo>
                  <a:cubicBezTo>
                    <a:pt x="442" y="1885"/>
                    <a:pt x="526" y="1853"/>
                    <a:pt x="590" y="1789"/>
                  </a:cubicBezTo>
                  <a:lnTo>
                    <a:pt x="1806" y="554"/>
                  </a:lnTo>
                  <a:cubicBezTo>
                    <a:pt x="1933" y="426"/>
                    <a:pt x="1931" y="220"/>
                    <a:pt x="1803" y="94"/>
                  </a:cubicBezTo>
                  <a:cubicBezTo>
                    <a:pt x="1740" y="32"/>
                    <a:pt x="1658" y="1"/>
                    <a:pt x="157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2"/>
            <p:cNvSpPr/>
            <p:nvPr/>
          </p:nvSpPr>
          <p:spPr>
            <a:xfrm>
              <a:off x="3353815" y="3771312"/>
              <a:ext cx="107398" cy="112013"/>
            </a:xfrm>
            <a:custGeom>
              <a:avLst/>
              <a:gdLst/>
              <a:ahLst/>
              <a:cxnLst/>
              <a:rect l="l" t="t" r="r" b="b"/>
              <a:pathLst>
                <a:path w="6191" h="6457" extrusionOk="0">
                  <a:moveTo>
                    <a:pt x="389" y="1"/>
                  </a:moveTo>
                  <a:cubicBezTo>
                    <a:pt x="209" y="1"/>
                    <a:pt x="52" y="134"/>
                    <a:pt x="27" y="317"/>
                  </a:cubicBezTo>
                  <a:cubicBezTo>
                    <a:pt x="0" y="517"/>
                    <a:pt x="140" y="701"/>
                    <a:pt x="340" y="729"/>
                  </a:cubicBezTo>
                  <a:cubicBezTo>
                    <a:pt x="1734" y="918"/>
                    <a:pt x="2457" y="2285"/>
                    <a:pt x="2555" y="3557"/>
                  </a:cubicBezTo>
                  <a:cubicBezTo>
                    <a:pt x="2639" y="4633"/>
                    <a:pt x="3231" y="5479"/>
                    <a:pt x="4267" y="6000"/>
                  </a:cubicBezTo>
                  <a:cubicBezTo>
                    <a:pt x="5018" y="6381"/>
                    <a:pt x="5743" y="6452"/>
                    <a:pt x="5773" y="6455"/>
                  </a:cubicBezTo>
                  <a:cubicBezTo>
                    <a:pt x="5785" y="6456"/>
                    <a:pt x="5797" y="6457"/>
                    <a:pt x="5808" y="6457"/>
                  </a:cubicBezTo>
                  <a:cubicBezTo>
                    <a:pt x="5994" y="6457"/>
                    <a:pt x="6152" y="6316"/>
                    <a:pt x="6171" y="6127"/>
                  </a:cubicBezTo>
                  <a:cubicBezTo>
                    <a:pt x="6190" y="5927"/>
                    <a:pt x="6044" y="5748"/>
                    <a:pt x="5843" y="5729"/>
                  </a:cubicBezTo>
                  <a:cubicBezTo>
                    <a:pt x="5744" y="5719"/>
                    <a:pt x="3436" y="5467"/>
                    <a:pt x="3284" y="3500"/>
                  </a:cubicBezTo>
                  <a:cubicBezTo>
                    <a:pt x="3155" y="1845"/>
                    <a:pt x="2153" y="238"/>
                    <a:pt x="438" y="4"/>
                  </a:cubicBezTo>
                  <a:cubicBezTo>
                    <a:pt x="422" y="2"/>
                    <a:pt x="406" y="1"/>
                    <a:pt x="38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2"/>
            <p:cNvSpPr/>
            <p:nvPr/>
          </p:nvSpPr>
          <p:spPr>
            <a:xfrm>
              <a:off x="3335635" y="3853210"/>
              <a:ext cx="112741" cy="57923"/>
            </a:xfrm>
            <a:custGeom>
              <a:avLst/>
              <a:gdLst/>
              <a:ahLst/>
              <a:cxnLst/>
              <a:rect l="l" t="t" r="r" b="b"/>
              <a:pathLst>
                <a:path w="6499" h="3339" extrusionOk="0">
                  <a:moveTo>
                    <a:pt x="399" y="0"/>
                  </a:moveTo>
                  <a:cubicBezTo>
                    <a:pt x="375" y="0"/>
                    <a:pt x="350" y="3"/>
                    <a:pt x="325" y="8"/>
                  </a:cubicBezTo>
                  <a:cubicBezTo>
                    <a:pt x="128" y="48"/>
                    <a:pt x="0" y="240"/>
                    <a:pt x="40" y="437"/>
                  </a:cubicBezTo>
                  <a:cubicBezTo>
                    <a:pt x="46" y="462"/>
                    <a:pt x="169" y="1051"/>
                    <a:pt x="586" y="1609"/>
                  </a:cubicBezTo>
                  <a:cubicBezTo>
                    <a:pt x="945" y="2087"/>
                    <a:pt x="1586" y="2626"/>
                    <a:pt x="2646" y="2626"/>
                  </a:cubicBezTo>
                  <a:cubicBezTo>
                    <a:pt x="2760" y="2626"/>
                    <a:pt x="2879" y="2619"/>
                    <a:pt x="3003" y="2606"/>
                  </a:cubicBezTo>
                  <a:cubicBezTo>
                    <a:pt x="3221" y="2583"/>
                    <a:pt x="3425" y="2572"/>
                    <a:pt x="3615" y="2572"/>
                  </a:cubicBezTo>
                  <a:cubicBezTo>
                    <a:pt x="5086" y="2572"/>
                    <a:pt x="5720" y="3195"/>
                    <a:pt x="5750" y="3225"/>
                  </a:cubicBezTo>
                  <a:cubicBezTo>
                    <a:pt x="5817" y="3296"/>
                    <a:pt x="5913" y="3338"/>
                    <a:pt x="6013" y="3338"/>
                  </a:cubicBezTo>
                  <a:cubicBezTo>
                    <a:pt x="6332" y="3338"/>
                    <a:pt x="6499" y="2954"/>
                    <a:pt x="6276" y="2719"/>
                  </a:cubicBezTo>
                  <a:cubicBezTo>
                    <a:pt x="6239" y="2679"/>
                    <a:pt x="5422" y="1843"/>
                    <a:pt x="3606" y="1843"/>
                  </a:cubicBezTo>
                  <a:cubicBezTo>
                    <a:pt x="3393" y="1843"/>
                    <a:pt x="3166" y="1854"/>
                    <a:pt x="2925" y="1880"/>
                  </a:cubicBezTo>
                  <a:cubicBezTo>
                    <a:pt x="2832" y="1890"/>
                    <a:pt x="2742" y="1895"/>
                    <a:pt x="2656" y="1895"/>
                  </a:cubicBezTo>
                  <a:cubicBezTo>
                    <a:pt x="1111" y="1895"/>
                    <a:pt x="770" y="362"/>
                    <a:pt x="756" y="292"/>
                  </a:cubicBezTo>
                  <a:cubicBezTo>
                    <a:pt x="721" y="119"/>
                    <a:pt x="569" y="0"/>
                    <a:pt x="399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2"/>
            <p:cNvSpPr/>
            <p:nvPr/>
          </p:nvSpPr>
          <p:spPr>
            <a:xfrm>
              <a:off x="3413421" y="3771312"/>
              <a:ext cx="70240" cy="104154"/>
            </a:xfrm>
            <a:custGeom>
              <a:avLst/>
              <a:gdLst/>
              <a:ahLst/>
              <a:cxnLst/>
              <a:rect l="l" t="t" r="r" b="b"/>
              <a:pathLst>
                <a:path w="4049" h="6004" extrusionOk="0">
                  <a:moveTo>
                    <a:pt x="1041" y="1"/>
                  </a:moveTo>
                  <a:cubicBezTo>
                    <a:pt x="908" y="1"/>
                    <a:pt x="779" y="74"/>
                    <a:pt x="715" y="201"/>
                  </a:cubicBezTo>
                  <a:cubicBezTo>
                    <a:pt x="0" y="1613"/>
                    <a:pt x="609" y="3579"/>
                    <a:pt x="2293" y="4113"/>
                  </a:cubicBezTo>
                  <a:cubicBezTo>
                    <a:pt x="3392" y="4462"/>
                    <a:pt x="3228" y="5453"/>
                    <a:pt x="3206" y="5564"/>
                  </a:cubicBezTo>
                  <a:cubicBezTo>
                    <a:pt x="3164" y="5762"/>
                    <a:pt x="3291" y="5956"/>
                    <a:pt x="3487" y="5996"/>
                  </a:cubicBezTo>
                  <a:cubicBezTo>
                    <a:pt x="3513" y="6001"/>
                    <a:pt x="3539" y="6004"/>
                    <a:pt x="3564" y="6004"/>
                  </a:cubicBezTo>
                  <a:cubicBezTo>
                    <a:pt x="3734" y="6004"/>
                    <a:pt x="3885" y="5887"/>
                    <a:pt x="3921" y="5714"/>
                  </a:cubicBezTo>
                  <a:cubicBezTo>
                    <a:pt x="4048" y="5115"/>
                    <a:pt x="3918" y="3863"/>
                    <a:pt x="2514" y="3417"/>
                  </a:cubicBezTo>
                  <a:cubicBezTo>
                    <a:pt x="1281" y="3026"/>
                    <a:pt x="846" y="1561"/>
                    <a:pt x="1368" y="531"/>
                  </a:cubicBezTo>
                  <a:cubicBezTo>
                    <a:pt x="1458" y="352"/>
                    <a:pt x="1385" y="131"/>
                    <a:pt x="1205" y="40"/>
                  </a:cubicBezTo>
                  <a:cubicBezTo>
                    <a:pt x="1152" y="13"/>
                    <a:pt x="1096" y="1"/>
                    <a:pt x="104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2"/>
            <p:cNvSpPr/>
            <p:nvPr/>
          </p:nvSpPr>
          <p:spPr>
            <a:xfrm>
              <a:off x="3342279" y="3804168"/>
              <a:ext cx="27062" cy="27461"/>
            </a:xfrm>
            <a:custGeom>
              <a:avLst/>
              <a:gdLst/>
              <a:ahLst/>
              <a:cxnLst/>
              <a:rect l="l" t="t" r="r" b="b"/>
              <a:pathLst>
                <a:path w="1560" h="1583" extrusionOk="0">
                  <a:moveTo>
                    <a:pt x="780" y="1"/>
                  </a:moveTo>
                  <a:cubicBezTo>
                    <a:pt x="349" y="1"/>
                    <a:pt x="0" y="354"/>
                    <a:pt x="0" y="792"/>
                  </a:cubicBezTo>
                  <a:cubicBezTo>
                    <a:pt x="0" y="1229"/>
                    <a:pt x="349" y="1582"/>
                    <a:pt x="780" y="1582"/>
                  </a:cubicBezTo>
                  <a:cubicBezTo>
                    <a:pt x="1209" y="1582"/>
                    <a:pt x="1560" y="1229"/>
                    <a:pt x="1560" y="792"/>
                  </a:cubicBezTo>
                  <a:cubicBezTo>
                    <a:pt x="1560" y="354"/>
                    <a:pt x="1211" y="1"/>
                    <a:pt x="78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2"/>
            <p:cNvSpPr/>
            <p:nvPr/>
          </p:nvSpPr>
          <p:spPr>
            <a:xfrm>
              <a:off x="3394773" y="3926260"/>
              <a:ext cx="22413" cy="19134"/>
            </a:xfrm>
            <a:custGeom>
              <a:avLst/>
              <a:gdLst/>
              <a:ahLst/>
              <a:cxnLst/>
              <a:rect l="l" t="t" r="r" b="b"/>
              <a:pathLst>
                <a:path w="1292" h="1103" extrusionOk="0">
                  <a:moveTo>
                    <a:pt x="737" y="1"/>
                  </a:moveTo>
                  <a:cubicBezTo>
                    <a:pt x="248" y="1"/>
                    <a:pt x="1" y="590"/>
                    <a:pt x="343" y="939"/>
                  </a:cubicBezTo>
                  <a:cubicBezTo>
                    <a:pt x="450" y="1046"/>
                    <a:pt x="592" y="1103"/>
                    <a:pt x="738" y="1103"/>
                  </a:cubicBezTo>
                  <a:cubicBezTo>
                    <a:pt x="807" y="1103"/>
                    <a:pt x="876" y="1090"/>
                    <a:pt x="943" y="1064"/>
                  </a:cubicBezTo>
                  <a:cubicBezTo>
                    <a:pt x="1149" y="980"/>
                    <a:pt x="1286" y="782"/>
                    <a:pt x="1289" y="560"/>
                  </a:cubicBezTo>
                  <a:cubicBezTo>
                    <a:pt x="1292" y="253"/>
                    <a:pt x="1044" y="2"/>
                    <a:pt x="737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2"/>
            <p:cNvSpPr/>
            <p:nvPr/>
          </p:nvSpPr>
          <p:spPr>
            <a:xfrm>
              <a:off x="3526440" y="3813657"/>
              <a:ext cx="22378" cy="19169"/>
            </a:xfrm>
            <a:custGeom>
              <a:avLst/>
              <a:gdLst/>
              <a:ahLst/>
              <a:cxnLst/>
              <a:rect l="l" t="t" r="r" b="b"/>
              <a:pathLst>
                <a:path w="1290" h="1105" extrusionOk="0">
                  <a:moveTo>
                    <a:pt x="737" y="1"/>
                  </a:moveTo>
                  <a:cubicBezTo>
                    <a:pt x="246" y="1"/>
                    <a:pt x="0" y="591"/>
                    <a:pt x="343" y="940"/>
                  </a:cubicBezTo>
                  <a:cubicBezTo>
                    <a:pt x="448" y="1047"/>
                    <a:pt x="591" y="1104"/>
                    <a:pt x="737" y="1104"/>
                  </a:cubicBezTo>
                  <a:cubicBezTo>
                    <a:pt x="806" y="1104"/>
                    <a:pt x="875" y="1092"/>
                    <a:pt x="941" y="1065"/>
                  </a:cubicBezTo>
                  <a:cubicBezTo>
                    <a:pt x="1148" y="982"/>
                    <a:pt x="1284" y="783"/>
                    <a:pt x="1288" y="561"/>
                  </a:cubicBezTo>
                  <a:cubicBezTo>
                    <a:pt x="1290" y="254"/>
                    <a:pt x="1044" y="4"/>
                    <a:pt x="737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2"/>
            <p:cNvSpPr/>
            <p:nvPr/>
          </p:nvSpPr>
          <p:spPr>
            <a:xfrm>
              <a:off x="3472386" y="3781877"/>
              <a:ext cx="14815" cy="27513"/>
            </a:xfrm>
            <a:custGeom>
              <a:avLst/>
              <a:gdLst/>
              <a:ahLst/>
              <a:cxnLst/>
              <a:rect l="l" t="t" r="r" b="b"/>
              <a:pathLst>
                <a:path w="854" h="1586" extrusionOk="0">
                  <a:moveTo>
                    <a:pt x="382" y="0"/>
                  </a:moveTo>
                  <a:cubicBezTo>
                    <a:pt x="370" y="0"/>
                    <a:pt x="358" y="1"/>
                    <a:pt x="346" y="2"/>
                  </a:cubicBezTo>
                  <a:cubicBezTo>
                    <a:pt x="147" y="23"/>
                    <a:pt x="1" y="202"/>
                    <a:pt x="20" y="403"/>
                  </a:cubicBezTo>
                  <a:lnTo>
                    <a:pt x="106" y="1257"/>
                  </a:lnTo>
                  <a:cubicBezTo>
                    <a:pt x="126" y="1446"/>
                    <a:pt x="284" y="1586"/>
                    <a:pt x="468" y="1586"/>
                  </a:cubicBezTo>
                  <a:cubicBezTo>
                    <a:pt x="480" y="1586"/>
                    <a:pt x="493" y="1585"/>
                    <a:pt x="506" y="1584"/>
                  </a:cubicBezTo>
                  <a:lnTo>
                    <a:pt x="507" y="1584"/>
                  </a:lnTo>
                  <a:cubicBezTo>
                    <a:pt x="707" y="1564"/>
                    <a:pt x="853" y="1386"/>
                    <a:pt x="834" y="1184"/>
                  </a:cubicBezTo>
                  <a:lnTo>
                    <a:pt x="747" y="329"/>
                  </a:lnTo>
                  <a:cubicBezTo>
                    <a:pt x="728" y="141"/>
                    <a:pt x="568" y="0"/>
                    <a:pt x="38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2"/>
            <p:cNvSpPr/>
            <p:nvPr/>
          </p:nvSpPr>
          <p:spPr>
            <a:xfrm>
              <a:off x="3339920" y="3907872"/>
              <a:ext cx="27895" cy="13427"/>
            </a:xfrm>
            <a:custGeom>
              <a:avLst/>
              <a:gdLst/>
              <a:ahLst/>
              <a:cxnLst/>
              <a:rect l="l" t="t" r="r" b="b"/>
              <a:pathLst>
                <a:path w="1608" h="774" extrusionOk="0">
                  <a:moveTo>
                    <a:pt x="1231" y="0"/>
                  </a:moveTo>
                  <a:cubicBezTo>
                    <a:pt x="1225" y="0"/>
                    <a:pt x="1220" y="1"/>
                    <a:pt x="1214" y="1"/>
                  </a:cubicBezTo>
                  <a:lnTo>
                    <a:pt x="357" y="44"/>
                  </a:lnTo>
                  <a:cubicBezTo>
                    <a:pt x="154" y="54"/>
                    <a:pt x="1" y="226"/>
                    <a:pt x="10" y="427"/>
                  </a:cubicBezTo>
                  <a:cubicBezTo>
                    <a:pt x="20" y="622"/>
                    <a:pt x="181" y="774"/>
                    <a:pt x="375" y="774"/>
                  </a:cubicBezTo>
                  <a:cubicBezTo>
                    <a:pt x="381" y="774"/>
                    <a:pt x="388" y="773"/>
                    <a:pt x="394" y="773"/>
                  </a:cubicBezTo>
                  <a:lnTo>
                    <a:pt x="1251" y="730"/>
                  </a:lnTo>
                  <a:cubicBezTo>
                    <a:pt x="1453" y="721"/>
                    <a:pt x="1608" y="549"/>
                    <a:pt x="1599" y="348"/>
                  </a:cubicBezTo>
                  <a:lnTo>
                    <a:pt x="1597" y="348"/>
                  </a:lnTo>
                  <a:cubicBezTo>
                    <a:pt x="1587" y="152"/>
                    <a:pt x="1425" y="0"/>
                    <a:pt x="123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6" name="Google Shape;1176;p72"/>
          <p:cNvGrpSpPr/>
          <p:nvPr/>
        </p:nvGrpSpPr>
        <p:grpSpPr>
          <a:xfrm>
            <a:off x="4173364" y="3251933"/>
            <a:ext cx="314857" cy="409071"/>
            <a:chOff x="3837533" y="3756254"/>
            <a:chExt cx="314857" cy="409071"/>
          </a:xfrm>
        </p:grpSpPr>
        <p:sp>
          <p:nvSpPr>
            <p:cNvPr id="1177" name="Google Shape;1177;p72"/>
            <p:cNvSpPr/>
            <p:nvPr/>
          </p:nvSpPr>
          <p:spPr>
            <a:xfrm>
              <a:off x="3850075" y="3756272"/>
              <a:ext cx="289703" cy="215942"/>
            </a:xfrm>
            <a:custGeom>
              <a:avLst/>
              <a:gdLst/>
              <a:ahLst/>
              <a:cxnLst/>
              <a:rect l="l" t="t" r="r" b="b"/>
              <a:pathLst>
                <a:path w="16700" h="12448" extrusionOk="0">
                  <a:moveTo>
                    <a:pt x="8404" y="1"/>
                  </a:moveTo>
                  <a:cubicBezTo>
                    <a:pt x="4485" y="1"/>
                    <a:pt x="1430" y="3273"/>
                    <a:pt x="2025" y="6988"/>
                  </a:cubicBezTo>
                  <a:cubicBezTo>
                    <a:pt x="673" y="8516"/>
                    <a:pt x="0" y="10465"/>
                    <a:pt x="142" y="12447"/>
                  </a:cubicBezTo>
                  <a:lnTo>
                    <a:pt x="16561" y="12447"/>
                  </a:lnTo>
                  <a:cubicBezTo>
                    <a:pt x="16699" y="10508"/>
                    <a:pt x="16060" y="8601"/>
                    <a:pt x="14764" y="7088"/>
                  </a:cubicBezTo>
                  <a:cubicBezTo>
                    <a:pt x="15438" y="3376"/>
                    <a:pt x="12392" y="1"/>
                    <a:pt x="8404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2"/>
            <p:cNvSpPr/>
            <p:nvPr/>
          </p:nvSpPr>
          <p:spPr>
            <a:xfrm>
              <a:off x="3886210" y="3757642"/>
              <a:ext cx="253568" cy="214571"/>
            </a:xfrm>
            <a:custGeom>
              <a:avLst/>
              <a:gdLst/>
              <a:ahLst/>
              <a:cxnLst/>
              <a:rect l="l" t="t" r="r" b="b"/>
              <a:pathLst>
                <a:path w="14617" h="12369" extrusionOk="0">
                  <a:moveTo>
                    <a:pt x="7362" y="1"/>
                  </a:moveTo>
                  <a:cubicBezTo>
                    <a:pt x="3958" y="519"/>
                    <a:pt x="1485" y="3532"/>
                    <a:pt x="2026" y="6909"/>
                  </a:cubicBezTo>
                  <a:cubicBezTo>
                    <a:pt x="673" y="8437"/>
                    <a:pt x="0" y="10386"/>
                    <a:pt x="142" y="12368"/>
                  </a:cubicBezTo>
                  <a:lnTo>
                    <a:pt x="14476" y="12368"/>
                  </a:lnTo>
                  <a:lnTo>
                    <a:pt x="14476" y="12367"/>
                  </a:lnTo>
                  <a:cubicBezTo>
                    <a:pt x="14616" y="10429"/>
                    <a:pt x="13975" y="8521"/>
                    <a:pt x="12681" y="7008"/>
                  </a:cubicBezTo>
                  <a:cubicBezTo>
                    <a:pt x="13288" y="3658"/>
                    <a:pt x="10856" y="534"/>
                    <a:pt x="7362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2"/>
            <p:cNvSpPr/>
            <p:nvPr/>
          </p:nvSpPr>
          <p:spPr>
            <a:xfrm>
              <a:off x="3932268" y="3757677"/>
              <a:ext cx="207511" cy="214537"/>
            </a:xfrm>
            <a:custGeom>
              <a:avLst/>
              <a:gdLst/>
              <a:ahLst/>
              <a:cxnLst/>
              <a:rect l="l" t="t" r="r" b="b"/>
              <a:pathLst>
                <a:path w="11962" h="12367" extrusionOk="0">
                  <a:moveTo>
                    <a:pt x="4707" y="0"/>
                  </a:moveTo>
                  <a:cubicBezTo>
                    <a:pt x="3605" y="166"/>
                    <a:pt x="2563" y="605"/>
                    <a:pt x="1677" y="1282"/>
                  </a:cubicBezTo>
                  <a:cubicBezTo>
                    <a:pt x="375" y="3861"/>
                    <a:pt x="0" y="6752"/>
                    <a:pt x="495" y="9482"/>
                  </a:cubicBezTo>
                  <a:cubicBezTo>
                    <a:pt x="913" y="9531"/>
                    <a:pt x="1011" y="10084"/>
                    <a:pt x="668" y="10284"/>
                  </a:cubicBezTo>
                  <a:cubicBezTo>
                    <a:pt x="844" y="10996"/>
                    <a:pt x="1081" y="11694"/>
                    <a:pt x="1378" y="12366"/>
                  </a:cubicBezTo>
                  <a:lnTo>
                    <a:pt x="11821" y="12366"/>
                  </a:lnTo>
                  <a:cubicBezTo>
                    <a:pt x="11961" y="10427"/>
                    <a:pt x="11320" y="8520"/>
                    <a:pt x="10026" y="7007"/>
                  </a:cubicBezTo>
                  <a:cubicBezTo>
                    <a:pt x="10633" y="3657"/>
                    <a:pt x="8201" y="532"/>
                    <a:pt x="4707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2"/>
            <p:cNvSpPr/>
            <p:nvPr/>
          </p:nvSpPr>
          <p:spPr>
            <a:xfrm>
              <a:off x="3850075" y="3758336"/>
              <a:ext cx="123740" cy="213877"/>
            </a:xfrm>
            <a:custGeom>
              <a:avLst/>
              <a:gdLst/>
              <a:ahLst/>
              <a:cxnLst/>
              <a:rect l="l" t="t" r="r" b="b"/>
              <a:pathLst>
                <a:path w="7133" h="12329" extrusionOk="0">
                  <a:moveTo>
                    <a:pt x="7133" y="1"/>
                  </a:moveTo>
                  <a:lnTo>
                    <a:pt x="7133" y="1"/>
                  </a:lnTo>
                  <a:cubicBezTo>
                    <a:pt x="3841" y="618"/>
                    <a:pt x="1497" y="3574"/>
                    <a:pt x="2025" y="6869"/>
                  </a:cubicBezTo>
                  <a:cubicBezTo>
                    <a:pt x="671" y="8397"/>
                    <a:pt x="0" y="10346"/>
                    <a:pt x="141" y="12328"/>
                  </a:cubicBezTo>
                  <a:lnTo>
                    <a:pt x="2225" y="12328"/>
                  </a:lnTo>
                  <a:cubicBezTo>
                    <a:pt x="2083" y="10344"/>
                    <a:pt x="2757" y="8396"/>
                    <a:pt x="4109" y="6869"/>
                  </a:cubicBezTo>
                  <a:cubicBezTo>
                    <a:pt x="3763" y="4710"/>
                    <a:pt x="4650" y="2595"/>
                    <a:pt x="6415" y="1243"/>
                  </a:cubicBezTo>
                  <a:cubicBezTo>
                    <a:pt x="6630" y="816"/>
                    <a:pt x="6870" y="400"/>
                    <a:pt x="7133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2"/>
            <p:cNvSpPr/>
            <p:nvPr/>
          </p:nvSpPr>
          <p:spPr>
            <a:xfrm>
              <a:off x="3852192" y="3999553"/>
              <a:ext cx="287292" cy="165773"/>
            </a:xfrm>
            <a:custGeom>
              <a:avLst/>
              <a:gdLst/>
              <a:ahLst/>
              <a:cxnLst/>
              <a:rect l="l" t="t" r="r" b="b"/>
              <a:pathLst>
                <a:path w="16561" h="9556" extrusionOk="0">
                  <a:moveTo>
                    <a:pt x="1" y="1"/>
                  </a:moveTo>
                  <a:lnTo>
                    <a:pt x="2440" y="9145"/>
                  </a:lnTo>
                  <a:cubicBezTo>
                    <a:pt x="2504" y="9387"/>
                    <a:pt x="2723" y="9555"/>
                    <a:pt x="2972" y="9555"/>
                  </a:cubicBezTo>
                  <a:lnTo>
                    <a:pt x="13590" y="9555"/>
                  </a:lnTo>
                  <a:cubicBezTo>
                    <a:pt x="13840" y="9555"/>
                    <a:pt x="14058" y="9387"/>
                    <a:pt x="14122" y="9145"/>
                  </a:cubicBezTo>
                  <a:lnTo>
                    <a:pt x="16561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2"/>
            <p:cNvSpPr/>
            <p:nvPr/>
          </p:nvSpPr>
          <p:spPr>
            <a:xfrm>
              <a:off x="3837533" y="3972196"/>
              <a:ext cx="314857" cy="27374"/>
            </a:xfrm>
            <a:custGeom>
              <a:avLst/>
              <a:gdLst/>
              <a:ahLst/>
              <a:cxnLst/>
              <a:rect l="l" t="t" r="r" b="b"/>
              <a:pathLst>
                <a:path w="18150" h="1578" extrusionOk="0">
                  <a:moveTo>
                    <a:pt x="789" y="0"/>
                  </a:moveTo>
                  <a:cubicBezTo>
                    <a:pt x="354" y="0"/>
                    <a:pt x="0" y="354"/>
                    <a:pt x="0" y="789"/>
                  </a:cubicBezTo>
                  <a:cubicBezTo>
                    <a:pt x="0" y="1224"/>
                    <a:pt x="354" y="1578"/>
                    <a:pt x="789" y="1578"/>
                  </a:cubicBezTo>
                  <a:lnTo>
                    <a:pt x="17361" y="1578"/>
                  </a:lnTo>
                  <a:cubicBezTo>
                    <a:pt x="17796" y="1578"/>
                    <a:pt x="18150" y="1224"/>
                    <a:pt x="18150" y="789"/>
                  </a:cubicBezTo>
                  <a:cubicBezTo>
                    <a:pt x="18150" y="354"/>
                    <a:pt x="17796" y="0"/>
                    <a:pt x="1736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2"/>
            <p:cNvSpPr/>
            <p:nvPr/>
          </p:nvSpPr>
          <p:spPr>
            <a:xfrm>
              <a:off x="3881839" y="3999553"/>
              <a:ext cx="257645" cy="165773"/>
            </a:xfrm>
            <a:custGeom>
              <a:avLst/>
              <a:gdLst/>
              <a:ahLst/>
              <a:cxnLst/>
              <a:rect l="l" t="t" r="r" b="b"/>
              <a:pathLst>
                <a:path w="14852" h="9556" extrusionOk="0">
                  <a:moveTo>
                    <a:pt x="0" y="1"/>
                  </a:moveTo>
                  <a:lnTo>
                    <a:pt x="2439" y="9145"/>
                  </a:lnTo>
                  <a:cubicBezTo>
                    <a:pt x="2503" y="9387"/>
                    <a:pt x="2721" y="9555"/>
                    <a:pt x="2971" y="9555"/>
                  </a:cubicBezTo>
                  <a:lnTo>
                    <a:pt x="11881" y="9555"/>
                  </a:lnTo>
                  <a:cubicBezTo>
                    <a:pt x="12131" y="9555"/>
                    <a:pt x="12349" y="9387"/>
                    <a:pt x="12413" y="9145"/>
                  </a:cubicBezTo>
                  <a:lnTo>
                    <a:pt x="14852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2"/>
            <p:cNvSpPr/>
            <p:nvPr/>
          </p:nvSpPr>
          <p:spPr>
            <a:xfrm>
              <a:off x="3837533" y="3972196"/>
              <a:ext cx="95862" cy="193130"/>
            </a:xfrm>
            <a:custGeom>
              <a:avLst/>
              <a:gdLst/>
              <a:ahLst/>
              <a:cxnLst/>
              <a:rect l="l" t="t" r="r" b="b"/>
              <a:pathLst>
                <a:path w="5526" h="11133" extrusionOk="0">
                  <a:moveTo>
                    <a:pt x="789" y="0"/>
                  </a:moveTo>
                  <a:cubicBezTo>
                    <a:pt x="354" y="0"/>
                    <a:pt x="0" y="354"/>
                    <a:pt x="0" y="789"/>
                  </a:cubicBezTo>
                  <a:cubicBezTo>
                    <a:pt x="0" y="1224"/>
                    <a:pt x="354" y="1578"/>
                    <a:pt x="789" y="1578"/>
                  </a:cubicBezTo>
                  <a:lnTo>
                    <a:pt x="846" y="1578"/>
                  </a:lnTo>
                  <a:lnTo>
                    <a:pt x="3285" y="10722"/>
                  </a:lnTo>
                  <a:cubicBezTo>
                    <a:pt x="3349" y="10964"/>
                    <a:pt x="3568" y="11132"/>
                    <a:pt x="3817" y="11132"/>
                  </a:cubicBezTo>
                  <a:lnTo>
                    <a:pt x="5525" y="11132"/>
                  </a:lnTo>
                  <a:cubicBezTo>
                    <a:pt x="5275" y="11132"/>
                    <a:pt x="5057" y="10964"/>
                    <a:pt x="4993" y="10722"/>
                  </a:cubicBezTo>
                  <a:lnTo>
                    <a:pt x="2554" y="1578"/>
                  </a:lnTo>
                  <a:lnTo>
                    <a:pt x="2498" y="1578"/>
                  </a:lnTo>
                  <a:cubicBezTo>
                    <a:pt x="2061" y="1578"/>
                    <a:pt x="1709" y="1224"/>
                    <a:pt x="1709" y="789"/>
                  </a:cubicBezTo>
                  <a:cubicBezTo>
                    <a:pt x="1709" y="354"/>
                    <a:pt x="2061" y="0"/>
                    <a:pt x="2498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2"/>
            <p:cNvSpPr/>
            <p:nvPr/>
          </p:nvSpPr>
          <p:spPr>
            <a:xfrm>
              <a:off x="3867163" y="3972196"/>
              <a:ext cx="285228" cy="27374"/>
            </a:xfrm>
            <a:custGeom>
              <a:avLst/>
              <a:gdLst/>
              <a:ahLst/>
              <a:cxnLst/>
              <a:rect l="l" t="t" r="r" b="b"/>
              <a:pathLst>
                <a:path w="16442" h="1578" extrusionOk="0">
                  <a:moveTo>
                    <a:pt x="790" y="0"/>
                  </a:moveTo>
                  <a:cubicBezTo>
                    <a:pt x="353" y="0"/>
                    <a:pt x="1" y="354"/>
                    <a:pt x="1" y="789"/>
                  </a:cubicBezTo>
                  <a:cubicBezTo>
                    <a:pt x="1" y="1224"/>
                    <a:pt x="353" y="1578"/>
                    <a:pt x="790" y="1578"/>
                  </a:cubicBezTo>
                  <a:lnTo>
                    <a:pt x="15653" y="1578"/>
                  </a:lnTo>
                  <a:cubicBezTo>
                    <a:pt x="16088" y="1578"/>
                    <a:pt x="16442" y="1224"/>
                    <a:pt x="16442" y="789"/>
                  </a:cubicBezTo>
                  <a:cubicBezTo>
                    <a:pt x="16442" y="354"/>
                    <a:pt x="16088" y="0"/>
                    <a:pt x="1565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2"/>
            <p:cNvSpPr/>
            <p:nvPr/>
          </p:nvSpPr>
          <p:spPr>
            <a:xfrm>
              <a:off x="3850075" y="3756254"/>
              <a:ext cx="163847" cy="215959"/>
            </a:xfrm>
            <a:custGeom>
              <a:avLst/>
              <a:gdLst/>
              <a:ahLst/>
              <a:cxnLst/>
              <a:rect l="l" t="t" r="r" b="b"/>
              <a:pathLst>
                <a:path w="9445" h="12449" extrusionOk="0">
                  <a:moveTo>
                    <a:pt x="8385" y="1"/>
                  </a:moveTo>
                  <a:cubicBezTo>
                    <a:pt x="4542" y="1"/>
                    <a:pt x="1422" y="3230"/>
                    <a:pt x="2025" y="6989"/>
                  </a:cubicBezTo>
                  <a:cubicBezTo>
                    <a:pt x="671" y="8517"/>
                    <a:pt x="0" y="10466"/>
                    <a:pt x="141" y="12448"/>
                  </a:cubicBezTo>
                  <a:lnTo>
                    <a:pt x="2225" y="12448"/>
                  </a:lnTo>
                  <a:cubicBezTo>
                    <a:pt x="2083" y="10464"/>
                    <a:pt x="2757" y="8516"/>
                    <a:pt x="4109" y="6989"/>
                  </a:cubicBezTo>
                  <a:cubicBezTo>
                    <a:pt x="3568" y="3618"/>
                    <a:pt x="6035" y="601"/>
                    <a:pt x="9445" y="82"/>
                  </a:cubicBezTo>
                  <a:cubicBezTo>
                    <a:pt x="9087" y="27"/>
                    <a:pt x="8733" y="1"/>
                    <a:pt x="8385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2"/>
            <p:cNvSpPr/>
            <p:nvPr/>
          </p:nvSpPr>
          <p:spPr>
            <a:xfrm>
              <a:off x="4036353" y="3806371"/>
              <a:ext cx="20765" cy="18683"/>
            </a:xfrm>
            <a:custGeom>
              <a:avLst/>
              <a:gdLst/>
              <a:ahLst/>
              <a:cxnLst/>
              <a:rect l="l" t="t" r="r" b="b"/>
              <a:pathLst>
                <a:path w="1197" h="1077" extrusionOk="0">
                  <a:moveTo>
                    <a:pt x="546" y="1"/>
                  </a:moveTo>
                  <a:cubicBezTo>
                    <a:pt x="418" y="1"/>
                    <a:pt x="293" y="47"/>
                    <a:pt x="201" y="141"/>
                  </a:cubicBezTo>
                  <a:cubicBezTo>
                    <a:pt x="1" y="340"/>
                    <a:pt x="17" y="680"/>
                    <a:pt x="238" y="901"/>
                  </a:cubicBezTo>
                  <a:cubicBezTo>
                    <a:pt x="355" y="1017"/>
                    <a:pt x="505" y="1077"/>
                    <a:pt x="651" y="1077"/>
                  </a:cubicBezTo>
                  <a:cubicBezTo>
                    <a:pt x="779" y="1077"/>
                    <a:pt x="903" y="1031"/>
                    <a:pt x="997" y="938"/>
                  </a:cubicBezTo>
                  <a:cubicBezTo>
                    <a:pt x="1196" y="738"/>
                    <a:pt x="1180" y="398"/>
                    <a:pt x="959" y="178"/>
                  </a:cubicBezTo>
                  <a:cubicBezTo>
                    <a:pt x="843" y="60"/>
                    <a:pt x="692" y="1"/>
                    <a:pt x="54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2"/>
            <p:cNvSpPr/>
            <p:nvPr/>
          </p:nvSpPr>
          <p:spPr>
            <a:xfrm>
              <a:off x="3973433" y="3792806"/>
              <a:ext cx="29612" cy="22916"/>
            </a:xfrm>
            <a:custGeom>
              <a:avLst/>
              <a:gdLst/>
              <a:ahLst/>
              <a:cxnLst/>
              <a:rect l="l" t="t" r="r" b="b"/>
              <a:pathLst>
                <a:path w="1707" h="1321" extrusionOk="0">
                  <a:moveTo>
                    <a:pt x="498" y="0"/>
                  </a:moveTo>
                  <a:cubicBezTo>
                    <a:pt x="351" y="0"/>
                    <a:pt x="208" y="74"/>
                    <a:pt x="126" y="208"/>
                  </a:cubicBezTo>
                  <a:cubicBezTo>
                    <a:pt x="1" y="413"/>
                    <a:pt x="66" y="681"/>
                    <a:pt x="271" y="805"/>
                  </a:cubicBezTo>
                  <a:lnTo>
                    <a:pt x="1010" y="1256"/>
                  </a:lnTo>
                  <a:cubicBezTo>
                    <a:pt x="1077" y="1298"/>
                    <a:pt x="1156" y="1321"/>
                    <a:pt x="1235" y="1321"/>
                  </a:cubicBezTo>
                  <a:cubicBezTo>
                    <a:pt x="1430" y="1321"/>
                    <a:pt x="1600" y="1191"/>
                    <a:pt x="1654" y="1003"/>
                  </a:cubicBezTo>
                  <a:cubicBezTo>
                    <a:pt x="1706" y="817"/>
                    <a:pt x="1629" y="617"/>
                    <a:pt x="1462" y="516"/>
                  </a:cubicBezTo>
                  <a:lnTo>
                    <a:pt x="724" y="64"/>
                  </a:lnTo>
                  <a:cubicBezTo>
                    <a:pt x="653" y="21"/>
                    <a:pt x="575" y="0"/>
                    <a:pt x="498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2"/>
            <p:cNvSpPr/>
            <p:nvPr/>
          </p:nvSpPr>
          <p:spPr>
            <a:xfrm>
              <a:off x="3937108" y="3847693"/>
              <a:ext cx="20748" cy="19013"/>
            </a:xfrm>
            <a:custGeom>
              <a:avLst/>
              <a:gdLst/>
              <a:ahLst/>
              <a:cxnLst/>
              <a:rect l="l" t="t" r="r" b="b"/>
              <a:pathLst>
                <a:path w="1196" h="1096" extrusionOk="0">
                  <a:moveTo>
                    <a:pt x="549" y="0"/>
                  </a:moveTo>
                  <a:cubicBezTo>
                    <a:pt x="456" y="0"/>
                    <a:pt x="364" y="26"/>
                    <a:pt x="283" y="80"/>
                  </a:cubicBezTo>
                  <a:cubicBezTo>
                    <a:pt x="49" y="236"/>
                    <a:pt x="0" y="575"/>
                    <a:pt x="173" y="833"/>
                  </a:cubicBezTo>
                  <a:cubicBezTo>
                    <a:pt x="288" y="1002"/>
                    <a:pt x="469" y="1095"/>
                    <a:pt x="647" y="1095"/>
                  </a:cubicBezTo>
                  <a:cubicBezTo>
                    <a:pt x="740" y="1095"/>
                    <a:pt x="831" y="1070"/>
                    <a:pt x="911" y="1016"/>
                  </a:cubicBezTo>
                  <a:cubicBezTo>
                    <a:pt x="1145" y="859"/>
                    <a:pt x="1196" y="522"/>
                    <a:pt x="1021" y="263"/>
                  </a:cubicBezTo>
                  <a:cubicBezTo>
                    <a:pt x="908" y="94"/>
                    <a:pt x="726" y="0"/>
                    <a:pt x="54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2"/>
            <p:cNvSpPr/>
            <p:nvPr/>
          </p:nvSpPr>
          <p:spPr>
            <a:xfrm>
              <a:off x="4004624" y="3855343"/>
              <a:ext cx="27669" cy="25241"/>
            </a:xfrm>
            <a:custGeom>
              <a:avLst/>
              <a:gdLst/>
              <a:ahLst/>
              <a:cxnLst/>
              <a:rect l="l" t="t" r="r" b="b"/>
              <a:pathLst>
                <a:path w="1595" h="1455" extrusionOk="0">
                  <a:moveTo>
                    <a:pt x="476" y="0"/>
                  </a:moveTo>
                  <a:cubicBezTo>
                    <a:pt x="315" y="0"/>
                    <a:pt x="164" y="90"/>
                    <a:pt x="89" y="238"/>
                  </a:cubicBezTo>
                  <a:cubicBezTo>
                    <a:pt x="1" y="412"/>
                    <a:pt x="38" y="623"/>
                    <a:pt x="181" y="754"/>
                  </a:cubicBezTo>
                  <a:lnTo>
                    <a:pt x="819" y="1340"/>
                  </a:lnTo>
                  <a:cubicBezTo>
                    <a:pt x="902" y="1417"/>
                    <a:pt x="1007" y="1454"/>
                    <a:pt x="1112" y="1454"/>
                  </a:cubicBezTo>
                  <a:cubicBezTo>
                    <a:pt x="1229" y="1454"/>
                    <a:pt x="1346" y="1407"/>
                    <a:pt x="1432" y="1314"/>
                  </a:cubicBezTo>
                  <a:cubicBezTo>
                    <a:pt x="1594" y="1137"/>
                    <a:pt x="1582" y="863"/>
                    <a:pt x="1406" y="700"/>
                  </a:cubicBezTo>
                  <a:lnTo>
                    <a:pt x="768" y="114"/>
                  </a:lnTo>
                  <a:cubicBezTo>
                    <a:pt x="710" y="61"/>
                    <a:pt x="637" y="23"/>
                    <a:pt x="560" y="8"/>
                  </a:cubicBezTo>
                  <a:cubicBezTo>
                    <a:pt x="532" y="3"/>
                    <a:pt x="504" y="0"/>
                    <a:pt x="476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2"/>
            <p:cNvSpPr/>
            <p:nvPr/>
          </p:nvSpPr>
          <p:spPr>
            <a:xfrm>
              <a:off x="4067422" y="3855205"/>
              <a:ext cx="19932" cy="19464"/>
            </a:xfrm>
            <a:custGeom>
              <a:avLst/>
              <a:gdLst/>
              <a:ahLst/>
              <a:cxnLst/>
              <a:rect l="l" t="t" r="r" b="b"/>
              <a:pathLst>
                <a:path w="1149" h="1122" extrusionOk="0">
                  <a:moveTo>
                    <a:pt x="598" y="0"/>
                  </a:moveTo>
                  <a:cubicBezTo>
                    <a:pt x="366" y="0"/>
                    <a:pt x="149" y="173"/>
                    <a:pt x="81" y="429"/>
                  </a:cubicBezTo>
                  <a:cubicBezTo>
                    <a:pt x="0" y="731"/>
                    <a:pt x="155" y="1033"/>
                    <a:pt x="428" y="1106"/>
                  </a:cubicBezTo>
                  <a:cubicBezTo>
                    <a:pt x="468" y="1117"/>
                    <a:pt x="508" y="1122"/>
                    <a:pt x="547" y="1122"/>
                  </a:cubicBezTo>
                  <a:cubicBezTo>
                    <a:pt x="780" y="1122"/>
                    <a:pt x="999" y="949"/>
                    <a:pt x="1068" y="693"/>
                  </a:cubicBezTo>
                  <a:cubicBezTo>
                    <a:pt x="1148" y="392"/>
                    <a:pt x="992" y="89"/>
                    <a:pt x="719" y="16"/>
                  </a:cubicBezTo>
                  <a:cubicBezTo>
                    <a:pt x="679" y="6"/>
                    <a:pt x="638" y="0"/>
                    <a:pt x="598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2"/>
            <p:cNvSpPr/>
            <p:nvPr/>
          </p:nvSpPr>
          <p:spPr>
            <a:xfrm>
              <a:off x="4068428" y="3917257"/>
              <a:ext cx="15630" cy="30098"/>
            </a:xfrm>
            <a:custGeom>
              <a:avLst/>
              <a:gdLst/>
              <a:ahLst/>
              <a:cxnLst/>
              <a:rect l="l" t="t" r="r" b="b"/>
              <a:pathLst>
                <a:path w="901" h="1735" extrusionOk="0">
                  <a:moveTo>
                    <a:pt x="456" y="1"/>
                  </a:moveTo>
                  <a:cubicBezTo>
                    <a:pt x="218" y="1"/>
                    <a:pt x="24" y="192"/>
                    <a:pt x="23" y="432"/>
                  </a:cubicBezTo>
                  <a:lnTo>
                    <a:pt x="2" y="1297"/>
                  </a:lnTo>
                  <a:cubicBezTo>
                    <a:pt x="0" y="1534"/>
                    <a:pt x="188" y="1729"/>
                    <a:pt x="425" y="1735"/>
                  </a:cubicBezTo>
                  <a:cubicBezTo>
                    <a:pt x="428" y="1735"/>
                    <a:pt x="431" y="1735"/>
                    <a:pt x="434" y="1735"/>
                  </a:cubicBezTo>
                  <a:cubicBezTo>
                    <a:pt x="667" y="1735"/>
                    <a:pt x="861" y="1552"/>
                    <a:pt x="870" y="1317"/>
                  </a:cubicBezTo>
                  <a:lnTo>
                    <a:pt x="890" y="453"/>
                  </a:lnTo>
                  <a:cubicBezTo>
                    <a:pt x="901" y="210"/>
                    <a:pt x="710" y="5"/>
                    <a:pt x="467" y="1"/>
                  </a:cubicBezTo>
                  <a:cubicBezTo>
                    <a:pt x="463" y="1"/>
                    <a:pt x="460" y="1"/>
                    <a:pt x="45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2"/>
            <p:cNvSpPr/>
            <p:nvPr/>
          </p:nvSpPr>
          <p:spPr>
            <a:xfrm>
              <a:off x="3976521" y="3908444"/>
              <a:ext cx="19637" cy="17729"/>
            </a:xfrm>
            <a:custGeom>
              <a:avLst/>
              <a:gdLst/>
              <a:ahLst/>
              <a:cxnLst/>
              <a:rect l="l" t="t" r="r" b="b"/>
              <a:pathLst>
                <a:path w="1132" h="1022" extrusionOk="0">
                  <a:moveTo>
                    <a:pt x="565" y="1"/>
                  </a:moveTo>
                  <a:cubicBezTo>
                    <a:pt x="256" y="1"/>
                    <a:pt x="6" y="226"/>
                    <a:pt x="3" y="507"/>
                  </a:cubicBezTo>
                  <a:cubicBezTo>
                    <a:pt x="0" y="789"/>
                    <a:pt x="251" y="1020"/>
                    <a:pt x="562" y="1022"/>
                  </a:cubicBezTo>
                  <a:cubicBezTo>
                    <a:pt x="564" y="1022"/>
                    <a:pt x="566" y="1022"/>
                    <a:pt x="568" y="1022"/>
                  </a:cubicBezTo>
                  <a:cubicBezTo>
                    <a:pt x="877" y="1022"/>
                    <a:pt x="1127" y="796"/>
                    <a:pt x="1130" y="516"/>
                  </a:cubicBezTo>
                  <a:cubicBezTo>
                    <a:pt x="1132" y="233"/>
                    <a:pt x="881" y="4"/>
                    <a:pt x="570" y="1"/>
                  </a:cubicBezTo>
                  <a:lnTo>
                    <a:pt x="571" y="1"/>
                  </a:lnTo>
                  <a:cubicBezTo>
                    <a:pt x="569" y="1"/>
                    <a:pt x="567" y="1"/>
                    <a:pt x="56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2"/>
            <p:cNvSpPr/>
            <p:nvPr/>
          </p:nvSpPr>
          <p:spPr>
            <a:xfrm>
              <a:off x="3917366" y="3922131"/>
              <a:ext cx="30827" cy="18371"/>
            </a:xfrm>
            <a:custGeom>
              <a:avLst/>
              <a:gdLst/>
              <a:ahLst/>
              <a:cxnLst/>
              <a:rect l="l" t="t" r="r" b="b"/>
              <a:pathLst>
                <a:path w="1777" h="1059" extrusionOk="0">
                  <a:moveTo>
                    <a:pt x="1298" y="0"/>
                  </a:moveTo>
                  <a:cubicBezTo>
                    <a:pt x="1267" y="0"/>
                    <a:pt x="1234" y="4"/>
                    <a:pt x="1202" y="11"/>
                  </a:cubicBezTo>
                  <a:lnTo>
                    <a:pt x="360" y="207"/>
                  </a:lnTo>
                  <a:cubicBezTo>
                    <a:pt x="136" y="270"/>
                    <a:pt x="1" y="497"/>
                    <a:pt x="54" y="723"/>
                  </a:cubicBezTo>
                  <a:cubicBezTo>
                    <a:pt x="100" y="923"/>
                    <a:pt x="278" y="1059"/>
                    <a:pt x="476" y="1059"/>
                  </a:cubicBezTo>
                  <a:cubicBezTo>
                    <a:pt x="502" y="1059"/>
                    <a:pt x="530" y="1056"/>
                    <a:pt x="557" y="1051"/>
                  </a:cubicBezTo>
                  <a:lnTo>
                    <a:pt x="1400" y="856"/>
                  </a:lnTo>
                  <a:cubicBezTo>
                    <a:pt x="1632" y="801"/>
                    <a:pt x="1776" y="568"/>
                    <a:pt x="1721" y="336"/>
                  </a:cubicBezTo>
                  <a:cubicBezTo>
                    <a:pt x="1675" y="135"/>
                    <a:pt x="1497" y="0"/>
                    <a:pt x="1298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2"/>
            <p:cNvSpPr/>
            <p:nvPr/>
          </p:nvSpPr>
          <p:spPr>
            <a:xfrm>
              <a:off x="3940855" y="3922149"/>
              <a:ext cx="8934" cy="13930"/>
            </a:xfrm>
            <a:custGeom>
              <a:avLst/>
              <a:gdLst/>
              <a:ahLst/>
              <a:cxnLst/>
              <a:rect l="l" t="t" r="r" b="b"/>
              <a:pathLst>
                <a:path w="515" h="803" extrusionOk="0">
                  <a:moveTo>
                    <a:pt x="0" y="1"/>
                  </a:moveTo>
                  <a:lnTo>
                    <a:pt x="0" y="1"/>
                  </a:lnTo>
                  <a:cubicBezTo>
                    <a:pt x="49" y="271"/>
                    <a:pt x="108" y="537"/>
                    <a:pt x="173" y="803"/>
                  </a:cubicBezTo>
                  <a:cubicBezTo>
                    <a:pt x="515" y="605"/>
                    <a:pt x="418" y="50"/>
                    <a:pt x="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2"/>
            <p:cNvSpPr/>
            <p:nvPr/>
          </p:nvSpPr>
          <p:spPr>
            <a:xfrm>
              <a:off x="3970484" y="3999553"/>
              <a:ext cx="168999" cy="102107"/>
            </a:xfrm>
            <a:custGeom>
              <a:avLst/>
              <a:gdLst/>
              <a:ahLst/>
              <a:cxnLst/>
              <a:rect l="l" t="t" r="r" b="b"/>
              <a:pathLst>
                <a:path w="9742" h="5886" extrusionOk="0">
                  <a:moveTo>
                    <a:pt x="1" y="1"/>
                  </a:moveTo>
                  <a:cubicBezTo>
                    <a:pt x="1800" y="2930"/>
                    <a:pt x="4724" y="5092"/>
                    <a:pt x="8173" y="5885"/>
                  </a:cubicBezTo>
                  <a:lnTo>
                    <a:pt x="9742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72"/>
            <p:cNvSpPr/>
            <p:nvPr/>
          </p:nvSpPr>
          <p:spPr>
            <a:xfrm>
              <a:off x="3956155" y="3972196"/>
              <a:ext cx="196235" cy="27374"/>
            </a:xfrm>
            <a:custGeom>
              <a:avLst/>
              <a:gdLst/>
              <a:ahLst/>
              <a:cxnLst/>
              <a:rect l="l" t="t" r="r" b="b"/>
              <a:pathLst>
                <a:path w="11312" h="1578" extrusionOk="0">
                  <a:moveTo>
                    <a:pt x="1" y="0"/>
                  </a:moveTo>
                  <a:cubicBezTo>
                    <a:pt x="239" y="545"/>
                    <a:pt x="515" y="1072"/>
                    <a:pt x="827" y="1578"/>
                  </a:cubicBezTo>
                  <a:lnTo>
                    <a:pt x="10523" y="1578"/>
                  </a:lnTo>
                  <a:cubicBezTo>
                    <a:pt x="10958" y="1578"/>
                    <a:pt x="11312" y="1224"/>
                    <a:pt x="11312" y="789"/>
                  </a:cubicBezTo>
                  <a:cubicBezTo>
                    <a:pt x="11312" y="354"/>
                    <a:pt x="10958" y="0"/>
                    <a:pt x="1052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72"/>
            <p:cNvSpPr/>
            <p:nvPr/>
          </p:nvSpPr>
          <p:spPr>
            <a:xfrm>
              <a:off x="3961360" y="3756289"/>
              <a:ext cx="52563" cy="23610"/>
            </a:xfrm>
            <a:custGeom>
              <a:avLst/>
              <a:gdLst/>
              <a:ahLst/>
              <a:cxnLst/>
              <a:rect l="l" t="t" r="r" b="b"/>
              <a:pathLst>
                <a:path w="3030" h="1361" extrusionOk="0">
                  <a:moveTo>
                    <a:pt x="1984" y="0"/>
                  </a:moveTo>
                  <a:cubicBezTo>
                    <a:pt x="1560" y="0"/>
                    <a:pt x="1136" y="40"/>
                    <a:pt x="718" y="119"/>
                  </a:cubicBezTo>
                  <a:cubicBezTo>
                    <a:pt x="455" y="518"/>
                    <a:pt x="215" y="934"/>
                    <a:pt x="0" y="1361"/>
                  </a:cubicBezTo>
                  <a:cubicBezTo>
                    <a:pt x="886" y="685"/>
                    <a:pt x="1928" y="246"/>
                    <a:pt x="3030" y="80"/>
                  </a:cubicBezTo>
                  <a:cubicBezTo>
                    <a:pt x="2683" y="27"/>
                    <a:pt x="2334" y="0"/>
                    <a:pt x="1984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9" name="Google Shape;1199;p72"/>
          <p:cNvGrpSpPr/>
          <p:nvPr/>
        </p:nvGrpSpPr>
        <p:grpSpPr>
          <a:xfrm>
            <a:off x="6756268" y="3251942"/>
            <a:ext cx="239222" cy="409054"/>
            <a:chOff x="4251063" y="3767652"/>
            <a:chExt cx="239222" cy="409054"/>
          </a:xfrm>
        </p:grpSpPr>
        <p:sp>
          <p:nvSpPr>
            <p:cNvPr id="1200" name="Google Shape;1200;p72"/>
            <p:cNvSpPr/>
            <p:nvPr/>
          </p:nvSpPr>
          <p:spPr>
            <a:xfrm>
              <a:off x="4251097" y="3767652"/>
              <a:ext cx="239187" cy="409054"/>
            </a:xfrm>
            <a:custGeom>
              <a:avLst/>
              <a:gdLst/>
              <a:ahLst/>
              <a:cxnLst/>
              <a:rect l="l" t="t" r="r" b="b"/>
              <a:pathLst>
                <a:path w="13788" h="23580" extrusionOk="0">
                  <a:moveTo>
                    <a:pt x="614" y="1"/>
                  </a:moveTo>
                  <a:cubicBezTo>
                    <a:pt x="274" y="1"/>
                    <a:pt x="0" y="276"/>
                    <a:pt x="0" y="616"/>
                  </a:cubicBezTo>
                  <a:lnTo>
                    <a:pt x="0" y="22965"/>
                  </a:lnTo>
                  <a:cubicBezTo>
                    <a:pt x="0" y="23305"/>
                    <a:pt x="274" y="23579"/>
                    <a:pt x="614" y="23579"/>
                  </a:cubicBezTo>
                  <a:lnTo>
                    <a:pt x="13173" y="23579"/>
                  </a:lnTo>
                  <a:cubicBezTo>
                    <a:pt x="13511" y="23579"/>
                    <a:pt x="13787" y="23305"/>
                    <a:pt x="13787" y="22965"/>
                  </a:cubicBezTo>
                  <a:lnTo>
                    <a:pt x="13787" y="616"/>
                  </a:lnTo>
                  <a:cubicBezTo>
                    <a:pt x="13787" y="276"/>
                    <a:pt x="13511" y="1"/>
                    <a:pt x="1317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72"/>
            <p:cNvSpPr/>
            <p:nvPr/>
          </p:nvSpPr>
          <p:spPr>
            <a:xfrm>
              <a:off x="4251097" y="3767652"/>
              <a:ext cx="35666" cy="409054"/>
            </a:xfrm>
            <a:custGeom>
              <a:avLst/>
              <a:gdLst/>
              <a:ahLst/>
              <a:cxnLst/>
              <a:rect l="l" t="t" r="r" b="b"/>
              <a:pathLst>
                <a:path w="2056" h="23580" extrusionOk="0">
                  <a:moveTo>
                    <a:pt x="614" y="1"/>
                  </a:moveTo>
                  <a:cubicBezTo>
                    <a:pt x="274" y="1"/>
                    <a:pt x="0" y="276"/>
                    <a:pt x="0" y="616"/>
                  </a:cubicBezTo>
                  <a:lnTo>
                    <a:pt x="0" y="22965"/>
                  </a:lnTo>
                  <a:cubicBezTo>
                    <a:pt x="0" y="23305"/>
                    <a:pt x="274" y="23579"/>
                    <a:pt x="614" y="23579"/>
                  </a:cubicBezTo>
                  <a:lnTo>
                    <a:pt x="2056" y="23579"/>
                  </a:lnTo>
                  <a:cubicBezTo>
                    <a:pt x="1716" y="23579"/>
                    <a:pt x="1442" y="23305"/>
                    <a:pt x="1442" y="22965"/>
                  </a:cubicBezTo>
                  <a:lnTo>
                    <a:pt x="1440" y="22965"/>
                  </a:lnTo>
                  <a:lnTo>
                    <a:pt x="1440" y="616"/>
                  </a:lnTo>
                  <a:cubicBezTo>
                    <a:pt x="1440" y="276"/>
                    <a:pt x="1716" y="1"/>
                    <a:pt x="205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72"/>
            <p:cNvSpPr/>
            <p:nvPr/>
          </p:nvSpPr>
          <p:spPr>
            <a:xfrm>
              <a:off x="4289314" y="3825436"/>
              <a:ext cx="154722" cy="146760"/>
            </a:xfrm>
            <a:custGeom>
              <a:avLst/>
              <a:gdLst/>
              <a:ahLst/>
              <a:cxnLst/>
              <a:rect l="l" t="t" r="r" b="b"/>
              <a:pathLst>
                <a:path w="8919" h="8460" extrusionOk="0">
                  <a:moveTo>
                    <a:pt x="4689" y="1407"/>
                  </a:moveTo>
                  <a:cubicBezTo>
                    <a:pt x="6246" y="1407"/>
                    <a:pt x="7511" y="2673"/>
                    <a:pt x="7511" y="4230"/>
                  </a:cubicBezTo>
                  <a:cubicBezTo>
                    <a:pt x="7511" y="5786"/>
                    <a:pt x="6246" y="7052"/>
                    <a:pt x="4689" y="7052"/>
                  </a:cubicBezTo>
                  <a:cubicBezTo>
                    <a:pt x="3133" y="7052"/>
                    <a:pt x="1867" y="5786"/>
                    <a:pt x="1867" y="4230"/>
                  </a:cubicBezTo>
                  <a:cubicBezTo>
                    <a:pt x="1867" y="2673"/>
                    <a:pt x="3134" y="1407"/>
                    <a:pt x="4689" y="1407"/>
                  </a:cubicBezTo>
                  <a:close/>
                  <a:moveTo>
                    <a:pt x="4689" y="0"/>
                  </a:moveTo>
                  <a:cubicBezTo>
                    <a:pt x="2046" y="0"/>
                    <a:pt x="1" y="2423"/>
                    <a:pt x="549" y="5099"/>
                  </a:cubicBezTo>
                  <a:lnTo>
                    <a:pt x="551" y="5099"/>
                  </a:lnTo>
                  <a:cubicBezTo>
                    <a:pt x="982" y="7157"/>
                    <a:pt x="2800" y="8460"/>
                    <a:pt x="4706" y="8460"/>
                  </a:cubicBezTo>
                  <a:cubicBezTo>
                    <a:pt x="5459" y="8460"/>
                    <a:pt x="6226" y="8257"/>
                    <a:pt x="6927" y="7816"/>
                  </a:cubicBezTo>
                  <a:cubicBezTo>
                    <a:pt x="8164" y="7044"/>
                    <a:pt x="8917" y="5689"/>
                    <a:pt x="8919" y="4230"/>
                  </a:cubicBezTo>
                  <a:cubicBezTo>
                    <a:pt x="8919" y="1898"/>
                    <a:pt x="7022" y="0"/>
                    <a:pt x="4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72"/>
            <p:cNvSpPr/>
            <p:nvPr/>
          </p:nvSpPr>
          <p:spPr>
            <a:xfrm>
              <a:off x="4297276" y="4002606"/>
              <a:ext cx="146795" cy="146795"/>
            </a:xfrm>
            <a:custGeom>
              <a:avLst/>
              <a:gdLst/>
              <a:ahLst/>
              <a:cxnLst/>
              <a:rect l="l" t="t" r="r" b="b"/>
              <a:pathLst>
                <a:path w="8462" h="8462" extrusionOk="0">
                  <a:moveTo>
                    <a:pt x="4230" y="1408"/>
                  </a:moveTo>
                  <a:cubicBezTo>
                    <a:pt x="5787" y="1408"/>
                    <a:pt x="7052" y="2674"/>
                    <a:pt x="7052" y="4230"/>
                  </a:cubicBezTo>
                  <a:cubicBezTo>
                    <a:pt x="7052" y="5787"/>
                    <a:pt x="5787" y="7052"/>
                    <a:pt x="4230" y="7052"/>
                  </a:cubicBezTo>
                  <a:cubicBezTo>
                    <a:pt x="2675" y="7052"/>
                    <a:pt x="1408" y="5787"/>
                    <a:pt x="1408" y="4230"/>
                  </a:cubicBezTo>
                  <a:cubicBezTo>
                    <a:pt x="1408" y="2674"/>
                    <a:pt x="2675" y="1408"/>
                    <a:pt x="4230" y="1408"/>
                  </a:cubicBezTo>
                  <a:close/>
                  <a:moveTo>
                    <a:pt x="4230" y="1"/>
                  </a:moveTo>
                  <a:cubicBezTo>
                    <a:pt x="1899" y="1"/>
                    <a:pt x="1" y="1898"/>
                    <a:pt x="1" y="4230"/>
                  </a:cubicBezTo>
                  <a:cubicBezTo>
                    <a:pt x="1" y="6563"/>
                    <a:pt x="1897" y="8461"/>
                    <a:pt x="4230" y="8461"/>
                  </a:cubicBezTo>
                  <a:cubicBezTo>
                    <a:pt x="6563" y="8461"/>
                    <a:pt x="8461" y="6563"/>
                    <a:pt x="8461" y="4230"/>
                  </a:cubicBezTo>
                  <a:cubicBezTo>
                    <a:pt x="8461" y="1897"/>
                    <a:pt x="6563" y="1"/>
                    <a:pt x="4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72"/>
            <p:cNvSpPr/>
            <p:nvPr/>
          </p:nvSpPr>
          <p:spPr>
            <a:xfrm>
              <a:off x="4321702" y="3849844"/>
              <a:ext cx="97927" cy="97927"/>
            </a:xfrm>
            <a:custGeom>
              <a:avLst/>
              <a:gdLst/>
              <a:ahLst/>
              <a:cxnLst/>
              <a:rect l="l" t="t" r="r" b="b"/>
              <a:pathLst>
                <a:path w="5645" h="5645" extrusionOk="0">
                  <a:moveTo>
                    <a:pt x="2822" y="0"/>
                  </a:moveTo>
                  <a:cubicBezTo>
                    <a:pt x="1267" y="0"/>
                    <a:pt x="0" y="1266"/>
                    <a:pt x="0" y="2823"/>
                  </a:cubicBezTo>
                  <a:cubicBezTo>
                    <a:pt x="0" y="4379"/>
                    <a:pt x="1267" y="5645"/>
                    <a:pt x="2822" y="5645"/>
                  </a:cubicBezTo>
                  <a:cubicBezTo>
                    <a:pt x="4379" y="5645"/>
                    <a:pt x="5644" y="4379"/>
                    <a:pt x="5644" y="2823"/>
                  </a:cubicBezTo>
                  <a:cubicBezTo>
                    <a:pt x="5644" y="1266"/>
                    <a:pt x="4379" y="0"/>
                    <a:pt x="282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72"/>
            <p:cNvSpPr/>
            <p:nvPr/>
          </p:nvSpPr>
          <p:spPr>
            <a:xfrm>
              <a:off x="4321702" y="4027032"/>
              <a:ext cx="97927" cy="97927"/>
            </a:xfrm>
            <a:custGeom>
              <a:avLst/>
              <a:gdLst/>
              <a:ahLst/>
              <a:cxnLst/>
              <a:rect l="l" t="t" r="r" b="b"/>
              <a:pathLst>
                <a:path w="5645" h="5645" extrusionOk="0">
                  <a:moveTo>
                    <a:pt x="2822" y="0"/>
                  </a:moveTo>
                  <a:cubicBezTo>
                    <a:pt x="1267" y="0"/>
                    <a:pt x="0" y="1266"/>
                    <a:pt x="0" y="2822"/>
                  </a:cubicBezTo>
                  <a:cubicBezTo>
                    <a:pt x="0" y="4379"/>
                    <a:pt x="1267" y="5644"/>
                    <a:pt x="2822" y="5644"/>
                  </a:cubicBezTo>
                  <a:cubicBezTo>
                    <a:pt x="4379" y="5644"/>
                    <a:pt x="5644" y="4379"/>
                    <a:pt x="5644" y="2822"/>
                  </a:cubicBezTo>
                  <a:cubicBezTo>
                    <a:pt x="5644" y="1266"/>
                    <a:pt x="4379" y="0"/>
                    <a:pt x="2822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72"/>
            <p:cNvSpPr/>
            <p:nvPr/>
          </p:nvSpPr>
          <p:spPr>
            <a:xfrm>
              <a:off x="4321702" y="3849809"/>
              <a:ext cx="61480" cy="97996"/>
            </a:xfrm>
            <a:custGeom>
              <a:avLst/>
              <a:gdLst/>
              <a:ahLst/>
              <a:cxnLst/>
              <a:rect l="l" t="t" r="r" b="b"/>
              <a:pathLst>
                <a:path w="3544" h="5649" extrusionOk="0">
                  <a:moveTo>
                    <a:pt x="2817" y="1"/>
                  </a:moveTo>
                  <a:cubicBezTo>
                    <a:pt x="1305" y="1"/>
                    <a:pt x="0" y="1234"/>
                    <a:pt x="0" y="2825"/>
                  </a:cubicBezTo>
                  <a:cubicBezTo>
                    <a:pt x="0" y="4415"/>
                    <a:pt x="1306" y="5648"/>
                    <a:pt x="2818" y="5648"/>
                  </a:cubicBezTo>
                  <a:cubicBezTo>
                    <a:pt x="3056" y="5648"/>
                    <a:pt x="3299" y="5618"/>
                    <a:pt x="3544" y="5553"/>
                  </a:cubicBezTo>
                  <a:cubicBezTo>
                    <a:pt x="2336" y="5234"/>
                    <a:pt x="1442" y="4132"/>
                    <a:pt x="1442" y="2825"/>
                  </a:cubicBezTo>
                  <a:cubicBezTo>
                    <a:pt x="1442" y="1517"/>
                    <a:pt x="2336" y="415"/>
                    <a:pt x="3544" y="96"/>
                  </a:cubicBezTo>
                  <a:cubicBezTo>
                    <a:pt x="3299" y="32"/>
                    <a:pt x="3056" y="1"/>
                    <a:pt x="281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72"/>
            <p:cNvSpPr/>
            <p:nvPr/>
          </p:nvSpPr>
          <p:spPr>
            <a:xfrm>
              <a:off x="4321702" y="4026997"/>
              <a:ext cx="61480" cy="97979"/>
            </a:xfrm>
            <a:custGeom>
              <a:avLst/>
              <a:gdLst/>
              <a:ahLst/>
              <a:cxnLst/>
              <a:rect l="l" t="t" r="r" b="b"/>
              <a:pathLst>
                <a:path w="3544" h="5648" extrusionOk="0">
                  <a:moveTo>
                    <a:pt x="2817" y="1"/>
                  </a:moveTo>
                  <a:cubicBezTo>
                    <a:pt x="1302" y="1"/>
                    <a:pt x="0" y="1237"/>
                    <a:pt x="0" y="2824"/>
                  </a:cubicBezTo>
                  <a:cubicBezTo>
                    <a:pt x="0" y="4414"/>
                    <a:pt x="1305" y="5648"/>
                    <a:pt x="2817" y="5648"/>
                  </a:cubicBezTo>
                  <a:cubicBezTo>
                    <a:pt x="3056" y="5648"/>
                    <a:pt x="3299" y="5617"/>
                    <a:pt x="3544" y="5552"/>
                  </a:cubicBezTo>
                  <a:cubicBezTo>
                    <a:pt x="2336" y="5233"/>
                    <a:pt x="1442" y="4132"/>
                    <a:pt x="1442" y="2824"/>
                  </a:cubicBezTo>
                  <a:cubicBezTo>
                    <a:pt x="1442" y="1517"/>
                    <a:pt x="2336" y="415"/>
                    <a:pt x="3544" y="96"/>
                  </a:cubicBezTo>
                  <a:cubicBezTo>
                    <a:pt x="3299" y="31"/>
                    <a:pt x="3056" y="1"/>
                    <a:pt x="281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72"/>
            <p:cNvSpPr/>
            <p:nvPr/>
          </p:nvSpPr>
          <p:spPr>
            <a:xfrm>
              <a:off x="4251063" y="3790412"/>
              <a:ext cx="60924" cy="20192"/>
            </a:xfrm>
            <a:custGeom>
              <a:avLst/>
              <a:gdLst/>
              <a:ahLst/>
              <a:cxnLst/>
              <a:rect l="l" t="t" r="r" b="b"/>
              <a:pathLst>
                <a:path w="3512" h="1164" extrusionOk="0">
                  <a:moveTo>
                    <a:pt x="2931" y="0"/>
                  </a:moveTo>
                  <a:cubicBezTo>
                    <a:pt x="2927" y="0"/>
                    <a:pt x="2923" y="0"/>
                    <a:pt x="2920" y="1"/>
                  </a:cubicBezTo>
                  <a:lnTo>
                    <a:pt x="1" y="1"/>
                  </a:lnTo>
                  <a:lnTo>
                    <a:pt x="1" y="1163"/>
                  </a:lnTo>
                  <a:lnTo>
                    <a:pt x="2920" y="1163"/>
                  </a:lnTo>
                  <a:cubicBezTo>
                    <a:pt x="2922" y="1163"/>
                    <a:pt x="2925" y="1163"/>
                    <a:pt x="2928" y="1163"/>
                  </a:cubicBezTo>
                  <a:cubicBezTo>
                    <a:pt x="3249" y="1163"/>
                    <a:pt x="3512" y="904"/>
                    <a:pt x="3512" y="582"/>
                  </a:cubicBezTo>
                  <a:cubicBezTo>
                    <a:pt x="3512" y="261"/>
                    <a:pt x="3251" y="0"/>
                    <a:pt x="293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72"/>
            <p:cNvSpPr/>
            <p:nvPr/>
          </p:nvSpPr>
          <p:spPr>
            <a:xfrm>
              <a:off x="4251063" y="3790412"/>
              <a:ext cx="25032" cy="20192"/>
            </a:xfrm>
            <a:custGeom>
              <a:avLst/>
              <a:gdLst/>
              <a:ahLst/>
              <a:cxnLst/>
              <a:rect l="l" t="t" r="r" b="b"/>
              <a:pathLst>
                <a:path w="1443" h="1164" extrusionOk="0">
                  <a:moveTo>
                    <a:pt x="1" y="1"/>
                  </a:moveTo>
                  <a:lnTo>
                    <a:pt x="1" y="1163"/>
                  </a:lnTo>
                  <a:lnTo>
                    <a:pt x="1442" y="1163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72"/>
            <p:cNvSpPr/>
            <p:nvPr/>
          </p:nvSpPr>
          <p:spPr>
            <a:xfrm>
              <a:off x="4433316" y="3793829"/>
              <a:ext cx="26993" cy="13358"/>
            </a:xfrm>
            <a:custGeom>
              <a:avLst/>
              <a:gdLst/>
              <a:ahLst/>
              <a:cxnLst/>
              <a:rect l="l" t="t" r="r" b="b"/>
              <a:pathLst>
                <a:path w="1556" h="770" extrusionOk="0">
                  <a:moveTo>
                    <a:pt x="1171" y="0"/>
                  </a:moveTo>
                  <a:cubicBezTo>
                    <a:pt x="1169" y="0"/>
                    <a:pt x="1166" y="0"/>
                    <a:pt x="1163" y="0"/>
                  </a:cubicBezTo>
                  <a:lnTo>
                    <a:pt x="376" y="0"/>
                  </a:lnTo>
                  <a:cubicBezTo>
                    <a:pt x="167" y="5"/>
                    <a:pt x="0" y="176"/>
                    <a:pt x="0" y="385"/>
                  </a:cubicBezTo>
                  <a:cubicBezTo>
                    <a:pt x="0" y="594"/>
                    <a:pt x="167" y="765"/>
                    <a:pt x="376" y="770"/>
                  </a:cubicBezTo>
                  <a:lnTo>
                    <a:pt x="1163" y="770"/>
                  </a:lnTo>
                  <a:cubicBezTo>
                    <a:pt x="1166" y="770"/>
                    <a:pt x="1169" y="770"/>
                    <a:pt x="1171" y="770"/>
                  </a:cubicBezTo>
                  <a:cubicBezTo>
                    <a:pt x="1382" y="770"/>
                    <a:pt x="1555" y="598"/>
                    <a:pt x="1555" y="385"/>
                  </a:cubicBezTo>
                  <a:cubicBezTo>
                    <a:pt x="1555" y="172"/>
                    <a:pt x="1382" y="0"/>
                    <a:pt x="1171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1" name="Google Shape;1211;p72"/>
          <p:cNvGrpSpPr/>
          <p:nvPr/>
        </p:nvGrpSpPr>
        <p:grpSpPr>
          <a:xfrm>
            <a:off x="7275063" y="3251942"/>
            <a:ext cx="409019" cy="409054"/>
            <a:chOff x="4625526" y="3767409"/>
            <a:chExt cx="409019" cy="409054"/>
          </a:xfrm>
        </p:grpSpPr>
        <p:sp>
          <p:nvSpPr>
            <p:cNvPr id="1212" name="Google Shape;1212;p72"/>
            <p:cNvSpPr/>
            <p:nvPr/>
          </p:nvSpPr>
          <p:spPr>
            <a:xfrm>
              <a:off x="4706157" y="4056991"/>
              <a:ext cx="36274" cy="35823"/>
            </a:xfrm>
            <a:custGeom>
              <a:avLst/>
              <a:gdLst/>
              <a:ahLst/>
              <a:cxnLst/>
              <a:rect l="l" t="t" r="r" b="b"/>
              <a:pathLst>
                <a:path w="2091" h="2065" extrusionOk="0">
                  <a:moveTo>
                    <a:pt x="1262" y="1"/>
                  </a:moveTo>
                  <a:cubicBezTo>
                    <a:pt x="953" y="1"/>
                    <a:pt x="638" y="155"/>
                    <a:pt x="338" y="155"/>
                  </a:cubicBezTo>
                  <a:cubicBezTo>
                    <a:pt x="293" y="155"/>
                    <a:pt x="249" y="152"/>
                    <a:pt x="205" y="144"/>
                  </a:cubicBezTo>
                  <a:lnTo>
                    <a:pt x="205" y="144"/>
                  </a:lnTo>
                  <a:cubicBezTo>
                    <a:pt x="0" y="1151"/>
                    <a:pt x="872" y="2065"/>
                    <a:pt x="1858" y="2065"/>
                  </a:cubicBezTo>
                  <a:cubicBezTo>
                    <a:pt x="1935" y="2065"/>
                    <a:pt x="2013" y="2059"/>
                    <a:pt x="2091" y="2048"/>
                  </a:cubicBezTo>
                  <a:lnTo>
                    <a:pt x="2003" y="236"/>
                  </a:lnTo>
                  <a:lnTo>
                    <a:pt x="1262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72"/>
            <p:cNvSpPr/>
            <p:nvPr/>
          </p:nvSpPr>
          <p:spPr>
            <a:xfrm>
              <a:off x="4847591" y="3865561"/>
              <a:ext cx="77179" cy="59918"/>
            </a:xfrm>
            <a:custGeom>
              <a:avLst/>
              <a:gdLst/>
              <a:ahLst/>
              <a:cxnLst/>
              <a:rect l="l" t="t" r="r" b="b"/>
              <a:pathLst>
                <a:path w="4449" h="3454" extrusionOk="0">
                  <a:moveTo>
                    <a:pt x="1" y="1"/>
                  </a:moveTo>
                  <a:cubicBezTo>
                    <a:pt x="5" y="102"/>
                    <a:pt x="31" y="202"/>
                    <a:pt x="77" y="292"/>
                  </a:cubicBezTo>
                  <a:lnTo>
                    <a:pt x="77" y="293"/>
                  </a:lnTo>
                  <a:cubicBezTo>
                    <a:pt x="83" y="302"/>
                    <a:pt x="2207" y="3445"/>
                    <a:pt x="2213" y="3454"/>
                  </a:cubicBezTo>
                  <a:cubicBezTo>
                    <a:pt x="4448" y="145"/>
                    <a:pt x="4366" y="342"/>
                    <a:pt x="438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72"/>
            <p:cNvSpPr/>
            <p:nvPr/>
          </p:nvSpPr>
          <p:spPr>
            <a:xfrm>
              <a:off x="4847348" y="3839470"/>
              <a:ext cx="76450" cy="26108"/>
            </a:xfrm>
            <a:custGeom>
              <a:avLst/>
              <a:gdLst/>
              <a:ahLst/>
              <a:cxnLst/>
              <a:rect l="l" t="t" r="r" b="b"/>
              <a:pathLst>
                <a:path w="4407" h="1505" extrusionOk="0">
                  <a:moveTo>
                    <a:pt x="1035" y="1"/>
                  </a:moveTo>
                  <a:cubicBezTo>
                    <a:pt x="811" y="1"/>
                    <a:pt x="607" y="124"/>
                    <a:pt x="504" y="323"/>
                  </a:cubicBezTo>
                  <a:cubicBezTo>
                    <a:pt x="119" y="1068"/>
                    <a:pt x="0" y="1208"/>
                    <a:pt x="15" y="1505"/>
                  </a:cubicBezTo>
                  <a:lnTo>
                    <a:pt x="4399" y="1505"/>
                  </a:lnTo>
                  <a:cubicBezTo>
                    <a:pt x="4407" y="1374"/>
                    <a:pt x="4393" y="1242"/>
                    <a:pt x="4359" y="1116"/>
                  </a:cubicBezTo>
                  <a:lnTo>
                    <a:pt x="4359" y="1114"/>
                  </a:lnTo>
                  <a:lnTo>
                    <a:pt x="3949" y="323"/>
                  </a:lnTo>
                  <a:cubicBezTo>
                    <a:pt x="3848" y="124"/>
                    <a:pt x="3642" y="1"/>
                    <a:pt x="342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72"/>
            <p:cNvSpPr/>
            <p:nvPr/>
          </p:nvSpPr>
          <p:spPr>
            <a:xfrm>
              <a:off x="4845943" y="3865561"/>
              <a:ext cx="40021" cy="59901"/>
            </a:xfrm>
            <a:custGeom>
              <a:avLst/>
              <a:gdLst/>
              <a:ahLst/>
              <a:cxnLst/>
              <a:rect l="l" t="t" r="r" b="b"/>
              <a:pathLst>
                <a:path w="2307" h="3453" extrusionOk="0">
                  <a:moveTo>
                    <a:pt x="96" y="1"/>
                  </a:moveTo>
                  <a:cubicBezTo>
                    <a:pt x="100" y="102"/>
                    <a:pt x="126" y="202"/>
                    <a:pt x="172" y="292"/>
                  </a:cubicBezTo>
                  <a:lnTo>
                    <a:pt x="172" y="293"/>
                  </a:lnTo>
                  <a:cubicBezTo>
                    <a:pt x="197" y="332"/>
                    <a:pt x="0" y="38"/>
                    <a:pt x="2307" y="3452"/>
                  </a:cubicBezTo>
                  <a:lnTo>
                    <a:pt x="892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72"/>
            <p:cNvSpPr/>
            <p:nvPr/>
          </p:nvSpPr>
          <p:spPr>
            <a:xfrm>
              <a:off x="4885947" y="3925445"/>
              <a:ext cx="17" cy="35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2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72"/>
            <p:cNvSpPr/>
            <p:nvPr/>
          </p:nvSpPr>
          <p:spPr>
            <a:xfrm>
              <a:off x="4847348" y="3839470"/>
              <a:ext cx="26767" cy="26108"/>
            </a:xfrm>
            <a:custGeom>
              <a:avLst/>
              <a:gdLst/>
              <a:ahLst/>
              <a:cxnLst/>
              <a:rect l="l" t="t" r="r" b="b"/>
              <a:pathLst>
                <a:path w="1543" h="1505" extrusionOk="0">
                  <a:moveTo>
                    <a:pt x="1035" y="1"/>
                  </a:moveTo>
                  <a:cubicBezTo>
                    <a:pt x="811" y="1"/>
                    <a:pt x="607" y="124"/>
                    <a:pt x="504" y="323"/>
                  </a:cubicBezTo>
                  <a:cubicBezTo>
                    <a:pt x="119" y="1068"/>
                    <a:pt x="0" y="1208"/>
                    <a:pt x="15" y="1505"/>
                  </a:cubicBezTo>
                  <a:lnTo>
                    <a:pt x="766" y="1505"/>
                  </a:lnTo>
                  <a:cubicBezTo>
                    <a:pt x="766" y="1505"/>
                    <a:pt x="909" y="1225"/>
                    <a:pt x="1543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72"/>
            <p:cNvSpPr/>
            <p:nvPr/>
          </p:nvSpPr>
          <p:spPr>
            <a:xfrm>
              <a:off x="4806252" y="3925462"/>
              <a:ext cx="149952" cy="93694"/>
            </a:xfrm>
            <a:custGeom>
              <a:avLst/>
              <a:gdLst/>
              <a:ahLst/>
              <a:cxnLst/>
              <a:rect l="l" t="t" r="r" b="b"/>
              <a:pathLst>
                <a:path w="8644" h="5401" extrusionOk="0">
                  <a:moveTo>
                    <a:pt x="4590" y="1"/>
                  </a:moveTo>
                  <a:cubicBezTo>
                    <a:pt x="4588" y="1"/>
                    <a:pt x="4586" y="1"/>
                    <a:pt x="4584" y="1"/>
                  </a:cubicBezTo>
                  <a:cubicBezTo>
                    <a:pt x="1805" y="1"/>
                    <a:pt x="0" y="2920"/>
                    <a:pt x="1215" y="5400"/>
                  </a:cubicBezTo>
                  <a:lnTo>
                    <a:pt x="2473" y="5400"/>
                  </a:lnTo>
                  <a:cubicBezTo>
                    <a:pt x="1106" y="3655"/>
                    <a:pt x="2350" y="1072"/>
                    <a:pt x="4584" y="1072"/>
                  </a:cubicBezTo>
                  <a:cubicBezTo>
                    <a:pt x="6801" y="1072"/>
                    <a:pt x="8074" y="3640"/>
                    <a:pt x="6695" y="5400"/>
                  </a:cubicBezTo>
                  <a:lnTo>
                    <a:pt x="7955" y="5400"/>
                  </a:lnTo>
                  <a:cubicBezTo>
                    <a:pt x="8644" y="3991"/>
                    <a:pt x="8384" y="2304"/>
                    <a:pt x="7305" y="1168"/>
                  </a:cubicBezTo>
                  <a:cubicBezTo>
                    <a:pt x="6600" y="422"/>
                    <a:pt x="5618" y="1"/>
                    <a:pt x="459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72"/>
            <p:cNvSpPr/>
            <p:nvPr/>
          </p:nvSpPr>
          <p:spPr>
            <a:xfrm>
              <a:off x="4806217" y="3925462"/>
              <a:ext cx="126793" cy="93694"/>
            </a:xfrm>
            <a:custGeom>
              <a:avLst/>
              <a:gdLst/>
              <a:ahLst/>
              <a:cxnLst/>
              <a:rect l="l" t="t" r="r" b="b"/>
              <a:pathLst>
                <a:path w="7309" h="5401" extrusionOk="0">
                  <a:moveTo>
                    <a:pt x="4593" y="1"/>
                  </a:moveTo>
                  <a:cubicBezTo>
                    <a:pt x="4591" y="1"/>
                    <a:pt x="4590" y="1"/>
                    <a:pt x="4588" y="1"/>
                  </a:cubicBezTo>
                  <a:cubicBezTo>
                    <a:pt x="1815" y="1"/>
                    <a:pt x="1" y="2915"/>
                    <a:pt x="1219" y="5400"/>
                  </a:cubicBezTo>
                  <a:lnTo>
                    <a:pt x="1754" y="5400"/>
                  </a:lnTo>
                  <a:cubicBezTo>
                    <a:pt x="1505" y="4944"/>
                    <a:pt x="1374" y="4434"/>
                    <a:pt x="1372" y="3914"/>
                  </a:cubicBezTo>
                  <a:cubicBezTo>
                    <a:pt x="1372" y="2049"/>
                    <a:pt x="2444" y="536"/>
                    <a:pt x="5123" y="536"/>
                  </a:cubicBezTo>
                  <a:cubicBezTo>
                    <a:pt x="5939" y="536"/>
                    <a:pt x="6693" y="770"/>
                    <a:pt x="7307" y="1168"/>
                  </a:cubicBezTo>
                  <a:lnTo>
                    <a:pt x="7309" y="1168"/>
                  </a:lnTo>
                  <a:cubicBezTo>
                    <a:pt x="6602" y="422"/>
                    <a:pt x="5620" y="1"/>
                    <a:pt x="4593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72"/>
            <p:cNvSpPr/>
            <p:nvPr/>
          </p:nvSpPr>
          <p:spPr>
            <a:xfrm>
              <a:off x="4761860" y="4019138"/>
              <a:ext cx="251712" cy="41964"/>
            </a:xfrm>
            <a:custGeom>
              <a:avLst/>
              <a:gdLst/>
              <a:ahLst/>
              <a:cxnLst/>
              <a:rect l="l" t="t" r="r" b="b"/>
              <a:pathLst>
                <a:path w="14510" h="2419" extrusionOk="0">
                  <a:moveTo>
                    <a:pt x="2143" y="0"/>
                  </a:moveTo>
                  <a:cubicBezTo>
                    <a:pt x="959" y="0"/>
                    <a:pt x="1" y="960"/>
                    <a:pt x="1" y="2144"/>
                  </a:cubicBezTo>
                  <a:lnTo>
                    <a:pt x="1" y="2418"/>
                  </a:lnTo>
                  <a:lnTo>
                    <a:pt x="14510" y="2418"/>
                  </a:lnTo>
                  <a:lnTo>
                    <a:pt x="14510" y="2144"/>
                  </a:lnTo>
                  <a:lnTo>
                    <a:pt x="14508" y="2144"/>
                  </a:lnTo>
                  <a:cubicBezTo>
                    <a:pt x="14508" y="960"/>
                    <a:pt x="13549" y="0"/>
                    <a:pt x="12366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72"/>
            <p:cNvSpPr/>
            <p:nvPr/>
          </p:nvSpPr>
          <p:spPr>
            <a:xfrm>
              <a:off x="4740869" y="4061085"/>
              <a:ext cx="293676" cy="115361"/>
            </a:xfrm>
            <a:custGeom>
              <a:avLst/>
              <a:gdLst/>
              <a:ahLst/>
              <a:cxnLst/>
              <a:rect l="l" t="t" r="r" b="b"/>
              <a:pathLst>
                <a:path w="16929" h="6650" extrusionOk="0">
                  <a:moveTo>
                    <a:pt x="0" y="0"/>
                  </a:moveTo>
                  <a:lnTo>
                    <a:pt x="0" y="5578"/>
                  </a:lnTo>
                  <a:cubicBezTo>
                    <a:pt x="0" y="6169"/>
                    <a:pt x="480" y="6649"/>
                    <a:pt x="1072" y="6649"/>
                  </a:cubicBezTo>
                  <a:lnTo>
                    <a:pt x="15857" y="6649"/>
                  </a:lnTo>
                  <a:cubicBezTo>
                    <a:pt x="16449" y="6649"/>
                    <a:pt x="16929" y="6169"/>
                    <a:pt x="16929" y="5578"/>
                  </a:cubicBezTo>
                  <a:lnTo>
                    <a:pt x="16929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72"/>
            <p:cNvSpPr/>
            <p:nvPr/>
          </p:nvSpPr>
          <p:spPr>
            <a:xfrm>
              <a:off x="4625526" y="3767444"/>
              <a:ext cx="115378" cy="293658"/>
            </a:xfrm>
            <a:custGeom>
              <a:avLst/>
              <a:gdLst/>
              <a:ahLst/>
              <a:cxnLst/>
              <a:rect l="l" t="t" r="r" b="b"/>
              <a:pathLst>
                <a:path w="6651" h="16928" extrusionOk="0">
                  <a:moveTo>
                    <a:pt x="5892" y="1"/>
                  </a:moveTo>
                  <a:cubicBezTo>
                    <a:pt x="2637" y="1"/>
                    <a:pt x="0" y="2638"/>
                    <a:pt x="0" y="5892"/>
                  </a:cubicBezTo>
                  <a:lnTo>
                    <a:pt x="0" y="11036"/>
                  </a:lnTo>
                  <a:cubicBezTo>
                    <a:pt x="0" y="14290"/>
                    <a:pt x="2637" y="16927"/>
                    <a:pt x="5892" y="16927"/>
                  </a:cubicBezTo>
                  <a:lnTo>
                    <a:pt x="6651" y="16927"/>
                  </a:lnTo>
                  <a:lnTo>
                    <a:pt x="6651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72"/>
            <p:cNvSpPr/>
            <p:nvPr/>
          </p:nvSpPr>
          <p:spPr>
            <a:xfrm>
              <a:off x="4740887" y="4061085"/>
              <a:ext cx="54488" cy="115378"/>
            </a:xfrm>
            <a:custGeom>
              <a:avLst/>
              <a:gdLst/>
              <a:ahLst/>
              <a:cxnLst/>
              <a:rect l="l" t="t" r="r" b="b"/>
              <a:pathLst>
                <a:path w="3141" h="6651" extrusionOk="0">
                  <a:moveTo>
                    <a:pt x="1" y="0"/>
                  </a:moveTo>
                  <a:lnTo>
                    <a:pt x="1" y="5579"/>
                  </a:lnTo>
                  <a:cubicBezTo>
                    <a:pt x="1" y="6169"/>
                    <a:pt x="479" y="6649"/>
                    <a:pt x="1071" y="6651"/>
                  </a:cubicBezTo>
                  <a:lnTo>
                    <a:pt x="3140" y="6651"/>
                  </a:lnTo>
                  <a:cubicBezTo>
                    <a:pt x="2549" y="6649"/>
                    <a:pt x="2069" y="6169"/>
                    <a:pt x="2069" y="5579"/>
                  </a:cubicBezTo>
                  <a:lnTo>
                    <a:pt x="2069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72"/>
            <p:cNvSpPr/>
            <p:nvPr/>
          </p:nvSpPr>
          <p:spPr>
            <a:xfrm>
              <a:off x="4625526" y="3928446"/>
              <a:ext cx="115361" cy="132656"/>
            </a:xfrm>
            <a:custGeom>
              <a:avLst/>
              <a:gdLst/>
              <a:ahLst/>
              <a:cxnLst/>
              <a:rect l="l" t="t" r="r" b="b"/>
              <a:pathLst>
                <a:path w="6650" h="7647" extrusionOk="0">
                  <a:moveTo>
                    <a:pt x="0" y="0"/>
                  </a:moveTo>
                  <a:lnTo>
                    <a:pt x="0" y="1755"/>
                  </a:lnTo>
                  <a:cubicBezTo>
                    <a:pt x="0" y="5009"/>
                    <a:pt x="2637" y="7646"/>
                    <a:pt x="5892" y="7646"/>
                  </a:cubicBezTo>
                  <a:lnTo>
                    <a:pt x="6649" y="7646"/>
                  </a:lnTo>
                  <a:lnTo>
                    <a:pt x="6649" y="5892"/>
                  </a:lnTo>
                  <a:lnTo>
                    <a:pt x="5892" y="5892"/>
                  </a:lnTo>
                  <a:cubicBezTo>
                    <a:pt x="2637" y="5892"/>
                    <a:pt x="0" y="3253"/>
                    <a:pt x="0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72"/>
            <p:cNvSpPr/>
            <p:nvPr/>
          </p:nvSpPr>
          <p:spPr>
            <a:xfrm>
              <a:off x="4874723" y="4061085"/>
              <a:ext cx="159823" cy="112689"/>
            </a:xfrm>
            <a:custGeom>
              <a:avLst/>
              <a:gdLst/>
              <a:ahLst/>
              <a:cxnLst/>
              <a:rect l="l" t="t" r="r" b="b"/>
              <a:pathLst>
                <a:path w="9213" h="6496" extrusionOk="0">
                  <a:moveTo>
                    <a:pt x="1" y="0"/>
                  </a:moveTo>
                  <a:cubicBezTo>
                    <a:pt x="1183" y="3707"/>
                    <a:pt x="4616" y="6408"/>
                    <a:pt x="8694" y="6496"/>
                  </a:cubicBezTo>
                  <a:cubicBezTo>
                    <a:pt x="9016" y="6302"/>
                    <a:pt x="9213" y="5955"/>
                    <a:pt x="9213" y="5579"/>
                  </a:cubicBezTo>
                  <a:lnTo>
                    <a:pt x="9213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72"/>
            <p:cNvSpPr/>
            <p:nvPr/>
          </p:nvSpPr>
          <p:spPr>
            <a:xfrm>
              <a:off x="4671688" y="3767409"/>
              <a:ext cx="69199" cy="129881"/>
            </a:xfrm>
            <a:custGeom>
              <a:avLst/>
              <a:gdLst/>
              <a:ahLst/>
              <a:cxnLst/>
              <a:rect l="l" t="t" r="r" b="b"/>
              <a:pathLst>
                <a:path w="3989" h="7487" extrusionOk="0">
                  <a:moveTo>
                    <a:pt x="3505" y="0"/>
                  </a:moveTo>
                  <a:cubicBezTo>
                    <a:pt x="2602" y="0"/>
                    <a:pt x="1363" y="72"/>
                    <a:pt x="0" y="967"/>
                  </a:cubicBezTo>
                  <a:cubicBezTo>
                    <a:pt x="336" y="3564"/>
                    <a:pt x="1757" y="5961"/>
                    <a:pt x="3988" y="7487"/>
                  </a:cubicBezTo>
                  <a:lnTo>
                    <a:pt x="3988" y="3"/>
                  </a:lnTo>
                  <a:cubicBezTo>
                    <a:pt x="3841" y="3"/>
                    <a:pt x="3679" y="0"/>
                    <a:pt x="3505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72"/>
            <p:cNvSpPr/>
            <p:nvPr/>
          </p:nvSpPr>
          <p:spPr>
            <a:xfrm>
              <a:off x="4761860" y="4019138"/>
              <a:ext cx="75930" cy="41964"/>
            </a:xfrm>
            <a:custGeom>
              <a:avLst/>
              <a:gdLst/>
              <a:ahLst/>
              <a:cxnLst/>
              <a:rect l="l" t="t" r="r" b="b"/>
              <a:pathLst>
                <a:path w="4377" h="2419" extrusionOk="0">
                  <a:moveTo>
                    <a:pt x="2143" y="0"/>
                  </a:moveTo>
                  <a:cubicBezTo>
                    <a:pt x="959" y="0"/>
                    <a:pt x="1" y="960"/>
                    <a:pt x="1" y="2144"/>
                  </a:cubicBezTo>
                  <a:lnTo>
                    <a:pt x="1" y="2418"/>
                  </a:lnTo>
                  <a:lnTo>
                    <a:pt x="2234" y="2418"/>
                  </a:lnTo>
                  <a:lnTo>
                    <a:pt x="2234" y="2144"/>
                  </a:lnTo>
                  <a:cubicBezTo>
                    <a:pt x="2234" y="960"/>
                    <a:pt x="3193" y="0"/>
                    <a:pt x="4376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" name="Google Shape;1228;p72"/>
          <p:cNvGrpSpPr/>
          <p:nvPr/>
        </p:nvGrpSpPr>
        <p:grpSpPr>
          <a:xfrm>
            <a:off x="1459919" y="3251985"/>
            <a:ext cx="410008" cy="408967"/>
            <a:chOff x="1609316" y="3740000"/>
            <a:chExt cx="410008" cy="408967"/>
          </a:xfrm>
        </p:grpSpPr>
        <p:sp>
          <p:nvSpPr>
            <p:cNvPr id="1229" name="Google Shape;1229;p72"/>
            <p:cNvSpPr/>
            <p:nvPr/>
          </p:nvSpPr>
          <p:spPr>
            <a:xfrm>
              <a:off x="1609316" y="3954866"/>
              <a:ext cx="195125" cy="194101"/>
            </a:xfrm>
            <a:custGeom>
              <a:avLst/>
              <a:gdLst/>
              <a:ahLst/>
              <a:cxnLst/>
              <a:rect l="l" t="t" r="r" b="b"/>
              <a:pathLst>
                <a:path w="11248" h="11189" extrusionOk="0">
                  <a:moveTo>
                    <a:pt x="10400" y="1"/>
                  </a:moveTo>
                  <a:lnTo>
                    <a:pt x="230" y="10172"/>
                  </a:lnTo>
                  <a:cubicBezTo>
                    <a:pt x="0" y="10407"/>
                    <a:pt x="3" y="10782"/>
                    <a:pt x="234" y="11013"/>
                  </a:cubicBezTo>
                  <a:cubicBezTo>
                    <a:pt x="352" y="11130"/>
                    <a:pt x="505" y="11188"/>
                    <a:pt x="659" y="11188"/>
                  </a:cubicBezTo>
                  <a:cubicBezTo>
                    <a:pt x="809" y="11188"/>
                    <a:pt x="960" y="11132"/>
                    <a:pt x="1077" y="11019"/>
                  </a:cubicBezTo>
                  <a:lnTo>
                    <a:pt x="8088" y="4006"/>
                  </a:lnTo>
                  <a:lnTo>
                    <a:pt x="8936" y="3158"/>
                  </a:lnTo>
                  <a:lnTo>
                    <a:pt x="11247" y="847"/>
                  </a:lnTo>
                  <a:cubicBezTo>
                    <a:pt x="10943" y="588"/>
                    <a:pt x="10660" y="305"/>
                    <a:pt x="1040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72"/>
            <p:cNvSpPr/>
            <p:nvPr/>
          </p:nvSpPr>
          <p:spPr>
            <a:xfrm>
              <a:off x="1758643" y="3740000"/>
              <a:ext cx="260681" cy="260681"/>
            </a:xfrm>
            <a:custGeom>
              <a:avLst/>
              <a:gdLst/>
              <a:ahLst/>
              <a:cxnLst/>
              <a:rect l="l" t="t" r="r" b="b"/>
              <a:pathLst>
                <a:path w="15027" h="15027" extrusionOk="0">
                  <a:moveTo>
                    <a:pt x="7513" y="1"/>
                  </a:moveTo>
                  <a:cubicBezTo>
                    <a:pt x="3364" y="1"/>
                    <a:pt x="0" y="3364"/>
                    <a:pt x="0" y="7513"/>
                  </a:cubicBezTo>
                  <a:cubicBezTo>
                    <a:pt x="0" y="11662"/>
                    <a:pt x="3364" y="15027"/>
                    <a:pt x="7513" y="15027"/>
                  </a:cubicBezTo>
                  <a:cubicBezTo>
                    <a:pt x="11662" y="15027"/>
                    <a:pt x="15026" y="11662"/>
                    <a:pt x="15026" y="7513"/>
                  </a:cubicBezTo>
                  <a:cubicBezTo>
                    <a:pt x="15026" y="3364"/>
                    <a:pt x="11662" y="1"/>
                    <a:pt x="7513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72"/>
            <p:cNvSpPr/>
            <p:nvPr/>
          </p:nvSpPr>
          <p:spPr>
            <a:xfrm>
              <a:off x="1745893" y="3740000"/>
              <a:ext cx="214831" cy="260681"/>
            </a:xfrm>
            <a:custGeom>
              <a:avLst/>
              <a:gdLst/>
              <a:ahLst/>
              <a:cxnLst/>
              <a:rect l="l" t="t" r="r" b="b"/>
              <a:pathLst>
                <a:path w="12384" h="15027" extrusionOk="0">
                  <a:moveTo>
                    <a:pt x="8236" y="0"/>
                  </a:moveTo>
                  <a:cubicBezTo>
                    <a:pt x="6252" y="0"/>
                    <a:pt x="4342" y="789"/>
                    <a:pt x="2934" y="2200"/>
                  </a:cubicBezTo>
                  <a:cubicBezTo>
                    <a:pt x="0" y="5134"/>
                    <a:pt x="0" y="9892"/>
                    <a:pt x="2934" y="12826"/>
                  </a:cubicBezTo>
                  <a:cubicBezTo>
                    <a:pt x="4402" y="14293"/>
                    <a:pt x="6325" y="15027"/>
                    <a:pt x="8248" y="15027"/>
                  </a:cubicBezTo>
                  <a:cubicBezTo>
                    <a:pt x="9691" y="15027"/>
                    <a:pt x="11133" y="14614"/>
                    <a:pt x="12383" y="13788"/>
                  </a:cubicBezTo>
                  <a:lnTo>
                    <a:pt x="12383" y="13788"/>
                  </a:lnTo>
                  <a:cubicBezTo>
                    <a:pt x="11894" y="13888"/>
                    <a:pt x="11409" y="13935"/>
                    <a:pt x="10933" y="13935"/>
                  </a:cubicBezTo>
                  <a:cubicBezTo>
                    <a:pt x="7064" y="13935"/>
                    <a:pt x="3775" y="10792"/>
                    <a:pt x="3775" y="6765"/>
                  </a:cubicBezTo>
                  <a:cubicBezTo>
                    <a:pt x="3775" y="3644"/>
                    <a:pt x="5768" y="992"/>
                    <a:pt x="8550" y="7"/>
                  </a:cubicBezTo>
                  <a:cubicBezTo>
                    <a:pt x="8445" y="2"/>
                    <a:pt x="8341" y="0"/>
                    <a:pt x="8236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72"/>
            <p:cNvSpPr/>
            <p:nvPr/>
          </p:nvSpPr>
          <p:spPr>
            <a:xfrm>
              <a:off x="1779460" y="3774036"/>
              <a:ext cx="217173" cy="192644"/>
            </a:xfrm>
            <a:custGeom>
              <a:avLst/>
              <a:gdLst/>
              <a:ahLst/>
              <a:cxnLst/>
              <a:rect l="l" t="t" r="r" b="b"/>
              <a:pathLst>
                <a:path w="12519" h="11105" extrusionOk="0">
                  <a:moveTo>
                    <a:pt x="6306" y="1"/>
                  </a:moveTo>
                  <a:cubicBezTo>
                    <a:pt x="5218" y="1"/>
                    <a:pt x="4119" y="320"/>
                    <a:pt x="3157" y="985"/>
                  </a:cubicBezTo>
                  <a:cubicBezTo>
                    <a:pt x="634" y="2726"/>
                    <a:pt x="0" y="6185"/>
                    <a:pt x="1742" y="8707"/>
                  </a:cubicBezTo>
                  <a:cubicBezTo>
                    <a:pt x="2820" y="10267"/>
                    <a:pt x="4552" y="11105"/>
                    <a:pt x="6314" y="11105"/>
                  </a:cubicBezTo>
                  <a:cubicBezTo>
                    <a:pt x="7179" y="11105"/>
                    <a:pt x="8051" y="10903"/>
                    <a:pt x="8856" y="10486"/>
                  </a:cubicBezTo>
                  <a:lnTo>
                    <a:pt x="9891" y="9796"/>
                  </a:lnTo>
                  <a:cubicBezTo>
                    <a:pt x="12055" y="7974"/>
                    <a:pt x="12519" y="4773"/>
                    <a:pt x="10879" y="2398"/>
                  </a:cubicBezTo>
                  <a:cubicBezTo>
                    <a:pt x="9801" y="838"/>
                    <a:pt x="8068" y="1"/>
                    <a:pt x="630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72"/>
            <p:cNvSpPr/>
            <p:nvPr/>
          </p:nvSpPr>
          <p:spPr>
            <a:xfrm>
              <a:off x="1763397" y="3796275"/>
              <a:ext cx="111093" cy="169294"/>
            </a:xfrm>
            <a:custGeom>
              <a:avLst/>
              <a:gdLst/>
              <a:ahLst/>
              <a:cxnLst/>
              <a:rect l="l" t="t" r="r" b="b"/>
              <a:pathLst>
                <a:path w="6404" h="9759" extrusionOk="0">
                  <a:moveTo>
                    <a:pt x="3689" y="1"/>
                  </a:moveTo>
                  <a:lnTo>
                    <a:pt x="3689" y="1"/>
                  </a:lnTo>
                  <a:cubicBezTo>
                    <a:pt x="1" y="3059"/>
                    <a:pt x="1693" y="9043"/>
                    <a:pt x="6404" y="9758"/>
                  </a:cubicBezTo>
                  <a:cubicBezTo>
                    <a:pt x="2917" y="7782"/>
                    <a:pt x="1773" y="3393"/>
                    <a:pt x="368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72"/>
            <p:cNvSpPr/>
            <p:nvPr/>
          </p:nvSpPr>
          <p:spPr>
            <a:xfrm>
              <a:off x="1824737" y="3806111"/>
              <a:ext cx="128458" cy="128441"/>
            </a:xfrm>
            <a:custGeom>
              <a:avLst/>
              <a:gdLst/>
              <a:ahLst/>
              <a:cxnLst/>
              <a:rect l="l" t="t" r="r" b="b"/>
              <a:pathLst>
                <a:path w="7405" h="7404" extrusionOk="0">
                  <a:moveTo>
                    <a:pt x="3703" y="0"/>
                  </a:moveTo>
                  <a:cubicBezTo>
                    <a:pt x="1659" y="0"/>
                    <a:pt x="1" y="1658"/>
                    <a:pt x="1" y="3702"/>
                  </a:cubicBezTo>
                  <a:cubicBezTo>
                    <a:pt x="1" y="5748"/>
                    <a:pt x="1659" y="7404"/>
                    <a:pt x="3703" y="7404"/>
                  </a:cubicBezTo>
                  <a:cubicBezTo>
                    <a:pt x="5746" y="7404"/>
                    <a:pt x="7404" y="5748"/>
                    <a:pt x="7404" y="3702"/>
                  </a:cubicBezTo>
                  <a:cubicBezTo>
                    <a:pt x="7404" y="1657"/>
                    <a:pt x="5746" y="0"/>
                    <a:pt x="3703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72"/>
            <p:cNvSpPr/>
            <p:nvPr/>
          </p:nvSpPr>
          <p:spPr>
            <a:xfrm>
              <a:off x="1855928" y="3839731"/>
              <a:ext cx="63665" cy="61254"/>
            </a:xfrm>
            <a:custGeom>
              <a:avLst/>
              <a:gdLst/>
              <a:ahLst/>
              <a:cxnLst/>
              <a:rect l="l" t="t" r="r" b="b"/>
              <a:pathLst>
                <a:path w="3670" h="3531" extrusionOk="0">
                  <a:moveTo>
                    <a:pt x="1905" y="1"/>
                  </a:moveTo>
                  <a:cubicBezTo>
                    <a:pt x="1190" y="1"/>
                    <a:pt x="546" y="430"/>
                    <a:pt x="274" y="1090"/>
                  </a:cubicBezTo>
                  <a:cubicBezTo>
                    <a:pt x="1" y="1749"/>
                    <a:pt x="151" y="2508"/>
                    <a:pt x="657" y="3013"/>
                  </a:cubicBezTo>
                  <a:cubicBezTo>
                    <a:pt x="993" y="3351"/>
                    <a:pt x="1445" y="3530"/>
                    <a:pt x="1903" y="3530"/>
                  </a:cubicBezTo>
                  <a:cubicBezTo>
                    <a:pt x="2131" y="3530"/>
                    <a:pt x="2361" y="3486"/>
                    <a:pt x="2580" y="3395"/>
                  </a:cubicBezTo>
                  <a:cubicBezTo>
                    <a:pt x="3240" y="3122"/>
                    <a:pt x="3669" y="2479"/>
                    <a:pt x="3670" y="1765"/>
                  </a:cubicBezTo>
                  <a:lnTo>
                    <a:pt x="3670" y="1765"/>
                  </a:lnTo>
                  <a:cubicBezTo>
                    <a:pt x="3670" y="1765"/>
                    <a:pt x="3670" y="1765"/>
                    <a:pt x="3670" y="1766"/>
                  </a:cubicBezTo>
                  <a:lnTo>
                    <a:pt x="3670" y="1764"/>
                  </a:lnTo>
                  <a:cubicBezTo>
                    <a:pt x="3670" y="1764"/>
                    <a:pt x="3670" y="1765"/>
                    <a:pt x="3670" y="1765"/>
                  </a:cubicBezTo>
                  <a:lnTo>
                    <a:pt x="3670" y="1765"/>
                  </a:lnTo>
                  <a:cubicBezTo>
                    <a:pt x="3669" y="790"/>
                    <a:pt x="2879" y="1"/>
                    <a:pt x="1905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6" name="Google Shape;1236;p72"/>
          <p:cNvGrpSpPr/>
          <p:nvPr/>
        </p:nvGrpSpPr>
        <p:grpSpPr>
          <a:xfrm>
            <a:off x="2149500" y="3285873"/>
            <a:ext cx="410841" cy="341191"/>
            <a:chOff x="2131615" y="3794679"/>
            <a:chExt cx="410841" cy="341191"/>
          </a:xfrm>
        </p:grpSpPr>
        <p:sp>
          <p:nvSpPr>
            <p:cNvPr id="1237" name="Google Shape;1237;p72"/>
            <p:cNvSpPr/>
            <p:nvPr/>
          </p:nvSpPr>
          <p:spPr>
            <a:xfrm>
              <a:off x="2156092" y="3837371"/>
              <a:ext cx="363708" cy="263509"/>
            </a:xfrm>
            <a:custGeom>
              <a:avLst/>
              <a:gdLst/>
              <a:ahLst/>
              <a:cxnLst/>
              <a:rect l="l" t="t" r="r" b="b"/>
              <a:pathLst>
                <a:path w="20966" h="15190" extrusionOk="0">
                  <a:moveTo>
                    <a:pt x="0" y="1"/>
                  </a:moveTo>
                  <a:lnTo>
                    <a:pt x="0" y="15189"/>
                  </a:lnTo>
                  <a:lnTo>
                    <a:pt x="20966" y="15189"/>
                  </a:lnTo>
                  <a:lnTo>
                    <a:pt x="20966" y="1"/>
                  </a:lnTo>
                  <a:lnTo>
                    <a:pt x="17471" y="6134"/>
                  </a:lnTo>
                  <a:cubicBezTo>
                    <a:pt x="14671" y="1220"/>
                    <a:pt x="17188" y="5638"/>
                    <a:pt x="13977" y="1"/>
                  </a:cubicBezTo>
                  <a:lnTo>
                    <a:pt x="10484" y="6134"/>
                  </a:lnTo>
                  <a:lnTo>
                    <a:pt x="6989" y="1"/>
                  </a:lnTo>
                  <a:lnTo>
                    <a:pt x="3495" y="61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72"/>
            <p:cNvSpPr/>
            <p:nvPr/>
          </p:nvSpPr>
          <p:spPr>
            <a:xfrm>
              <a:off x="2156092" y="3837371"/>
              <a:ext cx="167750" cy="263509"/>
            </a:xfrm>
            <a:custGeom>
              <a:avLst/>
              <a:gdLst/>
              <a:ahLst/>
              <a:cxnLst/>
              <a:rect l="l" t="t" r="r" b="b"/>
              <a:pathLst>
                <a:path w="9670" h="15190" extrusionOk="0">
                  <a:moveTo>
                    <a:pt x="0" y="1"/>
                  </a:moveTo>
                  <a:lnTo>
                    <a:pt x="0" y="15189"/>
                  </a:lnTo>
                  <a:lnTo>
                    <a:pt x="9670" y="15189"/>
                  </a:lnTo>
                  <a:cubicBezTo>
                    <a:pt x="6204" y="12472"/>
                    <a:pt x="4350" y="8124"/>
                    <a:pt x="4926" y="3624"/>
                  </a:cubicBezTo>
                  <a:lnTo>
                    <a:pt x="4924" y="3624"/>
                  </a:lnTo>
                  <a:lnTo>
                    <a:pt x="3495" y="61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72"/>
            <p:cNvSpPr/>
            <p:nvPr/>
          </p:nvSpPr>
          <p:spPr>
            <a:xfrm>
              <a:off x="2255753" y="3966072"/>
              <a:ext cx="43109" cy="49874"/>
            </a:xfrm>
            <a:custGeom>
              <a:avLst/>
              <a:gdLst/>
              <a:ahLst/>
              <a:cxnLst/>
              <a:rect l="l" t="t" r="r" b="b"/>
              <a:pathLst>
                <a:path w="2485" h="2875" extrusionOk="0">
                  <a:moveTo>
                    <a:pt x="1243" y="0"/>
                  </a:moveTo>
                  <a:lnTo>
                    <a:pt x="242" y="1000"/>
                  </a:lnTo>
                  <a:cubicBezTo>
                    <a:pt x="1" y="1242"/>
                    <a:pt x="1" y="1633"/>
                    <a:pt x="242" y="1873"/>
                  </a:cubicBezTo>
                  <a:lnTo>
                    <a:pt x="1243" y="2874"/>
                  </a:lnTo>
                  <a:lnTo>
                    <a:pt x="2243" y="1873"/>
                  </a:lnTo>
                  <a:cubicBezTo>
                    <a:pt x="2485" y="1633"/>
                    <a:pt x="2485" y="1242"/>
                    <a:pt x="2243" y="100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72"/>
            <p:cNvSpPr/>
            <p:nvPr/>
          </p:nvSpPr>
          <p:spPr>
            <a:xfrm>
              <a:off x="2376995" y="3966072"/>
              <a:ext cx="43109" cy="49874"/>
            </a:xfrm>
            <a:custGeom>
              <a:avLst/>
              <a:gdLst/>
              <a:ahLst/>
              <a:cxnLst/>
              <a:rect l="l" t="t" r="r" b="b"/>
              <a:pathLst>
                <a:path w="2485" h="2875" extrusionOk="0">
                  <a:moveTo>
                    <a:pt x="1243" y="0"/>
                  </a:moveTo>
                  <a:lnTo>
                    <a:pt x="242" y="1000"/>
                  </a:lnTo>
                  <a:cubicBezTo>
                    <a:pt x="1" y="1242"/>
                    <a:pt x="1" y="1633"/>
                    <a:pt x="242" y="1873"/>
                  </a:cubicBezTo>
                  <a:lnTo>
                    <a:pt x="1243" y="2874"/>
                  </a:lnTo>
                  <a:lnTo>
                    <a:pt x="2243" y="1873"/>
                  </a:lnTo>
                  <a:cubicBezTo>
                    <a:pt x="2485" y="1633"/>
                    <a:pt x="2485" y="1242"/>
                    <a:pt x="2243" y="100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72"/>
            <p:cNvSpPr/>
            <p:nvPr/>
          </p:nvSpPr>
          <p:spPr>
            <a:xfrm>
              <a:off x="2498219" y="3966072"/>
              <a:ext cx="21563" cy="49874"/>
            </a:xfrm>
            <a:custGeom>
              <a:avLst/>
              <a:gdLst/>
              <a:ahLst/>
              <a:cxnLst/>
              <a:rect l="l" t="t" r="r" b="b"/>
              <a:pathLst>
                <a:path w="1243" h="2875" extrusionOk="0">
                  <a:moveTo>
                    <a:pt x="1242" y="0"/>
                  </a:moveTo>
                  <a:lnTo>
                    <a:pt x="242" y="1000"/>
                  </a:lnTo>
                  <a:cubicBezTo>
                    <a:pt x="0" y="1242"/>
                    <a:pt x="0" y="1633"/>
                    <a:pt x="242" y="1873"/>
                  </a:cubicBezTo>
                  <a:lnTo>
                    <a:pt x="1242" y="2874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72"/>
            <p:cNvSpPr/>
            <p:nvPr/>
          </p:nvSpPr>
          <p:spPr>
            <a:xfrm>
              <a:off x="2156092" y="3966072"/>
              <a:ext cx="21528" cy="49874"/>
            </a:xfrm>
            <a:custGeom>
              <a:avLst/>
              <a:gdLst/>
              <a:ahLst/>
              <a:cxnLst/>
              <a:rect l="l" t="t" r="r" b="b"/>
              <a:pathLst>
                <a:path w="1241" h="2875" extrusionOk="0">
                  <a:moveTo>
                    <a:pt x="0" y="0"/>
                  </a:moveTo>
                  <a:lnTo>
                    <a:pt x="0" y="2874"/>
                  </a:lnTo>
                  <a:lnTo>
                    <a:pt x="1001" y="1873"/>
                  </a:lnTo>
                  <a:cubicBezTo>
                    <a:pt x="1241" y="1633"/>
                    <a:pt x="1241" y="1242"/>
                    <a:pt x="1001" y="10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72"/>
            <p:cNvSpPr/>
            <p:nvPr/>
          </p:nvSpPr>
          <p:spPr>
            <a:xfrm>
              <a:off x="2147522" y="4098174"/>
              <a:ext cx="380812" cy="37696"/>
            </a:xfrm>
            <a:custGeom>
              <a:avLst/>
              <a:gdLst/>
              <a:ahLst/>
              <a:cxnLst/>
              <a:rect l="l" t="t" r="r" b="b"/>
              <a:pathLst>
                <a:path w="21952" h="2173" extrusionOk="0">
                  <a:moveTo>
                    <a:pt x="1073" y="0"/>
                  </a:moveTo>
                  <a:cubicBezTo>
                    <a:pt x="479" y="8"/>
                    <a:pt x="1" y="492"/>
                    <a:pt x="1" y="1086"/>
                  </a:cubicBezTo>
                  <a:cubicBezTo>
                    <a:pt x="1" y="1680"/>
                    <a:pt x="479" y="2163"/>
                    <a:pt x="1073" y="2172"/>
                  </a:cubicBezTo>
                  <a:lnTo>
                    <a:pt x="20880" y="2172"/>
                  </a:lnTo>
                  <a:cubicBezTo>
                    <a:pt x="21473" y="2163"/>
                    <a:pt x="21952" y="1680"/>
                    <a:pt x="21952" y="1086"/>
                  </a:cubicBezTo>
                  <a:cubicBezTo>
                    <a:pt x="21952" y="492"/>
                    <a:pt x="21473" y="8"/>
                    <a:pt x="2088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72"/>
            <p:cNvSpPr/>
            <p:nvPr/>
          </p:nvSpPr>
          <p:spPr>
            <a:xfrm>
              <a:off x="2142943" y="4108495"/>
              <a:ext cx="389972" cy="27374"/>
            </a:xfrm>
            <a:custGeom>
              <a:avLst/>
              <a:gdLst/>
              <a:ahLst/>
              <a:cxnLst/>
              <a:rect l="l" t="t" r="r" b="b"/>
              <a:pathLst>
                <a:path w="22480" h="1578" extrusionOk="0">
                  <a:moveTo>
                    <a:pt x="369" y="0"/>
                  </a:moveTo>
                  <a:lnTo>
                    <a:pt x="369" y="0"/>
                  </a:lnTo>
                  <a:cubicBezTo>
                    <a:pt x="1" y="722"/>
                    <a:pt x="529" y="1577"/>
                    <a:pt x="1337" y="1577"/>
                  </a:cubicBezTo>
                  <a:lnTo>
                    <a:pt x="21144" y="1577"/>
                  </a:lnTo>
                  <a:cubicBezTo>
                    <a:pt x="21950" y="1577"/>
                    <a:pt x="22480" y="725"/>
                    <a:pt x="22111" y="0"/>
                  </a:cubicBezTo>
                  <a:lnTo>
                    <a:pt x="22111" y="0"/>
                  </a:lnTo>
                  <a:cubicBezTo>
                    <a:pt x="21926" y="364"/>
                    <a:pt x="21552" y="593"/>
                    <a:pt x="21144" y="595"/>
                  </a:cubicBezTo>
                  <a:lnTo>
                    <a:pt x="1337" y="595"/>
                  </a:lnTo>
                  <a:cubicBezTo>
                    <a:pt x="928" y="593"/>
                    <a:pt x="554" y="364"/>
                    <a:pt x="369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72"/>
            <p:cNvSpPr/>
            <p:nvPr/>
          </p:nvSpPr>
          <p:spPr>
            <a:xfrm>
              <a:off x="2156092" y="4060443"/>
              <a:ext cx="363690" cy="40437"/>
            </a:xfrm>
            <a:custGeom>
              <a:avLst/>
              <a:gdLst/>
              <a:ahLst/>
              <a:cxnLst/>
              <a:rect l="l" t="t" r="r" b="b"/>
              <a:pathLst>
                <a:path w="20965" h="2331" extrusionOk="0">
                  <a:moveTo>
                    <a:pt x="0" y="0"/>
                  </a:moveTo>
                  <a:lnTo>
                    <a:pt x="0" y="2330"/>
                  </a:lnTo>
                  <a:lnTo>
                    <a:pt x="20964" y="2330"/>
                  </a:lnTo>
                  <a:lnTo>
                    <a:pt x="20964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72"/>
            <p:cNvSpPr/>
            <p:nvPr/>
          </p:nvSpPr>
          <p:spPr>
            <a:xfrm>
              <a:off x="2156092" y="4060443"/>
              <a:ext cx="167733" cy="40437"/>
            </a:xfrm>
            <a:custGeom>
              <a:avLst/>
              <a:gdLst/>
              <a:ahLst/>
              <a:cxnLst/>
              <a:rect l="l" t="t" r="r" b="b"/>
              <a:pathLst>
                <a:path w="9669" h="2331" extrusionOk="0">
                  <a:moveTo>
                    <a:pt x="0" y="0"/>
                  </a:moveTo>
                  <a:lnTo>
                    <a:pt x="0" y="2330"/>
                  </a:lnTo>
                  <a:lnTo>
                    <a:pt x="9668" y="2330"/>
                  </a:lnTo>
                  <a:cubicBezTo>
                    <a:pt x="8808" y="1655"/>
                    <a:pt x="8039" y="872"/>
                    <a:pt x="738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72"/>
            <p:cNvSpPr/>
            <p:nvPr/>
          </p:nvSpPr>
          <p:spPr>
            <a:xfrm>
              <a:off x="2495288" y="3794714"/>
              <a:ext cx="47168" cy="45364"/>
            </a:xfrm>
            <a:custGeom>
              <a:avLst/>
              <a:gdLst/>
              <a:ahLst/>
              <a:cxnLst/>
              <a:rect l="l" t="t" r="r" b="b"/>
              <a:pathLst>
                <a:path w="2719" h="2615" extrusionOk="0">
                  <a:moveTo>
                    <a:pt x="1411" y="0"/>
                  </a:moveTo>
                  <a:cubicBezTo>
                    <a:pt x="883" y="0"/>
                    <a:pt x="406" y="318"/>
                    <a:pt x="204" y="807"/>
                  </a:cubicBezTo>
                  <a:cubicBezTo>
                    <a:pt x="1" y="1296"/>
                    <a:pt x="113" y="1858"/>
                    <a:pt x="487" y="2232"/>
                  </a:cubicBezTo>
                  <a:cubicBezTo>
                    <a:pt x="737" y="2482"/>
                    <a:pt x="1071" y="2615"/>
                    <a:pt x="1411" y="2615"/>
                  </a:cubicBezTo>
                  <a:cubicBezTo>
                    <a:pt x="1580" y="2615"/>
                    <a:pt x="1750" y="2582"/>
                    <a:pt x="1912" y="2515"/>
                  </a:cubicBezTo>
                  <a:cubicBezTo>
                    <a:pt x="2401" y="2312"/>
                    <a:pt x="2719" y="1837"/>
                    <a:pt x="2719" y="1307"/>
                  </a:cubicBezTo>
                  <a:cubicBezTo>
                    <a:pt x="2719" y="586"/>
                    <a:pt x="2134" y="0"/>
                    <a:pt x="141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72"/>
            <p:cNvSpPr/>
            <p:nvPr/>
          </p:nvSpPr>
          <p:spPr>
            <a:xfrm>
              <a:off x="2374081" y="3794714"/>
              <a:ext cx="47168" cy="45364"/>
            </a:xfrm>
            <a:custGeom>
              <a:avLst/>
              <a:gdLst/>
              <a:ahLst/>
              <a:cxnLst/>
              <a:rect l="l" t="t" r="r" b="b"/>
              <a:pathLst>
                <a:path w="2719" h="2615" extrusionOk="0">
                  <a:moveTo>
                    <a:pt x="1411" y="0"/>
                  </a:moveTo>
                  <a:cubicBezTo>
                    <a:pt x="881" y="0"/>
                    <a:pt x="404" y="318"/>
                    <a:pt x="202" y="807"/>
                  </a:cubicBezTo>
                  <a:cubicBezTo>
                    <a:pt x="0" y="1296"/>
                    <a:pt x="112" y="1858"/>
                    <a:pt x="485" y="2232"/>
                  </a:cubicBezTo>
                  <a:cubicBezTo>
                    <a:pt x="735" y="2482"/>
                    <a:pt x="1069" y="2615"/>
                    <a:pt x="1409" y="2615"/>
                  </a:cubicBezTo>
                  <a:cubicBezTo>
                    <a:pt x="1578" y="2615"/>
                    <a:pt x="1748" y="2582"/>
                    <a:pt x="1910" y="2515"/>
                  </a:cubicBezTo>
                  <a:cubicBezTo>
                    <a:pt x="2399" y="2312"/>
                    <a:pt x="2718" y="1837"/>
                    <a:pt x="2718" y="1307"/>
                  </a:cubicBezTo>
                  <a:cubicBezTo>
                    <a:pt x="2718" y="586"/>
                    <a:pt x="2132" y="0"/>
                    <a:pt x="141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72"/>
            <p:cNvSpPr/>
            <p:nvPr/>
          </p:nvSpPr>
          <p:spPr>
            <a:xfrm>
              <a:off x="2252839" y="3794714"/>
              <a:ext cx="47168" cy="45364"/>
            </a:xfrm>
            <a:custGeom>
              <a:avLst/>
              <a:gdLst/>
              <a:ahLst/>
              <a:cxnLst/>
              <a:rect l="l" t="t" r="r" b="b"/>
              <a:pathLst>
                <a:path w="2719" h="2615" extrusionOk="0">
                  <a:moveTo>
                    <a:pt x="1411" y="0"/>
                  </a:moveTo>
                  <a:cubicBezTo>
                    <a:pt x="883" y="0"/>
                    <a:pt x="406" y="319"/>
                    <a:pt x="203" y="807"/>
                  </a:cubicBezTo>
                  <a:cubicBezTo>
                    <a:pt x="0" y="1296"/>
                    <a:pt x="112" y="1858"/>
                    <a:pt x="486" y="2232"/>
                  </a:cubicBezTo>
                  <a:cubicBezTo>
                    <a:pt x="737" y="2482"/>
                    <a:pt x="1071" y="2615"/>
                    <a:pt x="1411" y="2615"/>
                  </a:cubicBezTo>
                  <a:cubicBezTo>
                    <a:pt x="1580" y="2615"/>
                    <a:pt x="1750" y="2582"/>
                    <a:pt x="1912" y="2515"/>
                  </a:cubicBezTo>
                  <a:cubicBezTo>
                    <a:pt x="2401" y="2312"/>
                    <a:pt x="2718" y="1837"/>
                    <a:pt x="2718" y="1307"/>
                  </a:cubicBezTo>
                  <a:cubicBezTo>
                    <a:pt x="2718" y="586"/>
                    <a:pt x="2134" y="0"/>
                    <a:pt x="141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72"/>
            <p:cNvSpPr/>
            <p:nvPr/>
          </p:nvSpPr>
          <p:spPr>
            <a:xfrm>
              <a:off x="2131615" y="3794714"/>
              <a:ext cx="47168" cy="45364"/>
            </a:xfrm>
            <a:custGeom>
              <a:avLst/>
              <a:gdLst/>
              <a:ahLst/>
              <a:cxnLst/>
              <a:rect l="l" t="t" r="r" b="b"/>
              <a:pathLst>
                <a:path w="2719" h="2615" extrusionOk="0">
                  <a:moveTo>
                    <a:pt x="1411" y="0"/>
                  </a:moveTo>
                  <a:cubicBezTo>
                    <a:pt x="882" y="0"/>
                    <a:pt x="405" y="319"/>
                    <a:pt x="202" y="807"/>
                  </a:cubicBezTo>
                  <a:cubicBezTo>
                    <a:pt x="1" y="1296"/>
                    <a:pt x="113" y="1858"/>
                    <a:pt x="487" y="2232"/>
                  </a:cubicBezTo>
                  <a:cubicBezTo>
                    <a:pt x="736" y="2482"/>
                    <a:pt x="1071" y="2615"/>
                    <a:pt x="1411" y="2615"/>
                  </a:cubicBezTo>
                  <a:cubicBezTo>
                    <a:pt x="1579" y="2615"/>
                    <a:pt x="1749" y="2582"/>
                    <a:pt x="1911" y="2515"/>
                  </a:cubicBezTo>
                  <a:cubicBezTo>
                    <a:pt x="2400" y="2312"/>
                    <a:pt x="2719" y="1837"/>
                    <a:pt x="2719" y="1307"/>
                  </a:cubicBezTo>
                  <a:cubicBezTo>
                    <a:pt x="2719" y="586"/>
                    <a:pt x="2133" y="0"/>
                    <a:pt x="141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72"/>
            <p:cNvSpPr/>
            <p:nvPr/>
          </p:nvSpPr>
          <p:spPr>
            <a:xfrm>
              <a:off x="2497074" y="3794679"/>
              <a:ext cx="35267" cy="45433"/>
            </a:xfrm>
            <a:custGeom>
              <a:avLst/>
              <a:gdLst/>
              <a:ahLst/>
              <a:cxnLst/>
              <a:rect l="l" t="t" r="r" b="b"/>
              <a:pathLst>
                <a:path w="2033" h="2619" extrusionOk="0">
                  <a:moveTo>
                    <a:pt x="1315" y="0"/>
                  </a:moveTo>
                  <a:cubicBezTo>
                    <a:pt x="635" y="0"/>
                    <a:pt x="1" y="538"/>
                    <a:pt x="1" y="1309"/>
                  </a:cubicBezTo>
                  <a:cubicBezTo>
                    <a:pt x="1" y="2080"/>
                    <a:pt x="634" y="2618"/>
                    <a:pt x="1313" y="2618"/>
                  </a:cubicBezTo>
                  <a:cubicBezTo>
                    <a:pt x="1556" y="2618"/>
                    <a:pt x="1805" y="2549"/>
                    <a:pt x="2033" y="2398"/>
                  </a:cubicBezTo>
                  <a:cubicBezTo>
                    <a:pt x="1255" y="1880"/>
                    <a:pt x="1253" y="738"/>
                    <a:pt x="2033" y="220"/>
                  </a:cubicBezTo>
                  <a:cubicBezTo>
                    <a:pt x="1806" y="69"/>
                    <a:pt x="1557" y="0"/>
                    <a:pt x="1315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72"/>
            <p:cNvSpPr/>
            <p:nvPr/>
          </p:nvSpPr>
          <p:spPr>
            <a:xfrm>
              <a:off x="2375833" y="3794696"/>
              <a:ext cx="35267" cy="45398"/>
            </a:xfrm>
            <a:custGeom>
              <a:avLst/>
              <a:gdLst/>
              <a:ahLst/>
              <a:cxnLst/>
              <a:rect l="l" t="t" r="r" b="b"/>
              <a:pathLst>
                <a:path w="2033" h="2617" extrusionOk="0">
                  <a:moveTo>
                    <a:pt x="1310" y="0"/>
                  </a:moveTo>
                  <a:cubicBezTo>
                    <a:pt x="1098" y="0"/>
                    <a:pt x="885" y="52"/>
                    <a:pt x="691" y="156"/>
                  </a:cubicBezTo>
                  <a:cubicBezTo>
                    <a:pt x="266" y="383"/>
                    <a:pt x="1" y="827"/>
                    <a:pt x="1" y="1308"/>
                  </a:cubicBezTo>
                  <a:cubicBezTo>
                    <a:pt x="1" y="2078"/>
                    <a:pt x="634" y="2617"/>
                    <a:pt x="1314" y="2617"/>
                  </a:cubicBezTo>
                  <a:cubicBezTo>
                    <a:pt x="1557" y="2617"/>
                    <a:pt x="1805" y="2548"/>
                    <a:pt x="2033" y="2397"/>
                  </a:cubicBezTo>
                  <a:cubicBezTo>
                    <a:pt x="1255" y="1879"/>
                    <a:pt x="1255" y="737"/>
                    <a:pt x="2033" y="219"/>
                  </a:cubicBezTo>
                  <a:cubicBezTo>
                    <a:pt x="1815" y="74"/>
                    <a:pt x="1563" y="0"/>
                    <a:pt x="131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72"/>
            <p:cNvSpPr/>
            <p:nvPr/>
          </p:nvSpPr>
          <p:spPr>
            <a:xfrm>
              <a:off x="2254626" y="3794679"/>
              <a:ext cx="35267" cy="45433"/>
            </a:xfrm>
            <a:custGeom>
              <a:avLst/>
              <a:gdLst/>
              <a:ahLst/>
              <a:cxnLst/>
              <a:rect l="l" t="t" r="r" b="b"/>
              <a:pathLst>
                <a:path w="2033" h="2619" extrusionOk="0">
                  <a:moveTo>
                    <a:pt x="1314" y="0"/>
                  </a:moveTo>
                  <a:cubicBezTo>
                    <a:pt x="635" y="0"/>
                    <a:pt x="0" y="538"/>
                    <a:pt x="0" y="1309"/>
                  </a:cubicBezTo>
                  <a:cubicBezTo>
                    <a:pt x="0" y="2080"/>
                    <a:pt x="634" y="2618"/>
                    <a:pt x="1313" y="2618"/>
                  </a:cubicBezTo>
                  <a:cubicBezTo>
                    <a:pt x="1556" y="2618"/>
                    <a:pt x="1804" y="2549"/>
                    <a:pt x="2032" y="2398"/>
                  </a:cubicBezTo>
                  <a:cubicBezTo>
                    <a:pt x="1253" y="1880"/>
                    <a:pt x="1253" y="738"/>
                    <a:pt x="2032" y="220"/>
                  </a:cubicBezTo>
                  <a:cubicBezTo>
                    <a:pt x="1805" y="69"/>
                    <a:pt x="1557" y="0"/>
                    <a:pt x="1314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72"/>
            <p:cNvSpPr/>
            <p:nvPr/>
          </p:nvSpPr>
          <p:spPr>
            <a:xfrm>
              <a:off x="2133384" y="3794679"/>
              <a:ext cx="35267" cy="45433"/>
            </a:xfrm>
            <a:custGeom>
              <a:avLst/>
              <a:gdLst/>
              <a:ahLst/>
              <a:cxnLst/>
              <a:rect l="l" t="t" r="r" b="b"/>
              <a:pathLst>
                <a:path w="2033" h="2619" extrusionOk="0">
                  <a:moveTo>
                    <a:pt x="1315" y="0"/>
                  </a:moveTo>
                  <a:cubicBezTo>
                    <a:pt x="635" y="0"/>
                    <a:pt x="0" y="538"/>
                    <a:pt x="0" y="1309"/>
                  </a:cubicBezTo>
                  <a:cubicBezTo>
                    <a:pt x="0" y="2080"/>
                    <a:pt x="634" y="2618"/>
                    <a:pt x="1313" y="2618"/>
                  </a:cubicBezTo>
                  <a:cubicBezTo>
                    <a:pt x="1556" y="2618"/>
                    <a:pt x="1804" y="2549"/>
                    <a:pt x="2032" y="2398"/>
                  </a:cubicBezTo>
                  <a:cubicBezTo>
                    <a:pt x="1254" y="1880"/>
                    <a:pt x="1254" y="738"/>
                    <a:pt x="2032" y="220"/>
                  </a:cubicBezTo>
                  <a:cubicBezTo>
                    <a:pt x="1805" y="69"/>
                    <a:pt x="1557" y="0"/>
                    <a:pt x="1315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72"/>
            <p:cNvSpPr/>
            <p:nvPr/>
          </p:nvSpPr>
          <p:spPr>
            <a:xfrm>
              <a:off x="2255753" y="3966072"/>
              <a:ext cx="21563" cy="49874"/>
            </a:xfrm>
            <a:custGeom>
              <a:avLst/>
              <a:gdLst/>
              <a:ahLst/>
              <a:cxnLst/>
              <a:rect l="l" t="t" r="r" b="b"/>
              <a:pathLst>
                <a:path w="1243" h="2875" extrusionOk="0">
                  <a:moveTo>
                    <a:pt x="1243" y="0"/>
                  </a:moveTo>
                  <a:lnTo>
                    <a:pt x="242" y="1000"/>
                  </a:lnTo>
                  <a:cubicBezTo>
                    <a:pt x="1" y="1242"/>
                    <a:pt x="1" y="1633"/>
                    <a:pt x="242" y="1873"/>
                  </a:cubicBezTo>
                  <a:lnTo>
                    <a:pt x="1243" y="2874"/>
                  </a:lnTo>
                  <a:lnTo>
                    <a:pt x="1243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72"/>
            <p:cNvSpPr/>
            <p:nvPr/>
          </p:nvSpPr>
          <p:spPr>
            <a:xfrm>
              <a:off x="2376995" y="3966072"/>
              <a:ext cx="21563" cy="49874"/>
            </a:xfrm>
            <a:custGeom>
              <a:avLst/>
              <a:gdLst/>
              <a:ahLst/>
              <a:cxnLst/>
              <a:rect l="l" t="t" r="r" b="b"/>
              <a:pathLst>
                <a:path w="1243" h="2875" extrusionOk="0">
                  <a:moveTo>
                    <a:pt x="1243" y="0"/>
                  </a:moveTo>
                  <a:lnTo>
                    <a:pt x="242" y="1000"/>
                  </a:lnTo>
                  <a:cubicBezTo>
                    <a:pt x="1" y="1242"/>
                    <a:pt x="1" y="1633"/>
                    <a:pt x="242" y="1873"/>
                  </a:cubicBezTo>
                  <a:lnTo>
                    <a:pt x="1243" y="2874"/>
                  </a:lnTo>
                  <a:lnTo>
                    <a:pt x="1243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7" name="Google Shape;1257;p72"/>
          <p:cNvGrpSpPr/>
          <p:nvPr/>
        </p:nvGrpSpPr>
        <p:grpSpPr>
          <a:xfrm>
            <a:off x="1459919" y="1879943"/>
            <a:ext cx="476709" cy="477629"/>
            <a:chOff x="1736369" y="1690202"/>
            <a:chExt cx="476709" cy="477629"/>
          </a:xfrm>
        </p:grpSpPr>
        <p:sp>
          <p:nvSpPr>
            <p:cNvPr id="1258" name="Google Shape;1258;p72"/>
            <p:cNvSpPr/>
            <p:nvPr/>
          </p:nvSpPr>
          <p:spPr>
            <a:xfrm>
              <a:off x="1806228" y="1893133"/>
              <a:ext cx="196079" cy="197709"/>
            </a:xfrm>
            <a:custGeom>
              <a:avLst/>
              <a:gdLst/>
              <a:ahLst/>
              <a:cxnLst/>
              <a:rect l="l" t="t" r="r" b="b"/>
              <a:pathLst>
                <a:path w="11303" h="11397" extrusionOk="0">
                  <a:moveTo>
                    <a:pt x="8957" y="0"/>
                  </a:moveTo>
                  <a:lnTo>
                    <a:pt x="318" y="8774"/>
                  </a:lnTo>
                  <a:cubicBezTo>
                    <a:pt x="0" y="9099"/>
                    <a:pt x="0" y="9616"/>
                    <a:pt x="318" y="9941"/>
                  </a:cubicBezTo>
                  <a:lnTo>
                    <a:pt x="1514" y="11155"/>
                  </a:lnTo>
                  <a:cubicBezTo>
                    <a:pt x="1671" y="11316"/>
                    <a:pt x="1879" y="11396"/>
                    <a:pt x="2088" y="11396"/>
                  </a:cubicBezTo>
                  <a:cubicBezTo>
                    <a:pt x="2296" y="11396"/>
                    <a:pt x="2505" y="11316"/>
                    <a:pt x="2663" y="11155"/>
                  </a:cubicBezTo>
                  <a:cubicBezTo>
                    <a:pt x="2861" y="10953"/>
                    <a:pt x="10962" y="2725"/>
                    <a:pt x="11302" y="2383"/>
                  </a:cubicBezTo>
                  <a:lnTo>
                    <a:pt x="8957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72"/>
            <p:cNvSpPr/>
            <p:nvPr/>
          </p:nvSpPr>
          <p:spPr>
            <a:xfrm>
              <a:off x="1940063" y="1893133"/>
              <a:ext cx="62243" cy="63162"/>
            </a:xfrm>
            <a:custGeom>
              <a:avLst/>
              <a:gdLst/>
              <a:ahLst/>
              <a:cxnLst/>
              <a:rect l="l" t="t" r="r" b="b"/>
              <a:pathLst>
                <a:path w="3588" h="3641" extrusionOk="0">
                  <a:moveTo>
                    <a:pt x="1242" y="0"/>
                  </a:moveTo>
                  <a:lnTo>
                    <a:pt x="0" y="1261"/>
                  </a:lnTo>
                  <a:cubicBezTo>
                    <a:pt x="15" y="1276"/>
                    <a:pt x="2331" y="3629"/>
                    <a:pt x="2348" y="3641"/>
                  </a:cubicBezTo>
                  <a:lnTo>
                    <a:pt x="3587" y="2383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72"/>
            <p:cNvSpPr/>
            <p:nvPr/>
          </p:nvSpPr>
          <p:spPr>
            <a:xfrm>
              <a:off x="2006157" y="1715234"/>
              <a:ext cx="58600" cy="128823"/>
            </a:xfrm>
            <a:custGeom>
              <a:avLst/>
              <a:gdLst/>
              <a:ahLst/>
              <a:cxnLst/>
              <a:rect l="l" t="t" r="r" b="b"/>
              <a:pathLst>
                <a:path w="3378" h="7426" extrusionOk="0">
                  <a:moveTo>
                    <a:pt x="2438" y="0"/>
                  </a:moveTo>
                  <a:cubicBezTo>
                    <a:pt x="2340" y="0"/>
                    <a:pt x="2241" y="33"/>
                    <a:pt x="2160" y="100"/>
                  </a:cubicBezTo>
                  <a:cubicBezTo>
                    <a:pt x="998" y="1127"/>
                    <a:pt x="1483" y="2168"/>
                    <a:pt x="1803" y="2858"/>
                  </a:cubicBezTo>
                  <a:cubicBezTo>
                    <a:pt x="2130" y="3559"/>
                    <a:pt x="2240" y="3796"/>
                    <a:pt x="1566" y="4161"/>
                  </a:cubicBezTo>
                  <a:cubicBezTo>
                    <a:pt x="65" y="4976"/>
                    <a:pt x="1" y="6446"/>
                    <a:pt x="177" y="7110"/>
                  </a:cubicBezTo>
                  <a:lnTo>
                    <a:pt x="175" y="7108"/>
                  </a:lnTo>
                  <a:lnTo>
                    <a:pt x="175" y="7108"/>
                  </a:lnTo>
                  <a:cubicBezTo>
                    <a:pt x="230" y="7300"/>
                    <a:pt x="405" y="7426"/>
                    <a:pt x="595" y="7426"/>
                  </a:cubicBezTo>
                  <a:cubicBezTo>
                    <a:pt x="632" y="7426"/>
                    <a:pt x="670" y="7421"/>
                    <a:pt x="708" y="7411"/>
                  </a:cubicBezTo>
                  <a:cubicBezTo>
                    <a:pt x="937" y="7350"/>
                    <a:pt x="1077" y="7116"/>
                    <a:pt x="1019" y="6885"/>
                  </a:cubicBezTo>
                  <a:cubicBezTo>
                    <a:pt x="973" y="6650"/>
                    <a:pt x="971" y="6410"/>
                    <a:pt x="1016" y="6176"/>
                  </a:cubicBezTo>
                  <a:cubicBezTo>
                    <a:pt x="1116" y="5643"/>
                    <a:pt x="1441" y="5222"/>
                    <a:pt x="1982" y="4929"/>
                  </a:cubicBezTo>
                  <a:cubicBezTo>
                    <a:pt x="3378" y="4171"/>
                    <a:pt x="2907" y="3159"/>
                    <a:pt x="2595" y="2488"/>
                  </a:cubicBezTo>
                  <a:cubicBezTo>
                    <a:pt x="2246" y="1740"/>
                    <a:pt x="2094" y="1324"/>
                    <a:pt x="2738" y="754"/>
                  </a:cubicBezTo>
                  <a:cubicBezTo>
                    <a:pt x="2910" y="593"/>
                    <a:pt x="2923" y="325"/>
                    <a:pt x="2766" y="148"/>
                  </a:cubicBezTo>
                  <a:cubicBezTo>
                    <a:pt x="2680" y="50"/>
                    <a:pt x="2559" y="0"/>
                    <a:pt x="2438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72"/>
            <p:cNvSpPr/>
            <p:nvPr/>
          </p:nvSpPr>
          <p:spPr>
            <a:xfrm>
              <a:off x="2149240" y="1782525"/>
              <a:ext cx="32336" cy="32856"/>
            </a:xfrm>
            <a:custGeom>
              <a:avLst/>
              <a:gdLst/>
              <a:ahLst/>
              <a:cxnLst/>
              <a:rect l="l" t="t" r="r" b="b"/>
              <a:pathLst>
                <a:path w="1864" h="1894" extrusionOk="0">
                  <a:moveTo>
                    <a:pt x="932" y="0"/>
                  </a:moveTo>
                  <a:cubicBezTo>
                    <a:pt x="418" y="0"/>
                    <a:pt x="0" y="425"/>
                    <a:pt x="0" y="947"/>
                  </a:cubicBezTo>
                  <a:cubicBezTo>
                    <a:pt x="0" y="1470"/>
                    <a:pt x="418" y="1893"/>
                    <a:pt x="932" y="1893"/>
                  </a:cubicBezTo>
                  <a:cubicBezTo>
                    <a:pt x="1446" y="1893"/>
                    <a:pt x="1864" y="1468"/>
                    <a:pt x="1864" y="947"/>
                  </a:cubicBezTo>
                  <a:cubicBezTo>
                    <a:pt x="1864" y="425"/>
                    <a:pt x="1446" y="0"/>
                    <a:pt x="93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72"/>
            <p:cNvSpPr/>
            <p:nvPr/>
          </p:nvSpPr>
          <p:spPr>
            <a:xfrm>
              <a:off x="2184178" y="1736919"/>
              <a:ext cx="22899" cy="23263"/>
            </a:xfrm>
            <a:custGeom>
              <a:avLst/>
              <a:gdLst/>
              <a:ahLst/>
              <a:cxnLst/>
              <a:rect l="l" t="t" r="r" b="b"/>
              <a:pathLst>
                <a:path w="1320" h="1341" extrusionOk="0">
                  <a:moveTo>
                    <a:pt x="661" y="1"/>
                  </a:moveTo>
                  <a:cubicBezTo>
                    <a:pt x="295" y="1"/>
                    <a:pt x="0" y="302"/>
                    <a:pt x="0" y="672"/>
                  </a:cubicBezTo>
                  <a:cubicBezTo>
                    <a:pt x="0" y="1041"/>
                    <a:pt x="295" y="1341"/>
                    <a:pt x="661" y="1341"/>
                  </a:cubicBezTo>
                  <a:cubicBezTo>
                    <a:pt x="1024" y="1341"/>
                    <a:pt x="1320" y="1041"/>
                    <a:pt x="1320" y="672"/>
                  </a:cubicBezTo>
                  <a:cubicBezTo>
                    <a:pt x="1320" y="302"/>
                    <a:pt x="1024" y="1"/>
                    <a:pt x="661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72"/>
            <p:cNvSpPr/>
            <p:nvPr/>
          </p:nvSpPr>
          <p:spPr>
            <a:xfrm>
              <a:off x="2078219" y="1908936"/>
              <a:ext cx="22899" cy="23280"/>
            </a:xfrm>
            <a:custGeom>
              <a:avLst/>
              <a:gdLst/>
              <a:ahLst/>
              <a:cxnLst/>
              <a:rect l="l" t="t" r="r" b="b"/>
              <a:pathLst>
                <a:path w="1320" h="1342" extrusionOk="0">
                  <a:moveTo>
                    <a:pt x="661" y="0"/>
                  </a:moveTo>
                  <a:cubicBezTo>
                    <a:pt x="296" y="0"/>
                    <a:pt x="0" y="301"/>
                    <a:pt x="0" y="671"/>
                  </a:cubicBezTo>
                  <a:cubicBezTo>
                    <a:pt x="0" y="1042"/>
                    <a:pt x="296" y="1342"/>
                    <a:pt x="661" y="1342"/>
                  </a:cubicBezTo>
                  <a:lnTo>
                    <a:pt x="661" y="1340"/>
                  </a:lnTo>
                  <a:cubicBezTo>
                    <a:pt x="1025" y="1340"/>
                    <a:pt x="1320" y="1039"/>
                    <a:pt x="1320" y="670"/>
                  </a:cubicBezTo>
                  <a:cubicBezTo>
                    <a:pt x="1320" y="301"/>
                    <a:pt x="1025" y="0"/>
                    <a:pt x="66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72"/>
            <p:cNvSpPr/>
            <p:nvPr/>
          </p:nvSpPr>
          <p:spPr>
            <a:xfrm>
              <a:off x="1987075" y="1745332"/>
              <a:ext cx="22916" cy="23228"/>
            </a:xfrm>
            <a:custGeom>
              <a:avLst/>
              <a:gdLst/>
              <a:ahLst/>
              <a:cxnLst/>
              <a:rect l="l" t="t" r="r" b="b"/>
              <a:pathLst>
                <a:path w="1321" h="1339" extrusionOk="0">
                  <a:moveTo>
                    <a:pt x="661" y="0"/>
                  </a:moveTo>
                  <a:cubicBezTo>
                    <a:pt x="296" y="0"/>
                    <a:pt x="1" y="300"/>
                    <a:pt x="1" y="670"/>
                  </a:cubicBezTo>
                  <a:cubicBezTo>
                    <a:pt x="1" y="1039"/>
                    <a:pt x="296" y="1339"/>
                    <a:pt x="661" y="1339"/>
                  </a:cubicBezTo>
                  <a:cubicBezTo>
                    <a:pt x="1025" y="1339"/>
                    <a:pt x="1320" y="1039"/>
                    <a:pt x="1320" y="670"/>
                  </a:cubicBezTo>
                  <a:cubicBezTo>
                    <a:pt x="1320" y="300"/>
                    <a:pt x="1025" y="0"/>
                    <a:pt x="661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72"/>
            <p:cNvSpPr/>
            <p:nvPr/>
          </p:nvSpPr>
          <p:spPr>
            <a:xfrm>
              <a:off x="2086754" y="1711626"/>
              <a:ext cx="17712" cy="32908"/>
            </a:xfrm>
            <a:custGeom>
              <a:avLst/>
              <a:gdLst/>
              <a:ahLst/>
              <a:cxnLst/>
              <a:rect l="l" t="t" r="r" b="b"/>
              <a:pathLst>
                <a:path w="1021" h="1897" extrusionOk="0">
                  <a:moveTo>
                    <a:pt x="562" y="0"/>
                  </a:moveTo>
                  <a:cubicBezTo>
                    <a:pt x="340" y="0"/>
                    <a:pt x="151" y="168"/>
                    <a:pt x="127" y="393"/>
                  </a:cubicBezTo>
                  <a:lnTo>
                    <a:pt x="24" y="1415"/>
                  </a:lnTo>
                  <a:cubicBezTo>
                    <a:pt x="0" y="1656"/>
                    <a:pt x="175" y="1870"/>
                    <a:pt x="415" y="1894"/>
                  </a:cubicBezTo>
                  <a:cubicBezTo>
                    <a:pt x="430" y="1896"/>
                    <a:pt x="446" y="1896"/>
                    <a:pt x="461" y="1896"/>
                  </a:cubicBezTo>
                  <a:cubicBezTo>
                    <a:pt x="682" y="1896"/>
                    <a:pt x="871" y="1728"/>
                    <a:pt x="893" y="1503"/>
                  </a:cubicBezTo>
                  <a:lnTo>
                    <a:pt x="996" y="481"/>
                  </a:lnTo>
                  <a:cubicBezTo>
                    <a:pt x="1020" y="241"/>
                    <a:pt x="846" y="26"/>
                    <a:pt x="606" y="2"/>
                  </a:cubicBezTo>
                  <a:cubicBezTo>
                    <a:pt x="591" y="1"/>
                    <a:pt x="576" y="0"/>
                    <a:pt x="56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72"/>
            <p:cNvSpPr/>
            <p:nvPr/>
          </p:nvSpPr>
          <p:spPr>
            <a:xfrm>
              <a:off x="1972365" y="1798155"/>
              <a:ext cx="21251" cy="32405"/>
            </a:xfrm>
            <a:custGeom>
              <a:avLst/>
              <a:gdLst/>
              <a:ahLst/>
              <a:cxnLst/>
              <a:rect l="l" t="t" r="r" b="b"/>
              <a:pathLst>
                <a:path w="1225" h="1868" extrusionOk="0">
                  <a:moveTo>
                    <a:pt x="485" y="0"/>
                  </a:moveTo>
                  <a:cubicBezTo>
                    <a:pt x="449" y="0"/>
                    <a:pt x="412" y="5"/>
                    <a:pt x="375" y="14"/>
                  </a:cubicBezTo>
                  <a:cubicBezTo>
                    <a:pt x="141" y="74"/>
                    <a:pt x="0" y="313"/>
                    <a:pt x="62" y="547"/>
                  </a:cubicBezTo>
                  <a:lnTo>
                    <a:pt x="318" y="1539"/>
                  </a:lnTo>
                  <a:lnTo>
                    <a:pt x="318" y="1541"/>
                  </a:lnTo>
                  <a:cubicBezTo>
                    <a:pt x="370" y="1737"/>
                    <a:pt x="547" y="1868"/>
                    <a:pt x="741" y="1868"/>
                  </a:cubicBezTo>
                  <a:cubicBezTo>
                    <a:pt x="777" y="1868"/>
                    <a:pt x="814" y="1863"/>
                    <a:pt x="850" y="1854"/>
                  </a:cubicBezTo>
                  <a:cubicBezTo>
                    <a:pt x="1083" y="1793"/>
                    <a:pt x="1224" y="1556"/>
                    <a:pt x="1163" y="1322"/>
                  </a:cubicBezTo>
                  <a:lnTo>
                    <a:pt x="905" y="327"/>
                  </a:lnTo>
                  <a:cubicBezTo>
                    <a:pt x="855" y="131"/>
                    <a:pt x="678" y="0"/>
                    <a:pt x="485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72"/>
            <p:cNvSpPr/>
            <p:nvPr/>
          </p:nvSpPr>
          <p:spPr>
            <a:xfrm>
              <a:off x="1736369" y="2087373"/>
              <a:ext cx="75427" cy="80458"/>
            </a:xfrm>
            <a:custGeom>
              <a:avLst/>
              <a:gdLst/>
              <a:ahLst/>
              <a:cxnLst/>
              <a:rect l="l" t="t" r="r" b="b"/>
              <a:pathLst>
                <a:path w="4348" h="4638" extrusionOk="0">
                  <a:moveTo>
                    <a:pt x="3854" y="0"/>
                  </a:moveTo>
                  <a:cubicBezTo>
                    <a:pt x="3764" y="0"/>
                    <a:pt x="3673" y="28"/>
                    <a:pt x="3595" y="86"/>
                  </a:cubicBezTo>
                  <a:cubicBezTo>
                    <a:pt x="2959" y="557"/>
                    <a:pt x="2528" y="1256"/>
                    <a:pt x="2416" y="2003"/>
                  </a:cubicBezTo>
                  <a:cubicBezTo>
                    <a:pt x="2304" y="2742"/>
                    <a:pt x="1949" y="3260"/>
                    <a:pt x="1363" y="3543"/>
                  </a:cubicBezTo>
                  <a:cubicBezTo>
                    <a:pt x="1079" y="3679"/>
                    <a:pt x="769" y="3755"/>
                    <a:pt x="452" y="3764"/>
                  </a:cubicBezTo>
                  <a:cubicBezTo>
                    <a:pt x="450" y="3764"/>
                    <a:pt x="447" y="3764"/>
                    <a:pt x="444" y="3764"/>
                  </a:cubicBezTo>
                  <a:cubicBezTo>
                    <a:pt x="208" y="3764"/>
                    <a:pt x="13" y="3953"/>
                    <a:pt x="7" y="4190"/>
                  </a:cubicBezTo>
                  <a:cubicBezTo>
                    <a:pt x="1" y="4431"/>
                    <a:pt x="192" y="4631"/>
                    <a:pt x="433" y="4637"/>
                  </a:cubicBezTo>
                  <a:cubicBezTo>
                    <a:pt x="454" y="4638"/>
                    <a:pt x="474" y="4638"/>
                    <a:pt x="495" y="4638"/>
                  </a:cubicBezTo>
                  <a:cubicBezTo>
                    <a:pt x="1713" y="4638"/>
                    <a:pt x="3025" y="3810"/>
                    <a:pt x="3279" y="2133"/>
                  </a:cubicBezTo>
                  <a:cubicBezTo>
                    <a:pt x="3391" y="1395"/>
                    <a:pt x="3901" y="946"/>
                    <a:pt x="4114" y="786"/>
                  </a:cubicBezTo>
                  <a:cubicBezTo>
                    <a:pt x="4308" y="643"/>
                    <a:pt x="4348" y="370"/>
                    <a:pt x="4205" y="177"/>
                  </a:cubicBezTo>
                  <a:cubicBezTo>
                    <a:pt x="4119" y="61"/>
                    <a:pt x="3987" y="0"/>
                    <a:pt x="3854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72"/>
            <p:cNvSpPr/>
            <p:nvPr/>
          </p:nvSpPr>
          <p:spPr>
            <a:xfrm>
              <a:off x="2036377" y="1690202"/>
              <a:ext cx="176389" cy="165530"/>
            </a:xfrm>
            <a:custGeom>
              <a:avLst/>
              <a:gdLst/>
              <a:ahLst/>
              <a:cxnLst/>
              <a:rect l="l" t="t" r="r" b="b"/>
              <a:pathLst>
                <a:path w="10168" h="9542" extrusionOk="0">
                  <a:moveTo>
                    <a:pt x="9701" y="1"/>
                  </a:moveTo>
                  <a:cubicBezTo>
                    <a:pt x="9683" y="1"/>
                    <a:pt x="9664" y="2"/>
                    <a:pt x="9646" y="4"/>
                  </a:cubicBezTo>
                  <a:cubicBezTo>
                    <a:pt x="7153" y="365"/>
                    <a:pt x="5021" y="2011"/>
                    <a:pt x="4049" y="4736"/>
                  </a:cubicBezTo>
                  <a:cubicBezTo>
                    <a:pt x="2983" y="7724"/>
                    <a:pt x="385" y="8679"/>
                    <a:pt x="348" y="8693"/>
                  </a:cubicBezTo>
                  <a:cubicBezTo>
                    <a:pt x="121" y="8772"/>
                    <a:pt x="0" y="9021"/>
                    <a:pt x="81" y="9247"/>
                  </a:cubicBezTo>
                  <a:cubicBezTo>
                    <a:pt x="143" y="9428"/>
                    <a:pt x="313" y="9541"/>
                    <a:pt x="493" y="9541"/>
                  </a:cubicBezTo>
                  <a:cubicBezTo>
                    <a:pt x="540" y="9541"/>
                    <a:pt x="588" y="9534"/>
                    <a:pt x="635" y="9517"/>
                  </a:cubicBezTo>
                  <a:cubicBezTo>
                    <a:pt x="759" y="9474"/>
                    <a:pt x="3659" y="8430"/>
                    <a:pt x="4872" y="5030"/>
                  </a:cubicBezTo>
                  <a:cubicBezTo>
                    <a:pt x="5697" y="2716"/>
                    <a:pt x="7483" y="1200"/>
                    <a:pt x="9771" y="869"/>
                  </a:cubicBezTo>
                  <a:cubicBezTo>
                    <a:pt x="10005" y="830"/>
                    <a:pt x="10168" y="611"/>
                    <a:pt x="10133" y="376"/>
                  </a:cubicBezTo>
                  <a:cubicBezTo>
                    <a:pt x="10102" y="158"/>
                    <a:pt x="9914" y="1"/>
                    <a:pt x="970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72"/>
            <p:cNvSpPr/>
            <p:nvPr/>
          </p:nvSpPr>
          <p:spPr>
            <a:xfrm>
              <a:off x="1961574" y="1858282"/>
              <a:ext cx="78567" cy="76190"/>
            </a:xfrm>
            <a:custGeom>
              <a:avLst/>
              <a:gdLst/>
              <a:ahLst/>
              <a:cxnLst/>
              <a:rect l="l" t="t" r="r" b="b"/>
              <a:pathLst>
                <a:path w="4529" h="4392" extrusionOk="0">
                  <a:moveTo>
                    <a:pt x="1060" y="1"/>
                  </a:moveTo>
                  <a:cubicBezTo>
                    <a:pt x="904" y="1"/>
                    <a:pt x="801" y="143"/>
                    <a:pt x="743" y="252"/>
                  </a:cubicBezTo>
                  <a:lnTo>
                    <a:pt x="691" y="377"/>
                  </a:lnTo>
                  <a:lnTo>
                    <a:pt x="1" y="2009"/>
                  </a:lnTo>
                  <a:lnTo>
                    <a:pt x="2347" y="4392"/>
                  </a:lnTo>
                  <a:lnTo>
                    <a:pt x="3959" y="3654"/>
                  </a:lnTo>
                  <a:cubicBezTo>
                    <a:pt x="4528" y="3393"/>
                    <a:pt x="4175" y="3005"/>
                    <a:pt x="4175" y="3005"/>
                  </a:cubicBezTo>
                  <a:cubicBezTo>
                    <a:pt x="2920" y="1730"/>
                    <a:pt x="4124" y="2983"/>
                    <a:pt x="1390" y="182"/>
                  </a:cubicBezTo>
                  <a:cubicBezTo>
                    <a:pt x="1261" y="49"/>
                    <a:pt x="1152" y="1"/>
                    <a:pt x="1060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72"/>
            <p:cNvSpPr/>
            <p:nvPr/>
          </p:nvSpPr>
          <p:spPr>
            <a:xfrm>
              <a:off x="1806228" y="1893133"/>
              <a:ext cx="196079" cy="189712"/>
            </a:xfrm>
            <a:custGeom>
              <a:avLst/>
              <a:gdLst/>
              <a:ahLst/>
              <a:cxnLst/>
              <a:rect l="l" t="t" r="r" b="b"/>
              <a:pathLst>
                <a:path w="11303" h="10936" extrusionOk="0">
                  <a:moveTo>
                    <a:pt x="8957" y="0"/>
                  </a:moveTo>
                  <a:lnTo>
                    <a:pt x="318" y="8774"/>
                  </a:lnTo>
                  <a:cubicBezTo>
                    <a:pt x="0" y="9099"/>
                    <a:pt x="0" y="9616"/>
                    <a:pt x="318" y="9941"/>
                  </a:cubicBezTo>
                  <a:lnTo>
                    <a:pt x="1297" y="10935"/>
                  </a:lnTo>
                  <a:cubicBezTo>
                    <a:pt x="1057" y="10607"/>
                    <a:pt x="1089" y="10151"/>
                    <a:pt x="1375" y="9861"/>
                  </a:cubicBezTo>
                  <a:lnTo>
                    <a:pt x="10014" y="1087"/>
                  </a:lnTo>
                  <a:lnTo>
                    <a:pt x="11295" y="2389"/>
                  </a:lnTo>
                  <a:lnTo>
                    <a:pt x="11302" y="2383"/>
                  </a:lnTo>
                  <a:lnTo>
                    <a:pt x="8957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72"/>
            <p:cNvSpPr/>
            <p:nvPr/>
          </p:nvSpPr>
          <p:spPr>
            <a:xfrm>
              <a:off x="1940063" y="1893133"/>
              <a:ext cx="62243" cy="41443"/>
            </a:xfrm>
            <a:custGeom>
              <a:avLst/>
              <a:gdLst/>
              <a:ahLst/>
              <a:cxnLst/>
              <a:rect l="l" t="t" r="r" b="b"/>
              <a:pathLst>
                <a:path w="3588" h="2389" extrusionOk="0">
                  <a:moveTo>
                    <a:pt x="1242" y="0"/>
                  </a:moveTo>
                  <a:lnTo>
                    <a:pt x="0" y="1261"/>
                  </a:lnTo>
                  <a:lnTo>
                    <a:pt x="1063" y="2341"/>
                  </a:lnTo>
                  <a:lnTo>
                    <a:pt x="2298" y="1087"/>
                  </a:lnTo>
                  <a:lnTo>
                    <a:pt x="3580" y="2389"/>
                  </a:lnTo>
                  <a:lnTo>
                    <a:pt x="3587" y="2383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72"/>
            <p:cNvSpPr/>
            <p:nvPr/>
          </p:nvSpPr>
          <p:spPr>
            <a:xfrm>
              <a:off x="1961574" y="1858282"/>
              <a:ext cx="74369" cy="54627"/>
            </a:xfrm>
            <a:custGeom>
              <a:avLst/>
              <a:gdLst/>
              <a:ahLst/>
              <a:cxnLst/>
              <a:rect l="l" t="t" r="r" b="b"/>
              <a:pathLst>
                <a:path w="4287" h="3149" extrusionOk="0">
                  <a:moveTo>
                    <a:pt x="1060" y="1"/>
                  </a:moveTo>
                  <a:cubicBezTo>
                    <a:pt x="904" y="1"/>
                    <a:pt x="800" y="143"/>
                    <a:pt x="743" y="252"/>
                  </a:cubicBezTo>
                  <a:lnTo>
                    <a:pt x="691" y="377"/>
                  </a:lnTo>
                  <a:lnTo>
                    <a:pt x="1" y="2009"/>
                  </a:lnTo>
                  <a:lnTo>
                    <a:pt x="1062" y="3087"/>
                  </a:lnTo>
                  <a:lnTo>
                    <a:pt x="1748" y="1464"/>
                  </a:lnTo>
                  <a:lnTo>
                    <a:pt x="1800" y="1338"/>
                  </a:lnTo>
                  <a:cubicBezTo>
                    <a:pt x="1857" y="1229"/>
                    <a:pt x="1961" y="1087"/>
                    <a:pt x="2117" y="1087"/>
                  </a:cubicBezTo>
                  <a:cubicBezTo>
                    <a:pt x="2209" y="1087"/>
                    <a:pt x="2318" y="1136"/>
                    <a:pt x="2447" y="1268"/>
                  </a:cubicBezTo>
                  <a:cubicBezTo>
                    <a:pt x="4181" y="3042"/>
                    <a:pt x="3869" y="2726"/>
                    <a:pt x="4233" y="3090"/>
                  </a:cubicBezTo>
                  <a:cubicBezTo>
                    <a:pt x="4160" y="2954"/>
                    <a:pt x="4287" y="3148"/>
                    <a:pt x="1390" y="182"/>
                  </a:cubicBezTo>
                  <a:cubicBezTo>
                    <a:pt x="1261" y="49"/>
                    <a:pt x="1152" y="1"/>
                    <a:pt x="1060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72"/>
            <p:cNvSpPr/>
            <p:nvPr/>
          </p:nvSpPr>
          <p:spPr>
            <a:xfrm>
              <a:off x="2050619" y="1844716"/>
              <a:ext cx="162459" cy="47879"/>
            </a:xfrm>
            <a:custGeom>
              <a:avLst/>
              <a:gdLst/>
              <a:ahLst/>
              <a:cxnLst/>
              <a:rect l="l" t="t" r="r" b="b"/>
              <a:pathLst>
                <a:path w="9365" h="2760" extrusionOk="0">
                  <a:moveTo>
                    <a:pt x="4696" y="0"/>
                  </a:moveTo>
                  <a:cubicBezTo>
                    <a:pt x="4176" y="0"/>
                    <a:pt x="3624" y="209"/>
                    <a:pt x="3063" y="870"/>
                  </a:cubicBezTo>
                  <a:cubicBezTo>
                    <a:pt x="2328" y="1733"/>
                    <a:pt x="1687" y="1889"/>
                    <a:pt x="1321" y="1889"/>
                  </a:cubicBezTo>
                  <a:cubicBezTo>
                    <a:pt x="1127" y="1889"/>
                    <a:pt x="1010" y="1845"/>
                    <a:pt x="997" y="1840"/>
                  </a:cubicBezTo>
                  <a:lnTo>
                    <a:pt x="997" y="1840"/>
                  </a:lnTo>
                  <a:lnTo>
                    <a:pt x="1004" y="1843"/>
                  </a:lnTo>
                  <a:lnTo>
                    <a:pt x="1000" y="1851"/>
                  </a:lnTo>
                  <a:lnTo>
                    <a:pt x="997" y="1840"/>
                  </a:lnTo>
                  <a:lnTo>
                    <a:pt x="997" y="1840"/>
                  </a:lnTo>
                  <a:cubicBezTo>
                    <a:pt x="997" y="1840"/>
                    <a:pt x="997" y="1840"/>
                    <a:pt x="997" y="1840"/>
                  </a:cubicBezTo>
                  <a:cubicBezTo>
                    <a:pt x="885" y="1795"/>
                    <a:pt x="782" y="1776"/>
                    <a:pt x="691" y="1776"/>
                  </a:cubicBezTo>
                  <a:cubicBezTo>
                    <a:pt x="50" y="1776"/>
                    <a:pt x="0" y="2760"/>
                    <a:pt x="1326" y="2760"/>
                  </a:cubicBezTo>
                  <a:cubicBezTo>
                    <a:pt x="1906" y="2760"/>
                    <a:pt x="2796" y="2530"/>
                    <a:pt x="3728" y="1435"/>
                  </a:cubicBezTo>
                  <a:cubicBezTo>
                    <a:pt x="4081" y="1019"/>
                    <a:pt x="4385" y="871"/>
                    <a:pt x="4709" y="871"/>
                  </a:cubicBezTo>
                  <a:cubicBezTo>
                    <a:pt x="5015" y="871"/>
                    <a:pt x="5338" y="1002"/>
                    <a:pt x="5739" y="1165"/>
                  </a:cubicBezTo>
                  <a:cubicBezTo>
                    <a:pt x="6213" y="1356"/>
                    <a:pt x="6749" y="1573"/>
                    <a:pt x="7356" y="1573"/>
                  </a:cubicBezTo>
                  <a:cubicBezTo>
                    <a:pt x="7892" y="1573"/>
                    <a:pt x="8484" y="1404"/>
                    <a:pt x="9139" y="901"/>
                  </a:cubicBezTo>
                  <a:cubicBezTo>
                    <a:pt x="9330" y="753"/>
                    <a:pt x="9365" y="479"/>
                    <a:pt x="9218" y="288"/>
                  </a:cubicBezTo>
                  <a:cubicBezTo>
                    <a:pt x="9132" y="177"/>
                    <a:pt x="9003" y="118"/>
                    <a:pt x="8872" y="118"/>
                  </a:cubicBezTo>
                  <a:cubicBezTo>
                    <a:pt x="8779" y="118"/>
                    <a:pt x="8685" y="148"/>
                    <a:pt x="8606" y="209"/>
                  </a:cubicBezTo>
                  <a:cubicBezTo>
                    <a:pt x="8138" y="570"/>
                    <a:pt x="7732" y="698"/>
                    <a:pt x="7349" y="698"/>
                  </a:cubicBezTo>
                  <a:cubicBezTo>
                    <a:pt x="6913" y="698"/>
                    <a:pt x="6506" y="533"/>
                    <a:pt x="6067" y="355"/>
                  </a:cubicBezTo>
                  <a:cubicBezTo>
                    <a:pt x="5653" y="188"/>
                    <a:pt x="5189" y="0"/>
                    <a:pt x="4696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" name="Google Shape;1274;p72"/>
          <p:cNvGrpSpPr/>
          <p:nvPr/>
        </p:nvGrpSpPr>
        <p:grpSpPr>
          <a:xfrm>
            <a:off x="2185390" y="1868294"/>
            <a:ext cx="408221" cy="500926"/>
            <a:chOff x="2356421" y="1672802"/>
            <a:chExt cx="408221" cy="500926"/>
          </a:xfrm>
        </p:grpSpPr>
        <p:sp>
          <p:nvSpPr>
            <p:cNvPr id="1275" name="Google Shape;1275;p72"/>
            <p:cNvSpPr/>
            <p:nvPr/>
          </p:nvSpPr>
          <p:spPr>
            <a:xfrm>
              <a:off x="2369119" y="1675404"/>
              <a:ext cx="322768" cy="426350"/>
            </a:xfrm>
            <a:custGeom>
              <a:avLst/>
              <a:gdLst/>
              <a:ahLst/>
              <a:cxnLst/>
              <a:rect l="l" t="t" r="r" b="b"/>
              <a:pathLst>
                <a:path w="18606" h="24577" extrusionOk="0">
                  <a:moveTo>
                    <a:pt x="9305" y="1193"/>
                  </a:moveTo>
                  <a:cubicBezTo>
                    <a:pt x="9191" y="1193"/>
                    <a:pt x="9078" y="1220"/>
                    <a:pt x="8975" y="1275"/>
                  </a:cubicBezTo>
                  <a:cubicBezTo>
                    <a:pt x="8632" y="1454"/>
                    <a:pt x="9258" y="0"/>
                    <a:pt x="0" y="24576"/>
                  </a:cubicBezTo>
                  <a:lnTo>
                    <a:pt x="18606" y="24576"/>
                  </a:lnTo>
                  <a:cubicBezTo>
                    <a:pt x="9385" y="97"/>
                    <a:pt x="9987" y="1458"/>
                    <a:pt x="9637" y="1275"/>
                  </a:cubicBezTo>
                  <a:cubicBezTo>
                    <a:pt x="9533" y="1220"/>
                    <a:pt x="9419" y="1193"/>
                    <a:pt x="9305" y="1193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72"/>
            <p:cNvSpPr/>
            <p:nvPr/>
          </p:nvSpPr>
          <p:spPr>
            <a:xfrm>
              <a:off x="2523477" y="1773279"/>
              <a:ext cx="167455" cy="325890"/>
            </a:xfrm>
            <a:custGeom>
              <a:avLst/>
              <a:gdLst/>
              <a:ahLst/>
              <a:cxnLst/>
              <a:rect l="l" t="t" r="r" b="b"/>
              <a:pathLst>
                <a:path w="9653" h="18786" extrusionOk="0">
                  <a:moveTo>
                    <a:pt x="2575" y="1"/>
                  </a:moveTo>
                  <a:cubicBezTo>
                    <a:pt x="1" y="6920"/>
                    <a:pt x="2635" y="14867"/>
                    <a:pt x="9181" y="18785"/>
                  </a:cubicBezTo>
                  <a:lnTo>
                    <a:pt x="9652" y="18785"/>
                  </a:lnTo>
                  <a:lnTo>
                    <a:pt x="2575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72"/>
            <p:cNvSpPr/>
            <p:nvPr/>
          </p:nvSpPr>
          <p:spPr>
            <a:xfrm>
              <a:off x="2370143" y="1672802"/>
              <a:ext cx="177951" cy="426384"/>
            </a:xfrm>
            <a:custGeom>
              <a:avLst/>
              <a:gdLst/>
              <a:ahLst/>
              <a:cxnLst/>
              <a:rect l="l" t="t" r="r" b="b"/>
              <a:pathLst>
                <a:path w="10258" h="24579" extrusionOk="0">
                  <a:moveTo>
                    <a:pt x="9246" y="1343"/>
                  </a:moveTo>
                  <a:cubicBezTo>
                    <a:pt x="9132" y="1343"/>
                    <a:pt x="9019" y="1370"/>
                    <a:pt x="8916" y="1425"/>
                  </a:cubicBezTo>
                  <a:cubicBezTo>
                    <a:pt x="8573" y="1604"/>
                    <a:pt x="9259" y="1"/>
                    <a:pt x="1" y="24579"/>
                  </a:cubicBezTo>
                  <a:lnTo>
                    <a:pt x="2024" y="24579"/>
                  </a:lnTo>
                  <a:lnTo>
                    <a:pt x="10258" y="2720"/>
                  </a:lnTo>
                  <a:cubicBezTo>
                    <a:pt x="9895" y="1760"/>
                    <a:pt x="9879" y="1583"/>
                    <a:pt x="9578" y="1425"/>
                  </a:cubicBezTo>
                  <a:cubicBezTo>
                    <a:pt x="9474" y="1370"/>
                    <a:pt x="9360" y="1343"/>
                    <a:pt x="9246" y="1343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72"/>
            <p:cNvSpPr/>
            <p:nvPr/>
          </p:nvSpPr>
          <p:spPr>
            <a:xfrm>
              <a:off x="2383466" y="1987989"/>
              <a:ext cx="203625" cy="111197"/>
            </a:xfrm>
            <a:custGeom>
              <a:avLst/>
              <a:gdLst/>
              <a:ahLst/>
              <a:cxnLst/>
              <a:rect l="l" t="t" r="r" b="b"/>
              <a:pathLst>
                <a:path w="11738" h="6410" extrusionOk="0">
                  <a:moveTo>
                    <a:pt x="1648" y="1"/>
                  </a:moveTo>
                  <a:lnTo>
                    <a:pt x="1" y="4376"/>
                  </a:lnTo>
                  <a:lnTo>
                    <a:pt x="1632" y="5411"/>
                  </a:lnTo>
                  <a:lnTo>
                    <a:pt x="3201" y="6410"/>
                  </a:lnTo>
                  <a:lnTo>
                    <a:pt x="11738" y="6410"/>
                  </a:lnTo>
                  <a:lnTo>
                    <a:pt x="3279" y="1037"/>
                  </a:lnTo>
                  <a:lnTo>
                    <a:pt x="1648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72"/>
            <p:cNvSpPr/>
            <p:nvPr/>
          </p:nvSpPr>
          <p:spPr>
            <a:xfrm>
              <a:off x="2440626" y="1836198"/>
              <a:ext cx="236394" cy="226038"/>
            </a:xfrm>
            <a:custGeom>
              <a:avLst/>
              <a:gdLst/>
              <a:ahLst/>
              <a:cxnLst/>
              <a:rect l="l" t="t" r="r" b="b"/>
              <a:pathLst>
                <a:path w="13627" h="13030" extrusionOk="0">
                  <a:moveTo>
                    <a:pt x="1649" y="1"/>
                  </a:moveTo>
                  <a:lnTo>
                    <a:pt x="0" y="4375"/>
                  </a:lnTo>
                  <a:lnTo>
                    <a:pt x="1633" y="5413"/>
                  </a:lnTo>
                  <a:lnTo>
                    <a:pt x="8620" y="9849"/>
                  </a:lnTo>
                  <a:lnTo>
                    <a:pt x="13626" y="13029"/>
                  </a:lnTo>
                  <a:lnTo>
                    <a:pt x="10940" y="5900"/>
                  </a:lnTo>
                  <a:lnTo>
                    <a:pt x="6426" y="3033"/>
                  </a:lnTo>
                  <a:lnTo>
                    <a:pt x="3280" y="1037"/>
                  </a:lnTo>
                  <a:lnTo>
                    <a:pt x="1649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72"/>
            <p:cNvSpPr/>
            <p:nvPr/>
          </p:nvSpPr>
          <p:spPr>
            <a:xfrm>
              <a:off x="2497803" y="1696083"/>
              <a:ext cx="86026" cy="118830"/>
            </a:xfrm>
            <a:custGeom>
              <a:avLst/>
              <a:gdLst/>
              <a:ahLst/>
              <a:cxnLst/>
              <a:rect l="l" t="t" r="r" b="b"/>
              <a:pathLst>
                <a:path w="4959" h="6850" extrusionOk="0">
                  <a:moveTo>
                    <a:pt x="1886" y="0"/>
                  </a:moveTo>
                  <a:cubicBezTo>
                    <a:pt x="1687" y="0"/>
                    <a:pt x="1492" y="84"/>
                    <a:pt x="1354" y="241"/>
                  </a:cubicBezTo>
                  <a:cubicBezTo>
                    <a:pt x="1235" y="376"/>
                    <a:pt x="1329" y="175"/>
                    <a:pt x="0" y="3701"/>
                  </a:cubicBezTo>
                  <a:lnTo>
                    <a:pt x="1631" y="4737"/>
                  </a:lnTo>
                  <a:lnTo>
                    <a:pt x="3577" y="5973"/>
                  </a:lnTo>
                  <a:lnTo>
                    <a:pt x="4959" y="6850"/>
                  </a:lnTo>
                  <a:cubicBezTo>
                    <a:pt x="4465" y="5541"/>
                    <a:pt x="4293" y="5080"/>
                    <a:pt x="4055" y="4451"/>
                  </a:cubicBezTo>
                  <a:lnTo>
                    <a:pt x="2899" y="1378"/>
                  </a:lnTo>
                  <a:cubicBezTo>
                    <a:pt x="2539" y="426"/>
                    <a:pt x="2521" y="241"/>
                    <a:pt x="2217" y="83"/>
                  </a:cubicBezTo>
                  <a:cubicBezTo>
                    <a:pt x="2112" y="27"/>
                    <a:pt x="1998" y="0"/>
                    <a:pt x="1886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72"/>
            <p:cNvSpPr/>
            <p:nvPr/>
          </p:nvSpPr>
          <p:spPr>
            <a:xfrm>
              <a:off x="2356577" y="2099169"/>
              <a:ext cx="344469" cy="31312"/>
            </a:xfrm>
            <a:custGeom>
              <a:avLst/>
              <a:gdLst/>
              <a:ahLst/>
              <a:cxnLst/>
              <a:rect l="l" t="t" r="r" b="b"/>
              <a:pathLst>
                <a:path w="19857" h="1805" extrusionOk="0">
                  <a:moveTo>
                    <a:pt x="792" y="1"/>
                  </a:moveTo>
                  <a:cubicBezTo>
                    <a:pt x="355" y="1"/>
                    <a:pt x="0" y="354"/>
                    <a:pt x="0" y="791"/>
                  </a:cubicBezTo>
                  <a:lnTo>
                    <a:pt x="0" y="1013"/>
                  </a:lnTo>
                  <a:cubicBezTo>
                    <a:pt x="0" y="1450"/>
                    <a:pt x="355" y="1804"/>
                    <a:pt x="792" y="1804"/>
                  </a:cubicBezTo>
                  <a:lnTo>
                    <a:pt x="19066" y="1804"/>
                  </a:lnTo>
                  <a:cubicBezTo>
                    <a:pt x="19503" y="1804"/>
                    <a:pt x="19856" y="1450"/>
                    <a:pt x="19856" y="1013"/>
                  </a:cubicBezTo>
                  <a:lnTo>
                    <a:pt x="19856" y="791"/>
                  </a:lnTo>
                  <a:cubicBezTo>
                    <a:pt x="19856" y="354"/>
                    <a:pt x="19503" y="1"/>
                    <a:pt x="1906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72"/>
            <p:cNvSpPr/>
            <p:nvPr/>
          </p:nvSpPr>
          <p:spPr>
            <a:xfrm>
              <a:off x="2356421" y="2108120"/>
              <a:ext cx="344834" cy="22361"/>
            </a:xfrm>
            <a:custGeom>
              <a:avLst/>
              <a:gdLst/>
              <a:ahLst/>
              <a:cxnLst/>
              <a:rect l="l" t="t" r="r" b="b"/>
              <a:pathLst>
                <a:path w="19878" h="1289" extrusionOk="0">
                  <a:moveTo>
                    <a:pt x="60" y="0"/>
                  </a:moveTo>
                  <a:cubicBezTo>
                    <a:pt x="0" y="164"/>
                    <a:pt x="11" y="269"/>
                    <a:pt x="11" y="497"/>
                  </a:cubicBezTo>
                  <a:cubicBezTo>
                    <a:pt x="11" y="934"/>
                    <a:pt x="364" y="1288"/>
                    <a:pt x="802" y="1288"/>
                  </a:cubicBezTo>
                  <a:lnTo>
                    <a:pt x="19075" y="1288"/>
                  </a:lnTo>
                  <a:cubicBezTo>
                    <a:pt x="19512" y="1288"/>
                    <a:pt x="19867" y="934"/>
                    <a:pt x="19867" y="497"/>
                  </a:cubicBezTo>
                  <a:cubicBezTo>
                    <a:pt x="19867" y="269"/>
                    <a:pt x="19877" y="164"/>
                    <a:pt x="19818" y="0"/>
                  </a:cubicBezTo>
                  <a:cubicBezTo>
                    <a:pt x="19703" y="312"/>
                    <a:pt x="19406" y="518"/>
                    <a:pt x="19075" y="518"/>
                  </a:cubicBezTo>
                  <a:lnTo>
                    <a:pt x="802" y="518"/>
                  </a:lnTo>
                  <a:cubicBezTo>
                    <a:pt x="471" y="518"/>
                    <a:pt x="175" y="312"/>
                    <a:pt x="6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72"/>
            <p:cNvSpPr/>
            <p:nvPr/>
          </p:nvSpPr>
          <p:spPr>
            <a:xfrm>
              <a:off x="2411759" y="2005961"/>
              <a:ext cx="175331" cy="93225"/>
            </a:xfrm>
            <a:custGeom>
              <a:avLst/>
              <a:gdLst/>
              <a:ahLst/>
              <a:cxnLst/>
              <a:rect l="l" t="t" r="r" b="b"/>
              <a:pathLst>
                <a:path w="10107" h="5374" extrusionOk="0">
                  <a:moveTo>
                    <a:pt x="1648" y="1"/>
                  </a:moveTo>
                  <a:lnTo>
                    <a:pt x="1" y="4375"/>
                  </a:lnTo>
                  <a:lnTo>
                    <a:pt x="1570" y="5374"/>
                  </a:lnTo>
                  <a:lnTo>
                    <a:pt x="10107" y="5374"/>
                  </a:lnTo>
                  <a:lnTo>
                    <a:pt x="1648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72"/>
            <p:cNvSpPr/>
            <p:nvPr/>
          </p:nvSpPr>
          <p:spPr>
            <a:xfrm>
              <a:off x="2370143" y="2063902"/>
              <a:ext cx="68870" cy="35285"/>
            </a:xfrm>
            <a:custGeom>
              <a:avLst/>
              <a:gdLst/>
              <a:ahLst/>
              <a:cxnLst/>
              <a:rect l="l" t="t" r="r" b="b"/>
              <a:pathLst>
                <a:path w="3970" h="2034" extrusionOk="0">
                  <a:moveTo>
                    <a:pt x="767" y="0"/>
                  </a:moveTo>
                  <a:lnTo>
                    <a:pt x="1" y="2034"/>
                  </a:lnTo>
                  <a:lnTo>
                    <a:pt x="3969" y="2034"/>
                  </a:lnTo>
                  <a:cubicBezTo>
                    <a:pt x="2013" y="790"/>
                    <a:pt x="2727" y="1243"/>
                    <a:pt x="76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72"/>
            <p:cNvSpPr/>
            <p:nvPr/>
          </p:nvSpPr>
          <p:spPr>
            <a:xfrm>
              <a:off x="2468919" y="1854188"/>
              <a:ext cx="121259" cy="152884"/>
            </a:xfrm>
            <a:custGeom>
              <a:avLst/>
              <a:gdLst/>
              <a:ahLst/>
              <a:cxnLst/>
              <a:rect l="l" t="t" r="r" b="b"/>
              <a:pathLst>
                <a:path w="6990" h="8813" extrusionOk="0">
                  <a:moveTo>
                    <a:pt x="1649" y="0"/>
                  </a:moveTo>
                  <a:lnTo>
                    <a:pt x="0" y="4374"/>
                  </a:lnTo>
                  <a:lnTo>
                    <a:pt x="6989" y="8812"/>
                  </a:lnTo>
                  <a:cubicBezTo>
                    <a:pt x="5734" y="6745"/>
                    <a:pt x="4983" y="4410"/>
                    <a:pt x="4795" y="1998"/>
                  </a:cubicBezTo>
                  <a:lnTo>
                    <a:pt x="1649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72"/>
            <p:cNvSpPr/>
            <p:nvPr/>
          </p:nvSpPr>
          <p:spPr>
            <a:xfrm>
              <a:off x="2526114" y="1719988"/>
              <a:ext cx="42050" cy="79712"/>
            </a:xfrm>
            <a:custGeom>
              <a:avLst/>
              <a:gdLst/>
              <a:ahLst/>
              <a:cxnLst/>
              <a:rect l="l" t="t" r="r" b="b"/>
              <a:pathLst>
                <a:path w="2424" h="4595" extrusionOk="0">
                  <a:moveTo>
                    <a:pt x="1267" y="0"/>
                  </a:moveTo>
                  <a:lnTo>
                    <a:pt x="1" y="3359"/>
                  </a:lnTo>
                  <a:lnTo>
                    <a:pt x="1946" y="4595"/>
                  </a:lnTo>
                  <a:cubicBezTo>
                    <a:pt x="2079" y="4079"/>
                    <a:pt x="2239" y="3572"/>
                    <a:pt x="2423" y="3073"/>
                  </a:cubicBezTo>
                  <a:lnTo>
                    <a:pt x="1267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72"/>
            <p:cNvSpPr/>
            <p:nvPr/>
          </p:nvSpPr>
          <p:spPr>
            <a:xfrm>
              <a:off x="2552083" y="1888813"/>
              <a:ext cx="124902" cy="173388"/>
            </a:xfrm>
            <a:custGeom>
              <a:avLst/>
              <a:gdLst/>
              <a:ahLst/>
              <a:cxnLst/>
              <a:rect l="l" t="t" r="r" b="b"/>
              <a:pathLst>
                <a:path w="7200" h="9995" extrusionOk="0">
                  <a:moveTo>
                    <a:pt x="1" y="0"/>
                  </a:moveTo>
                  <a:lnTo>
                    <a:pt x="1" y="0"/>
                  </a:lnTo>
                  <a:cubicBezTo>
                    <a:pt x="189" y="2412"/>
                    <a:pt x="940" y="4747"/>
                    <a:pt x="2195" y="6816"/>
                  </a:cubicBezTo>
                  <a:lnTo>
                    <a:pt x="7200" y="9995"/>
                  </a:lnTo>
                  <a:lnTo>
                    <a:pt x="4515" y="28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72"/>
            <p:cNvSpPr/>
            <p:nvPr/>
          </p:nvSpPr>
          <p:spPr>
            <a:xfrm>
              <a:off x="2559872" y="1773279"/>
              <a:ext cx="23957" cy="41669"/>
            </a:xfrm>
            <a:custGeom>
              <a:avLst/>
              <a:gdLst/>
              <a:ahLst/>
              <a:cxnLst/>
              <a:rect l="l" t="t" r="r" b="b"/>
              <a:pathLst>
                <a:path w="1381" h="2402" extrusionOk="0">
                  <a:moveTo>
                    <a:pt x="477" y="1"/>
                  </a:moveTo>
                  <a:cubicBezTo>
                    <a:pt x="293" y="500"/>
                    <a:pt x="133" y="1007"/>
                    <a:pt x="0" y="1523"/>
                  </a:cubicBezTo>
                  <a:lnTo>
                    <a:pt x="1381" y="2401"/>
                  </a:lnTo>
                  <a:cubicBezTo>
                    <a:pt x="887" y="1091"/>
                    <a:pt x="715" y="630"/>
                    <a:pt x="477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72"/>
            <p:cNvSpPr/>
            <p:nvPr/>
          </p:nvSpPr>
          <p:spPr>
            <a:xfrm>
              <a:off x="2630390" y="1938549"/>
              <a:ext cx="46595" cy="123653"/>
            </a:xfrm>
            <a:custGeom>
              <a:avLst/>
              <a:gdLst/>
              <a:ahLst/>
              <a:cxnLst/>
              <a:rect l="l" t="t" r="r" b="b"/>
              <a:pathLst>
                <a:path w="2686" h="7128" extrusionOk="0">
                  <a:moveTo>
                    <a:pt x="1" y="0"/>
                  </a:moveTo>
                  <a:lnTo>
                    <a:pt x="2686" y="712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72"/>
            <p:cNvSpPr/>
            <p:nvPr/>
          </p:nvSpPr>
          <p:spPr>
            <a:xfrm>
              <a:off x="2383466" y="1987989"/>
              <a:ext cx="56882" cy="93867"/>
            </a:xfrm>
            <a:custGeom>
              <a:avLst/>
              <a:gdLst/>
              <a:ahLst/>
              <a:cxnLst/>
              <a:rect l="l" t="t" r="r" b="b"/>
              <a:pathLst>
                <a:path w="3279" h="5411" extrusionOk="0">
                  <a:moveTo>
                    <a:pt x="1648" y="1"/>
                  </a:moveTo>
                  <a:lnTo>
                    <a:pt x="1" y="4376"/>
                  </a:lnTo>
                  <a:lnTo>
                    <a:pt x="1632" y="5411"/>
                  </a:lnTo>
                  <a:lnTo>
                    <a:pt x="3279" y="1037"/>
                  </a:lnTo>
                  <a:lnTo>
                    <a:pt x="1648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72"/>
            <p:cNvSpPr/>
            <p:nvPr/>
          </p:nvSpPr>
          <p:spPr>
            <a:xfrm>
              <a:off x="2370143" y="2063902"/>
              <a:ext cx="41634" cy="35285"/>
            </a:xfrm>
            <a:custGeom>
              <a:avLst/>
              <a:gdLst/>
              <a:ahLst/>
              <a:cxnLst/>
              <a:rect l="l" t="t" r="r" b="b"/>
              <a:pathLst>
                <a:path w="2400" h="2034" extrusionOk="0">
                  <a:moveTo>
                    <a:pt x="769" y="0"/>
                  </a:moveTo>
                  <a:lnTo>
                    <a:pt x="1" y="2034"/>
                  </a:lnTo>
                  <a:lnTo>
                    <a:pt x="2024" y="2034"/>
                  </a:lnTo>
                  <a:lnTo>
                    <a:pt x="2400" y="1035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72"/>
            <p:cNvSpPr/>
            <p:nvPr/>
          </p:nvSpPr>
          <p:spPr>
            <a:xfrm>
              <a:off x="2440626" y="1836198"/>
              <a:ext cx="56917" cy="93902"/>
            </a:xfrm>
            <a:custGeom>
              <a:avLst/>
              <a:gdLst/>
              <a:ahLst/>
              <a:cxnLst/>
              <a:rect l="l" t="t" r="r" b="b"/>
              <a:pathLst>
                <a:path w="3281" h="5413" extrusionOk="0">
                  <a:moveTo>
                    <a:pt x="1649" y="1"/>
                  </a:moveTo>
                  <a:lnTo>
                    <a:pt x="0" y="4375"/>
                  </a:lnTo>
                  <a:lnTo>
                    <a:pt x="1633" y="5413"/>
                  </a:lnTo>
                  <a:lnTo>
                    <a:pt x="3280" y="1037"/>
                  </a:lnTo>
                  <a:lnTo>
                    <a:pt x="1649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72"/>
            <p:cNvSpPr/>
            <p:nvPr/>
          </p:nvSpPr>
          <p:spPr>
            <a:xfrm>
              <a:off x="2497803" y="1696083"/>
              <a:ext cx="50290" cy="82192"/>
            </a:xfrm>
            <a:custGeom>
              <a:avLst/>
              <a:gdLst/>
              <a:ahLst/>
              <a:cxnLst/>
              <a:rect l="l" t="t" r="r" b="b"/>
              <a:pathLst>
                <a:path w="2899" h="4738" extrusionOk="0">
                  <a:moveTo>
                    <a:pt x="1886" y="0"/>
                  </a:moveTo>
                  <a:cubicBezTo>
                    <a:pt x="1688" y="0"/>
                    <a:pt x="1492" y="84"/>
                    <a:pt x="1354" y="241"/>
                  </a:cubicBezTo>
                  <a:cubicBezTo>
                    <a:pt x="1235" y="376"/>
                    <a:pt x="1330" y="175"/>
                    <a:pt x="0" y="3701"/>
                  </a:cubicBezTo>
                  <a:lnTo>
                    <a:pt x="1633" y="4737"/>
                  </a:lnTo>
                  <a:lnTo>
                    <a:pt x="2899" y="1378"/>
                  </a:lnTo>
                  <a:cubicBezTo>
                    <a:pt x="2539" y="426"/>
                    <a:pt x="2521" y="241"/>
                    <a:pt x="2217" y="83"/>
                  </a:cubicBezTo>
                  <a:cubicBezTo>
                    <a:pt x="2113" y="27"/>
                    <a:pt x="1999" y="0"/>
                    <a:pt x="1886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72"/>
            <p:cNvSpPr/>
            <p:nvPr/>
          </p:nvSpPr>
          <p:spPr>
            <a:xfrm>
              <a:off x="2424874" y="2053597"/>
              <a:ext cx="339768" cy="120131"/>
            </a:xfrm>
            <a:custGeom>
              <a:avLst/>
              <a:gdLst/>
              <a:ahLst/>
              <a:cxnLst/>
              <a:rect l="l" t="t" r="r" b="b"/>
              <a:pathLst>
                <a:path w="19586" h="6925" extrusionOk="0">
                  <a:moveTo>
                    <a:pt x="14347" y="1"/>
                  </a:moveTo>
                  <a:lnTo>
                    <a:pt x="14719" y="991"/>
                  </a:lnTo>
                  <a:lnTo>
                    <a:pt x="16124" y="991"/>
                  </a:lnTo>
                  <a:cubicBezTo>
                    <a:pt x="17488" y="991"/>
                    <a:pt x="18597" y="2098"/>
                    <a:pt x="18597" y="3462"/>
                  </a:cubicBezTo>
                  <a:cubicBezTo>
                    <a:pt x="18597" y="4825"/>
                    <a:pt x="17488" y="5934"/>
                    <a:pt x="16124" y="5934"/>
                  </a:cubicBezTo>
                  <a:lnTo>
                    <a:pt x="5995" y="5934"/>
                  </a:lnTo>
                  <a:cubicBezTo>
                    <a:pt x="3237" y="5934"/>
                    <a:pt x="995" y="3692"/>
                    <a:pt x="995" y="936"/>
                  </a:cubicBezTo>
                  <a:cubicBezTo>
                    <a:pt x="999" y="658"/>
                    <a:pt x="777" y="432"/>
                    <a:pt x="500" y="432"/>
                  </a:cubicBezTo>
                  <a:cubicBezTo>
                    <a:pt x="224" y="432"/>
                    <a:pt x="0" y="658"/>
                    <a:pt x="6" y="936"/>
                  </a:cubicBezTo>
                  <a:cubicBezTo>
                    <a:pt x="6" y="4238"/>
                    <a:pt x="2693" y="6924"/>
                    <a:pt x="5995" y="6924"/>
                  </a:cubicBezTo>
                  <a:lnTo>
                    <a:pt x="16124" y="6924"/>
                  </a:lnTo>
                  <a:cubicBezTo>
                    <a:pt x="18032" y="6924"/>
                    <a:pt x="19585" y="5371"/>
                    <a:pt x="19585" y="3462"/>
                  </a:cubicBezTo>
                  <a:cubicBezTo>
                    <a:pt x="19585" y="1554"/>
                    <a:pt x="18032" y="1"/>
                    <a:pt x="16124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72"/>
          <p:cNvGrpSpPr/>
          <p:nvPr/>
        </p:nvGrpSpPr>
        <p:grpSpPr>
          <a:xfrm>
            <a:off x="2842373" y="1879943"/>
            <a:ext cx="271419" cy="477629"/>
            <a:chOff x="2828759" y="1689681"/>
            <a:chExt cx="271419" cy="477629"/>
          </a:xfrm>
        </p:grpSpPr>
        <p:sp>
          <p:nvSpPr>
            <p:cNvPr id="1296" name="Google Shape;1296;p72"/>
            <p:cNvSpPr/>
            <p:nvPr/>
          </p:nvSpPr>
          <p:spPr>
            <a:xfrm>
              <a:off x="2886092" y="2005076"/>
              <a:ext cx="161974" cy="162234"/>
            </a:xfrm>
            <a:custGeom>
              <a:avLst/>
              <a:gdLst/>
              <a:ahLst/>
              <a:cxnLst/>
              <a:rect l="l" t="t" r="r" b="b"/>
              <a:pathLst>
                <a:path w="9337" h="9352" extrusionOk="0">
                  <a:moveTo>
                    <a:pt x="1" y="1"/>
                  </a:moveTo>
                  <a:lnTo>
                    <a:pt x="1390" y="8208"/>
                  </a:lnTo>
                  <a:cubicBezTo>
                    <a:pt x="1395" y="8226"/>
                    <a:pt x="1600" y="9351"/>
                    <a:pt x="2554" y="9351"/>
                  </a:cubicBezTo>
                  <a:lnTo>
                    <a:pt x="6782" y="9351"/>
                  </a:lnTo>
                  <a:cubicBezTo>
                    <a:pt x="7738" y="9351"/>
                    <a:pt x="7942" y="8227"/>
                    <a:pt x="7947" y="8208"/>
                  </a:cubicBezTo>
                  <a:lnTo>
                    <a:pt x="9336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72"/>
            <p:cNvSpPr/>
            <p:nvPr/>
          </p:nvSpPr>
          <p:spPr>
            <a:xfrm>
              <a:off x="2886092" y="2005076"/>
              <a:ext cx="74161" cy="162234"/>
            </a:xfrm>
            <a:custGeom>
              <a:avLst/>
              <a:gdLst/>
              <a:ahLst/>
              <a:cxnLst/>
              <a:rect l="l" t="t" r="r" b="b"/>
              <a:pathLst>
                <a:path w="4275" h="9352" extrusionOk="0">
                  <a:moveTo>
                    <a:pt x="1" y="1"/>
                  </a:moveTo>
                  <a:lnTo>
                    <a:pt x="1390" y="8208"/>
                  </a:lnTo>
                  <a:cubicBezTo>
                    <a:pt x="1395" y="8226"/>
                    <a:pt x="1600" y="9351"/>
                    <a:pt x="2554" y="9351"/>
                  </a:cubicBezTo>
                  <a:lnTo>
                    <a:pt x="4275" y="9351"/>
                  </a:lnTo>
                  <a:cubicBezTo>
                    <a:pt x="3319" y="9351"/>
                    <a:pt x="3113" y="8227"/>
                    <a:pt x="3110" y="8208"/>
                  </a:cubicBezTo>
                  <a:lnTo>
                    <a:pt x="1720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72"/>
            <p:cNvSpPr/>
            <p:nvPr/>
          </p:nvSpPr>
          <p:spPr>
            <a:xfrm>
              <a:off x="2828759" y="1689681"/>
              <a:ext cx="271419" cy="193164"/>
            </a:xfrm>
            <a:custGeom>
              <a:avLst/>
              <a:gdLst/>
              <a:ahLst/>
              <a:cxnLst/>
              <a:rect l="l" t="t" r="r" b="b"/>
              <a:pathLst>
                <a:path w="15646" h="11135" extrusionOk="0">
                  <a:moveTo>
                    <a:pt x="7301" y="0"/>
                  </a:moveTo>
                  <a:cubicBezTo>
                    <a:pt x="6829" y="0"/>
                    <a:pt x="6739" y="389"/>
                    <a:pt x="6733" y="659"/>
                  </a:cubicBezTo>
                  <a:cubicBezTo>
                    <a:pt x="6742" y="739"/>
                    <a:pt x="6748" y="824"/>
                    <a:pt x="6752" y="911"/>
                  </a:cubicBezTo>
                  <a:cubicBezTo>
                    <a:pt x="6790" y="1968"/>
                    <a:pt x="6389" y="3475"/>
                    <a:pt x="4360" y="4860"/>
                  </a:cubicBezTo>
                  <a:cubicBezTo>
                    <a:pt x="0" y="7833"/>
                    <a:pt x="1961" y="11135"/>
                    <a:pt x="1961" y="11135"/>
                  </a:cubicBezTo>
                  <a:lnTo>
                    <a:pt x="13882" y="11135"/>
                  </a:lnTo>
                  <a:cubicBezTo>
                    <a:pt x="15645" y="6173"/>
                    <a:pt x="12701" y="2414"/>
                    <a:pt x="7958" y="168"/>
                  </a:cubicBezTo>
                  <a:cubicBezTo>
                    <a:pt x="7683" y="49"/>
                    <a:pt x="7468" y="0"/>
                    <a:pt x="7301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72"/>
            <p:cNvSpPr/>
            <p:nvPr/>
          </p:nvSpPr>
          <p:spPr>
            <a:xfrm>
              <a:off x="2845152" y="1916118"/>
              <a:ext cx="239170" cy="90051"/>
            </a:xfrm>
            <a:custGeom>
              <a:avLst/>
              <a:gdLst/>
              <a:ahLst/>
              <a:cxnLst/>
              <a:rect l="l" t="t" r="r" b="b"/>
              <a:pathLst>
                <a:path w="13787" h="5191" extrusionOk="0">
                  <a:moveTo>
                    <a:pt x="272" y="1"/>
                  </a:moveTo>
                  <a:lnTo>
                    <a:pt x="272" y="4179"/>
                  </a:lnTo>
                  <a:cubicBezTo>
                    <a:pt x="272" y="4737"/>
                    <a:pt x="724" y="5190"/>
                    <a:pt x="1281" y="5190"/>
                  </a:cubicBezTo>
                  <a:lnTo>
                    <a:pt x="12776" y="5190"/>
                  </a:lnTo>
                  <a:cubicBezTo>
                    <a:pt x="13333" y="5190"/>
                    <a:pt x="13786" y="4737"/>
                    <a:pt x="13785" y="4179"/>
                  </a:cubicBezTo>
                  <a:lnTo>
                    <a:pt x="13785" y="8"/>
                  </a:lnTo>
                  <a:cubicBezTo>
                    <a:pt x="8593" y="8"/>
                    <a:pt x="5401" y="8"/>
                    <a:pt x="3437" y="8"/>
                  </a:cubicBezTo>
                  <a:cubicBezTo>
                    <a:pt x="1" y="8"/>
                    <a:pt x="325" y="7"/>
                    <a:pt x="27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72"/>
            <p:cNvSpPr/>
            <p:nvPr/>
          </p:nvSpPr>
          <p:spPr>
            <a:xfrm>
              <a:off x="2836929" y="1881753"/>
              <a:ext cx="260299" cy="34522"/>
            </a:xfrm>
            <a:custGeom>
              <a:avLst/>
              <a:gdLst/>
              <a:ahLst/>
              <a:cxnLst/>
              <a:rect l="l" t="t" r="r" b="b"/>
              <a:pathLst>
                <a:path w="15005" h="1990" extrusionOk="0">
                  <a:moveTo>
                    <a:pt x="14210" y="0"/>
                  </a:moveTo>
                  <a:lnTo>
                    <a:pt x="14210" y="2"/>
                  </a:lnTo>
                  <a:lnTo>
                    <a:pt x="795" y="2"/>
                  </a:lnTo>
                  <a:cubicBezTo>
                    <a:pt x="357" y="2"/>
                    <a:pt x="1" y="357"/>
                    <a:pt x="1" y="796"/>
                  </a:cubicBezTo>
                  <a:lnTo>
                    <a:pt x="1" y="1193"/>
                  </a:lnTo>
                  <a:cubicBezTo>
                    <a:pt x="1" y="1633"/>
                    <a:pt x="355" y="1989"/>
                    <a:pt x="795" y="1989"/>
                  </a:cubicBezTo>
                  <a:lnTo>
                    <a:pt x="14210" y="1989"/>
                  </a:lnTo>
                  <a:cubicBezTo>
                    <a:pt x="14649" y="1989"/>
                    <a:pt x="15004" y="1633"/>
                    <a:pt x="15004" y="1193"/>
                  </a:cubicBezTo>
                  <a:lnTo>
                    <a:pt x="15004" y="796"/>
                  </a:lnTo>
                  <a:cubicBezTo>
                    <a:pt x="15004" y="357"/>
                    <a:pt x="14649" y="0"/>
                    <a:pt x="1421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72"/>
            <p:cNvSpPr/>
            <p:nvPr/>
          </p:nvSpPr>
          <p:spPr>
            <a:xfrm>
              <a:off x="2836721" y="1890912"/>
              <a:ext cx="260716" cy="25362"/>
            </a:xfrm>
            <a:custGeom>
              <a:avLst/>
              <a:gdLst/>
              <a:ahLst/>
              <a:cxnLst/>
              <a:rect l="l" t="t" r="r" b="b"/>
              <a:pathLst>
                <a:path w="15029" h="1462" extrusionOk="0">
                  <a:moveTo>
                    <a:pt x="14970" y="0"/>
                  </a:moveTo>
                  <a:cubicBezTo>
                    <a:pt x="14857" y="318"/>
                    <a:pt x="14557" y="528"/>
                    <a:pt x="14222" y="529"/>
                  </a:cubicBezTo>
                  <a:lnTo>
                    <a:pt x="807" y="529"/>
                  </a:lnTo>
                  <a:cubicBezTo>
                    <a:pt x="472" y="529"/>
                    <a:pt x="172" y="318"/>
                    <a:pt x="59" y="2"/>
                  </a:cubicBezTo>
                  <a:cubicBezTo>
                    <a:pt x="1" y="163"/>
                    <a:pt x="13" y="236"/>
                    <a:pt x="13" y="666"/>
                  </a:cubicBezTo>
                  <a:cubicBezTo>
                    <a:pt x="13" y="1105"/>
                    <a:pt x="369" y="1461"/>
                    <a:pt x="807" y="1461"/>
                  </a:cubicBezTo>
                  <a:lnTo>
                    <a:pt x="14222" y="1461"/>
                  </a:lnTo>
                  <a:cubicBezTo>
                    <a:pt x="14661" y="1461"/>
                    <a:pt x="15016" y="1105"/>
                    <a:pt x="15016" y="665"/>
                  </a:cubicBezTo>
                  <a:cubicBezTo>
                    <a:pt x="15016" y="234"/>
                    <a:pt x="15028" y="163"/>
                    <a:pt x="1497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72"/>
            <p:cNvSpPr/>
            <p:nvPr/>
          </p:nvSpPr>
          <p:spPr>
            <a:xfrm>
              <a:off x="2849801" y="1916118"/>
              <a:ext cx="47428" cy="90051"/>
            </a:xfrm>
            <a:custGeom>
              <a:avLst/>
              <a:gdLst/>
              <a:ahLst/>
              <a:cxnLst/>
              <a:rect l="l" t="t" r="r" b="b"/>
              <a:pathLst>
                <a:path w="2734" h="5191" extrusionOk="0">
                  <a:moveTo>
                    <a:pt x="4" y="1"/>
                  </a:moveTo>
                  <a:lnTo>
                    <a:pt x="4" y="4179"/>
                  </a:lnTo>
                  <a:cubicBezTo>
                    <a:pt x="4" y="4737"/>
                    <a:pt x="456" y="5190"/>
                    <a:pt x="1013" y="5190"/>
                  </a:cubicBezTo>
                  <a:lnTo>
                    <a:pt x="2734" y="5190"/>
                  </a:lnTo>
                  <a:cubicBezTo>
                    <a:pt x="2175" y="5190"/>
                    <a:pt x="1723" y="4737"/>
                    <a:pt x="1723" y="4179"/>
                  </a:cubicBezTo>
                  <a:lnTo>
                    <a:pt x="1723" y="8"/>
                  </a:lnTo>
                  <a:cubicBezTo>
                    <a:pt x="1279" y="8"/>
                    <a:pt x="954" y="8"/>
                    <a:pt x="716" y="8"/>
                  </a:cubicBezTo>
                  <a:cubicBezTo>
                    <a:pt x="1" y="8"/>
                    <a:pt x="61" y="7"/>
                    <a:pt x="4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3" name="Google Shape;1303;p72"/>
          <p:cNvSpPr/>
          <p:nvPr/>
        </p:nvSpPr>
        <p:spPr>
          <a:xfrm>
            <a:off x="3252801" y="2346131"/>
            <a:ext cx="2203" cy="226"/>
          </a:xfrm>
          <a:custGeom>
            <a:avLst/>
            <a:gdLst/>
            <a:ahLst/>
            <a:cxnLst/>
            <a:rect l="l" t="t" r="r" b="b"/>
            <a:pathLst>
              <a:path w="127" h="13" extrusionOk="0">
                <a:moveTo>
                  <a:pt x="1" y="1"/>
                </a:moveTo>
                <a:cubicBezTo>
                  <a:pt x="43" y="1"/>
                  <a:pt x="84" y="5"/>
                  <a:pt x="126" y="13"/>
                </a:cubicBezTo>
                <a:cubicBezTo>
                  <a:pt x="125" y="8"/>
                  <a:pt x="123" y="5"/>
                  <a:pt x="122" y="1"/>
                </a:cubicBezTo>
                <a:close/>
              </a:path>
            </a:pathLst>
          </a:custGeom>
          <a:solidFill>
            <a:srgbClr val="FF9A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72"/>
          <p:cNvGrpSpPr/>
          <p:nvPr/>
        </p:nvGrpSpPr>
        <p:grpSpPr>
          <a:xfrm>
            <a:off x="3362553" y="1915367"/>
            <a:ext cx="407007" cy="406782"/>
            <a:chOff x="3314211" y="1724845"/>
            <a:chExt cx="407007" cy="406782"/>
          </a:xfrm>
        </p:grpSpPr>
        <p:sp>
          <p:nvSpPr>
            <p:cNvPr id="1305" name="Google Shape;1305;p72"/>
            <p:cNvSpPr/>
            <p:nvPr/>
          </p:nvSpPr>
          <p:spPr>
            <a:xfrm>
              <a:off x="3314679" y="1772117"/>
              <a:ext cx="406539" cy="359510"/>
            </a:xfrm>
            <a:custGeom>
              <a:avLst/>
              <a:gdLst/>
              <a:ahLst/>
              <a:cxnLst/>
              <a:rect l="l" t="t" r="r" b="b"/>
              <a:pathLst>
                <a:path w="23435" h="20724" extrusionOk="0">
                  <a:moveTo>
                    <a:pt x="612" y="1"/>
                  </a:moveTo>
                  <a:cubicBezTo>
                    <a:pt x="273" y="1"/>
                    <a:pt x="1" y="275"/>
                    <a:pt x="1" y="612"/>
                  </a:cubicBezTo>
                  <a:lnTo>
                    <a:pt x="1" y="20112"/>
                  </a:lnTo>
                  <a:cubicBezTo>
                    <a:pt x="1" y="20449"/>
                    <a:pt x="273" y="20723"/>
                    <a:pt x="612" y="20723"/>
                  </a:cubicBezTo>
                  <a:lnTo>
                    <a:pt x="22823" y="20723"/>
                  </a:lnTo>
                  <a:cubicBezTo>
                    <a:pt x="23160" y="20723"/>
                    <a:pt x="23435" y="20449"/>
                    <a:pt x="23435" y="20112"/>
                  </a:cubicBezTo>
                  <a:lnTo>
                    <a:pt x="23435" y="612"/>
                  </a:lnTo>
                  <a:cubicBezTo>
                    <a:pt x="23435" y="275"/>
                    <a:pt x="23160" y="1"/>
                    <a:pt x="22823" y="1"/>
                  </a:cubicBezTo>
                  <a:lnTo>
                    <a:pt x="21297" y="1"/>
                  </a:lnTo>
                  <a:lnTo>
                    <a:pt x="21297" y="1963"/>
                  </a:lnTo>
                  <a:cubicBezTo>
                    <a:pt x="21297" y="2377"/>
                    <a:pt x="20961" y="2714"/>
                    <a:pt x="20547" y="2714"/>
                  </a:cubicBezTo>
                  <a:cubicBezTo>
                    <a:pt x="20133" y="2714"/>
                    <a:pt x="19797" y="2377"/>
                    <a:pt x="19797" y="1963"/>
                  </a:cubicBezTo>
                  <a:lnTo>
                    <a:pt x="19797" y="1"/>
                  </a:lnTo>
                  <a:lnTo>
                    <a:pt x="18259" y="1"/>
                  </a:lnTo>
                  <a:lnTo>
                    <a:pt x="18259" y="1963"/>
                  </a:lnTo>
                  <a:cubicBezTo>
                    <a:pt x="18259" y="2377"/>
                    <a:pt x="17923" y="2714"/>
                    <a:pt x="17509" y="2714"/>
                  </a:cubicBezTo>
                  <a:cubicBezTo>
                    <a:pt x="17094" y="2714"/>
                    <a:pt x="16757" y="2377"/>
                    <a:pt x="16757" y="1963"/>
                  </a:cubicBezTo>
                  <a:lnTo>
                    <a:pt x="16757" y="1"/>
                  </a:lnTo>
                  <a:lnTo>
                    <a:pt x="6676" y="1"/>
                  </a:lnTo>
                  <a:lnTo>
                    <a:pt x="6676" y="1963"/>
                  </a:lnTo>
                  <a:cubicBezTo>
                    <a:pt x="6670" y="2373"/>
                    <a:pt x="6335" y="2702"/>
                    <a:pt x="5927" y="2702"/>
                  </a:cubicBezTo>
                  <a:cubicBezTo>
                    <a:pt x="5517" y="2702"/>
                    <a:pt x="5183" y="2373"/>
                    <a:pt x="5175" y="1963"/>
                  </a:cubicBezTo>
                  <a:lnTo>
                    <a:pt x="5175" y="1"/>
                  </a:lnTo>
                  <a:lnTo>
                    <a:pt x="3638" y="1"/>
                  </a:lnTo>
                  <a:lnTo>
                    <a:pt x="3638" y="1963"/>
                  </a:lnTo>
                  <a:cubicBezTo>
                    <a:pt x="3631" y="2373"/>
                    <a:pt x="3297" y="2702"/>
                    <a:pt x="2887" y="2702"/>
                  </a:cubicBezTo>
                  <a:cubicBezTo>
                    <a:pt x="2477" y="2702"/>
                    <a:pt x="2143" y="2373"/>
                    <a:pt x="2137" y="1963"/>
                  </a:cubicBezTo>
                  <a:lnTo>
                    <a:pt x="2137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72"/>
            <p:cNvSpPr/>
            <p:nvPr/>
          </p:nvSpPr>
          <p:spPr>
            <a:xfrm>
              <a:off x="3314211" y="1772030"/>
              <a:ext cx="35944" cy="77405"/>
            </a:xfrm>
            <a:custGeom>
              <a:avLst/>
              <a:gdLst/>
              <a:ahLst/>
              <a:cxnLst/>
              <a:rect l="l" t="t" r="r" b="b"/>
              <a:pathLst>
                <a:path w="2072" h="4462" extrusionOk="0">
                  <a:moveTo>
                    <a:pt x="920" y="1"/>
                  </a:moveTo>
                  <a:cubicBezTo>
                    <a:pt x="530" y="1"/>
                    <a:pt x="461" y="14"/>
                    <a:pt x="333" y="88"/>
                  </a:cubicBezTo>
                  <a:cubicBezTo>
                    <a:pt x="218" y="153"/>
                    <a:pt x="127" y="256"/>
                    <a:pt x="74" y="378"/>
                  </a:cubicBezTo>
                  <a:cubicBezTo>
                    <a:pt x="1" y="554"/>
                    <a:pt x="26" y="262"/>
                    <a:pt x="26" y="4462"/>
                  </a:cubicBezTo>
                  <a:lnTo>
                    <a:pt x="1460" y="4462"/>
                  </a:lnTo>
                  <a:lnTo>
                    <a:pt x="1460" y="615"/>
                  </a:lnTo>
                  <a:cubicBezTo>
                    <a:pt x="1460" y="279"/>
                    <a:pt x="1733" y="6"/>
                    <a:pt x="2071" y="6"/>
                  </a:cubicBezTo>
                  <a:cubicBezTo>
                    <a:pt x="1512" y="6"/>
                    <a:pt x="1156" y="1"/>
                    <a:pt x="92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72"/>
            <p:cNvSpPr/>
            <p:nvPr/>
          </p:nvSpPr>
          <p:spPr>
            <a:xfrm>
              <a:off x="3314211" y="1772047"/>
              <a:ext cx="407007" cy="77387"/>
            </a:xfrm>
            <a:custGeom>
              <a:avLst/>
              <a:gdLst/>
              <a:ahLst/>
              <a:cxnLst/>
              <a:rect l="l" t="t" r="r" b="b"/>
              <a:pathLst>
                <a:path w="23462" h="4461" extrusionOk="0">
                  <a:moveTo>
                    <a:pt x="920" y="1"/>
                  </a:moveTo>
                  <a:cubicBezTo>
                    <a:pt x="525" y="1"/>
                    <a:pt x="459" y="15"/>
                    <a:pt x="333" y="87"/>
                  </a:cubicBezTo>
                  <a:cubicBezTo>
                    <a:pt x="218" y="152"/>
                    <a:pt x="127" y="255"/>
                    <a:pt x="74" y="377"/>
                  </a:cubicBezTo>
                  <a:cubicBezTo>
                    <a:pt x="1" y="553"/>
                    <a:pt x="26" y="261"/>
                    <a:pt x="26" y="4461"/>
                  </a:cubicBezTo>
                  <a:lnTo>
                    <a:pt x="23462" y="4461"/>
                  </a:lnTo>
                  <a:lnTo>
                    <a:pt x="23462" y="616"/>
                  </a:lnTo>
                  <a:lnTo>
                    <a:pt x="23460" y="616"/>
                  </a:lnTo>
                  <a:cubicBezTo>
                    <a:pt x="23460" y="279"/>
                    <a:pt x="23187" y="5"/>
                    <a:pt x="22849" y="5"/>
                  </a:cubicBezTo>
                  <a:lnTo>
                    <a:pt x="21324" y="5"/>
                  </a:lnTo>
                  <a:lnTo>
                    <a:pt x="21324" y="1967"/>
                  </a:lnTo>
                  <a:cubicBezTo>
                    <a:pt x="21330" y="2386"/>
                    <a:pt x="20993" y="2730"/>
                    <a:pt x="20573" y="2730"/>
                  </a:cubicBezTo>
                  <a:cubicBezTo>
                    <a:pt x="20154" y="2730"/>
                    <a:pt x="19817" y="2386"/>
                    <a:pt x="19823" y="1967"/>
                  </a:cubicBezTo>
                  <a:lnTo>
                    <a:pt x="19823" y="5"/>
                  </a:lnTo>
                  <a:lnTo>
                    <a:pt x="18286" y="5"/>
                  </a:lnTo>
                  <a:lnTo>
                    <a:pt x="18286" y="1967"/>
                  </a:lnTo>
                  <a:cubicBezTo>
                    <a:pt x="18292" y="2386"/>
                    <a:pt x="17955" y="2730"/>
                    <a:pt x="17534" y="2730"/>
                  </a:cubicBezTo>
                  <a:cubicBezTo>
                    <a:pt x="17115" y="2730"/>
                    <a:pt x="16778" y="2386"/>
                    <a:pt x="16784" y="1967"/>
                  </a:cubicBezTo>
                  <a:lnTo>
                    <a:pt x="16784" y="5"/>
                  </a:lnTo>
                  <a:lnTo>
                    <a:pt x="6703" y="5"/>
                  </a:lnTo>
                  <a:lnTo>
                    <a:pt x="6703" y="1967"/>
                  </a:lnTo>
                  <a:cubicBezTo>
                    <a:pt x="6703" y="2381"/>
                    <a:pt x="6366" y="2718"/>
                    <a:pt x="5952" y="2718"/>
                  </a:cubicBezTo>
                  <a:cubicBezTo>
                    <a:pt x="5538" y="2718"/>
                    <a:pt x="5202" y="2381"/>
                    <a:pt x="5202" y="1967"/>
                  </a:cubicBezTo>
                  <a:lnTo>
                    <a:pt x="5202" y="5"/>
                  </a:lnTo>
                  <a:lnTo>
                    <a:pt x="3665" y="5"/>
                  </a:lnTo>
                  <a:lnTo>
                    <a:pt x="3665" y="1967"/>
                  </a:lnTo>
                  <a:cubicBezTo>
                    <a:pt x="3671" y="2386"/>
                    <a:pt x="3333" y="2730"/>
                    <a:pt x="2914" y="2730"/>
                  </a:cubicBezTo>
                  <a:cubicBezTo>
                    <a:pt x="2495" y="2730"/>
                    <a:pt x="2156" y="2386"/>
                    <a:pt x="2164" y="1967"/>
                  </a:cubicBezTo>
                  <a:lnTo>
                    <a:pt x="2164" y="6"/>
                  </a:lnTo>
                  <a:cubicBezTo>
                    <a:pt x="1552" y="6"/>
                    <a:pt x="1170" y="1"/>
                    <a:pt x="920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72"/>
            <p:cNvSpPr/>
            <p:nvPr/>
          </p:nvSpPr>
          <p:spPr>
            <a:xfrm>
              <a:off x="3516795" y="1772117"/>
              <a:ext cx="204423" cy="77318"/>
            </a:xfrm>
            <a:custGeom>
              <a:avLst/>
              <a:gdLst/>
              <a:ahLst/>
              <a:cxnLst/>
              <a:rect l="l" t="t" r="r" b="b"/>
              <a:pathLst>
                <a:path w="11784" h="4457" extrusionOk="0">
                  <a:moveTo>
                    <a:pt x="266" y="1"/>
                  </a:moveTo>
                  <a:cubicBezTo>
                    <a:pt x="6" y="1474"/>
                    <a:pt x="0" y="2981"/>
                    <a:pt x="248" y="4457"/>
                  </a:cubicBezTo>
                  <a:lnTo>
                    <a:pt x="11784" y="4457"/>
                  </a:lnTo>
                  <a:lnTo>
                    <a:pt x="11784" y="612"/>
                  </a:lnTo>
                  <a:cubicBezTo>
                    <a:pt x="11784" y="275"/>
                    <a:pt x="11511" y="1"/>
                    <a:pt x="11172" y="1"/>
                  </a:cubicBezTo>
                  <a:lnTo>
                    <a:pt x="9647" y="1"/>
                  </a:lnTo>
                  <a:lnTo>
                    <a:pt x="9647" y="1963"/>
                  </a:lnTo>
                  <a:cubicBezTo>
                    <a:pt x="9647" y="2377"/>
                    <a:pt x="9310" y="2714"/>
                    <a:pt x="8896" y="2714"/>
                  </a:cubicBezTo>
                  <a:cubicBezTo>
                    <a:pt x="8482" y="2714"/>
                    <a:pt x="8146" y="2377"/>
                    <a:pt x="8146" y="1963"/>
                  </a:cubicBezTo>
                  <a:lnTo>
                    <a:pt x="8146" y="1"/>
                  </a:lnTo>
                  <a:lnTo>
                    <a:pt x="6609" y="1"/>
                  </a:lnTo>
                  <a:lnTo>
                    <a:pt x="6609" y="1963"/>
                  </a:lnTo>
                  <a:cubicBezTo>
                    <a:pt x="6615" y="2382"/>
                    <a:pt x="6277" y="2726"/>
                    <a:pt x="5858" y="2726"/>
                  </a:cubicBezTo>
                  <a:cubicBezTo>
                    <a:pt x="5439" y="2726"/>
                    <a:pt x="5100" y="2382"/>
                    <a:pt x="5108" y="1963"/>
                  </a:cubicBezTo>
                  <a:lnTo>
                    <a:pt x="5108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72"/>
            <p:cNvSpPr/>
            <p:nvPr/>
          </p:nvSpPr>
          <p:spPr>
            <a:xfrm>
              <a:off x="3314246" y="1772030"/>
              <a:ext cx="31694" cy="77387"/>
            </a:xfrm>
            <a:custGeom>
              <a:avLst/>
              <a:gdLst/>
              <a:ahLst/>
              <a:cxnLst/>
              <a:rect l="l" t="t" r="r" b="b"/>
              <a:pathLst>
                <a:path w="1827" h="4461" extrusionOk="0">
                  <a:moveTo>
                    <a:pt x="878" y="1"/>
                  </a:moveTo>
                  <a:cubicBezTo>
                    <a:pt x="540" y="1"/>
                    <a:pt x="459" y="14"/>
                    <a:pt x="333" y="86"/>
                  </a:cubicBezTo>
                  <a:cubicBezTo>
                    <a:pt x="216" y="153"/>
                    <a:pt x="125" y="256"/>
                    <a:pt x="73" y="378"/>
                  </a:cubicBezTo>
                  <a:cubicBezTo>
                    <a:pt x="0" y="554"/>
                    <a:pt x="26" y="261"/>
                    <a:pt x="26" y="4460"/>
                  </a:cubicBezTo>
                  <a:lnTo>
                    <a:pt x="1458" y="4460"/>
                  </a:lnTo>
                  <a:lnTo>
                    <a:pt x="1458" y="566"/>
                  </a:lnTo>
                  <a:cubicBezTo>
                    <a:pt x="1458" y="323"/>
                    <a:pt x="1603" y="103"/>
                    <a:pt x="1826" y="6"/>
                  </a:cubicBezTo>
                  <a:cubicBezTo>
                    <a:pt x="1375" y="6"/>
                    <a:pt x="1081" y="1"/>
                    <a:pt x="878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72"/>
            <p:cNvSpPr/>
            <p:nvPr/>
          </p:nvSpPr>
          <p:spPr>
            <a:xfrm>
              <a:off x="3351734" y="1725053"/>
              <a:ext cx="26073" cy="94162"/>
            </a:xfrm>
            <a:custGeom>
              <a:avLst/>
              <a:gdLst/>
              <a:ahLst/>
              <a:cxnLst/>
              <a:rect l="l" t="t" r="r" b="b"/>
              <a:pathLst>
                <a:path w="1503" h="5428" extrusionOk="0">
                  <a:moveTo>
                    <a:pt x="751" y="0"/>
                  </a:moveTo>
                  <a:cubicBezTo>
                    <a:pt x="336" y="0"/>
                    <a:pt x="1" y="337"/>
                    <a:pt x="1" y="752"/>
                  </a:cubicBezTo>
                  <a:lnTo>
                    <a:pt x="1" y="4676"/>
                  </a:lnTo>
                  <a:cubicBezTo>
                    <a:pt x="1" y="5090"/>
                    <a:pt x="336" y="5427"/>
                    <a:pt x="751" y="5427"/>
                  </a:cubicBezTo>
                  <a:cubicBezTo>
                    <a:pt x="1165" y="5427"/>
                    <a:pt x="1501" y="5090"/>
                    <a:pt x="1502" y="4676"/>
                  </a:cubicBezTo>
                  <a:lnTo>
                    <a:pt x="1502" y="752"/>
                  </a:lnTo>
                  <a:cubicBezTo>
                    <a:pt x="1502" y="337"/>
                    <a:pt x="1165" y="0"/>
                    <a:pt x="75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72"/>
            <p:cNvSpPr/>
            <p:nvPr/>
          </p:nvSpPr>
          <p:spPr>
            <a:xfrm>
              <a:off x="3404349" y="1724845"/>
              <a:ext cx="26264" cy="94162"/>
            </a:xfrm>
            <a:custGeom>
              <a:avLst/>
              <a:gdLst/>
              <a:ahLst/>
              <a:cxnLst/>
              <a:rect l="l" t="t" r="r" b="b"/>
              <a:pathLst>
                <a:path w="1514" h="5428" extrusionOk="0">
                  <a:moveTo>
                    <a:pt x="756" y="1"/>
                  </a:moveTo>
                  <a:cubicBezTo>
                    <a:pt x="337" y="1"/>
                    <a:pt x="0" y="345"/>
                    <a:pt x="6" y="764"/>
                  </a:cubicBezTo>
                  <a:lnTo>
                    <a:pt x="6" y="4688"/>
                  </a:lnTo>
                  <a:cubicBezTo>
                    <a:pt x="12" y="5098"/>
                    <a:pt x="346" y="5427"/>
                    <a:pt x="756" y="5427"/>
                  </a:cubicBezTo>
                  <a:cubicBezTo>
                    <a:pt x="1166" y="5427"/>
                    <a:pt x="1500" y="5098"/>
                    <a:pt x="1507" y="4688"/>
                  </a:cubicBezTo>
                  <a:lnTo>
                    <a:pt x="1507" y="764"/>
                  </a:lnTo>
                  <a:cubicBezTo>
                    <a:pt x="1513" y="345"/>
                    <a:pt x="1175" y="1"/>
                    <a:pt x="756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72"/>
            <p:cNvSpPr/>
            <p:nvPr/>
          </p:nvSpPr>
          <p:spPr>
            <a:xfrm>
              <a:off x="3605371" y="1725070"/>
              <a:ext cx="26056" cy="94145"/>
            </a:xfrm>
            <a:custGeom>
              <a:avLst/>
              <a:gdLst/>
              <a:ahLst/>
              <a:cxnLst/>
              <a:rect l="l" t="t" r="r" b="b"/>
              <a:pathLst>
                <a:path w="1502" h="5427" extrusionOk="0">
                  <a:moveTo>
                    <a:pt x="752" y="1"/>
                  </a:moveTo>
                  <a:cubicBezTo>
                    <a:pt x="337" y="1"/>
                    <a:pt x="0" y="336"/>
                    <a:pt x="0" y="751"/>
                  </a:cubicBezTo>
                  <a:lnTo>
                    <a:pt x="0" y="4675"/>
                  </a:lnTo>
                  <a:cubicBezTo>
                    <a:pt x="0" y="5089"/>
                    <a:pt x="337" y="5426"/>
                    <a:pt x="752" y="5426"/>
                  </a:cubicBezTo>
                  <a:cubicBezTo>
                    <a:pt x="1166" y="5426"/>
                    <a:pt x="1502" y="5089"/>
                    <a:pt x="1502" y="4675"/>
                  </a:cubicBezTo>
                  <a:lnTo>
                    <a:pt x="1502" y="751"/>
                  </a:lnTo>
                  <a:cubicBezTo>
                    <a:pt x="1502" y="336"/>
                    <a:pt x="1166" y="1"/>
                    <a:pt x="75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72"/>
            <p:cNvSpPr/>
            <p:nvPr/>
          </p:nvSpPr>
          <p:spPr>
            <a:xfrm>
              <a:off x="3658108" y="1725070"/>
              <a:ext cx="26021" cy="94145"/>
            </a:xfrm>
            <a:custGeom>
              <a:avLst/>
              <a:gdLst/>
              <a:ahLst/>
              <a:cxnLst/>
              <a:rect l="l" t="t" r="r" b="b"/>
              <a:pathLst>
                <a:path w="1500" h="5427" extrusionOk="0">
                  <a:moveTo>
                    <a:pt x="750" y="1"/>
                  </a:moveTo>
                  <a:cubicBezTo>
                    <a:pt x="336" y="1"/>
                    <a:pt x="0" y="336"/>
                    <a:pt x="0" y="751"/>
                  </a:cubicBezTo>
                  <a:lnTo>
                    <a:pt x="0" y="4675"/>
                  </a:lnTo>
                  <a:cubicBezTo>
                    <a:pt x="0" y="5089"/>
                    <a:pt x="336" y="5426"/>
                    <a:pt x="750" y="5426"/>
                  </a:cubicBezTo>
                  <a:cubicBezTo>
                    <a:pt x="1164" y="5426"/>
                    <a:pt x="1500" y="5089"/>
                    <a:pt x="1500" y="4675"/>
                  </a:cubicBezTo>
                  <a:lnTo>
                    <a:pt x="1500" y="751"/>
                  </a:lnTo>
                  <a:cubicBezTo>
                    <a:pt x="1500" y="336"/>
                    <a:pt x="1164" y="1"/>
                    <a:pt x="75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72"/>
            <p:cNvSpPr/>
            <p:nvPr/>
          </p:nvSpPr>
          <p:spPr>
            <a:xfrm>
              <a:off x="3351716" y="1725036"/>
              <a:ext cx="19828" cy="94197"/>
            </a:xfrm>
            <a:custGeom>
              <a:avLst/>
              <a:gdLst/>
              <a:ahLst/>
              <a:cxnLst/>
              <a:rect l="l" t="t" r="r" b="b"/>
              <a:pathLst>
                <a:path w="1143" h="5430" extrusionOk="0">
                  <a:moveTo>
                    <a:pt x="754" y="1"/>
                  </a:moveTo>
                  <a:cubicBezTo>
                    <a:pt x="363" y="1"/>
                    <a:pt x="2" y="314"/>
                    <a:pt x="2" y="753"/>
                  </a:cubicBezTo>
                  <a:lnTo>
                    <a:pt x="2" y="4677"/>
                  </a:lnTo>
                  <a:cubicBezTo>
                    <a:pt x="1" y="5117"/>
                    <a:pt x="361" y="5429"/>
                    <a:pt x="753" y="5429"/>
                  </a:cubicBezTo>
                  <a:cubicBezTo>
                    <a:pt x="883" y="5429"/>
                    <a:pt x="1017" y="5394"/>
                    <a:pt x="1142" y="5318"/>
                  </a:cubicBezTo>
                  <a:cubicBezTo>
                    <a:pt x="919" y="5181"/>
                    <a:pt x="783" y="4939"/>
                    <a:pt x="783" y="4677"/>
                  </a:cubicBezTo>
                  <a:lnTo>
                    <a:pt x="783" y="753"/>
                  </a:lnTo>
                  <a:cubicBezTo>
                    <a:pt x="783" y="490"/>
                    <a:pt x="919" y="249"/>
                    <a:pt x="1142" y="112"/>
                  </a:cubicBezTo>
                  <a:cubicBezTo>
                    <a:pt x="1018" y="35"/>
                    <a:pt x="884" y="1"/>
                    <a:pt x="754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72"/>
            <p:cNvSpPr/>
            <p:nvPr/>
          </p:nvSpPr>
          <p:spPr>
            <a:xfrm>
              <a:off x="3404453" y="1725036"/>
              <a:ext cx="19793" cy="94180"/>
            </a:xfrm>
            <a:custGeom>
              <a:avLst/>
              <a:gdLst/>
              <a:ahLst/>
              <a:cxnLst/>
              <a:rect l="l" t="t" r="r" b="b"/>
              <a:pathLst>
                <a:path w="1141" h="5429" extrusionOk="0">
                  <a:moveTo>
                    <a:pt x="752" y="1"/>
                  </a:moveTo>
                  <a:cubicBezTo>
                    <a:pt x="361" y="1"/>
                    <a:pt x="0" y="313"/>
                    <a:pt x="0" y="753"/>
                  </a:cubicBezTo>
                  <a:lnTo>
                    <a:pt x="0" y="4677"/>
                  </a:lnTo>
                  <a:cubicBezTo>
                    <a:pt x="0" y="5115"/>
                    <a:pt x="361" y="5429"/>
                    <a:pt x="752" y="5429"/>
                  </a:cubicBezTo>
                  <a:cubicBezTo>
                    <a:pt x="883" y="5429"/>
                    <a:pt x="1016" y="5394"/>
                    <a:pt x="1141" y="5318"/>
                  </a:cubicBezTo>
                  <a:cubicBezTo>
                    <a:pt x="917" y="5181"/>
                    <a:pt x="781" y="4939"/>
                    <a:pt x="781" y="4677"/>
                  </a:cubicBezTo>
                  <a:lnTo>
                    <a:pt x="781" y="753"/>
                  </a:lnTo>
                  <a:cubicBezTo>
                    <a:pt x="781" y="490"/>
                    <a:pt x="917" y="249"/>
                    <a:pt x="1141" y="112"/>
                  </a:cubicBezTo>
                  <a:cubicBezTo>
                    <a:pt x="1016" y="35"/>
                    <a:pt x="882" y="1"/>
                    <a:pt x="75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72"/>
            <p:cNvSpPr/>
            <p:nvPr/>
          </p:nvSpPr>
          <p:spPr>
            <a:xfrm>
              <a:off x="3605371" y="1725036"/>
              <a:ext cx="19828" cy="94197"/>
            </a:xfrm>
            <a:custGeom>
              <a:avLst/>
              <a:gdLst/>
              <a:ahLst/>
              <a:cxnLst/>
              <a:rect l="l" t="t" r="r" b="b"/>
              <a:pathLst>
                <a:path w="1143" h="5430" extrusionOk="0">
                  <a:moveTo>
                    <a:pt x="753" y="1"/>
                  </a:moveTo>
                  <a:cubicBezTo>
                    <a:pt x="361" y="1"/>
                    <a:pt x="0" y="314"/>
                    <a:pt x="0" y="753"/>
                  </a:cubicBezTo>
                  <a:lnTo>
                    <a:pt x="0" y="4677"/>
                  </a:lnTo>
                  <a:cubicBezTo>
                    <a:pt x="0" y="5117"/>
                    <a:pt x="361" y="5429"/>
                    <a:pt x="752" y="5429"/>
                  </a:cubicBezTo>
                  <a:cubicBezTo>
                    <a:pt x="883" y="5429"/>
                    <a:pt x="1017" y="5394"/>
                    <a:pt x="1142" y="5318"/>
                  </a:cubicBezTo>
                  <a:cubicBezTo>
                    <a:pt x="919" y="5181"/>
                    <a:pt x="782" y="4939"/>
                    <a:pt x="782" y="4677"/>
                  </a:cubicBezTo>
                  <a:lnTo>
                    <a:pt x="782" y="753"/>
                  </a:lnTo>
                  <a:cubicBezTo>
                    <a:pt x="782" y="490"/>
                    <a:pt x="919" y="249"/>
                    <a:pt x="1142" y="112"/>
                  </a:cubicBezTo>
                  <a:cubicBezTo>
                    <a:pt x="1017" y="35"/>
                    <a:pt x="884" y="1"/>
                    <a:pt x="753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72"/>
            <p:cNvSpPr/>
            <p:nvPr/>
          </p:nvSpPr>
          <p:spPr>
            <a:xfrm>
              <a:off x="3658091" y="1725036"/>
              <a:ext cx="19811" cy="94197"/>
            </a:xfrm>
            <a:custGeom>
              <a:avLst/>
              <a:gdLst/>
              <a:ahLst/>
              <a:cxnLst/>
              <a:rect l="l" t="t" r="r" b="b"/>
              <a:pathLst>
                <a:path w="1142" h="5430" extrusionOk="0">
                  <a:moveTo>
                    <a:pt x="752" y="1"/>
                  </a:moveTo>
                  <a:cubicBezTo>
                    <a:pt x="361" y="1"/>
                    <a:pt x="0" y="313"/>
                    <a:pt x="1" y="753"/>
                  </a:cubicBezTo>
                  <a:lnTo>
                    <a:pt x="1" y="4677"/>
                  </a:lnTo>
                  <a:cubicBezTo>
                    <a:pt x="0" y="5117"/>
                    <a:pt x="361" y="5429"/>
                    <a:pt x="752" y="5429"/>
                  </a:cubicBezTo>
                  <a:cubicBezTo>
                    <a:pt x="882" y="5429"/>
                    <a:pt x="1017" y="5394"/>
                    <a:pt x="1142" y="5318"/>
                  </a:cubicBezTo>
                  <a:cubicBezTo>
                    <a:pt x="918" y="5181"/>
                    <a:pt x="781" y="4939"/>
                    <a:pt x="781" y="4677"/>
                  </a:cubicBezTo>
                  <a:lnTo>
                    <a:pt x="781" y="753"/>
                  </a:lnTo>
                  <a:cubicBezTo>
                    <a:pt x="781" y="490"/>
                    <a:pt x="918" y="249"/>
                    <a:pt x="1142" y="112"/>
                  </a:cubicBezTo>
                  <a:cubicBezTo>
                    <a:pt x="1017" y="35"/>
                    <a:pt x="883" y="1"/>
                    <a:pt x="75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72"/>
            <p:cNvSpPr/>
            <p:nvPr/>
          </p:nvSpPr>
          <p:spPr>
            <a:xfrm>
              <a:off x="3362090" y="1882343"/>
              <a:ext cx="52945" cy="52962"/>
            </a:xfrm>
            <a:custGeom>
              <a:avLst/>
              <a:gdLst/>
              <a:ahLst/>
              <a:cxnLst/>
              <a:rect l="l" t="t" r="r" b="b"/>
              <a:pathLst>
                <a:path w="3052" h="3053" extrusionOk="0">
                  <a:moveTo>
                    <a:pt x="594" y="1"/>
                  </a:moveTo>
                  <a:cubicBezTo>
                    <a:pt x="266" y="1"/>
                    <a:pt x="0" y="266"/>
                    <a:pt x="0" y="594"/>
                  </a:cubicBezTo>
                  <a:lnTo>
                    <a:pt x="0" y="2459"/>
                  </a:lnTo>
                  <a:cubicBezTo>
                    <a:pt x="0" y="2787"/>
                    <a:pt x="266" y="3052"/>
                    <a:pt x="594" y="3052"/>
                  </a:cubicBezTo>
                  <a:lnTo>
                    <a:pt x="2460" y="3052"/>
                  </a:lnTo>
                  <a:cubicBezTo>
                    <a:pt x="2787" y="3052"/>
                    <a:pt x="3052" y="2787"/>
                    <a:pt x="3052" y="2459"/>
                  </a:cubicBezTo>
                  <a:lnTo>
                    <a:pt x="3052" y="594"/>
                  </a:lnTo>
                  <a:cubicBezTo>
                    <a:pt x="3052" y="266"/>
                    <a:pt x="2787" y="1"/>
                    <a:pt x="246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72"/>
            <p:cNvSpPr/>
            <p:nvPr/>
          </p:nvSpPr>
          <p:spPr>
            <a:xfrm>
              <a:off x="3393715" y="1882343"/>
              <a:ext cx="21320" cy="52962"/>
            </a:xfrm>
            <a:custGeom>
              <a:avLst/>
              <a:gdLst/>
              <a:ahLst/>
              <a:cxnLst/>
              <a:rect l="l" t="t" r="r" b="b"/>
              <a:pathLst>
                <a:path w="1229" h="3053" extrusionOk="0">
                  <a:moveTo>
                    <a:pt x="0" y="1"/>
                  </a:moveTo>
                  <a:cubicBezTo>
                    <a:pt x="328" y="1"/>
                    <a:pt x="594" y="266"/>
                    <a:pt x="594" y="594"/>
                  </a:cubicBezTo>
                  <a:lnTo>
                    <a:pt x="594" y="2459"/>
                  </a:lnTo>
                  <a:cubicBezTo>
                    <a:pt x="594" y="2787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4" y="3052"/>
                    <a:pt x="1229" y="2787"/>
                    <a:pt x="1229" y="2459"/>
                  </a:cubicBezTo>
                  <a:lnTo>
                    <a:pt x="1229" y="594"/>
                  </a:lnTo>
                  <a:cubicBezTo>
                    <a:pt x="1229" y="266"/>
                    <a:pt x="964" y="1"/>
                    <a:pt x="63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72"/>
            <p:cNvSpPr/>
            <p:nvPr/>
          </p:nvSpPr>
          <p:spPr>
            <a:xfrm>
              <a:off x="3448845" y="1882343"/>
              <a:ext cx="52962" cy="52962"/>
            </a:xfrm>
            <a:custGeom>
              <a:avLst/>
              <a:gdLst/>
              <a:ahLst/>
              <a:cxnLst/>
              <a:rect l="l" t="t" r="r" b="b"/>
              <a:pathLst>
                <a:path w="3053" h="3053" extrusionOk="0">
                  <a:moveTo>
                    <a:pt x="594" y="1"/>
                  </a:moveTo>
                  <a:cubicBezTo>
                    <a:pt x="266" y="1"/>
                    <a:pt x="1" y="266"/>
                    <a:pt x="1" y="594"/>
                  </a:cubicBezTo>
                  <a:lnTo>
                    <a:pt x="1" y="2459"/>
                  </a:lnTo>
                  <a:cubicBezTo>
                    <a:pt x="1" y="2787"/>
                    <a:pt x="266" y="3052"/>
                    <a:pt x="594" y="3052"/>
                  </a:cubicBezTo>
                  <a:lnTo>
                    <a:pt x="2459" y="3052"/>
                  </a:lnTo>
                  <a:cubicBezTo>
                    <a:pt x="2787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7" y="1"/>
                    <a:pt x="245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72"/>
            <p:cNvSpPr/>
            <p:nvPr/>
          </p:nvSpPr>
          <p:spPr>
            <a:xfrm>
              <a:off x="3480452" y="1882343"/>
              <a:ext cx="21355" cy="52962"/>
            </a:xfrm>
            <a:custGeom>
              <a:avLst/>
              <a:gdLst/>
              <a:ahLst/>
              <a:cxnLst/>
              <a:rect l="l" t="t" r="r" b="b"/>
              <a:pathLst>
                <a:path w="1231" h="3053" extrusionOk="0">
                  <a:moveTo>
                    <a:pt x="1" y="1"/>
                  </a:moveTo>
                  <a:cubicBezTo>
                    <a:pt x="329" y="1"/>
                    <a:pt x="596" y="266"/>
                    <a:pt x="596" y="594"/>
                  </a:cubicBezTo>
                  <a:lnTo>
                    <a:pt x="596" y="2459"/>
                  </a:lnTo>
                  <a:cubicBezTo>
                    <a:pt x="596" y="2787"/>
                    <a:pt x="329" y="3052"/>
                    <a:pt x="1" y="3052"/>
                  </a:cubicBezTo>
                  <a:lnTo>
                    <a:pt x="637" y="3052"/>
                  </a:lnTo>
                  <a:cubicBezTo>
                    <a:pt x="965" y="3052"/>
                    <a:pt x="1231" y="2787"/>
                    <a:pt x="1231" y="2459"/>
                  </a:cubicBezTo>
                  <a:lnTo>
                    <a:pt x="1231" y="594"/>
                  </a:lnTo>
                  <a:cubicBezTo>
                    <a:pt x="1231" y="266"/>
                    <a:pt x="965" y="1"/>
                    <a:pt x="63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72"/>
            <p:cNvSpPr/>
            <p:nvPr/>
          </p:nvSpPr>
          <p:spPr>
            <a:xfrm>
              <a:off x="3535600" y="1882343"/>
              <a:ext cx="52979" cy="52962"/>
            </a:xfrm>
            <a:custGeom>
              <a:avLst/>
              <a:gdLst/>
              <a:ahLst/>
              <a:cxnLst/>
              <a:rect l="l" t="t" r="r" b="b"/>
              <a:pathLst>
                <a:path w="3054" h="3053" extrusionOk="0">
                  <a:moveTo>
                    <a:pt x="595" y="1"/>
                  </a:moveTo>
                  <a:cubicBezTo>
                    <a:pt x="267" y="1"/>
                    <a:pt x="2" y="266"/>
                    <a:pt x="0" y="594"/>
                  </a:cubicBezTo>
                  <a:lnTo>
                    <a:pt x="0" y="2459"/>
                  </a:lnTo>
                  <a:cubicBezTo>
                    <a:pt x="2" y="2787"/>
                    <a:pt x="267" y="3052"/>
                    <a:pt x="595" y="3052"/>
                  </a:cubicBezTo>
                  <a:lnTo>
                    <a:pt x="2460" y="3052"/>
                  </a:lnTo>
                  <a:cubicBezTo>
                    <a:pt x="2788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8" y="1"/>
                    <a:pt x="246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72"/>
            <p:cNvSpPr/>
            <p:nvPr/>
          </p:nvSpPr>
          <p:spPr>
            <a:xfrm>
              <a:off x="3567224" y="1882343"/>
              <a:ext cx="21355" cy="52962"/>
            </a:xfrm>
            <a:custGeom>
              <a:avLst/>
              <a:gdLst/>
              <a:ahLst/>
              <a:cxnLst/>
              <a:rect l="l" t="t" r="r" b="b"/>
              <a:pathLst>
                <a:path w="1231" h="3053" extrusionOk="0">
                  <a:moveTo>
                    <a:pt x="0" y="1"/>
                  </a:moveTo>
                  <a:cubicBezTo>
                    <a:pt x="328" y="1"/>
                    <a:pt x="594" y="266"/>
                    <a:pt x="594" y="594"/>
                  </a:cubicBezTo>
                  <a:lnTo>
                    <a:pt x="594" y="2459"/>
                  </a:lnTo>
                  <a:cubicBezTo>
                    <a:pt x="594" y="2787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5" y="3052"/>
                    <a:pt x="1230" y="2787"/>
                    <a:pt x="1230" y="2459"/>
                  </a:cubicBezTo>
                  <a:lnTo>
                    <a:pt x="1230" y="594"/>
                  </a:lnTo>
                  <a:cubicBezTo>
                    <a:pt x="1230" y="266"/>
                    <a:pt x="965" y="1"/>
                    <a:pt x="63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72"/>
            <p:cNvSpPr/>
            <p:nvPr/>
          </p:nvSpPr>
          <p:spPr>
            <a:xfrm>
              <a:off x="3622355" y="1882343"/>
              <a:ext cx="52979" cy="52962"/>
            </a:xfrm>
            <a:custGeom>
              <a:avLst/>
              <a:gdLst/>
              <a:ahLst/>
              <a:cxnLst/>
              <a:rect l="l" t="t" r="r" b="b"/>
              <a:pathLst>
                <a:path w="3054" h="3053" extrusionOk="0">
                  <a:moveTo>
                    <a:pt x="2462" y="1"/>
                  </a:moveTo>
                  <a:cubicBezTo>
                    <a:pt x="2461" y="1"/>
                    <a:pt x="2460" y="1"/>
                    <a:pt x="2459" y="1"/>
                  </a:cubicBezTo>
                  <a:lnTo>
                    <a:pt x="594" y="1"/>
                  </a:lnTo>
                  <a:cubicBezTo>
                    <a:pt x="266" y="1"/>
                    <a:pt x="1" y="266"/>
                    <a:pt x="1" y="594"/>
                  </a:cubicBezTo>
                  <a:lnTo>
                    <a:pt x="1" y="2459"/>
                  </a:lnTo>
                  <a:cubicBezTo>
                    <a:pt x="1" y="2787"/>
                    <a:pt x="266" y="3052"/>
                    <a:pt x="594" y="3052"/>
                  </a:cubicBezTo>
                  <a:lnTo>
                    <a:pt x="2461" y="3052"/>
                  </a:lnTo>
                  <a:cubicBezTo>
                    <a:pt x="2789" y="3052"/>
                    <a:pt x="3054" y="2787"/>
                    <a:pt x="3054" y="2459"/>
                  </a:cubicBezTo>
                  <a:lnTo>
                    <a:pt x="3054" y="594"/>
                  </a:lnTo>
                  <a:cubicBezTo>
                    <a:pt x="3054" y="267"/>
                    <a:pt x="2789" y="1"/>
                    <a:pt x="2462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72"/>
            <p:cNvSpPr/>
            <p:nvPr/>
          </p:nvSpPr>
          <p:spPr>
            <a:xfrm>
              <a:off x="3653996" y="1882343"/>
              <a:ext cx="21337" cy="52962"/>
            </a:xfrm>
            <a:custGeom>
              <a:avLst/>
              <a:gdLst/>
              <a:ahLst/>
              <a:cxnLst/>
              <a:rect l="l" t="t" r="r" b="b"/>
              <a:pathLst>
                <a:path w="1230" h="3053" extrusionOk="0">
                  <a:moveTo>
                    <a:pt x="0" y="1"/>
                  </a:moveTo>
                  <a:cubicBezTo>
                    <a:pt x="328" y="1"/>
                    <a:pt x="593" y="266"/>
                    <a:pt x="593" y="594"/>
                  </a:cubicBezTo>
                  <a:lnTo>
                    <a:pt x="593" y="2459"/>
                  </a:lnTo>
                  <a:cubicBezTo>
                    <a:pt x="593" y="2787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5" y="3052"/>
                    <a:pt x="1230" y="2787"/>
                    <a:pt x="1230" y="2459"/>
                  </a:cubicBezTo>
                  <a:lnTo>
                    <a:pt x="1230" y="594"/>
                  </a:lnTo>
                  <a:cubicBezTo>
                    <a:pt x="1230" y="266"/>
                    <a:pt x="965" y="1"/>
                    <a:pt x="63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72"/>
            <p:cNvSpPr/>
            <p:nvPr/>
          </p:nvSpPr>
          <p:spPr>
            <a:xfrm>
              <a:off x="3362090" y="1962159"/>
              <a:ext cx="52979" cy="52945"/>
            </a:xfrm>
            <a:custGeom>
              <a:avLst/>
              <a:gdLst/>
              <a:ahLst/>
              <a:cxnLst/>
              <a:rect l="l" t="t" r="r" b="b"/>
              <a:pathLst>
                <a:path w="3054" h="3052" extrusionOk="0">
                  <a:moveTo>
                    <a:pt x="591" y="0"/>
                  </a:moveTo>
                  <a:cubicBezTo>
                    <a:pt x="264" y="0"/>
                    <a:pt x="0" y="267"/>
                    <a:pt x="0" y="592"/>
                  </a:cubicBezTo>
                  <a:lnTo>
                    <a:pt x="0" y="2459"/>
                  </a:lnTo>
                  <a:cubicBezTo>
                    <a:pt x="0" y="2787"/>
                    <a:pt x="266" y="3052"/>
                    <a:pt x="594" y="3052"/>
                  </a:cubicBezTo>
                  <a:lnTo>
                    <a:pt x="2460" y="3052"/>
                  </a:lnTo>
                  <a:cubicBezTo>
                    <a:pt x="2787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7" y="0"/>
                    <a:pt x="2460" y="0"/>
                  </a:cubicBezTo>
                  <a:lnTo>
                    <a:pt x="594" y="0"/>
                  </a:lnTo>
                  <a:cubicBezTo>
                    <a:pt x="593" y="0"/>
                    <a:pt x="592" y="0"/>
                    <a:pt x="59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72"/>
            <p:cNvSpPr/>
            <p:nvPr/>
          </p:nvSpPr>
          <p:spPr>
            <a:xfrm>
              <a:off x="3393715" y="1962159"/>
              <a:ext cx="21355" cy="52945"/>
            </a:xfrm>
            <a:custGeom>
              <a:avLst/>
              <a:gdLst/>
              <a:ahLst/>
              <a:cxnLst/>
              <a:rect l="l" t="t" r="r" b="b"/>
              <a:pathLst>
                <a:path w="1231" h="3052" extrusionOk="0">
                  <a:moveTo>
                    <a:pt x="0" y="0"/>
                  </a:moveTo>
                  <a:cubicBezTo>
                    <a:pt x="327" y="0"/>
                    <a:pt x="594" y="266"/>
                    <a:pt x="594" y="594"/>
                  </a:cubicBezTo>
                  <a:lnTo>
                    <a:pt x="594" y="2457"/>
                  </a:lnTo>
                  <a:cubicBezTo>
                    <a:pt x="594" y="2785"/>
                    <a:pt x="328" y="3052"/>
                    <a:pt x="0" y="3052"/>
                  </a:cubicBezTo>
                  <a:lnTo>
                    <a:pt x="636" y="3052"/>
                  </a:lnTo>
                  <a:cubicBezTo>
                    <a:pt x="964" y="3052"/>
                    <a:pt x="1229" y="2785"/>
                    <a:pt x="1229" y="2457"/>
                  </a:cubicBezTo>
                  <a:lnTo>
                    <a:pt x="1229" y="594"/>
                  </a:lnTo>
                  <a:lnTo>
                    <a:pt x="1230" y="594"/>
                  </a:lnTo>
                  <a:cubicBezTo>
                    <a:pt x="1230" y="266"/>
                    <a:pt x="964" y="0"/>
                    <a:pt x="63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72"/>
            <p:cNvSpPr/>
            <p:nvPr/>
          </p:nvSpPr>
          <p:spPr>
            <a:xfrm>
              <a:off x="3448845" y="1962159"/>
              <a:ext cx="52962" cy="52945"/>
            </a:xfrm>
            <a:custGeom>
              <a:avLst/>
              <a:gdLst/>
              <a:ahLst/>
              <a:cxnLst/>
              <a:rect l="l" t="t" r="r" b="b"/>
              <a:pathLst>
                <a:path w="3053" h="3052" extrusionOk="0">
                  <a:moveTo>
                    <a:pt x="594" y="0"/>
                  </a:moveTo>
                  <a:cubicBezTo>
                    <a:pt x="266" y="0"/>
                    <a:pt x="1" y="266"/>
                    <a:pt x="1" y="592"/>
                  </a:cubicBezTo>
                  <a:lnTo>
                    <a:pt x="1" y="2459"/>
                  </a:lnTo>
                  <a:cubicBezTo>
                    <a:pt x="1" y="2785"/>
                    <a:pt x="266" y="3052"/>
                    <a:pt x="594" y="3052"/>
                  </a:cubicBezTo>
                  <a:lnTo>
                    <a:pt x="2459" y="3052"/>
                  </a:lnTo>
                  <a:cubicBezTo>
                    <a:pt x="2787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7" y="0"/>
                    <a:pt x="2459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72"/>
            <p:cNvSpPr/>
            <p:nvPr/>
          </p:nvSpPr>
          <p:spPr>
            <a:xfrm>
              <a:off x="3480452" y="1962159"/>
              <a:ext cx="21355" cy="52945"/>
            </a:xfrm>
            <a:custGeom>
              <a:avLst/>
              <a:gdLst/>
              <a:ahLst/>
              <a:cxnLst/>
              <a:rect l="l" t="t" r="r" b="b"/>
              <a:pathLst>
                <a:path w="1231" h="3052" extrusionOk="0">
                  <a:moveTo>
                    <a:pt x="640" y="0"/>
                  </a:moveTo>
                  <a:cubicBezTo>
                    <a:pt x="639" y="0"/>
                    <a:pt x="638" y="0"/>
                    <a:pt x="637" y="0"/>
                  </a:cubicBezTo>
                  <a:lnTo>
                    <a:pt x="1" y="0"/>
                  </a:lnTo>
                  <a:cubicBezTo>
                    <a:pt x="329" y="0"/>
                    <a:pt x="594" y="266"/>
                    <a:pt x="596" y="594"/>
                  </a:cubicBezTo>
                  <a:lnTo>
                    <a:pt x="596" y="2457"/>
                  </a:lnTo>
                  <a:cubicBezTo>
                    <a:pt x="596" y="2785"/>
                    <a:pt x="329" y="3052"/>
                    <a:pt x="1" y="3052"/>
                  </a:cubicBezTo>
                  <a:lnTo>
                    <a:pt x="637" y="3052"/>
                  </a:lnTo>
                  <a:cubicBezTo>
                    <a:pt x="965" y="3052"/>
                    <a:pt x="1231" y="2785"/>
                    <a:pt x="1231" y="2457"/>
                  </a:cubicBezTo>
                  <a:lnTo>
                    <a:pt x="1231" y="594"/>
                  </a:lnTo>
                  <a:cubicBezTo>
                    <a:pt x="1231" y="267"/>
                    <a:pt x="967" y="0"/>
                    <a:pt x="640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72"/>
            <p:cNvSpPr/>
            <p:nvPr/>
          </p:nvSpPr>
          <p:spPr>
            <a:xfrm>
              <a:off x="3535600" y="1962159"/>
              <a:ext cx="52979" cy="52945"/>
            </a:xfrm>
            <a:custGeom>
              <a:avLst/>
              <a:gdLst/>
              <a:ahLst/>
              <a:cxnLst/>
              <a:rect l="l" t="t" r="r" b="b"/>
              <a:pathLst>
                <a:path w="3054" h="3052" extrusionOk="0">
                  <a:moveTo>
                    <a:pt x="595" y="0"/>
                  </a:moveTo>
                  <a:cubicBezTo>
                    <a:pt x="267" y="0"/>
                    <a:pt x="2" y="266"/>
                    <a:pt x="0" y="592"/>
                  </a:cubicBezTo>
                  <a:lnTo>
                    <a:pt x="0" y="2459"/>
                  </a:lnTo>
                  <a:cubicBezTo>
                    <a:pt x="2" y="2785"/>
                    <a:pt x="267" y="3052"/>
                    <a:pt x="595" y="3052"/>
                  </a:cubicBezTo>
                  <a:lnTo>
                    <a:pt x="2460" y="3052"/>
                  </a:lnTo>
                  <a:cubicBezTo>
                    <a:pt x="2788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8" y="0"/>
                    <a:pt x="246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72"/>
            <p:cNvSpPr/>
            <p:nvPr/>
          </p:nvSpPr>
          <p:spPr>
            <a:xfrm>
              <a:off x="3567224" y="1962159"/>
              <a:ext cx="21355" cy="52945"/>
            </a:xfrm>
            <a:custGeom>
              <a:avLst/>
              <a:gdLst/>
              <a:ahLst/>
              <a:cxnLst/>
              <a:rect l="l" t="t" r="r" b="b"/>
              <a:pathLst>
                <a:path w="1231" h="3052" extrusionOk="0">
                  <a:moveTo>
                    <a:pt x="0" y="0"/>
                  </a:moveTo>
                  <a:cubicBezTo>
                    <a:pt x="328" y="0"/>
                    <a:pt x="594" y="266"/>
                    <a:pt x="594" y="594"/>
                  </a:cubicBezTo>
                  <a:lnTo>
                    <a:pt x="594" y="2457"/>
                  </a:lnTo>
                  <a:cubicBezTo>
                    <a:pt x="594" y="2785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5" y="3052"/>
                    <a:pt x="1230" y="2785"/>
                    <a:pt x="1230" y="2457"/>
                  </a:cubicBezTo>
                  <a:lnTo>
                    <a:pt x="1230" y="594"/>
                  </a:lnTo>
                  <a:cubicBezTo>
                    <a:pt x="1230" y="266"/>
                    <a:pt x="965" y="0"/>
                    <a:pt x="63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72"/>
            <p:cNvSpPr/>
            <p:nvPr/>
          </p:nvSpPr>
          <p:spPr>
            <a:xfrm>
              <a:off x="3622355" y="1962159"/>
              <a:ext cx="52979" cy="52945"/>
            </a:xfrm>
            <a:custGeom>
              <a:avLst/>
              <a:gdLst/>
              <a:ahLst/>
              <a:cxnLst/>
              <a:rect l="l" t="t" r="r" b="b"/>
              <a:pathLst>
                <a:path w="3054" h="3052" extrusionOk="0">
                  <a:moveTo>
                    <a:pt x="2462" y="0"/>
                  </a:moveTo>
                  <a:cubicBezTo>
                    <a:pt x="2461" y="0"/>
                    <a:pt x="2460" y="0"/>
                    <a:pt x="2459" y="0"/>
                  </a:cubicBezTo>
                  <a:lnTo>
                    <a:pt x="594" y="0"/>
                  </a:lnTo>
                  <a:cubicBezTo>
                    <a:pt x="266" y="0"/>
                    <a:pt x="1" y="266"/>
                    <a:pt x="1" y="592"/>
                  </a:cubicBezTo>
                  <a:lnTo>
                    <a:pt x="1" y="2459"/>
                  </a:lnTo>
                  <a:cubicBezTo>
                    <a:pt x="1" y="2787"/>
                    <a:pt x="266" y="3052"/>
                    <a:pt x="594" y="3052"/>
                  </a:cubicBezTo>
                  <a:lnTo>
                    <a:pt x="2461" y="3052"/>
                  </a:lnTo>
                  <a:cubicBezTo>
                    <a:pt x="2789" y="3052"/>
                    <a:pt x="3054" y="2785"/>
                    <a:pt x="3054" y="2459"/>
                  </a:cubicBezTo>
                  <a:lnTo>
                    <a:pt x="3054" y="592"/>
                  </a:lnTo>
                  <a:cubicBezTo>
                    <a:pt x="3054" y="265"/>
                    <a:pt x="2789" y="0"/>
                    <a:pt x="246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72"/>
            <p:cNvSpPr/>
            <p:nvPr/>
          </p:nvSpPr>
          <p:spPr>
            <a:xfrm>
              <a:off x="3653996" y="1962159"/>
              <a:ext cx="21337" cy="52945"/>
            </a:xfrm>
            <a:custGeom>
              <a:avLst/>
              <a:gdLst/>
              <a:ahLst/>
              <a:cxnLst/>
              <a:rect l="l" t="t" r="r" b="b"/>
              <a:pathLst>
                <a:path w="1230" h="3052" extrusionOk="0">
                  <a:moveTo>
                    <a:pt x="639" y="0"/>
                  </a:moveTo>
                  <a:cubicBezTo>
                    <a:pt x="638" y="0"/>
                    <a:pt x="638" y="0"/>
                    <a:pt x="637" y="0"/>
                  </a:cubicBezTo>
                  <a:lnTo>
                    <a:pt x="0" y="0"/>
                  </a:lnTo>
                  <a:cubicBezTo>
                    <a:pt x="328" y="0"/>
                    <a:pt x="593" y="266"/>
                    <a:pt x="593" y="594"/>
                  </a:cubicBezTo>
                  <a:lnTo>
                    <a:pt x="593" y="2457"/>
                  </a:lnTo>
                  <a:cubicBezTo>
                    <a:pt x="593" y="2785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5" y="3052"/>
                    <a:pt x="1230" y="2785"/>
                    <a:pt x="1230" y="2457"/>
                  </a:cubicBezTo>
                  <a:lnTo>
                    <a:pt x="1230" y="594"/>
                  </a:lnTo>
                  <a:cubicBezTo>
                    <a:pt x="1230" y="267"/>
                    <a:pt x="965" y="0"/>
                    <a:pt x="63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72"/>
            <p:cNvSpPr/>
            <p:nvPr/>
          </p:nvSpPr>
          <p:spPr>
            <a:xfrm>
              <a:off x="3362090" y="2041940"/>
              <a:ext cx="52979" cy="52962"/>
            </a:xfrm>
            <a:custGeom>
              <a:avLst/>
              <a:gdLst/>
              <a:ahLst/>
              <a:cxnLst/>
              <a:rect l="l" t="t" r="r" b="b"/>
              <a:pathLst>
                <a:path w="3054" h="3053" extrusionOk="0">
                  <a:moveTo>
                    <a:pt x="594" y="0"/>
                  </a:moveTo>
                  <a:cubicBezTo>
                    <a:pt x="266" y="0"/>
                    <a:pt x="0" y="266"/>
                    <a:pt x="0" y="594"/>
                  </a:cubicBezTo>
                  <a:lnTo>
                    <a:pt x="0" y="2459"/>
                  </a:lnTo>
                  <a:cubicBezTo>
                    <a:pt x="0" y="2787"/>
                    <a:pt x="266" y="3052"/>
                    <a:pt x="594" y="3052"/>
                  </a:cubicBezTo>
                  <a:lnTo>
                    <a:pt x="2460" y="3052"/>
                  </a:lnTo>
                  <a:cubicBezTo>
                    <a:pt x="2787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7" y="0"/>
                    <a:pt x="246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72"/>
            <p:cNvSpPr/>
            <p:nvPr/>
          </p:nvSpPr>
          <p:spPr>
            <a:xfrm>
              <a:off x="3393715" y="2041940"/>
              <a:ext cx="21355" cy="52962"/>
            </a:xfrm>
            <a:custGeom>
              <a:avLst/>
              <a:gdLst/>
              <a:ahLst/>
              <a:cxnLst/>
              <a:rect l="l" t="t" r="r" b="b"/>
              <a:pathLst>
                <a:path w="1231" h="3053" extrusionOk="0">
                  <a:moveTo>
                    <a:pt x="0" y="0"/>
                  </a:moveTo>
                  <a:cubicBezTo>
                    <a:pt x="328" y="0"/>
                    <a:pt x="594" y="266"/>
                    <a:pt x="594" y="594"/>
                  </a:cubicBezTo>
                  <a:lnTo>
                    <a:pt x="594" y="2459"/>
                  </a:lnTo>
                  <a:cubicBezTo>
                    <a:pt x="594" y="2787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4" y="3052"/>
                    <a:pt x="1229" y="2787"/>
                    <a:pt x="1229" y="2459"/>
                  </a:cubicBezTo>
                  <a:lnTo>
                    <a:pt x="1229" y="594"/>
                  </a:lnTo>
                  <a:lnTo>
                    <a:pt x="1230" y="594"/>
                  </a:lnTo>
                  <a:cubicBezTo>
                    <a:pt x="1230" y="266"/>
                    <a:pt x="964" y="0"/>
                    <a:pt x="63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72"/>
            <p:cNvSpPr/>
            <p:nvPr/>
          </p:nvSpPr>
          <p:spPr>
            <a:xfrm>
              <a:off x="3448845" y="2041940"/>
              <a:ext cx="52962" cy="52962"/>
            </a:xfrm>
            <a:custGeom>
              <a:avLst/>
              <a:gdLst/>
              <a:ahLst/>
              <a:cxnLst/>
              <a:rect l="l" t="t" r="r" b="b"/>
              <a:pathLst>
                <a:path w="3053" h="3053" extrusionOk="0">
                  <a:moveTo>
                    <a:pt x="594" y="0"/>
                  </a:moveTo>
                  <a:cubicBezTo>
                    <a:pt x="266" y="0"/>
                    <a:pt x="1" y="266"/>
                    <a:pt x="1" y="594"/>
                  </a:cubicBezTo>
                  <a:lnTo>
                    <a:pt x="1" y="2459"/>
                  </a:lnTo>
                  <a:cubicBezTo>
                    <a:pt x="1" y="2787"/>
                    <a:pt x="266" y="3052"/>
                    <a:pt x="594" y="3052"/>
                  </a:cubicBezTo>
                  <a:lnTo>
                    <a:pt x="2459" y="3052"/>
                  </a:lnTo>
                  <a:cubicBezTo>
                    <a:pt x="2787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7" y="0"/>
                    <a:pt x="245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72"/>
            <p:cNvSpPr/>
            <p:nvPr/>
          </p:nvSpPr>
          <p:spPr>
            <a:xfrm>
              <a:off x="3480452" y="2041940"/>
              <a:ext cx="21355" cy="52962"/>
            </a:xfrm>
            <a:custGeom>
              <a:avLst/>
              <a:gdLst/>
              <a:ahLst/>
              <a:cxnLst/>
              <a:rect l="l" t="t" r="r" b="b"/>
              <a:pathLst>
                <a:path w="1231" h="3053" extrusionOk="0">
                  <a:moveTo>
                    <a:pt x="1" y="0"/>
                  </a:moveTo>
                  <a:cubicBezTo>
                    <a:pt x="329" y="0"/>
                    <a:pt x="596" y="266"/>
                    <a:pt x="596" y="594"/>
                  </a:cubicBezTo>
                  <a:lnTo>
                    <a:pt x="596" y="2459"/>
                  </a:lnTo>
                  <a:cubicBezTo>
                    <a:pt x="596" y="2787"/>
                    <a:pt x="329" y="3052"/>
                    <a:pt x="1" y="3052"/>
                  </a:cubicBezTo>
                  <a:lnTo>
                    <a:pt x="637" y="3052"/>
                  </a:lnTo>
                  <a:cubicBezTo>
                    <a:pt x="965" y="3052"/>
                    <a:pt x="1231" y="2787"/>
                    <a:pt x="1231" y="2459"/>
                  </a:cubicBezTo>
                  <a:lnTo>
                    <a:pt x="1231" y="594"/>
                  </a:lnTo>
                  <a:cubicBezTo>
                    <a:pt x="1231" y="266"/>
                    <a:pt x="965" y="0"/>
                    <a:pt x="63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72"/>
            <p:cNvSpPr/>
            <p:nvPr/>
          </p:nvSpPr>
          <p:spPr>
            <a:xfrm>
              <a:off x="3535600" y="2041940"/>
              <a:ext cx="52979" cy="52962"/>
            </a:xfrm>
            <a:custGeom>
              <a:avLst/>
              <a:gdLst/>
              <a:ahLst/>
              <a:cxnLst/>
              <a:rect l="l" t="t" r="r" b="b"/>
              <a:pathLst>
                <a:path w="3054" h="3053" extrusionOk="0">
                  <a:moveTo>
                    <a:pt x="595" y="0"/>
                  </a:moveTo>
                  <a:cubicBezTo>
                    <a:pt x="267" y="0"/>
                    <a:pt x="2" y="266"/>
                    <a:pt x="0" y="594"/>
                  </a:cubicBezTo>
                  <a:lnTo>
                    <a:pt x="0" y="2459"/>
                  </a:lnTo>
                  <a:cubicBezTo>
                    <a:pt x="0" y="2787"/>
                    <a:pt x="267" y="3052"/>
                    <a:pt x="595" y="3052"/>
                  </a:cubicBezTo>
                  <a:lnTo>
                    <a:pt x="2460" y="3052"/>
                  </a:lnTo>
                  <a:cubicBezTo>
                    <a:pt x="2788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8" y="0"/>
                    <a:pt x="246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72"/>
            <p:cNvSpPr/>
            <p:nvPr/>
          </p:nvSpPr>
          <p:spPr>
            <a:xfrm>
              <a:off x="3567224" y="2041940"/>
              <a:ext cx="21355" cy="52962"/>
            </a:xfrm>
            <a:custGeom>
              <a:avLst/>
              <a:gdLst/>
              <a:ahLst/>
              <a:cxnLst/>
              <a:rect l="l" t="t" r="r" b="b"/>
              <a:pathLst>
                <a:path w="1231" h="3053" extrusionOk="0">
                  <a:moveTo>
                    <a:pt x="0" y="0"/>
                  </a:moveTo>
                  <a:cubicBezTo>
                    <a:pt x="328" y="0"/>
                    <a:pt x="594" y="266"/>
                    <a:pt x="594" y="594"/>
                  </a:cubicBezTo>
                  <a:lnTo>
                    <a:pt x="594" y="2459"/>
                  </a:lnTo>
                  <a:cubicBezTo>
                    <a:pt x="594" y="2787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5" y="3052"/>
                    <a:pt x="1230" y="2787"/>
                    <a:pt x="1230" y="2459"/>
                  </a:cubicBezTo>
                  <a:lnTo>
                    <a:pt x="1230" y="594"/>
                  </a:lnTo>
                  <a:cubicBezTo>
                    <a:pt x="1230" y="266"/>
                    <a:pt x="965" y="0"/>
                    <a:pt x="63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72"/>
            <p:cNvSpPr/>
            <p:nvPr/>
          </p:nvSpPr>
          <p:spPr>
            <a:xfrm>
              <a:off x="3622355" y="2041940"/>
              <a:ext cx="52962" cy="52962"/>
            </a:xfrm>
            <a:custGeom>
              <a:avLst/>
              <a:gdLst/>
              <a:ahLst/>
              <a:cxnLst/>
              <a:rect l="l" t="t" r="r" b="b"/>
              <a:pathLst>
                <a:path w="3053" h="3053" extrusionOk="0">
                  <a:moveTo>
                    <a:pt x="594" y="0"/>
                  </a:moveTo>
                  <a:cubicBezTo>
                    <a:pt x="266" y="0"/>
                    <a:pt x="1" y="266"/>
                    <a:pt x="1" y="594"/>
                  </a:cubicBezTo>
                  <a:lnTo>
                    <a:pt x="1" y="2459"/>
                  </a:lnTo>
                  <a:cubicBezTo>
                    <a:pt x="1" y="2787"/>
                    <a:pt x="266" y="3052"/>
                    <a:pt x="594" y="3052"/>
                  </a:cubicBezTo>
                  <a:lnTo>
                    <a:pt x="2459" y="3052"/>
                  </a:lnTo>
                  <a:cubicBezTo>
                    <a:pt x="2787" y="3052"/>
                    <a:pt x="3053" y="2787"/>
                    <a:pt x="3053" y="2459"/>
                  </a:cubicBezTo>
                  <a:lnTo>
                    <a:pt x="3053" y="594"/>
                  </a:lnTo>
                  <a:cubicBezTo>
                    <a:pt x="3053" y="266"/>
                    <a:pt x="2787" y="0"/>
                    <a:pt x="245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72"/>
            <p:cNvSpPr/>
            <p:nvPr/>
          </p:nvSpPr>
          <p:spPr>
            <a:xfrm>
              <a:off x="3653996" y="2041940"/>
              <a:ext cx="21337" cy="52962"/>
            </a:xfrm>
            <a:custGeom>
              <a:avLst/>
              <a:gdLst/>
              <a:ahLst/>
              <a:cxnLst/>
              <a:rect l="l" t="t" r="r" b="b"/>
              <a:pathLst>
                <a:path w="1230" h="3053" extrusionOk="0">
                  <a:moveTo>
                    <a:pt x="0" y="0"/>
                  </a:moveTo>
                  <a:cubicBezTo>
                    <a:pt x="328" y="0"/>
                    <a:pt x="593" y="266"/>
                    <a:pt x="593" y="594"/>
                  </a:cubicBezTo>
                  <a:lnTo>
                    <a:pt x="593" y="2459"/>
                  </a:lnTo>
                  <a:cubicBezTo>
                    <a:pt x="593" y="2787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5" y="3052"/>
                    <a:pt x="1230" y="2787"/>
                    <a:pt x="1230" y="2459"/>
                  </a:cubicBezTo>
                  <a:lnTo>
                    <a:pt x="1230" y="594"/>
                  </a:lnTo>
                  <a:cubicBezTo>
                    <a:pt x="1230" y="266"/>
                    <a:pt x="963" y="0"/>
                    <a:pt x="637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72"/>
            <p:cNvSpPr/>
            <p:nvPr/>
          </p:nvSpPr>
          <p:spPr>
            <a:xfrm>
              <a:off x="3535617" y="1899517"/>
              <a:ext cx="19048" cy="35788"/>
            </a:xfrm>
            <a:custGeom>
              <a:avLst/>
              <a:gdLst/>
              <a:ahLst/>
              <a:cxnLst/>
              <a:rect l="l" t="t" r="r" b="b"/>
              <a:pathLst>
                <a:path w="1098" h="2063" extrusionOk="0">
                  <a:moveTo>
                    <a:pt x="1" y="0"/>
                  </a:moveTo>
                  <a:lnTo>
                    <a:pt x="1" y="1469"/>
                  </a:lnTo>
                  <a:cubicBezTo>
                    <a:pt x="1" y="1797"/>
                    <a:pt x="266" y="2062"/>
                    <a:pt x="594" y="2062"/>
                  </a:cubicBezTo>
                  <a:lnTo>
                    <a:pt x="1098" y="2062"/>
                  </a:lnTo>
                  <a:cubicBezTo>
                    <a:pt x="671" y="1409"/>
                    <a:pt x="303" y="719"/>
                    <a:pt x="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2"/>
            <p:cNvSpPr/>
            <p:nvPr/>
          </p:nvSpPr>
          <p:spPr>
            <a:xfrm>
              <a:off x="3575169" y="1962159"/>
              <a:ext cx="13410" cy="13791"/>
            </a:xfrm>
            <a:custGeom>
              <a:avLst/>
              <a:gdLst/>
              <a:ahLst/>
              <a:cxnLst/>
              <a:rect l="l" t="t" r="r" b="b"/>
              <a:pathLst>
                <a:path w="773" h="795" extrusionOk="0">
                  <a:moveTo>
                    <a:pt x="0" y="0"/>
                  </a:moveTo>
                  <a:cubicBezTo>
                    <a:pt x="246" y="276"/>
                    <a:pt x="504" y="540"/>
                    <a:pt x="772" y="795"/>
                  </a:cubicBezTo>
                  <a:lnTo>
                    <a:pt x="772" y="594"/>
                  </a:lnTo>
                  <a:cubicBezTo>
                    <a:pt x="772" y="266"/>
                    <a:pt x="507" y="0"/>
                    <a:pt x="17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72"/>
            <p:cNvSpPr/>
            <p:nvPr/>
          </p:nvSpPr>
          <p:spPr>
            <a:xfrm>
              <a:off x="3567224" y="1962159"/>
              <a:ext cx="21355" cy="52945"/>
            </a:xfrm>
            <a:custGeom>
              <a:avLst/>
              <a:gdLst/>
              <a:ahLst/>
              <a:cxnLst/>
              <a:rect l="l" t="t" r="r" b="b"/>
              <a:pathLst>
                <a:path w="1231" h="3052" extrusionOk="0">
                  <a:moveTo>
                    <a:pt x="0" y="0"/>
                  </a:moveTo>
                  <a:cubicBezTo>
                    <a:pt x="328" y="0"/>
                    <a:pt x="594" y="266"/>
                    <a:pt x="595" y="594"/>
                  </a:cubicBezTo>
                  <a:lnTo>
                    <a:pt x="595" y="2459"/>
                  </a:lnTo>
                  <a:cubicBezTo>
                    <a:pt x="594" y="2787"/>
                    <a:pt x="328" y="3052"/>
                    <a:pt x="0" y="3052"/>
                  </a:cubicBezTo>
                  <a:lnTo>
                    <a:pt x="637" y="3052"/>
                  </a:lnTo>
                  <a:cubicBezTo>
                    <a:pt x="965" y="3052"/>
                    <a:pt x="1230" y="2787"/>
                    <a:pt x="1230" y="2459"/>
                  </a:cubicBezTo>
                  <a:lnTo>
                    <a:pt x="1230" y="795"/>
                  </a:lnTo>
                  <a:cubicBezTo>
                    <a:pt x="962" y="541"/>
                    <a:pt x="704" y="276"/>
                    <a:pt x="458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72"/>
            <p:cNvSpPr/>
            <p:nvPr/>
          </p:nvSpPr>
          <p:spPr>
            <a:xfrm>
              <a:off x="3622355" y="2002422"/>
              <a:ext cx="22552" cy="12681"/>
            </a:xfrm>
            <a:custGeom>
              <a:avLst/>
              <a:gdLst/>
              <a:ahLst/>
              <a:cxnLst/>
              <a:rect l="l" t="t" r="r" b="b"/>
              <a:pathLst>
                <a:path w="1300" h="731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464"/>
                    <a:pt x="266" y="731"/>
                    <a:pt x="594" y="731"/>
                  </a:cubicBezTo>
                  <a:lnTo>
                    <a:pt x="1299" y="731"/>
                  </a:lnTo>
                  <a:cubicBezTo>
                    <a:pt x="852" y="512"/>
                    <a:pt x="420" y="269"/>
                    <a:pt x="1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6" name="Google Shape;1346;p72"/>
          <p:cNvGrpSpPr/>
          <p:nvPr/>
        </p:nvGrpSpPr>
        <p:grpSpPr>
          <a:xfrm>
            <a:off x="4018321" y="1879952"/>
            <a:ext cx="412003" cy="477611"/>
            <a:chOff x="3857986" y="1690948"/>
            <a:chExt cx="412003" cy="477611"/>
          </a:xfrm>
        </p:grpSpPr>
        <p:sp>
          <p:nvSpPr>
            <p:cNvPr id="1347" name="Google Shape;1347;p72"/>
            <p:cNvSpPr/>
            <p:nvPr/>
          </p:nvSpPr>
          <p:spPr>
            <a:xfrm>
              <a:off x="3864942" y="2010853"/>
              <a:ext cx="29161" cy="28086"/>
            </a:xfrm>
            <a:custGeom>
              <a:avLst/>
              <a:gdLst/>
              <a:ahLst/>
              <a:cxnLst/>
              <a:rect l="l" t="t" r="r" b="b"/>
              <a:pathLst>
                <a:path w="1681" h="1619" extrusionOk="0">
                  <a:moveTo>
                    <a:pt x="873" y="0"/>
                  </a:moveTo>
                  <a:cubicBezTo>
                    <a:pt x="545" y="0"/>
                    <a:pt x="251" y="197"/>
                    <a:pt x="126" y="500"/>
                  </a:cubicBezTo>
                  <a:cubicBezTo>
                    <a:pt x="1" y="803"/>
                    <a:pt x="69" y="1150"/>
                    <a:pt x="300" y="1381"/>
                  </a:cubicBezTo>
                  <a:cubicBezTo>
                    <a:pt x="456" y="1536"/>
                    <a:pt x="663" y="1618"/>
                    <a:pt x="874" y="1618"/>
                  </a:cubicBezTo>
                  <a:cubicBezTo>
                    <a:pt x="978" y="1618"/>
                    <a:pt x="1083" y="1598"/>
                    <a:pt x="1183" y="1557"/>
                  </a:cubicBezTo>
                  <a:cubicBezTo>
                    <a:pt x="1484" y="1432"/>
                    <a:pt x="1681" y="1136"/>
                    <a:pt x="1681" y="808"/>
                  </a:cubicBezTo>
                  <a:cubicBezTo>
                    <a:pt x="1681" y="363"/>
                    <a:pt x="1319" y="0"/>
                    <a:pt x="873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72"/>
            <p:cNvSpPr/>
            <p:nvPr/>
          </p:nvSpPr>
          <p:spPr>
            <a:xfrm>
              <a:off x="3929856" y="1848186"/>
              <a:ext cx="29196" cy="28051"/>
            </a:xfrm>
            <a:custGeom>
              <a:avLst/>
              <a:gdLst/>
              <a:ahLst/>
              <a:cxnLst/>
              <a:rect l="l" t="t" r="r" b="b"/>
              <a:pathLst>
                <a:path w="1683" h="1617" extrusionOk="0">
                  <a:moveTo>
                    <a:pt x="873" y="0"/>
                  </a:moveTo>
                  <a:cubicBezTo>
                    <a:pt x="546" y="0"/>
                    <a:pt x="251" y="197"/>
                    <a:pt x="126" y="500"/>
                  </a:cubicBezTo>
                  <a:cubicBezTo>
                    <a:pt x="1" y="801"/>
                    <a:pt x="71" y="1148"/>
                    <a:pt x="302" y="1381"/>
                  </a:cubicBezTo>
                  <a:cubicBezTo>
                    <a:pt x="456" y="1535"/>
                    <a:pt x="662" y="1617"/>
                    <a:pt x="873" y="1617"/>
                  </a:cubicBezTo>
                  <a:cubicBezTo>
                    <a:pt x="977" y="1617"/>
                    <a:pt x="1082" y="1597"/>
                    <a:pt x="1183" y="1555"/>
                  </a:cubicBezTo>
                  <a:cubicBezTo>
                    <a:pt x="1486" y="1430"/>
                    <a:pt x="1682" y="1135"/>
                    <a:pt x="1682" y="808"/>
                  </a:cubicBezTo>
                  <a:cubicBezTo>
                    <a:pt x="1682" y="362"/>
                    <a:pt x="1320" y="0"/>
                    <a:pt x="87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72"/>
            <p:cNvSpPr/>
            <p:nvPr/>
          </p:nvSpPr>
          <p:spPr>
            <a:xfrm>
              <a:off x="4122136" y="1814410"/>
              <a:ext cx="29196" cy="28068"/>
            </a:xfrm>
            <a:custGeom>
              <a:avLst/>
              <a:gdLst/>
              <a:ahLst/>
              <a:cxnLst/>
              <a:rect l="l" t="t" r="r" b="b"/>
              <a:pathLst>
                <a:path w="1683" h="1618" extrusionOk="0">
                  <a:moveTo>
                    <a:pt x="875" y="0"/>
                  </a:moveTo>
                  <a:cubicBezTo>
                    <a:pt x="547" y="0"/>
                    <a:pt x="251" y="197"/>
                    <a:pt x="126" y="500"/>
                  </a:cubicBezTo>
                  <a:cubicBezTo>
                    <a:pt x="1" y="802"/>
                    <a:pt x="71" y="1150"/>
                    <a:pt x="302" y="1381"/>
                  </a:cubicBezTo>
                  <a:cubicBezTo>
                    <a:pt x="456" y="1535"/>
                    <a:pt x="663" y="1618"/>
                    <a:pt x="873" y="1618"/>
                  </a:cubicBezTo>
                  <a:cubicBezTo>
                    <a:pt x="978" y="1618"/>
                    <a:pt x="1083" y="1597"/>
                    <a:pt x="1183" y="1555"/>
                  </a:cubicBezTo>
                  <a:cubicBezTo>
                    <a:pt x="1486" y="1430"/>
                    <a:pt x="1683" y="1135"/>
                    <a:pt x="1683" y="808"/>
                  </a:cubicBezTo>
                  <a:cubicBezTo>
                    <a:pt x="1683" y="362"/>
                    <a:pt x="1320" y="0"/>
                    <a:pt x="875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72"/>
            <p:cNvSpPr/>
            <p:nvPr/>
          </p:nvSpPr>
          <p:spPr>
            <a:xfrm>
              <a:off x="4240828" y="2010853"/>
              <a:ext cx="29161" cy="28068"/>
            </a:xfrm>
            <a:custGeom>
              <a:avLst/>
              <a:gdLst/>
              <a:ahLst/>
              <a:cxnLst/>
              <a:rect l="l" t="t" r="r" b="b"/>
              <a:pathLst>
                <a:path w="1681" h="1618" extrusionOk="0">
                  <a:moveTo>
                    <a:pt x="872" y="0"/>
                  </a:moveTo>
                  <a:cubicBezTo>
                    <a:pt x="544" y="0"/>
                    <a:pt x="251" y="197"/>
                    <a:pt x="126" y="500"/>
                  </a:cubicBezTo>
                  <a:cubicBezTo>
                    <a:pt x="0" y="801"/>
                    <a:pt x="69" y="1150"/>
                    <a:pt x="300" y="1381"/>
                  </a:cubicBezTo>
                  <a:cubicBezTo>
                    <a:pt x="454" y="1535"/>
                    <a:pt x="661" y="1617"/>
                    <a:pt x="871" y="1617"/>
                  </a:cubicBezTo>
                  <a:cubicBezTo>
                    <a:pt x="976" y="1617"/>
                    <a:pt x="1081" y="1597"/>
                    <a:pt x="1181" y="1555"/>
                  </a:cubicBezTo>
                  <a:cubicBezTo>
                    <a:pt x="1484" y="1430"/>
                    <a:pt x="1680" y="1136"/>
                    <a:pt x="1680" y="808"/>
                  </a:cubicBezTo>
                  <a:cubicBezTo>
                    <a:pt x="1680" y="363"/>
                    <a:pt x="1318" y="0"/>
                    <a:pt x="87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72"/>
            <p:cNvSpPr/>
            <p:nvPr/>
          </p:nvSpPr>
          <p:spPr>
            <a:xfrm>
              <a:off x="3985403" y="1743407"/>
              <a:ext cx="29196" cy="28086"/>
            </a:xfrm>
            <a:custGeom>
              <a:avLst/>
              <a:gdLst/>
              <a:ahLst/>
              <a:cxnLst/>
              <a:rect l="l" t="t" r="r" b="b"/>
              <a:pathLst>
                <a:path w="1683" h="1619" extrusionOk="0">
                  <a:moveTo>
                    <a:pt x="875" y="1"/>
                  </a:moveTo>
                  <a:cubicBezTo>
                    <a:pt x="547" y="1"/>
                    <a:pt x="251" y="198"/>
                    <a:pt x="126" y="500"/>
                  </a:cubicBezTo>
                  <a:cubicBezTo>
                    <a:pt x="1" y="803"/>
                    <a:pt x="71" y="1150"/>
                    <a:pt x="302" y="1381"/>
                  </a:cubicBezTo>
                  <a:cubicBezTo>
                    <a:pt x="457" y="1536"/>
                    <a:pt x="664" y="1619"/>
                    <a:pt x="875" y="1619"/>
                  </a:cubicBezTo>
                  <a:cubicBezTo>
                    <a:pt x="978" y="1619"/>
                    <a:pt x="1083" y="1599"/>
                    <a:pt x="1183" y="1557"/>
                  </a:cubicBezTo>
                  <a:cubicBezTo>
                    <a:pt x="1486" y="1432"/>
                    <a:pt x="1683" y="1137"/>
                    <a:pt x="1683" y="809"/>
                  </a:cubicBezTo>
                  <a:cubicBezTo>
                    <a:pt x="1683" y="363"/>
                    <a:pt x="1320" y="1"/>
                    <a:pt x="87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72"/>
            <p:cNvSpPr/>
            <p:nvPr/>
          </p:nvSpPr>
          <p:spPr>
            <a:xfrm>
              <a:off x="3857986" y="1795623"/>
              <a:ext cx="398472" cy="372937"/>
            </a:xfrm>
            <a:custGeom>
              <a:avLst/>
              <a:gdLst/>
              <a:ahLst/>
              <a:cxnLst/>
              <a:rect l="l" t="t" r="r" b="b"/>
              <a:pathLst>
                <a:path w="22970" h="21498" extrusionOk="0">
                  <a:moveTo>
                    <a:pt x="11487" y="0"/>
                  </a:moveTo>
                  <a:cubicBezTo>
                    <a:pt x="11213" y="0"/>
                    <a:pt x="10939" y="143"/>
                    <a:pt x="10799" y="427"/>
                  </a:cubicBezTo>
                  <a:lnTo>
                    <a:pt x="7734" y="6637"/>
                  </a:lnTo>
                  <a:lnTo>
                    <a:pt x="882" y="7632"/>
                  </a:lnTo>
                  <a:cubicBezTo>
                    <a:pt x="253" y="7723"/>
                    <a:pt x="1" y="8497"/>
                    <a:pt x="457" y="8941"/>
                  </a:cubicBezTo>
                  <a:lnTo>
                    <a:pt x="5414" y="13775"/>
                  </a:lnTo>
                  <a:lnTo>
                    <a:pt x="4244" y="20598"/>
                  </a:lnTo>
                  <a:cubicBezTo>
                    <a:pt x="4159" y="21094"/>
                    <a:pt x="4554" y="21497"/>
                    <a:pt x="5002" y="21497"/>
                  </a:cubicBezTo>
                  <a:cubicBezTo>
                    <a:pt x="5120" y="21497"/>
                    <a:pt x="5241" y="21469"/>
                    <a:pt x="5359" y="21408"/>
                  </a:cubicBezTo>
                  <a:lnTo>
                    <a:pt x="11486" y="18186"/>
                  </a:lnTo>
                  <a:cubicBezTo>
                    <a:pt x="17484" y="21339"/>
                    <a:pt x="17723" y="21497"/>
                    <a:pt x="17904" y="21497"/>
                  </a:cubicBezTo>
                  <a:cubicBezTo>
                    <a:pt x="17925" y="21497"/>
                    <a:pt x="17944" y="21495"/>
                    <a:pt x="17971" y="21495"/>
                  </a:cubicBezTo>
                  <a:cubicBezTo>
                    <a:pt x="18448" y="21495"/>
                    <a:pt x="18809" y="21068"/>
                    <a:pt x="18728" y="20598"/>
                  </a:cubicBezTo>
                  <a:lnTo>
                    <a:pt x="17558" y="13775"/>
                  </a:lnTo>
                  <a:lnTo>
                    <a:pt x="22515" y="8941"/>
                  </a:lnTo>
                  <a:cubicBezTo>
                    <a:pt x="22970" y="8499"/>
                    <a:pt x="22719" y="7723"/>
                    <a:pt x="22090" y="7632"/>
                  </a:cubicBezTo>
                  <a:lnTo>
                    <a:pt x="15238" y="6637"/>
                  </a:lnTo>
                  <a:lnTo>
                    <a:pt x="12175" y="427"/>
                  </a:lnTo>
                  <a:cubicBezTo>
                    <a:pt x="12035" y="143"/>
                    <a:pt x="11761" y="0"/>
                    <a:pt x="11487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72"/>
            <p:cNvSpPr/>
            <p:nvPr/>
          </p:nvSpPr>
          <p:spPr>
            <a:xfrm>
              <a:off x="3869609" y="1732339"/>
              <a:ext cx="69182" cy="90953"/>
            </a:xfrm>
            <a:custGeom>
              <a:avLst/>
              <a:gdLst/>
              <a:ahLst/>
              <a:cxnLst/>
              <a:rect l="l" t="t" r="r" b="b"/>
              <a:pathLst>
                <a:path w="3988" h="5243" extrusionOk="0">
                  <a:moveTo>
                    <a:pt x="460" y="0"/>
                  </a:moveTo>
                  <a:cubicBezTo>
                    <a:pt x="452" y="0"/>
                    <a:pt x="443" y="0"/>
                    <a:pt x="435" y="1"/>
                  </a:cubicBezTo>
                  <a:cubicBezTo>
                    <a:pt x="189" y="13"/>
                    <a:pt x="0" y="226"/>
                    <a:pt x="18" y="472"/>
                  </a:cubicBezTo>
                  <a:cubicBezTo>
                    <a:pt x="90" y="1858"/>
                    <a:pt x="1081" y="2084"/>
                    <a:pt x="1735" y="2233"/>
                  </a:cubicBezTo>
                  <a:cubicBezTo>
                    <a:pt x="2408" y="2385"/>
                    <a:pt x="2530" y="2432"/>
                    <a:pt x="2430" y="3002"/>
                  </a:cubicBezTo>
                  <a:cubicBezTo>
                    <a:pt x="2156" y="4566"/>
                    <a:pt x="2962" y="5146"/>
                    <a:pt x="3426" y="5235"/>
                  </a:cubicBezTo>
                  <a:cubicBezTo>
                    <a:pt x="3454" y="5240"/>
                    <a:pt x="3481" y="5243"/>
                    <a:pt x="3508" y="5243"/>
                  </a:cubicBezTo>
                  <a:cubicBezTo>
                    <a:pt x="3716" y="5243"/>
                    <a:pt x="3901" y="5096"/>
                    <a:pt x="3942" y="4885"/>
                  </a:cubicBezTo>
                  <a:cubicBezTo>
                    <a:pt x="3988" y="4645"/>
                    <a:pt x="3831" y="4415"/>
                    <a:pt x="3591" y="4369"/>
                  </a:cubicBezTo>
                  <a:cubicBezTo>
                    <a:pt x="3587" y="4367"/>
                    <a:pt x="3110" y="4227"/>
                    <a:pt x="3299" y="3155"/>
                  </a:cubicBezTo>
                  <a:cubicBezTo>
                    <a:pt x="3547" y="1741"/>
                    <a:pt x="2536" y="1511"/>
                    <a:pt x="1931" y="1374"/>
                  </a:cubicBezTo>
                  <a:cubicBezTo>
                    <a:pt x="1258" y="1220"/>
                    <a:pt x="933" y="1116"/>
                    <a:pt x="898" y="427"/>
                  </a:cubicBezTo>
                  <a:cubicBezTo>
                    <a:pt x="890" y="188"/>
                    <a:pt x="695" y="0"/>
                    <a:pt x="46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72"/>
            <p:cNvSpPr/>
            <p:nvPr/>
          </p:nvSpPr>
          <p:spPr>
            <a:xfrm>
              <a:off x="3873997" y="1832503"/>
              <a:ext cx="20661" cy="19880"/>
            </a:xfrm>
            <a:custGeom>
              <a:avLst/>
              <a:gdLst/>
              <a:ahLst/>
              <a:cxnLst/>
              <a:rect l="l" t="t" r="r" b="b"/>
              <a:pathLst>
                <a:path w="1191" h="1146" extrusionOk="0">
                  <a:moveTo>
                    <a:pt x="619" y="1"/>
                  </a:moveTo>
                  <a:cubicBezTo>
                    <a:pt x="387" y="1"/>
                    <a:pt x="178" y="141"/>
                    <a:pt x="90" y="354"/>
                  </a:cubicBezTo>
                  <a:cubicBezTo>
                    <a:pt x="0" y="569"/>
                    <a:pt x="50" y="815"/>
                    <a:pt x="214" y="979"/>
                  </a:cubicBezTo>
                  <a:cubicBezTo>
                    <a:pt x="324" y="1088"/>
                    <a:pt x="470" y="1146"/>
                    <a:pt x="619" y="1146"/>
                  </a:cubicBezTo>
                  <a:cubicBezTo>
                    <a:pt x="693" y="1146"/>
                    <a:pt x="766" y="1132"/>
                    <a:pt x="837" y="1102"/>
                  </a:cubicBezTo>
                  <a:cubicBezTo>
                    <a:pt x="1052" y="1013"/>
                    <a:pt x="1190" y="804"/>
                    <a:pt x="1190" y="573"/>
                  </a:cubicBezTo>
                  <a:cubicBezTo>
                    <a:pt x="1190" y="257"/>
                    <a:pt x="935" y="1"/>
                    <a:pt x="61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72"/>
            <p:cNvSpPr/>
            <p:nvPr/>
          </p:nvSpPr>
          <p:spPr>
            <a:xfrm>
              <a:off x="4202143" y="2034793"/>
              <a:ext cx="20644" cy="19880"/>
            </a:xfrm>
            <a:custGeom>
              <a:avLst/>
              <a:gdLst/>
              <a:ahLst/>
              <a:cxnLst/>
              <a:rect l="l" t="t" r="r" b="b"/>
              <a:pathLst>
                <a:path w="1190" h="1146" extrusionOk="0">
                  <a:moveTo>
                    <a:pt x="617" y="1"/>
                  </a:moveTo>
                  <a:cubicBezTo>
                    <a:pt x="386" y="1"/>
                    <a:pt x="177" y="140"/>
                    <a:pt x="89" y="354"/>
                  </a:cubicBezTo>
                  <a:cubicBezTo>
                    <a:pt x="0" y="567"/>
                    <a:pt x="49" y="813"/>
                    <a:pt x="213" y="977"/>
                  </a:cubicBezTo>
                  <a:cubicBezTo>
                    <a:pt x="323" y="1087"/>
                    <a:pt x="469" y="1145"/>
                    <a:pt x="617" y="1145"/>
                  </a:cubicBezTo>
                  <a:cubicBezTo>
                    <a:pt x="691" y="1145"/>
                    <a:pt x="766" y="1131"/>
                    <a:pt x="836" y="1101"/>
                  </a:cubicBezTo>
                  <a:cubicBezTo>
                    <a:pt x="1051" y="1013"/>
                    <a:pt x="1190" y="804"/>
                    <a:pt x="1190" y="573"/>
                  </a:cubicBezTo>
                  <a:cubicBezTo>
                    <a:pt x="1190" y="257"/>
                    <a:pt x="933" y="1"/>
                    <a:pt x="61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72"/>
            <p:cNvSpPr/>
            <p:nvPr/>
          </p:nvSpPr>
          <p:spPr>
            <a:xfrm>
              <a:off x="3882845" y="2096480"/>
              <a:ext cx="20661" cy="19863"/>
            </a:xfrm>
            <a:custGeom>
              <a:avLst/>
              <a:gdLst/>
              <a:ahLst/>
              <a:cxnLst/>
              <a:rect l="l" t="t" r="r" b="b"/>
              <a:pathLst>
                <a:path w="1191" h="1145" extrusionOk="0">
                  <a:moveTo>
                    <a:pt x="618" y="1"/>
                  </a:moveTo>
                  <a:cubicBezTo>
                    <a:pt x="386" y="1"/>
                    <a:pt x="178" y="139"/>
                    <a:pt x="90" y="354"/>
                  </a:cubicBezTo>
                  <a:cubicBezTo>
                    <a:pt x="0" y="567"/>
                    <a:pt x="50" y="813"/>
                    <a:pt x="214" y="977"/>
                  </a:cubicBezTo>
                  <a:cubicBezTo>
                    <a:pt x="323" y="1087"/>
                    <a:pt x="469" y="1145"/>
                    <a:pt x="618" y="1145"/>
                  </a:cubicBezTo>
                  <a:cubicBezTo>
                    <a:pt x="692" y="1145"/>
                    <a:pt x="766" y="1130"/>
                    <a:pt x="837" y="1101"/>
                  </a:cubicBezTo>
                  <a:cubicBezTo>
                    <a:pt x="1051" y="1013"/>
                    <a:pt x="1190" y="804"/>
                    <a:pt x="1190" y="573"/>
                  </a:cubicBezTo>
                  <a:cubicBezTo>
                    <a:pt x="1190" y="257"/>
                    <a:pt x="934" y="1"/>
                    <a:pt x="61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72"/>
            <p:cNvSpPr/>
            <p:nvPr/>
          </p:nvSpPr>
          <p:spPr>
            <a:xfrm>
              <a:off x="4182245" y="1805563"/>
              <a:ext cx="27478" cy="26264"/>
            </a:xfrm>
            <a:custGeom>
              <a:avLst/>
              <a:gdLst/>
              <a:ahLst/>
              <a:cxnLst/>
              <a:rect l="l" t="t" r="r" b="b"/>
              <a:pathLst>
                <a:path w="1584" h="1514" extrusionOk="0">
                  <a:moveTo>
                    <a:pt x="1099" y="1"/>
                  </a:moveTo>
                  <a:cubicBezTo>
                    <a:pt x="984" y="1"/>
                    <a:pt x="868" y="46"/>
                    <a:pt x="782" y="135"/>
                  </a:cubicBezTo>
                  <a:lnTo>
                    <a:pt x="171" y="765"/>
                  </a:lnTo>
                  <a:cubicBezTo>
                    <a:pt x="1" y="940"/>
                    <a:pt x="5" y="1218"/>
                    <a:pt x="179" y="1388"/>
                  </a:cubicBezTo>
                  <a:cubicBezTo>
                    <a:pt x="265" y="1472"/>
                    <a:pt x="376" y="1513"/>
                    <a:pt x="486" y="1513"/>
                  </a:cubicBezTo>
                  <a:cubicBezTo>
                    <a:pt x="601" y="1513"/>
                    <a:pt x="716" y="1468"/>
                    <a:pt x="803" y="1379"/>
                  </a:cubicBezTo>
                  <a:lnTo>
                    <a:pt x="1414" y="750"/>
                  </a:lnTo>
                  <a:cubicBezTo>
                    <a:pt x="1584" y="576"/>
                    <a:pt x="1581" y="296"/>
                    <a:pt x="1406" y="126"/>
                  </a:cubicBezTo>
                  <a:cubicBezTo>
                    <a:pt x="1321" y="42"/>
                    <a:pt x="1210" y="1"/>
                    <a:pt x="1099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72"/>
            <p:cNvSpPr/>
            <p:nvPr/>
          </p:nvSpPr>
          <p:spPr>
            <a:xfrm>
              <a:off x="3958844" y="1805025"/>
              <a:ext cx="31364" cy="20973"/>
            </a:xfrm>
            <a:custGeom>
              <a:avLst/>
              <a:gdLst/>
              <a:ahLst/>
              <a:cxnLst/>
              <a:rect l="l" t="t" r="r" b="b"/>
              <a:pathLst>
                <a:path w="1808" h="1209" extrusionOk="0">
                  <a:moveTo>
                    <a:pt x="501" y="0"/>
                  </a:moveTo>
                  <a:cubicBezTo>
                    <a:pt x="326" y="0"/>
                    <a:pt x="162" y="104"/>
                    <a:pt x="92" y="276"/>
                  </a:cubicBezTo>
                  <a:cubicBezTo>
                    <a:pt x="1" y="499"/>
                    <a:pt x="107" y="754"/>
                    <a:pt x="329" y="847"/>
                  </a:cubicBezTo>
                  <a:lnTo>
                    <a:pt x="1144" y="1176"/>
                  </a:lnTo>
                  <a:cubicBezTo>
                    <a:pt x="1198" y="1198"/>
                    <a:pt x="1254" y="1208"/>
                    <a:pt x="1309" y="1208"/>
                  </a:cubicBezTo>
                  <a:cubicBezTo>
                    <a:pt x="1483" y="1208"/>
                    <a:pt x="1648" y="1104"/>
                    <a:pt x="1717" y="933"/>
                  </a:cubicBezTo>
                  <a:cubicBezTo>
                    <a:pt x="1808" y="708"/>
                    <a:pt x="1699" y="450"/>
                    <a:pt x="1474" y="359"/>
                  </a:cubicBezTo>
                  <a:lnTo>
                    <a:pt x="660" y="30"/>
                  </a:lnTo>
                  <a:cubicBezTo>
                    <a:pt x="607" y="10"/>
                    <a:pt x="554" y="0"/>
                    <a:pt x="501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72"/>
            <p:cNvSpPr/>
            <p:nvPr/>
          </p:nvSpPr>
          <p:spPr>
            <a:xfrm>
              <a:off x="3889107" y="2056043"/>
              <a:ext cx="31225" cy="20938"/>
            </a:xfrm>
            <a:custGeom>
              <a:avLst/>
              <a:gdLst/>
              <a:ahLst/>
              <a:cxnLst/>
              <a:rect l="l" t="t" r="r" b="b"/>
              <a:pathLst>
                <a:path w="1800" h="1207" extrusionOk="0">
                  <a:moveTo>
                    <a:pt x="500" y="1"/>
                  </a:moveTo>
                  <a:cubicBezTo>
                    <a:pt x="325" y="1"/>
                    <a:pt x="160" y="105"/>
                    <a:pt x="91" y="277"/>
                  </a:cubicBezTo>
                  <a:cubicBezTo>
                    <a:pt x="0" y="499"/>
                    <a:pt x="106" y="753"/>
                    <a:pt x="327" y="848"/>
                  </a:cubicBezTo>
                  <a:lnTo>
                    <a:pt x="1142" y="1176"/>
                  </a:lnTo>
                  <a:cubicBezTo>
                    <a:pt x="1194" y="1197"/>
                    <a:pt x="1248" y="1206"/>
                    <a:pt x="1301" y="1206"/>
                  </a:cubicBezTo>
                  <a:cubicBezTo>
                    <a:pt x="1475" y="1206"/>
                    <a:pt x="1640" y="1102"/>
                    <a:pt x="1709" y="932"/>
                  </a:cubicBezTo>
                  <a:cubicBezTo>
                    <a:pt x="1800" y="708"/>
                    <a:pt x="1694" y="453"/>
                    <a:pt x="1472" y="359"/>
                  </a:cubicBezTo>
                  <a:lnTo>
                    <a:pt x="658" y="30"/>
                  </a:lnTo>
                  <a:cubicBezTo>
                    <a:pt x="606" y="10"/>
                    <a:pt x="553" y="1"/>
                    <a:pt x="50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72"/>
            <p:cNvSpPr/>
            <p:nvPr/>
          </p:nvSpPr>
          <p:spPr>
            <a:xfrm>
              <a:off x="4211424" y="2082134"/>
              <a:ext cx="31486" cy="21025"/>
            </a:xfrm>
            <a:custGeom>
              <a:avLst/>
              <a:gdLst/>
              <a:ahLst/>
              <a:cxnLst/>
              <a:rect l="l" t="t" r="r" b="b"/>
              <a:pathLst>
                <a:path w="1815" h="1212" extrusionOk="0">
                  <a:moveTo>
                    <a:pt x="500" y="0"/>
                  </a:moveTo>
                  <a:cubicBezTo>
                    <a:pt x="325" y="0"/>
                    <a:pt x="161" y="104"/>
                    <a:pt x="91" y="276"/>
                  </a:cubicBezTo>
                  <a:cubicBezTo>
                    <a:pt x="0" y="501"/>
                    <a:pt x="108" y="756"/>
                    <a:pt x="331" y="848"/>
                  </a:cubicBezTo>
                  <a:lnTo>
                    <a:pt x="1145" y="1178"/>
                  </a:lnTo>
                  <a:cubicBezTo>
                    <a:pt x="1200" y="1201"/>
                    <a:pt x="1258" y="1212"/>
                    <a:pt x="1314" y="1212"/>
                  </a:cubicBezTo>
                  <a:cubicBezTo>
                    <a:pt x="1488" y="1212"/>
                    <a:pt x="1653" y="1108"/>
                    <a:pt x="1722" y="936"/>
                  </a:cubicBezTo>
                  <a:cubicBezTo>
                    <a:pt x="1815" y="708"/>
                    <a:pt x="1704" y="450"/>
                    <a:pt x="1476" y="361"/>
                  </a:cubicBezTo>
                  <a:lnTo>
                    <a:pt x="662" y="31"/>
                  </a:lnTo>
                  <a:cubicBezTo>
                    <a:pt x="609" y="10"/>
                    <a:pt x="554" y="0"/>
                    <a:pt x="50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72"/>
            <p:cNvSpPr/>
            <p:nvPr/>
          </p:nvSpPr>
          <p:spPr>
            <a:xfrm>
              <a:off x="4085776" y="1690948"/>
              <a:ext cx="58964" cy="101153"/>
            </a:xfrm>
            <a:custGeom>
              <a:avLst/>
              <a:gdLst/>
              <a:ahLst/>
              <a:cxnLst/>
              <a:rect l="l" t="t" r="r" b="b"/>
              <a:pathLst>
                <a:path w="3399" h="5831" extrusionOk="0">
                  <a:moveTo>
                    <a:pt x="2722" y="1"/>
                  </a:moveTo>
                  <a:cubicBezTo>
                    <a:pt x="2697" y="1"/>
                    <a:pt x="2671" y="3"/>
                    <a:pt x="2646" y="8"/>
                  </a:cubicBezTo>
                  <a:cubicBezTo>
                    <a:pt x="2407" y="49"/>
                    <a:pt x="2246" y="277"/>
                    <a:pt x="2288" y="517"/>
                  </a:cubicBezTo>
                  <a:cubicBezTo>
                    <a:pt x="2408" y="1197"/>
                    <a:pt x="2115" y="1372"/>
                    <a:pt x="1493" y="1673"/>
                  </a:cubicBezTo>
                  <a:cubicBezTo>
                    <a:pt x="936" y="1941"/>
                    <a:pt x="1" y="2393"/>
                    <a:pt x="560" y="3715"/>
                  </a:cubicBezTo>
                  <a:cubicBezTo>
                    <a:pt x="986" y="4721"/>
                    <a:pt x="546" y="4963"/>
                    <a:pt x="546" y="4963"/>
                  </a:cubicBezTo>
                  <a:cubicBezTo>
                    <a:pt x="424" y="5045"/>
                    <a:pt x="34" y="5191"/>
                    <a:pt x="201" y="5588"/>
                  </a:cubicBezTo>
                  <a:cubicBezTo>
                    <a:pt x="269" y="5750"/>
                    <a:pt x="421" y="5830"/>
                    <a:pt x="602" y="5830"/>
                  </a:cubicBezTo>
                  <a:cubicBezTo>
                    <a:pt x="1184" y="5830"/>
                    <a:pt x="2059" y="4997"/>
                    <a:pt x="1372" y="3372"/>
                  </a:cubicBezTo>
                  <a:cubicBezTo>
                    <a:pt x="1147" y="2839"/>
                    <a:pt x="1256" y="2766"/>
                    <a:pt x="1876" y="2466"/>
                  </a:cubicBezTo>
                  <a:cubicBezTo>
                    <a:pt x="2483" y="2174"/>
                    <a:pt x="3398" y="1732"/>
                    <a:pt x="3157" y="364"/>
                  </a:cubicBezTo>
                  <a:cubicBezTo>
                    <a:pt x="3118" y="151"/>
                    <a:pt x="2932" y="1"/>
                    <a:pt x="2722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72"/>
            <p:cNvSpPr/>
            <p:nvPr/>
          </p:nvSpPr>
          <p:spPr>
            <a:xfrm>
              <a:off x="4174404" y="1807263"/>
              <a:ext cx="86928" cy="82834"/>
            </a:xfrm>
            <a:custGeom>
              <a:avLst/>
              <a:gdLst/>
              <a:ahLst/>
              <a:cxnLst/>
              <a:rect l="l" t="t" r="r" b="b"/>
              <a:pathLst>
                <a:path w="5011" h="4775" extrusionOk="0">
                  <a:moveTo>
                    <a:pt x="4507" y="1"/>
                  </a:moveTo>
                  <a:cubicBezTo>
                    <a:pt x="4368" y="1"/>
                    <a:pt x="4232" y="66"/>
                    <a:pt x="4147" y="189"/>
                  </a:cubicBezTo>
                  <a:cubicBezTo>
                    <a:pt x="3825" y="651"/>
                    <a:pt x="3762" y="1201"/>
                    <a:pt x="3707" y="1687"/>
                  </a:cubicBezTo>
                  <a:cubicBezTo>
                    <a:pt x="3619" y="2460"/>
                    <a:pt x="3582" y="2786"/>
                    <a:pt x="2885" y="2786"/>
                  </a:cubicBezTo>
                  <a:cubicBezTo>
                    <a:pt x="2828" y="2786"/>
                    <a:pt x="2767" y="2784"/>
                    <a:pt x="2701" y="2780"/>
                  </a:cubicBezTo>
                  <a:cubicBezTo>
                    <a:pt x="2590" y="2773"/>
                    <a:pt x="2483" y="2769"/>
                    <a:pt x="2379" y="2769"/>
                  </a:cubicBezTo>
                  <a:cubicBezTo>
                    <a:pt x="1576" y="2769"/>
                    <a:pt x="967" y="2978"/>
                    <a:pt x="563" y="3392"/>
                  </a:cubicBezTo>
                  <a:cubicBezTo>
                    <a:pt x="1" y="3969"/>
                    <a:pt x="20" y="4765"/>
                    <a:pt x="551" y="4774"/>
                  </a:cubicBezTo>
                  <a:cubicBezTo>
                    <a:pt x="554" y="4774"/>
                    <a:pt x="558" y="4774"/>
                    <a:pt x="561" y="4774"/>
                  </a:cubicBezTo>
                  <a:cubicBezTo>
                    <a:pt x="991" y="4774"/>
                    <a:pt x="1021" y="4312"/>
                    <a:pt x="1021" y="4312"/>
                  </a:cubicBezTo>
                  <a:cubicBezTo>
                    <a:pt x="1021" y="4312"/>
                    <a:pt x="1101" y="3651"/>
                    <a:pt x="2382" y="3651"/>
                  </a:cubicBezTo>
                  <a:cubicBezTo>
                    <a:pt x="2465" y="3651"/>
                    <a:pt x="2552" y="3653"/>
                    <a:pt x="2646" y="3659"/>
                  </a:cubicBezTo>
                  <a:cubicBezTo>
                    <a:pt x="2724" y="3664"/>
                    <a:pt x="2798" y="3667"/>
                    <a:pt x="2870" y="3667"/>
                  </a:cubicBezTo>
                  <a:cubicBezTo>
                    <a:pt x="5011" y="3667"/>
                    <a:pt x="4307" y="1500"/>
                    <a:pt x="4870" y="692"/>
                  </a:cubicBezTo>
                  <a:cubicBezTo>
                    <a:pt x="5009" y="493"/>
                    <a:pt x="4959" y="218"/>
                    <a:pt x="4760" y="78"/>
                  </a:cubicBezTo>
                  <a:lnTo>
                    <a:pt x="4760" y="80"/>
                  </a:lnTo>
                  <a:cubicBezTo>
                    <a:pt x="4683" y="26"/>
                    <a:pt x="4594" y="1"/>
                    <a:pt x="450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72"/>
            <p:cNvSpPr/>
            <p:nvPr/>
          </p:nvSpPr>
          <p:spPr>
            <a:xfrm>
              <a:off x="3992134" y="1795640"/>
              <a:ext cx="78203" cy="115118"/>
            </a:xfrm>
            <a:custGeom>
              <a:avLst/>
              <a:gdLst/>
              <a:ahLst/>
              <a:cxnLst/>
              <a:rect l="l" t="t" r="r" b="b"/>
              <a:pathLst>
                <a:path w="4508" h="6636" extrusionOk="0">
                  <a:moveTo>
                    <a:pt x="3753" y="0"/>
                  </a:moveTo>
                  <a:cubicBezTo>
                    <a:pt x="3479" y="0"/>
                    <a:pt x="3206" y="142"/>
                    <a:pt x="3066" y="428"/>
                  </a:cubicBezTo>
                  <a:lnTo>
                    <a:pt x="1" y="6636"/>
                  </a:lnTo>
                  <a:lnTo>
                    <a:pt x="1" y="6636"/>
                  </a:lnTo>
                  <a:lnTo>
                    <a:pt x="1038" y="6452"/>
                  </a:lnTo>
                  <a:cubicBezTo>
                    <a:pt x="1111" y="6437"/>
                    <a:pt x="1667" y="6316"/>
                    <a:pt x="1948" y="5750"/>
                  </a:cubicBezTo>
                  <a:lnTo>
                    <a:pt x="1948" y="5748"/>
                  </a:lnTo>
                  <a:lnTo>
                    <a:pt x="4507" y="560"/>
                  </a:lnTo>
                  <a:lnTo>
                    <a:pt x="4442" y="428"/>
                  </a:lnTo>
                  <a:cubicBezTo>
                    <a:pt x="4301" y="143"/>
                    <a:pt x="4027" y="0"/>
                    <a:pt x="375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72"/>
            <p:cNvSpPr/>
            <p:nvPr/>
          </p:nvSpPr>
          <p:spPr>
            <a:xfrm>
              <a:off x="3857986" y="1924532"/>
              <a:ext cx="122525" cy="244010"/>
            </a:xfrm>
            <a:custGeom>
              <a:avLst/>
              <a:gdLst/>
              <a:ahLst/>
              <a:cxnLst/>
              <a:rect l="l" t="t" r="r" b="b"/>
              <a:pathLst>
                <a:path w="7063" h="14066" extrusionOk="0">
                  <a:moveTo>
                    <a:pt x="2268" y="0"/>
                  </a:moveTo>
                  <a:lnTo>
                    <a:pt x="882" y="201"/>
                  </a:lnTo>
                  <a:cubicBezTo>
                    <a:pt x="253" y="292"/>
                    <a:pt x="1" y="1066"/>
                    <a:pt x="457" y="1510"/>
                  </a:cubicBezTo>
                  <a:lnTo>
                    <a:pt x="5414" y="6344"/>
                  </a:lnTo>
                  <a:lnTo>
                    <a:pt x="4244" y="13167"/>
                  </a:lnTo>
                  <a:cubicBezTo>
                    <a:pt x="4159" y="13663"/>
                    <a:pt x="4554" y="14066"/>
                    <a:pt x="5002" y="14066"/>
                  </a:cubicBezTo>
                  <a:cubicBezTo>
                    <a:pt x="5120" y="14066"/>
                    <a:pt x="5241" y="14038"/>
                    <a:pt x="5359" y="13977"/>
                  </a:cubicBezTo>
                  <a:lnTo>
                    <a:pt x="6135" y="13568"/>
                  </a:lnTo>
                  <a:cubicBezTo>
                    <a:pt x="5943" y="13392"/>
                    <a:pt x="5854" y="13130"/>
                    <a:pt x="5898" y="12873"/>
                  </a:cubicBezTo>
                  <a:lnTo>
                    <a:pt x="6940" y="6797"/>
                  </a:lnTo>
                  <a:cubicBezTo>
                    <a:pt x="7063" y="6081"/>
                    <a:pt x="6627" y="5619"/>
                    <a:pt x="6626" y="5618"/>
                  </a:cubicBezTo>
                  <a:lnTo>
                    <a:pt x="2110" y="1217"/>
                  </a:lnTo>
                  <a:cubicBezTo>
                    <a:pt x="1745" y="860"/>
                    <a:pt x="1822" y="252"/>
                    <a:pt x="2268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5" name="Google Shape;1365;p72"/>
          <p:cNvGrpSpPr/>
          <p:nvPr/>
        </p:nvGrpSpPr>
        <p:grpSpPr>
          <a:xfrm>
            <a:off x="4679086" y="1879943"/>
            <a:ext cx="417606" cy="477629"/>
            <a:chOff x="4434322" y="1735427"/>
            <a:chExt cx="417606" cy="477629"/>
          </a:xfrm>
        </p:grpSpPr>
        <p:sp>
          <p:nvSpPr>
            <p:cNvPr id="1366" name="Google Shape;1366;p72"/>
            <p:cNvSpPr/>
            <p:nvPr/>
          </p:nvSpPr>
          <p:spPr>
            <a:xfrm>
              <a:off x="4434322" y="1735427"/>
              <a:ext cx="417606" cy="393788"/>
            </a:xfrm>
            <a:custGeom>
              <a:avLst/>
              <a:gdLst/>
              <a:ahLst/>
              <a:cxnLst/>
              <a:rect l="l" t="t" r="r" b="b"/>
              <a:pathLst>
                <a:path w="24073" h="22700" extrusionOk="0">
                  <a:moveTo>
                    <a:pt x="12127" y="1"/>
                  </a:moveTo>
                  <a:cubicBezTo>
                    <a:pt x="11838" y="1"/>
                    <a:pt x="11548" y="151"/>
                    <a:pt x="11399" y="452"/>
                  </a:cubicBezTo>
                  <a:lnTo>
                    <a:pt x="8164" y="7007"/>
                  </a:lnTo>
                  <a:lnTo>
                    <a:pt x="929" y="8058"/>
                  </a:lnTo>
                  <a:cubicBezTo>
                    <a:pt x="266" y="8155"/>
                    <a:pt x="1" y="8973"/>
                    <a:pt x="481" y="9442"/>
                  </a:cubicBezTo>
                  <a:lnTo>
                    <a:pt x="5715" y="14545"/>
                  </a:lnTo>
                  <a:lnTo>
                    <a:pt x="4479" y="21750"/>
                  </a:lnTo>
                  <a:cubicBezTo>
                    <a:pt x="4391" y="22272"/>
                    <a:pt x="4807" y="22699"/>
                    <a:pt x="5279" y="22699"/>
                  </a:cubicBezTo>
                  <a:cubicBezTo>
                    <a:pt x="5403" y="22699"/>
                    <a:pt x="5532" y="22669"/>
                    <a:pt x="5655" y="22604"/>
                  </a:cubicBezTo>
                  <a:cubicBezTo>
                    <a:pt x="5804" y="22525"/>
                    <a:pt x="8974" y="20861"/>
                    <a:pt x="12127" y="19202"/>
                  </a:cubicBezTo>
                  <a:lnTo>
                    <a:pt x="18597" y="22604"/>
                  </a:lnTo>
                  <a:cubicBezTo>
                    <a:pt x="18721" y="22670"/>
                    <a:pt x="18849" y="22699"/>
                    <a:pt x="18974" y="22699"/>
                  </a:cubicBezTo>
                  <a:cubicBezTo>
                    <a:pt x="19445" y="22699"/>
                    <a:pt x="19864" y="22274"/>
                    <a:pt x="19775" y="21750"/>
                  </a:cubicBezTo>
                  <a:lnTo>
                    <a:pt x="18539" y="14545"/>
                  </a:lnTo>
                  <a:lnTo>
                    <a:pt x="23773" y="9442"/>
                  </a:lnTo>
                  <a:cubicBezTo>
                    <a:pt x="23994" y="9225"/>
                    <a:pt x="24073" y="8903"/>
                    <a:pt x="23977" y="8610"/>
                  </a:cubicBezTo>
                  <a:cubicBezTo>
                    <a:pt x="23882" y="8316"/>
                    <a:pt x="23629" y="8103"/>
                    <a:pt x="23323" y="8058"/>
                  </a:cubicBezTo>
                  <a:cubicBezTo>
                    <a:pt x="16349" y="7044"/>
                    <a:pt x="21304" y="7764"/>
                    <a:pt x="16090" y="7007"/>
                  </a:cubicBezTo>
                  <a:lnTo>
                    <a:pt x="12853" y="452"/>
                  </a:lnTo>
                  <a:cubicBezTo>
                    <a:pt x="12705" y="151"/>
                    <a:pt x="12417" y="1"/>
                    <a:pt x="1212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72"/>
            <p:cNvSpPr/>
            <p:nvPr/>
          </p:nvSpPr>
          <p:spPr>
            <a:xfrm>
              <a:off x="4644678" y="1758881"/>
              <a:ext cx="207251" cy="333402"/>
            </a:xfrm>
            <a:custGeom>
              <a:avLst/>
              <a:gdLst/>
              <a:ahLst/>
              <a:cxnLst/>
              <a:rect l="l" t="t" r="r" b="b"/>
              <a:pathLst>
                <a:path w="11947" h="19219" extrusionOk="0">
                  <a:moveTo>
                    <a:pt x="1173" y="0"/>
                  </a:moveTo>
                  <a:cubicBezTo>
                    <a:pt x="751" y="379"/>
                    <a:pt x="359" y="788"/>
                    <a:pt x="1" y="1226"/>
                  </a:cubicBezTo>
                  <a:lnTo>
                    <a:pt x="1" y="9996"/>
                  </a:lnTo>
                  <a:lnTo>
                    <a:pt x="5854" y="18943"/>
                  </a:lnTo>
                  <a:cubicBezTo>
                    <a:pt x="6377" y="19074"/>
                    <a:pt x="6909" y="19166"/>
                    <a:pt x="7446" y="19219"/>
                  </a:cubicBezTo>
                  <a:lnTo>
                    <a:pt x="6413" y="13193"/>
                  </a:lnTo>
                  <a:lnTo>
                    <a:pt x="11647" y="8090"/>
                  </a:lnTo>
                  <a:cubicBezTo>
                    <a:pt x="11868" y="7873"/>
                    <a:pt x="11947" y="7551"/>
                    <a:pt x="11851" y="7258"/>
                  </a:cubicBezTo>
                  <a:cubicBezTo>
                    <a:pt x="11756" y="6964"/>
                    <a:pt x="11503" y="6751"/>
                    <a:pt x="11197" y="6706"/>
                  </a:cubicBezTo>
                  <a:cubicBezTo>
                    <a:pt x="4223" y="5692"/>
                    <a:pt x="9178" y="6412"/>
                    <a:pt x="3964" y="5655"/>
                  </a:cubicBezTo>
                  <a:lnTo>
                    <a:pt x="1173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72"/>
            <p:cNvSpPr/>
            <p:nvPr/>
          </p:nvSpPr>
          <p:spPr>
            <a:xfrm>
              <a:off x="4437427" y="1884771"/>
              <a:ext cx="207268" cy="102975"/>
            </a:xfrm>
            <a:custGeom>
              <a:avLst/>
              <a:gdLst/>
              <a:ahLst/>
              <a:cxnLst/>
              <a:rect l="l" t="t" r="r" b="b"/>
              <a:pathLst>
                <a:path w="11948" h="5936" extrusionOk="0">
                  <a:moveTo>
                    <a:pt x="96" y="1"/>
                  </a:moveTo>
                  <a:cubicBezTo>
                    <a:pt x="1" y="294"/>
                    <a:pt x="81" y="616"/>
                    <a:pt x="302" y="833"/>
                  </a:cubicBezTo>
                  <a:lnTo>
                    <a:pt x="5537" y="5936"/>
                  </a:lnTo>
                  <a:lnTo>
                    <a:pt x="11948" y="274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72"/>
            <p:cNvSpPr/>
            <p:nvPr/>
          </p:nvSpPr>
          <p:spPr>
            <a:xfrm>
              <a:off x="4575947" y="1735427"/>
              <a:ext cx="68748" cy="196877"/>
            </a:xfrm>
            <a:custGeom>
              <a:avLst/>
              <a:gdLst/>
              <a:ahLst/>
              <a:cxnLst/>
              <a:rect l="l" t="t" r="r" b="b"/>
              <a:pathLst>
                <a:path w="3963" h="11349" extrusionOk="0">
                  <a:moveTo>
                    <a:pt x="3963" y="0"/>
                  </a:moveTo>
                  <a:cubicBezTo>
                    <a:pt x="3654" y="0"/>
                    <a:pt x="3373" y="175"/>
                    <a:pt x="3235" y="452"/>
                  </a:cubicBezTo>
                  <a:lnTo>
                    <a:pt x="0" y="7007"/>
                  </a:lnTo>
                  <a:lnTo>
                    <a:pt x="3963" y="11348"/>
                  </a:lnTo>
                  <a:lnTo>
                    <a:pt x="3963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72"/>
            <p:cNvSpPr/>
            <p:nvPr/>
          </p:nvSpPr>
          <p:spPr>
            <a:xfrm>
              <a:off x="4517607" y="1932286"/>
              <a:ext cx="127070" cy="196894"/>
            </a:xfrm>
            <a:custGeom>
              <a:avLst/>
              <a:gdLst/>
              <a:ahLst/>
              <a:cxnLst/>
              <a:rect l="l" t="t" r="r" b="b"/>
              <a:pathLst>
                <a:path w="7325" h="11350" extrusionOk="0">
                  <a:moveTo>
                    <a:pt x="7324" y="0"/>
                  </a:moveTo>
                  <a:lnTo>
                    <a:pt x="2" y="11195"/>
                  </a:lnTo>
                  <a:lnTo>
                    <a:pt x="0" y="11195"/>
                  </a:lnTo>
                  <a:cubicBezTo>
                    <a:pt x="142" y="11298"/>
                    <a:pt x="309" y="11350"/>
                    <a:pt x="477" y="11350"/>
                  </a:cubicBezTo>
                  <a:cubicBezTo>
                    <a:pt x="606" y="11350"/>
                    <a:pt x="736" y="11319"/>
                    <a:pt x="854" y="11256"/>
                  </a:cubicBezTo>
                  <a:lnTo>
                    <a:pt x="7324" y="7854"/>
                  </a:lnTo>
                  <a:lnTo>
                    <a:pt x="7324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72"/>
            <p:cNvSpPr/>
            <p:nvPr/>
          </p:nvSpPr>
          <p:spPr>
            <a:xfrm>
              <a:off x="4644678" y="1932286"/>
              <a:ext cx="133576" cy="194205"/>
            </a:xfrm>
            <a:custGeom>
              <a:avLst/>
              <a:gdLst/>
              <a:ahLst/>
              <a:cxnLst/>
              <a:rect l="l" t="t" r="r" b="b"/>
              <a:pathLst>
                <a:path w="7700" h="11195" extrusionOk="0">
                  <a:moveTo>
                    <a:pt x="1" y="0"/>
                  </a:moveTo>
                  <a:lnTo>
                    <a:pt x="7325" y="11195"/>
                  </a:lnTo>
                  <a:cubicBezTo>
                    <a:pt x="7574" y="11013"/>
                    <a:pt x="7700" y="10706"/>
                    <a:pt x="7649" y="10402"/>
                  </a:cubicBezTo>
                  <a:lnTo>
                    <a:pt x="6413" y="31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72"/>
            <p:cNvSpPr/>
            <p:nvPr/>
          </p:nvSpPr>
          <p:spPr>
            <a:xfrm>
              <a:off x="4644660" y="1856981"/>
              <a:ext cx="205620" cy="75340"/>
            </a:xfrm>
            <a:custGeom>
              <a:avLst/>
              <a:gdLst/>
              <a:ahLst/>
              <a:cxnLst/>
              <a:rect l="l" t="t" r="r" b="b"/>
              <a:pathLst>
                <a:path w="11853" h="4343" extrusionOk="0">
                  <a:moveTo>
                    <a:pt x="3965" y="0"/>
                  </a:moveTo>
                  <a:lnTo>
                    <a:pt x="0" y="4343"/>
                  </a:lnTo>
                  <a:lnTo>
                    <a:pt x="11852" y="1603"/>
                  </a:lnTo>
                  <a:cubicBezTo>
                    <a:pt x="11759" y="1309"/>
                    <a:pt x="11504" y="1096"/>
                    <a:pt x="11198" y="1051"/>
                  </a:cubicBezTo>
                  <a:cubicBezTo>
                    <a:pt x="4224" y="37"/>
                    <a:pt x="9179" y="757"/>
                    <a:pt x="3965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72"/>
            <p:cNvSpPr/>
            <p:nvPr/>
          </p:nvSpPr>
          <p:spPr>
            <a:xfrm>
              <a:off x="4613521" y="2068516"/>
              <a:ext cx="62347" cy="144539"/>
            </a:xfrm>
            <a:custGeom>
              <a:avLst/>
              <a:gdLst/>
              <a:ahLst/>
              <a:cxnLst/>
              <a:rect l="l" t="t" r="r" b="b"/>
              <a:pathLst>
                <a:path w="3594" h="8332" extrusionOk="0">
                  <a:moveTo>
                    <a:pt x="1797" y="1"/>
                  </a:moveTo>
                  <a:lnTo>
                    <a:pt x="0" y="946"/>
                  </a:lnTo>
                  <a:lnTo>
                    <a:pt x="0" y="7233"/>
                  </a:lnTo>
                  <a:cubicBezTo>
                    <a:pt x="0" y="7840"/>
                    <a:pt x="492" y="8332"/>
                    <a:pt x="1099" y="8332"/>
                  </a:cubicBezTo>
                  <a:lnTo>
                    <a:pt x="2495" y="8332"/>
                  </a:lnTo>
                  <a:cubicBezTo>
                    <a:pt x="3101" y="8332"/>
                    <a:pt x="3593" y="7840"/>
                    <a:pt x="3593" y="7233"/>
                  </a:cubicBezTo>
                  <a:lnTo>
                    <a:pt x="3593" y="946"/>
                  </a:lnTo>
                  <a:lnTo>
                    <a:pt x="1797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72"/>
            <p:cNvSpPr/>
            <p:nvPr/>
          </p:nvSpPr>
          <p:spPr>
            <a:xfrm>
              <a:off x="4613521" y="2075577"/>
              <a:ext cx="36811" cy="137479"/>
            </a:xfrm>
            <a:custGeom>
              <a:avLst/>
              <a:gdLst/>
              <a:ahLst/>
              <a:cxnLst/>
              <a:rect l="l" t="t" r="r" b="b"/>
              <a:pathLst>
                <a:path w="2122" h="7925" extrusionOk="0">
                  <a:moveTo>
                    <a:pt x="1025" y="1"/>
                  </a:moveTo>
                  <a:lnTo>
                    <a:pt x="0" y="539"/>
                  </a:lnTo>
                  <a:lnTo>
                    <a:pt x="0" y="6826"/>
                  </a:lnTo>
                  <a:cubicBezTo>
                    <a:pt x="0" y="7433"/>
                    <a:pt x="491" y="7925"/>
                    <a:pt x="1098" y="7925"/>
                  </a:cubicBezTo>
                  <a:lnTo>
                    <a:pt x="2122" y="7925"/>
                  </a:lnTo>
                  <a:cubicBezTo>
                    <a:pt x="1515" y="7925"/>
                    <a:pt x="1023" y="7433"/>
                    <a:pt x="1025" y="6826"/>
                  </a:cubicBezTo>
                  <a:lnTo>
                    <a:pt x="1025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72"/>
            <p:cNvSpPr/>
            <p:nvPr/>
          </p:nvSpPr>
          <p:spPr>
            <a:xfrm>
              <a:off x="4644678" y="1932286"/>
              <a:ext cx="101552" cy="155208"/>
            </a:xfrm>
            <a:custGeom>
              <a:avLst/>
              <a:gdLst/>
              <a:ahLst/>
              <a:cxnLst/>
              <a:rect l="l" t="t" r="r" b="b"/>
              <a:pathLst>
                <a:path w="5854" h="8947" extrusionOk="0">
                  <a:moveTo>
                    <a:pt x="1" y="0"/>
                  </a:moveTo>
                  <a:lnTo>
                    <a:pt x="1" y="5232"/>
                  </a:lnTo>
                  <a:cubicBezTo>
                    <a:pt x="1502" y="7067"/>
                    <a:pt x="3555" y="8368"/>
                    <a:pt x="5854" y="894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72"/>
            <p:cNvSpPr/>
            <p:nvPr/>
          </p:nvSpPr>
          <p:spPr>
            <a:xfrm>
              <a:off x="4607658" y="1932286"/>
              <a:ext cx="37037" cy="43560"/>
            </a:xfrm>
            <a:custGeom>
              <a:avLst/>
              <a:gdLst/>
              <a:ahLst/>
              <a:cxnLst/>
              <a:rect l="l" t="t" r="r" b="b"/>
              <a:pathLst>
                <a:path w="2135" h="2511" extrusionOk="0">
                  <a:moveTo>
                    <a:pt x="2135" y="0"/>
                  </a:moveTo>
                  <a:lnTo>
                    <a:pt x="0" y="1065"/>
                  </a:lnTo>
                  <a:cubicBezTo>
                    <a:pt x="130" y="1557"/>
                    <a:pt x="295" y="2040"/>
                    <a:pt x="492" y="2511"/>
                  </a:cubicBezTo>
                  <a:lnTo>
                    <a:pt x="2135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72"/>
            <p:cNvSpPr/>
            <p:nvPr/>
          </p:nvSpPr>
          <p:spPr>
            <a:xfrm>
              <a:off x="4600927" y="1885500"/>
              <a:ext cx="43768" cy="46804"/>
            </a:xfrm>
            <a:custGeom>
              <a:avLst/>
              <a:gdLst/>
              <a:ahLst/>
              <a:cxnLst/>
              <a:rect l="l" t="t" r="r" b="b"/>
              <a:pathLst>
                <a:path w="2523" h="2698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712"/>
                    <a:pt x="9" y="1426"/>
                    <a:pt x="85" y="2135"/>
                  </a:cubicBezTo>
                  <a:lnTo>
                    <a:pt x="2523" y="269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72"/>
            <p:cNvSpPr/>
            <p:nvPr/>
          </p:nvSpPr>
          <p:spPr>
            <a:xfrm>
              <a:off x="4601968" y="1780131"/>
              <a:ext cx="42727" cy="152172"/>
            </a:xfrm>
            <a:custGeom>
              <a:avLst/>
              <a:gdLst/>
              <a:ahLst/>
              <a:cxnLst/>
              <a:rect l="l" t="t" r="r" b="b"/>
              <a:pathLst>
                <a:path w="2463" h="8772" extrusionOk="0">
                  <a:moveTo>
                    <a:pt x="2463" y="1"/>
                  </a:moveTo>
                  <a:cubicBezTo>
                    <a:pt x="1044" y="1727"/>
                    <a:pt x="185" y="3846"/>
                    <a:pt x="0" y="6074"/>
                  </a:cubicBezTo>
                  <a:lnTo>
                    <a:pt x="2463" y="8771"/>
                  </a:lnTo>
                  <a:lnTo>
                    <a:pt x="2463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72"/>
            <p:cNvSpPr/>
            <p:nvPr/>
          </p:nvSpPr>
          <p:spPr>
            <a:xfrm>
              <a:off x="4575947" y="1735427"/>
              <a:ext cx="68748" cy="150091"/>
            </a:xfrm>
            <a:custGeom>
              <a:avLst/>
              <a:gdLst/>
              <a:ahLst/>
              <a:cxnLst/>
              <a:rect l="l" t="t" r="r" b="b"/>
              <a:pathLst>
                <a:path w="3963" h="8652" extrusionOk="0">
                  <a:moveTo>
                    <a:pt x="3963" y="0"/>
                  </a:moveTo>
                  <a:cubicBezTo>
                    <a:pt x="3654" y="0"/>
                    <a:pt x="3373" y="175"/>
                    <a:pt x="3235" y="452"/>
                  </a:cubicBezTo>
                  <a:lnTo>
                    <a:pt x="0" y="7007"/>
                  </a:lnTo>
                  <a:lnTo>
                    <a:pt x="1500" y="8651"/>
                  </a:lnTo>
                  <a:cubicBezTo>
                    <a:pt x="1685" y="6423"/>
                    <a:pt x="2544" y="4304"/>
                    <a:pt x="3963" y="2578"/>
                  </a:cubicBezTo>
                  <a:lnTo>
                    <a:pt x="3963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72"/>
            <p:cNvSpPr/>
            <p:nvPr/>
          </p:nvSpPr>
          <p:spPr>
            <a:xfrm>
              <a:off x="4616193" y="1932286"/>
              <a:ext cx="28502" cy="90762"/>
            </a:xfrm>
            <a:custGeom>
              <a:avLst/>
              <a:gdLst/>
              <a:ahLst/>
              <a:cxnLst/>
              <a:rect l="l" t="t" r="r" b="b"/>
              <a:pathLst>
                <a:path w="1643" h="5232" extrusionOk="0">
                  <a:moveTo>
                    <a:pt x="1643" y="0"/>
                  </a:moveTo>
                  <a:lnTo>
                    <a:pt x="0" y="2511"/>
                  </a:lnTo>
                  <a:cubicBezTo>
                    <a:pt x="413" y="3493"/>
                    <a:pt x="966" y="4409"/>
                    <a:pt x="1643" y="5232"/>
                  </a:cubicBezTo>
                  <a:lnTo>
                    <a:pt x="1643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72"/>
            <p:cNvSpPr/>
            <p:nvPr/>
          </p:nvSpPr>
          <p:spPr>
            <a:xfrm>
              <a:off x="4746212" y="2087477"/>
              <a:ext cx="32041" cy="39015"/>
            </a:xfrm>
            <a:custGeom>
              <a:avLst/>
              <a:gdLst/>
              <a:ahLst/>
              <a:cxnLst/>
              <a:rect l="l" t="t" r="r" b="b"/>
              <a:pathLst>
                <a:path w="1847" h="2249" extrusionOk="0">
                  <a:moveTo>
                    <a:pt x="1" y="1"/>
                  </a:moveTo>
                  <a:lnTo>
                    <a:pt x="1472" y="2249"/>
                  </a:lnTo>
                  <a:cubicBezTo>
                    <a:pt x="1721" y="2067"/>
                    <a:pt x="1847" y="1760"/>
                    <a:pt x="1794" y="1456"/>
                  </a:cubicBezTo>
                  <a:lnTo>
                    <a:pt x="1593" y="277"/>
                  </a:lnTo>
                  <a:cubicBezTo>
                    <a:pt x="1056" y="224"/>
                    <a:pt x="524" y="132"/>
                    <a:pt x="1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72"/>
            <p:cNvSpPr/>
            <p:nvPr/>
          </p:nvSpPr>
          <p:spPr>
            <a:xfrm>
              <a:off x="4644678" y="1932286"/>
              <a:ext cx="129187" cy="159996"/>
            </a:xfrm>
            <a:custGeom>
              <a:avLst/>
              <a:gdLst/>
              <a:ahLst/>
              <a:cxnLst/>
              <a:rect l="l" t="t" r="r" b="b"/>
              <a:pathLst>
                <a:path w="7447" h="9223" extrusionOk="0">
                  <a:moveTo>
                    <a:pt x="1" y="0"/>
                  </a:moveTo>
                  <a:lnTo>
                    <a:pt x="5854" y="8947"/>
                  </a:lnTo>
                  <a:cubicBezTo>
                    <a:pt x="6377" y="9078"/>
                    <a:pt x="6909" y="9170"/>
                    <a:pt x="7446" y="9223"/>
                  </a:cubicBezTo>
                  <a:lnTo>
                    <a:pt x="6413" y="31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72"/>
            <p:cNvSpPr/>
            <p:nvPr/>
          </p:nvSpPr>
          <p:spPr>
            <a:xfrm>
              <a:off x="4602419" y="1922537"/>
              <a:ext cx="42276" cy="28224"/>
            </a:xfrm>
            <a:custGeom>
              <a:avLst/>
              <a:gdLst/>
              <a:ahLst/>
              <a:cxnLst/>
              <a:rect l="l" t="t" r="r" b="b"/>
              <a:pathLst>
                <a:path w="2437" h="1627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49"/>
                    <a:pt x="160" y="1093"/>
                    <a:pt x="302" y="1627"/>
                  </a:cubicBezTo>
                  <a:lnTo>
                    <a:pt x="2437" y="5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4" name="Google Shape;1384;p72"/>
          <p:cNvGrpSpPr/>
          <p:nvPr/>
        </p:nvGrpSpPr>
        <p:grpSpPr>
          <a:xfrm>
            <a:off x="5345453" y="1894446"/>
            <a:ext cx="485140" cy="448624"/>
            <a:chOff x="4942014" y="1775101"/>
            <a:chExt cx="485140" cy="448624"/>
          </a:xfrm>
        </p:grpSpPr>
        <p:sp>
          <p:nvSpPr>
            <p:cNvPr id="1385" name="Google Shape;1385;p72"/>
            <p:cNvSpPr/>
            <p:nvPr/>
          </p:nvSpPr>
          <p:spPr>
            <a:xfrm>
              <a:off x="4968139" y="2004001"/>
              <a:ext cx="188082" cy="126012"/>
            </a:xfrm>
            <a:custGeom>
              <a:avLst/>
              <a:gdLst/>
              <a:ahLst/>
              <a:cxnLst/>
              <a:rect l="l" t="t" r="r" b="b"/>
              <a:pathLst>
                <a:path w="10842" h="7264" extrusionOk="0">
                  <a:moveTo>
                    <a:pt x="10842" y="0"/>
                  </a:moveTo>
                  <a:lnTo>
                    <a:pt x="3218" y="1904"/>
                  </a:lnTo>
                  <a:lnTo>
                    <a:pt x="1" y="7264"/>
                  </a:lnTo>
                  <a:lnTo>
                    <a:pt x="7625" y="5360"/>
                  </a:lnTo>
                  <a:lnTo>
                    <a:pt x="10842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72"/>
            <p:cNvSpPr/>
            <p:nvPr/>
          </p:nvSpPr>
          <p:spPr>
            <a:xfrm>
              <a:off x="5079770" y="1797444"/>
              <a:ext cx="330140" cy="146656"/>
            </a:xfrm>
            <a:custGeom>
              <a:avLst/>
              <a:gdLst/>
              <a:ahLst/>
              <a:cxnLst/>
              <a:rect l="l" t="t" r="r" b="b"/>
              <a:pathLst>
                <a:path w="19031" h="8454" extrusionOk="0">
                  <a:moveTo>
                    <a:pt x="15606" y="0"/>
                  </a:moveTo>
                  <a:lnTo>
                    <a:pt x="3217" y="3094"/>
                  </a:lnTo>
                  <a:lnTo>
                    <a:pt x="0" y="8453"/>
                  </a:lnTo>
                  <a:lnTo>
                    <a:pt x="0" y="8453"/>
                  </a:lnTo>
                  <a:lnTo>
                    <a:pt x="7623" y="6549"/>
                  </a:lnTo>
                  <a:lnTo>
                    <a:pt x="7980" y="5953"/>
                  </a:lnTo>
                  <a:cubicBezTo>
                    <a:pt x="8636" y="4861"/>
                    <a:pt x="9792" y="4269"/>
                    <a:pt x="10966" y="4269"/>
                  </a:cubicBezTo>
                  <a:cubicBezTo>
                    <a:pt x="11774" y="4269"/>
                    <a:pt x="12592" y="4549"/>
                    <a:pt x="13261" y="5141"/>
                  </a:cubicBezTo>
                  <a:lnTo>
                    <a:pt x="19030" y="3699"/>
                  </a:lnTo>
                  <a:cubicBezTo>
                    <a:pt x="18266" y="2165"/>
                    <a:pt x="17077" y="880"/>
                    <a:pt x="15606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72"/>
            <p:cNvSpPr/>
            <p:nvPr/>
          </p:nvSpPr>
          <p:spPr>
            <a:xfrm>
              <a:off x="5293179" y="1936519"/>
              <a:ext cx="133246" cy="109463"/>
            </a:xfrm>
            <a:custGeom>
              <a:avLst/>
              <a:gdLst/>
              <a:ahLst/>
              <a:cxnLst/>
              <a:rect l="l" t="t" r="r" b="b"/>
              <a:pathLst>
                <a:path w="7681" h="6310" extrusionOk="0">
                  <a:moveTo>
                    <a:pt x="7681" y="1"/>
                  </a:moveTo>
                  <a:lnTo>
                    <a:pt x="1634" y="1511"/>
                  </a:lnTo>
                  <a:lnTo>
                    <a:pt x="562" y="3297"/>
                  </a:lnTo>
                  <a:cubicBezTo>
                    <a:pt x="0" y="4233"/>
                    <a:pt x="39" y="5413"/>
                    <a:pt x="661" y="6310"/>
                  </a:cubicBezTo>
                  <a:lnTo>
                    <a:pt x="6041" y="4967"/>
                  </a:lnTo>
                  <a:lnTo>
                    <a:pt x="6399" y="4370"/>
                  </a:lnTo>
                  <a:cubicBezTo>
                    <a:pt x="7195" y="3050"/>
                    <a:pt x="7636" y="1544"/>
                    <a:pt x="7681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72"/>
            <p:cNvSpPr/>
            <p:nvPr/>
          </p:nvSpPr>
          <p:spPr>
            <a:xfrm>
              <a:off x="4942014" y="2096966"/>
              <a:ext cx="158400" cy="126723"/>
            </a:xfrm>
            <a:custGeom>
              <a:avLst/>
              <a:gdLst/>
              <a:ahLst/>
              <a:cxnLst/>
              <a:rect l="l" t="t" r="r" b="b"/>
              <a:pathLst>
                <a:path w="9131" h="7305" extrusionOk="0">
                  <a:moveTo>
                    <a:pt x="9131" y="1"/>
                  </a:moveTo>
                  <a:lnTo>
                    <a:pt x="1507" y="1905"/>
                  </a:lnTo>
                  <a:lnTo>
                    <a:pt x="791" y="3096"/>
                  </a:lnTo>
                  <a:cubicBezTo>
                    <a:pt x="1" y="4411"/>
                    <a:pt x="427" y="6118"/>
                    <a:pt x="1744" y="6908"/>
                  </a:cubicBezTo>
                  <a:cubicBezTo>
                    <a:pt x="2191" y="7176"/>
                    <a:pt x="2684" y="7304"/>
                    <a:pt x="3171" y="7304"/>
                  </a:cubicBezTo>
                  <a:cubicBezTo>
                    <a:pt x="4114" y="7304"/>
                    <a:pt x="5034" y="6824"/>
                    <a:pt x="5556" y="5955"/>
                  </a:cubicBezTo>
                  <a:lnTo>
                    <a:pt x="9131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72"/>
            <p:cNvSpPr/>
            <p:nvPr/>
          </p:nvSpPr>
          <p:spPr>
            <a:xfrm>
              <a:off x="5023946" y="1911018"/>
              <a:ext cx="188099" cy="126030"/>
            </a:xfrm>
            <a:custGeom>
              <a:avLst/>
              <a:gdLst/>
              <a:ahLst/>
              <a:cxnLst/>
              <a:rect l="l" t="t" r="r" b="b"/>
              <a:pathLst>
                <a:path w="10843" h="7265" extrusionOk="0">
                  <a:moveTo>
                    <a:pt x="10842" y="1"/>
                  </a:moveTo>
                  <a:lnTo>
                    <a:pt x="3218" y="1905"/>
                  </a:lnTo>
                  <a:lnTo>
                    <a:pt x="1" y="7264"/>
                  </a:lnTo>
                  <a:lnTo>
                    <a:pt x="7625" y="5360"/>
                  </a:lnTo>
                  <a:lnTo>
                    <a:pt x="10842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72"/>
            <p:cNvSpPr/>
            <p:nvPr/>
          </p:nvSpPr>
          <p:spPr>
            <a:xfrm>
              <a:off x="5135577" y="1775101"/>
              <a:ext cx="214918" cy="75999"/>
            </a:xfrm>
            <a:custGeom>
              <a:avLst/>
              <a:gdLst/>
              <a:ahLst/>
              <a:cxnLst/>
              <a:rect l="l" t="t" r="r" b="b"/>
              <a:pathLst>
                <a:path w="12389" h="4381" extrusionOk="0">
                  <a:moveTo>
                    <a:pt x="7757" y="1"/>
                  </a:moveTo>
                  <a:cubicBezTo>
                    <a:pt x="4688" y="1"/>
                    <a:pt x="1692" y="1563"/>
                    <a:pt x="0" y="4380"/>
                  </a:cubicBezTo>
                  <a:lnTo>
                    <a:pt x="12389" y="1287"/>
                  </a:lnTo>
                  <a:cubicBezTo>
                    <a:pt x="10938" y="415"/>
                    <a:pt x="9337" y="1"/>
                    <a:pt x="775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72"/>
            <p:cNvSpPr/>
            <p:nvPr/>
          </p:nvSpPr>
          <p:spPr>
            <a:xfrm>
              <a:off x="5309798" y="1861595"/>
              <a:ext cx="117356" cy="101119"/>
            </a:xfrm>
            <a:custGeom>
              <a:avLst/>
              <a:gdLst/>
              <a:ahLst/>
              <a:cxnLst/>
              <a:rect l="l" t="t" r="r" b="b"/>
              <a:pathLst>
                <a:path w="6765" h="5829" extrusionOk="0">
                  <a:moveTo>
                    <a:pt x="5770" y="1"/>
                  </a:moveTo>
                  <a:lnTo>
                    <a:pt x="1" y="1441"/>
                  </a:lnTo>
                  <a:cubicBezTo>
                    <a:pt x="1229" y="2529"/>
                    <a:pt x="1550" y="4374"/>
                    <a:pt x="676" y="5829"/>
                  </a:cubicBezTo>
                  <a:lnTo>
                    <a:pt x="6721" y="4320"/>
                  </a:lnTo>
                  <a:cubicBezTo>
                    <a:pt x="6765" y="2823"/>
                    <a:pt x="6438" y="1340"/>
                    <a:pt x="577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72"/>
            <p:cNvSpPr/>
            <p:nvPr/>
          </p:nvSpPr>
          <p:spPr>
            <a:xfrm>
              <a:off x="5304628" y="2022649"/>
              <a:ext cx="93364" cy="44063"/>
            </a:xfrm>
            <a:custGeom>
              <a:avLst/>
              <a:gdLst/>
              <a:ahLst/>
              <a:cxnLst/>
              <a:rect l="l" t="t" r="r" b="b"/>
              <a:pathLst>
                <a:path w="5382" h="2540" extrusionOk="0">
                  <a:moveTo>
                    <a:pt x="5381" y="0"/>
                  </a:moveTo>
                  <a:lnTo>
                    <a:pt x="1" y="1345"/>
                  </a:lnTo>
                  <a:cubicBezTo>
                    <a:pt x="551" y="2143"/>
                    <a:pt x="1416" y="2539"/>
                    <a:pt x="2281" y="2539"/>
                  </a:cubicBezTo>
                  <a:cubicBezTo>
                    <a:pt x="3205" y="2539"/>
                    <a:pt x="4128" y="2087"/>
                    <a:pt x="4665" y="1191"/>
                  </a:cubicBezTo>
                  <a:lnTo>
                    <a:pt x="5381" y="0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72"/>
            <p:cNvSpPr/>
            <p:nvPr/>
          </p:nvSpPr>
          <p:spPr>
            <a:xfrm>
              <a:off x="4943002" y="2125364"/>
              <a:ext cx="89340" cy="98360"/>
            </a:xfrm>
            <a:custGeom>
              <a:avLst/>
              <a:gdLst/>
              <a:ahLst/>
              <a:cxnLst/>
              <a:rect l="l" t="t" r="r" b="b"/>
              <a:pathLst>
                <a:path w="5150" h="5670" extrusionOk="0">
                  <a:moveTo>
                    <a:pt x="2522" y="1"/>
                  </a:moveTo>
                  <a:lnTo>
                    <a:pt x="1448" y="268"/>
                  </a:lnTo>
                  <a:lnTo>
                    <a:pt x="734" y="1459"/>
                  </a:lnTo>
                  <a:cubicBezTo>
                    <a:pt x="1" y="2678"/>
                    <a:pt x="306" y="4256"/>
                    <a:pt x="1444" y="5111"/>
                  </a:cubicBezTo>
                  <a:cubicBezTo>
                    <a:pt x="1942" y="5486"/>
                    <a:pt x="2530" y="5670"/>
                    <a:pt x="3114" y="5670"/>
                  </a:cubicBezTo>
                  <a:cubicBezTo>
                    <a:pt x="3863" y="5670"/>
                    <a:pt x="4606" y="5368"/>
                    <a:pt x="5150" y="4782"/>
                  </a:cubicBezTo>
                  <a:lnTo>
                    <a:pt x="5150" y="4782"/>
                  </a:lnTo>
                  <a:cubicBezTo>
                    <a:pt x="4810" y="4921"/>
                    <a:pt x="4471" y="4984"/>
                    <a:pt x="4146" y="4984"/>
                  </a:cubicBezTo>
                  <a:cubicBezTo>
                    <a:pt x="2261" y="4984"/>
                    <a:pt x="807" y="2858"/>
                    <a:pt x="1915" y="1013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72"/>
            <p:cNvSpPr/>
            <p:nvPr/>
          </p:nvSpPr>
          <p:spPr>
            <a:xfrm>
              <a:off x="4968139" y="2032364"/>
              <a:ext cx="74455" cy="97649"/>
            </a:xfrm>
            <a:custGeom>
              <a:avLst/>
              <a:gdLst/>
              <a:ahLst/>
              <a:cxnLst/>
              <a:rect l="l" t="t" r="r" b="b"/>
              <a:pathLst>
                <a:path w="4292" h="5629" extrusionOk="0">
                  <a:moveTo>
                    <a:pt x="4291" y="1"/>
                  </a:moveTo>
                  <a:lnTo>
                    <a:pt x="3218" y="269"/>
                  </a:lnTo>
                  <a:lnTo>
                    <a:pt x="1" y="5629"/>
                  </a:lnTo>
                  <a:lnTo>
                    <a:pt x="1074" y="5360"/>
                  </a:lnTo>
                  <a:cubicBezTo>
                    <a:pt x="1166" y="5207"/>
                    <a:pt x="4077" y="359"/>
                    <a:pt x="4291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72"/>
            <p:cNvSpPr/>
            <p:nvPr/>
          </p:nvSpPr>
          <p:spPr>
            <a:xfrm>
              <a:off x="5023946" y="1935600"/>
              <a:ext cx="76763" cy="101448"/>
            </a:xfrm>
            <a:custGeom>
              <a:avLst/>
              <a:gdLst/>
              <a:ahLst/>
              <a:cxnLst/>
              <a:rect l="l" t="t" r="r" b="b"/>
              <a:pathLst>
                <a:path w="4425" h="5848" extrusionOk="0">
                  <a:moveTo>
                    <a:pt x="4291" y="221"/>
                  </a:moveTo>
                  <a:lnTo>
                    <a:pt x="3217" y="488"/>
                  </a:lnTo>
                  <a:lnTo>
                    <a:pt x="1" y="5847"/>
                  </a:lnTo>
                  <a:lnTo>
                    <a:pt x="1074" y="5579"/>
                  </a:lnTo>
                  <a:cubicBezTo>
                    <a:pt x="4424" y="0"/>
                    <a:pt x="3880" y="904"/>
                    <a:pt x="4291" y="22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72"/>
            <p:cNvSpPr/>
            <p:nvPr/>
          </p:nvSpPr>
          <p:spPr>
            <a:xfrm>
              <a:off x="5079770" y="1846052"/>
              <a:ext cx="75895" cy="98013"/>
            </a:xfrm>
            <a:custGeom>
              <a:avLst/>
              <a:gdLst/>
              <a:ahLst/>
              <a:cxnLst/>
              <a:rect l="l" t="t" r="r" b="b"/>
              <a:pathLst>
                <a:path w="4375" h="5650" extrusionOk="0">
                  <a:moveTo>
                    <a:pt x="4374" y="1"/>
                  </a:moveTo>
                  <a:lnTo>
                    <a:pt x="3217" y="292"/>
                  </a:lnTo>
                  <a:lnTo>
                    <a:pt x="0" y="5650"/>
                  </a:lnTo>
                  <a:lnTo>
                    <a:pt x="1073" y="5383"/>
                  </a:lnTo>
                  <a:cubicBezTo>
                    <a:pt x="4027" y="462"/>
                    <a:pt x="3960" y="535"/>
                    <a:pt x="4374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72"/>
            <p:cNvSpPr/>
            <p:nvPr/>
          </p:nvSpPr>
          <p:spPr>
            <a:xfrm>
              <a:off x="5135577" y="1776055"/>
              <a:ext cx="117443" cy="75063"/>
            </a:xfrm>
            <a:custGeom>
              <a:avLst/>
              <a:gdLst/>
              <a:ahLst/>
              <a:cxnLst/>
              <a:rect l="l" t="t" r="r" b="b"/>
              <a:pathLst>
                <a:path w="6770" h="4327" extrusionOk="0">
                  <a:moveTo>
                    <a:pt x="6770" y="0"/>
                  </a:moveTo>
                  <a:lnTo>
                    <a:pt x="6770" y="0"/>
                  </a:lnTo>
                  <a:cubicBezTo>
                    <a:pt x="4058" y="297"/>
                    <a:pt x="1510" y="1812"/>
                    <a:pt x="0" y="4327"/>
                  </a:cubicBezTo>
                  <a:lnTo>
                    <a:pt x="1159" y="4036"/>
                  </a:lnTo>
                  <a:cubicBezTo>
                    <a:pt x="2475" y="2005"/>
                    <a:pt x="4550" y="513"/>
                    <a:pt x="6770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72"/>
            <p:cNvSpPr/>
            <p:nvPr/>
          </p:nvSpPr>
          <p:spPr>
            <a:xfrm>
              <a:off x="5321525" y="1949929"/>
              <a:ext cx="5777" cy="12820"/>
            </a:xfrm>
            <a:custGeom>
              <a:avLst/>
              <a:gdLst/>
              <a:ahLst/>
              <a:cxnLst/>
              <a:rect l="l" t="t" r="r" b="b"/>
              <a:pathLst>
                <a:path w="333" h="739" extrusionOk="0">
                  <a:moveTo>
                    <a:pt x="333" y="0"/>
                  </a:moveTo>
                  <a:cubicBezTo>
                    <a:pt x="252" y="258"/>
                    <a:pt x="140" y="505"/>
                    <a:pt x="0" y="738"/>
                  </a:cubicBezTo>
                  <a:lnTo>
                    <a:pt x="67" y="720"/>
                  </a:lnTo>
                  <a:cubicBezTo>
                    <a:pt x="185" y="492"/>
                    <a:pt x="275" y="249"/>
                    <a:pt x="33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72"/>
            <p:cNvSpPr/>
            <p:nvPr/>
          </p:nvSpPr>
          <p:spPr>
            <a:xfrm>
              <a:off x="5079770" y="1799526"/>
              <a:ext cx="262190" cy="144539"/>
            </a:xfrm>
            <a:custGeom>
              <a:avLst/>
              <a:gdLst/>
              <a:ahLst/>
              <a:cxnLst/>
              <a:rect l="l" t="t" r="r" b="b"/>
              <a:pathLst>
                <a:path w="15114" h="8332" extrusionOk="0">
                  <a:moveTo>
                    <a:pt x="15114" y="1"/>
                  </a:moveTo>
                  <a:lnTo>
                    <a:pt x="3217" y="2972"/>
                  </a:lnTo>
                  <a:lnTo>
                    <a:pt x="0" y="8332"/>
                  </a:lnTo>
                  <a:lnTo>
                    <a:pt x="7624" y="6428"/>
                  </a:lnTo>
                  <a:lnTo>
                    <a:pt x="7982" y="5833"/>
                  </a:lnTo>
                  <a:cubicBezTo>
                    <a:pt x="8638" y="4739"/>
                    <a:pt x="9794" y="4148"/>
                    <a:pt x="10967" y="4148"/>
                  </a:cubicBezTo>
                  <a:cubicBezTo>
                    <a:pt x="11776" y="4148"/>
                    <a:pt x="12593" y="4429"/>
                    <a:pt x="13261" y="5019"/>
                  </a:cubicBezTo>
                  <a:lnTo>
                    <a:pt x="14479" y="4716"/>
                  </a:lnTo>
                  <a:cubicBezTo>
                    <a:pt x="14428" y="3120"/>
                    <a:pt x="14643" y="1526"/>
                    <a:pt x="15114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72"/>
            <p:cNvSpPr/>
            <p:nvPr/>
          </p:nvSpPr>
          <p:spPr>
            <a:xfrm>
              <a:off x="5293179" y="1956850"/>
              <a:ext cx="89860" cy="89131"/>
            </a:xfrm>
            <a:custGeom>
              <a:avLst/>
              <a:gdLst/>
              <a:ahLst/>
              <a:cxnLst/>
              <a:rect l="l" t="t" r="r" b="b"/>
              <a:pathLst>
                <a:path w="5180" h="5138" extrusionOk="0">
                  <a:moveTo>
                    <a:pt x="2991" y="1"/>
                  </a:moveTo>
                  <a:lnTo>
                    <a:pt x="1634" y="339"/>
                  </a:lnTo>
                  <a:lnTo>
                    <a:pt x="562" y="2125"/>
                  </a:lnTo>
                  <a:cubicBezTo>
                    <a:pt x="0" y="3061"/>
                    <a:pt x="39" y="4241"/>
                    <a:pt x="661" y="5138"/>
                  </a:cubicBezTo>
                  <a:lnTo>
                    <a:pt x="5179" y="4009"/>
                  </a:lnTo>
                  <a:cubicBezTo>
                    <a:pt x="4240" y="2799"/>
                    <a:pt x="3501" y="1445"/>
                    <a:pt x="2991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72"/>
            <p:cNvSpPr/>
            <p:nvPr/>
          </p:nvSpPr>
          <p:spPr>
            <a:xfrm>
              <a:off x="5309833" y="1881337"/>
              <a:ext cx="35233" cy="81412"/>
            </a:xfrm>
            <a:custGeom>
              <a:avLst/>
              <a:gdLst/>
              <a:ahLst/>
              <a:cxnLst/>
              <a:rect l="l" t="t" r="r" b="b"/>
              <a:pathLst>
                <a:path w="2031" h="4693" extrusionOk="0">
                  <a:moveTo>
                    <a:pt x="1218" y="0"/>
                  </a:moveTo>
                  <a:lnTo>
                    <a:pt x="0" y="305"/>
                  </a:lnTo>
                  <a:cubicBezTo>
                    <a:pt x="1265" y="1424"/>
                    <a:pt x="1525" y="3298"/>
                    <a:pt x="674" y="4692"/>
                  </a:cubicBezTo>
                  <a:lnTo>
                    <a:pt x="2031" y="4354"/>
                  </a:lnTo>
                  <a:cubicBezTo>
                    <a:pt x="1536" y="2952"/>
                    <a:pt x="1262" y="1485"/>
                    <a:pt x="1218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72"/>
            <p:cNvSpPr/>
            <p:nvPr/>
          </p:nvSpPr>
          <p:spPr>
            <a:xfrm>
              <a:off x="5383022" y="2022667"/>
              <a:ext cx="14936" cy="12750"/>
            </a:xfrm>
            <a:custGeom>
              <a:avLst/>
              <a:gdLst/>
              <a:ahLst/>
              <a:cxnLst/>
              <a:rect l="l" t="t" r="r" b="b"/>
              <a:pathLst>
                <a:path w="861" h="735" extrusionOk="0">
                  <a:moveTo>
                    <a:pt x="861" y="1"/>
                  </a:moveTo>
                  <a:lnTo>
                    <a:pt x="0" y="215"/>
                  </a:lnTo>
                  <a:cubicBezTo>
                    <a:pt x="136" y="391"/>
                    <a:pt x="276" y="564"/>
                    <a:pt x="421" y="734"/>
                  </a:cubicBezTo>
                  <a:lnTo>
                    <a:pt x="861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72"/>
            <p:cNvSpPr/>
            <p:nvPr/>
          </p:nvSpPr>
          <p:spPr>
            <a:xfrm>
              <a:off x="5304628" y="2026396"/>
              <a:ext cx="85697" cy="40298"/>
            </a:xfrm>
            <a:custGeom>
              <a:avLst/>
              <a:gdLst/>
              <a:ahLst/>
              <a:cxnLst/>
              <a:rect l="l" t="t" r="r" b="b"/>
              <a:pathLst>
                <a:path w="4940" h="2323" extrusionOk="0">
                  <a:moveTo>
                    <a:pt x="4519" y="0"/>
                  </a:moveTo>
                  <a:lnTo>
                    <a:pt x="1" y="1129"/>
                  </a:lnTo>
                  <a:cubicBezTo>
                    <a:pt x="551" y="1927"/>
                    <a:pt x="1417" y="2323"/>
                    <a:pt x="2281" y="2323"/>
                  </a:cubicBezTo>
                  <a:cubicBezTo>
                    <a:pt x="3205" y="2323"/>
                    <a:pt x="4128" y="1871"/>
                    <a:pt x="4665" y="975"/>
                  </a:cubicBezTo>
                  <a:lnTo>
                    <a:pt x="4940" y="519"/>
                  </a:lnTo>
                  <a:cubicBezTo>
                    <a:pt x="4797" y="349"/>
                    <a:pt x="4655" y="176"/>
                    <a:pt x="4519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72"/>
            <p:cNvSpPr/>
            <p:nvPr/>
          </p:nvSpPr>
          <p:spPr>
            <a:xfrm>
              <a:off x="5321525" y="1949929"/>
              <a:ext cx="5777" cy="12820"/>
            </a:xfrm>
            <a:custGeom>
              <a:avLst/>
              <a:gdLst/>
              <a:ahLst/>
              <a:cxnLst/>
              <a:rect l="l" t="t" r="r" b="b"/>
              <a:pathLst>
                <a:path w="333" h="739" extrusionOk="0">
                  <a:moveTo>
                    <a:pt x="333" y="0"/>
                  </a:moveTo>
                  <a:cubicBezTo>
                    <a:pt x="252" y="258"/>
                    <a:pt x="140" y="505"/>
                    <a:pt x="0" y="738"/>
                  </a:cubicBezTo>
                  <a:lnTo>
                    <a:pt x="67" y="720"/>
                  </a:lnTo>
                  <a:cubicBezTo>
                    <a:pt x="185" y="492"/>
                    <a:pt x="275" y="249"/>
                    <a:pt x="33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72"/>
            <p:cNvSpPr/>
            <p:nvPr/>
          </p:nvSpPr>
          <p:spPr>
            <a:xfrm>
              <a:off x="5135577" y="1775118"/>
              <a:ext cx="208309" cy="75999"/>
            </a:xfrm>
            <a:custGeom>
              <a:avLst/>
              <a:gdLst/>
              <a:ahLst/>
              <a:cxnLst/>
              <a:rect l="l" t="t" r="r" b="b"/>
              <a:pathLst>
                <a:path w="12008" h="4381" extrusionOk="0">
                  <a:moveTo>
                    <a:pt x="7756" y="0"/>
                  </a:moveTo>
                  <a:cubicBezTo>
                    <a:pt x="4687" y="0"/>
                    <a:pt x="1691" y="1563"/>
                    <a:pt x="0" y="4381"/>
                  </a:cubicBezTo>
                  <a:lnTo>
                    <a:pt x="11897" y="1409"/>
                  </a:lnTo>
                  <a:cubicBezTo>
                    <a:pt x="11933" y="1295"/>
                    <a:pt x="11969" y="1181"/>
                    <a:pt x="12007" y="1070"/>
                  </a:cubicBezTo>
                  <a:cubicBezTo>
                    <a:pt x="10660" y="346"/>
                    <a:pt x="9200" y="0"/>
                    <a:pt x="7756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72"/>
            <p:cNvSpPr/>
            <p:nvPr/>
          </p:nvSpPr>
          <p:spPr>
            <a:xfrm>
              <a:off x="5345048" y="1936519"/>
              <a:ext cx="81360" cy="89895"/>
            </a:xfrm>
            <a:custGeom>
              <a:avLst/>
              <a:gdLst/>
              <a:ahLst/>
              <a:cxnLst/>
              <a:rect l="l" t="t" r="r" b="b"/>
              <a:pathLst>
                <a:path w="4690" h="5182" extrusionOk="0">
                  <a:moveTo>
                    <a:pt x="4689" y="1"/>
                  </a:moveTo>
                  <a:lnTo>
                    <a:pt x="1" y="1173"/>
                  </a:lnTo>
                  <a:cubicBezTo>
                    <a:pt x="511" y="2617"/>
                    <a:pt x="1250" y="3971"/>
                    <a:pt x="2189" y="5181"/>
                  </a:cubicBezTo>
                  <a:lnTo>
                    <a:pt x="3050" y="4967"/>
                  </a:lnTo>
                  <a:cubicBezTo>
                    <a:pt x="3577" y="4087"/>
                    <a:pt x="4616" y="2519"/>
                    <a:pt x="4689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72"/>
            <p:cNvSpPr/>
            <p:nvPr/>
          </p:nvSpPr>
          <p:spPr>
            <a:xfrm>
              <a:off x="5330962" y="1861630"/>
              <a:ext cx="96192" cy="95238"/>
            </a:xfrm>
            <a:custGeom>
              <a:avLst/>
              <a:gdLst/>
              <a:ahLst/>
              <a:cxnLst/>
              <a:rect l="l" t="t" r="r" b="b"/>
              <a:pathLst>
                <a:path w="5545" h="5490" extrusionOk="0">
                  <a:moveTo>
                    <a:pt x="4552" y="0"/>
                  </a:moveTo>
                  <a:lnTo>
                    <a:pt x="0" y="1136"/>
                  </a:lnTo>
                  <a:cubicBezTo>
                    <a:pt x="44" y="2621"/>
                    <a:pt x="318" y="4088"/>
                    <a:pt x="813" y="5490"/>
                  </a:cubicBezTo>
                  <a:lnTo>
                    <a:pt x="5501" y="4318"/>
                  </a:lnTo>
                  <a:cubicBezTo>
                    <a:pt x="5545" y="2823"/>
                    <a:pt x="5218" y="1339"/>
                    <a:pt x="4552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72"/>
            <p:cNvSpPr/>
            <p:nvPr/>
          </p:nvSpPr>
          <p:spPr>
            <a:xfrm>
              <a:off x="5330060" y="1797409"/>
              <a:ext cx="79851" cy="83945"/>
            </a:xfrm>
            <a:custGeom>
              <a:avLst/>
              <a:gdLst/>
              <a:ahLst/>
              <a:cxnLst/>
              <a:rect l="l" t="t" r="r" b="b"/>
              <a:pathLst>
                <a:path w="4603" h="4839" extrusionOk="0">
                  <a:moveTo>
                    <a:pt x="1178" y="1"/>
                  </a:moveTo>
                  <a:lnTo>
                    <a:pt x="686" y="123"/>
                  </a:lnTo>
                  <a:cubicBezTo>
                    <a:pt x="215" y="1648"/>
                    <a:pt x="0" y="3242"/>
                    <a:pt x="51" y="4838"/>
                  </a:cubicBezTo>
                  <a:lnTo>
                    <a:pt x="4602" y="3701"/>
                  </a:lnTo>
                  <a:cubicBezTo>
                    <a:pt x="3839" y="2165"/>
                    <a:pt x="2649" y="882"/>
                    <a:pt x="1178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72"/>
            <p:cNvSpPr/>
            <p:nvPr/>
          </p:nvSpPr>
          <p:spPr>
            <a:xfrm>
              <a:off x="5341943" y="1793662"/>
              <a:ext cx="8552" cy="5915"/>
            </a:xfrm>
            <a:custGeom>
              <a:avLst/>
              <a:gdLst/>
              <a:ahLst/>
              <a:cxnLst/>
              <a:rect l="l" t="t" r="r" b="b"/>
              <a:pathLst>
                <a:path w="493" h="341" extrusionOk="0">
                  <a:moveTo>
                    <a:pt x="111" y="1"/>
                  </a:moveTo>
                  <a:cubicBezTo>
                    <a:pt x="74" y="112"/>
                    <a:pt x="37" y="226"/>
                    <a:pt x="1" y="340"/>
                  </a:cubicBezTo>
                  <a:lnTo>
                    <a:pt x="493" y="217"/>
                  </a:lnTo>
                  <a:cubicBezTo>
                    <a:pt x="366" y="141"/>
                    <a:pt x="239" y="69"/>
                    <a:pt x="11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410;p72"/>
          <p:cNvGrpSpPr/>
          <p:nvPr/>
        </p:nvGrpSpPr>
        <p:grpSpPr>
          <a:xfrm>
            <a:off x="6079355" y="1879934"/>
            <a:ext cx="275149" cy="477646"/>
            <a:chOff x="5667122" y="1778449"/>
            <a:chExt cx="275149" cy="477646"/>
          </a:xfrm>
        </p:grpSpPr>
        <p:sp>
          <p:nvSpPr>
            <p:cNvPr id="1411" name="Google Shape;1411;p72"/>
            <p:cNvSpPr/>
            <p:nvPr/>
          </p:nvSpPr>
          <p:spPr>
            <a:xfrm>
              <a:off x="5667122" y="1778483"/>
              <a:ext cx="127608" cy="477611"/>
            </a:xfrm>
            <a:custGeom>
              <a:avLst/>
              <a:gdLst/>
              <a:ahLst/>
              <a:cxnLst/>
              <a:rect l="l" t="t" r="r" b="b"/>
              <a:pathLst>
                <a:path w="7356" h="27532" extrusionOk="0">
                  <a:moveTo>
                    <a:pt x="3117" y="0"/>
                  </a:moveTo>
                  <a:cubicBezTo>
                    <a:pt x="2721" y="0"/>
                    <a:pt x="2399" y="322"/>
                    <a:pt x="2399" y="719"/>
                  </a:cubicBezTo>
                  <a:lnTo>
                    <a:pt x="2399" y="10767"/>
                  </a:lnTo>
                  <a:cubicBezTo>
                    <a:pt x="944" y="11320"/>
                    <a:pt x="0" y="12737"/>
                    <a:pt x="49" y="14291"/>
                  </a:cubicBezTo>
                  <a:cubicBezTo>
                    <a:pt x="45" y="14359"/>
                    <a:pt x="46" y="26609"/>
                    <a:pt x="46" y="26707"/>
                  </a:cubicBezTo>
                  <a:cubicBezTo>
                    <a:pt x="46" y="27162"/>
                    <a:pt x="414" y="27531"/>
                    <a:pt x="869" y="27531"/>
                  </a:cubicBezTo>
                  <a:lnTo>
                    <a:pt x="6533" y="27531"/>
                  </a:lnTo>
                  <a:cubicBezTo>
                    <a:pt x="6988" y="27531"/>
                    <a:pt x="7356" y="27162"/>
                    <a:pt x="7356" y="26707"/>
                  </a:cubicBezTo>
                  <a:lnTo>
                    <a:pt x="7356" y="14183"/>
                  </a:lnTo>
                  <a:cubicBezTo>
                    <a:pt x="7356" y="12665"/>
                    <a:pt x="6419" y="11307"/>
                    <a:pt x="5003" y="10767"/>
                  </a:cubicBezTo>
                  <a:lnTo>
                    <a:pt x="5003" y="9015"/>
                  </a:lnTo>
                  <a:lnTo>
                    <a:pt x="5003" y="7520"/>
                  </a:lnTo>
                  <a:lnTo>
                    <a:pt x="5003" y="719"/>
                  </a:lnTo>
                  <a:cubicBezTo>
                    <a:pt x="5002" y="322"/>
                    <a:pt x="4681" y="0"/>
                    <a:pt x="4285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72"/>
            <p:cNvSpPr/>
            <p:nvPr/>
          </p:nvSpPr>
          <p:spPr>
            <a:xfrm>
              <a:off x="5667139" y="1778449"/>
              <a:ext cx="78792" cy="477646"/>
            </a:xfrm>
            <a:custGeom>
              <a:avLst/>
              <a:gdLst/>
              <a:ahLst/>
              <a:cxnLst/>
              <a:rect l="l" t="t" r="r" b="b"/>
              <a:pathLst>
                <a:path w="4542" h="27534" extrusionOk="0">
                  <a:moveTo>
                    <a:pt x="3987" y="1"/>
                  </a:moveTo>
                  <a:cubicBezTo>
                    <a:pt x="3796" y="1"/>
                    <a:pt x="3521" y="2"/>
                    <a:pt x="3116" y="2"/>
                  </a:cubicBezTo>
                  <a:cubicBezTo>
                    <a:pt x="2720" y="2"/>
                    <a:pt x="2398" y="324"/>
                    <a:pt x="2398" y="721"/>
                  </a:cubicBezTo>
                  <a:lnTo>
                    <a:pt x="2398" y="10769"/>
                  </a:lnTo>
                  <a:cubicBezTo>
                    <a:pt x="944" y="11322"/>
                    <a:pt x="1" y="12739"/>
                    <a:pt x="48" y="14293"/>
                  </a:cubicBezTo>
                  <a:cubicBezTo>
                    <a:pt x="44" y="14361"/>
                    <a:pt x="45" y="26611"/>
                    <a:pt x="45" y="26709"/>
                  </a:cubicBezTo>
                  <a:cubicBezTo>
                    <a:pt x="45" y="27164"/>
                    <a:pt x="413" y="27533"/>
                    <a:pt x="870" y="27533"/>
                  </a:cubicBezTo>
                  <a:lnTo>
                    <a:pt x="2553" y="27533"/>
                  </a:lnTo>
                  <a:cubicBezTo>
                    <a:pt x="2098" y="27533"/>
                    <a:pt x="1728" y="27164"/>
                    <a:pt x="1728" y="26709"/>
                  </a:cubicBezTo>
                  <a:lnTo>
                    <a:pt x="1728" y="14185"/>
                  </a:lnTo>
                  <a:cubicBezTo>
                    <a:pt x="1728" y="12844"/>
                    <a:pt x="2462" y="11611"/>
                    <a:pt x="3641" y="10972"/>
                  </a:cubicBezTo>
                  <a:cubicBezTo>
                    <a:pt x="3883" y="10856"/>
                    <a:pt x="4082" y="10578"/>
                    <a:pt x="4082" y="10216"/>
                  </a:cubicBezTo>
                  <a:lnTo>
                    <a:pt x="4082" y="721"/>
                  </a:lnTo>
                  <a:cubicBezTo>
                    <a:pt x="4082" y="424"/>
                    <a:pt x="4264" y="158"/>
                    <a:pt x="4542" y="52"/>
                  </a:cubicBezTo>
                  <a:cubicBezTo>
                    <a:pt x="4429" y="8"/>
                    <a:pt x="4400" y="1"/>
                    <a:pt x="3987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72"/>
            <p:cNvSpPr/>
            <p:nvPr/>
          </p:nvSpPr>
          <p:spPr>
            <a:xfrm>
              <a:off x="5667920" y="2046311"/>
              <a:ext cx="126810" cy="161956"/>
            </a:xfrm>
            <a:custGeom>
              <a:avLst/>
              <a:gdLst/>
              <a:ahLst/>
              <a:cxnLst/>
              <a:rect l="l" t="t" r="r" b="b"/>
              <a:pathLst>
                <a:path w="7310" h="9336" extrusionOk="0">
                  <a:moveTo>
                    <a:pt x="0" y="0"/>
                  </a:moveTo>
                  <a:lnTo>
                    <a:pt x="0" y="9336"/>
                  </a:lnTo>
                  <a:lnTo>
                    <a:pt x="7310" y="9336"/>
                  </a:lnTo>
                  <a:lnTo>
                    <a:pt x="7310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72"/>
            <p:cNvSpPr/>
            <p:nvPr/>
          </p:nvSpPr>
          <p:spPr>
            <a:xfrm>
              <a:off x="5704332" y="2085430"/>
              <a:ext cx="53985" cy="83719"/>
            </a:xfrm>
            <a:custGeom>
              <a:avLst/>
              <a:gdLst/>
              <a:ahLst/>
              <a:cxnLst/>
              <a:rect l="l" t="t" r="r" b="b"/>
              <a:pathLst>
                <a:path w="3112" h="4826" extrusionOk="0">
                  <a:moveTo>
                    <a:pt x="1557" y="1"/>
                  </a:moveTo>
                  <a:cubicBezTo>
                    <a:pt x="697" y="1"/>
                    <a:pt x="0" y="1080"/>
                    <a:pt x="0" y="2413"/>
                  </a:cubicBezTo>
                  <a:cubicBezTo>
                    <a:pt x="0" y="3744"/>
                    <a:pt x="697" y="4825"/>
                    <a:pt x="1557" y="4825"/>
                  </a:cubicBezTo>
                  <a:cubicBezTo>
                    <a:pt x="2415" y="4825"/>
                    <a:pt x="3112" y="3744"/>
                    <a:pt x="3112" y="2413"/>
                  </a:cubicBezTo>
                  <a:cubicBezTo>
                    <a:pt x="3112" y="1080"/>
                    <a:pt x="2415" y="1"/>
                    <a:pt x="155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72"/>
            <p:cNvSpPr/>
            <p:nvPr/>
          </p:nvSpPr>
          <p:spPr>
            <a:xfrm>
              <a:off x="5667920" y="2046311"/>
              <a:ext cx="29213" cy="161956"/>
            </a:xfrm>
            <a:custGeom>
              <a:avLst/>
              <a:gdLst/>
              <a:ahLst/>
              <a:cxnLst/>
              <a:rect l="l" t="t" r="r" b="b"/>
              <a:pathLst>
                <a:path w="1684" h="9336" extrusionOk="0">
                  <a:moveTo>
                    <a:pt x="0" y="0"/>
                  </a:moveTo>
                  <a:lnTo>
                    <a:pt x="0" y="9336"/>
                  </a:lnTo>
                  <a:lnTo>
                    <a:pt x="1683" y="9336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72"/>
            <p:cNvSpPr/>
            <p:nvPr/>
          </p:nvSpPr>
          <p:spPr>
            <a:xfrm>
              <a:off x="5704298" y="2085378"/>
              <a:ext cx="41634" cy="83823"/>
            </a:xfrm>
            <a:custGeom>
              <a:avLst/>
              <a:gdLst/>
              <a:ahLst/>
              <a:cxnLst/>
              <a:rect l="l" t="t" r="r" b="b"/>
              <a:pathLst>
                <a:path w="2400" h="4832" extrusionOk="0">
                  <a:moveTo>
                    <a:pt x="1563" y="0"/>
                  </a:moveTo>
                  <a:cubicBezTo>
                    <a:pt x="751" y="0"/>
                    <a:pt x="1" y="1007"/>
                    <a:pt x="1" y="2416"/>
                  </a:cubicBezTo>
                  <a:cubicBezTo>
                    <a:pt x="1" y="3828"/>
                    <a:pt x="752" y="4831"/>
                    <a:pt x="1563" y="4831"/>
                  </a:cubicBezTo>
                  <a:cubicBezTo>
                    <a:pt x="1844" y="4831"/>
                    <a:pt x="2133" y="4710"/>
                    <a:pt x="2400" y="4444"/>
                  </a:cubicBezTo>
                  <a:cubicBezTo>
                    <a:pt x="1448" y="3494"/>
                    <a:pt x="1447" y="1338"/>
                    <a:pt x="2400" y="389"/>
                  </a:cubicBezTo>
                  <a:cubicBezTo>
                    <a:pt x="2132" y="121"/>
                    <a:pt x="1844" y="0"/>
                    <a:pt x="1563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72"/>
            <p:cNvSpPr/>
            <p:nvPr/>
          </p:nvSpPr>
          <p:spPr>
            <a:xfrm>
              <a:off x="5708721" y="1778483"/>
              <a:ext cx="45208" cy="78862"/>
            </a:xfrm>
            <a:custGeom>
              <a:avLst/>
              <a:gdLst/>
              <a:ahLst/>
              <a:cxnLst/>
              <a:rect l="l" t="t" r="r" b="b"/>
              <a:pathLst>
                <a:path w="2606" h="4546" extrusionOk="0">
                  <a:moveTo>
                    <a:pt x="719" y="0"/>
                  </a:moveTo>
                  <a:cubicBezTo>
                    <a:pt x="323" y="0"/>
                    <a:pt x="1" y="322"/>
                    <a:pt x="1" y="719"/>
                  </a:cubicBezTo>
                  <a:lnTo>
                    <a:pt x="1" y="4546"/>
                  </a:lnTo>
                  <a:lnTo>
                    <a:pt x="2605" y="4546"/>
                  </a:lnTo>
                  <a:lnTo>
                    <a:pt x="2605" y="719"/>
                  </a:lnTo>
                  <a:cubicBezTo>
                    <a:pt x="2604" y="322"/>
                    <a:pt x="2283" y="0"/>
                    <a:pt x="1887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72"/>
            <p:cNvSpPr/>
            <p:nvPr/>
          </p:nvSpPr>
          <p:spPr>
            <a:xfrm>
              <a:off x="5708721" y="1778449"/>
              <a:ext cx="37210" cy="78896"/>
            </a:xfrm>
            <a:custGeom>
              <a:avLst/>
              <a:gdLst/>
              <a:ahLst/>
              <a:cxnLst/>
              <a:rect l="l" t="t" r="r" b="b"/>
              <a:pathLst>
                <a:path w="2145" h="4548" extrusionOk="0">
                  <a:moveTo>
                    <a:pt x="1589" y="1"/>
                  </a:moveTo>
                  <a:cubicBezTo>
                    <a:pt x="1398" y="1"/>
                    <a:pt x="1123" y="2"/>
                    <a:pt x="719" y="2"/>
                  </a:cubicBezTo>
                  <a:cubicBezTo>
                    <a:pt x="323" y="2"/>
                    <a:pt x="1" y="324"/>
                    <a:pt x="1" y="721"/>
                  </a:cubicBezTo>
                  <a:lnTo>
                    <a:pt x="1" y="4548"/>
                  </a:lnTo>
                  <a:lnTo>
                    <a:pt x="1685" y="4548"/>
                  </a:lnTo>
                  <a:lnTo>
                    <a:pt x="1685" y="721"/>
                  </a:lnTo>
                  <a:cubicBezTo>
                    <a:pt x="1685" y="424"/>
                    <a:pt x="1867" y="158"/>
                    <a:pt x="2145" y="52"/>
                  </a:cubicBezTo>
                  <a:cubicBezTo>
                    <a:pt x="2033" y="8"/>
                    <a:pt x="2002" y="1"/>
                    <a:pt x="1589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72"/>
            <p:cNvSpPr/>
            <p:nvPr/>
          </p:nvSpPr>
          <p:spPr>
            <a:xfrm>
              <a:off x="5708721" y="1857466"/>
              <a:ext cx="45173" cy="27687"/>
            </a:xfrm>
            <a:custGeom>
              <a:avLst/>
              <a:gdLst/>
              <a:ahLst/>
              <a:cxnLst/>
              <a:rect l="l" t="t" r="r" b="b"/>
              <a:pathLst>
                <a:path w="2604" h="1596" extrusionOk="0">
                  <a:moveTo>
                    <a:pt x="1" y="0"/>
                  </a:moveTo>
                  <a:lnTo>
                    <a:pt x="1" y="1596"/>
                  </a:lnTo>
                  <a:lnTo>
                    <a:pt x="2604" y="1596"/>
                  </a:lnTo>
                  <a:lnTo>
                    <a:pt x="2604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72"/>
            <p:cNvSpPr/>
            <p:nvPr/>
          </p:nvSpPr>
          <p:spPr>
            <a:xfrm>
              <a:off x="5708721" y="1857466"/>
              <a:ext cx="29213" cy="27687"/>
            </a:xfrm>
            <a:custGeom>
              <a:avLst/>
              <a:gdLst/>
              <a:ahLst/>
              <a:cxnLst/>
              <a:rect l="l" t="t" r="r" b="b"/>
              <a:pathLst>
                <a:path w="1684" h="1596" extrusionOk="0">
                  <a:moveTo>
                    <a:pt x="1" y="0"/>
                  </a:moveTo>
                  <a:lnTo>
                    <a:pt x="1" y="1596"/>
                  </a:lnTo>
                  <a:lnTo>
                    <a:pt x="1684" y="1596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72"/>
            <p:cNvSpPr/>
            <p:nvPr/>
          </p:nvSpPr>
          <p:spPr>
            <a:xfrm>
              <a:off x="5821463" y="2079358"/>
              <a:ext cx="120808" cy="103252"/>
            </a:xfrm>
            <a:custGeom>
              <a:avLst/>
              <a:gdLst/>
              <a:ahLst/>
              <a:cxnLst/>
              <a:rect l="l" t="t" r="r" b="b"/>
              <a:pathLst>
                <a:path w="6964" h="5952" extrusionOk="0">
                  <a:moveTo>
                    <a:pt x="744" y="1"/>
                  </a:moveTo>
                  <a:cubicBezTo>
                    <a:pt x="349" y="1"/>
                    <a:pt x="29" y="322"/>
                    <a:pt x="29" y="718"/>
                  </a:cubicBezTo>
                  <a:cubicBezTo>
                    <a:pt x="29" y="2987"/>
                    <a:pt x="0" y="3116"/>
                    <a:pt x="127" y="3611"/>
                  </a:cubicBezTo>
                  <a:cubicBezTo>
                    <a:pt x="483" y="4989"/>
                    <a:pt x="1725" y="5952"/>
                    <a:pt x="3149" y="5952"/>
                  </a:cubicBezTo>
                  <a:lnTo>
                    <a:pt x="3842" y="5952"/>
                  </a:lnTo>
                  <a:cubicBezTo>
                    <a:pt x="5565" y="5952"/>
                    <a:pt x="6964" y="4554"/>
                    <a:pt x="6964" y="2830"/>
                  </a:cubicBezTo>
                  <a:lnTo>
                    <a:pt x="6964" y="718"/>
                  </a:lnTo>
                  <a:cubicBezTo>
                    <a:pt x="6964" y="321"/>
                    <a:pt x="6642" y="1"/>
                    <a:pt x="6245" y="1"/>
                  </a:cubicBezTo>
                  <a:lnTo>
                    <a:pt x="747" y="1"/>
                  </a:lnTo>
                  <a:cubicBezTo>
                    <a:pt x="746" y="1"/>
                    <a:pt x="745" y="1"/>
                    <a:pt x="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72"/>
            <p:cNvSpPr/>
            <p:nvPr/>
          </p:nvSpPr>
          <p:spPr>
            <a:xfrm>
              <a:off x="5821948" y="2079358"/>
              <a:ext cx="74993" cy="103270"/>
            </a:xfrm>
            <a:custGeom>
              <a:avLst/>
              <a:gdLst/>
              <a:ahLst/>
              <a:cxnLst/>
              <a:rect l="l" t="t" r="r" b="b"/>
              <a:pathLst>
                <a:path w="4323" h="5953" extrusionOk="0">
                  <a:moveTo>
                    <a:pt x="716" y="1"/>
                  </a:moveTo>
                  <a:cubicBezTo>
                    <a:pt x="321" y="1"/>
                    <a:pt x="1" y="322"/>
                    <a:pt x="1" y="718"/>
                  </a:cubicBezTo>
                  <a:lnTo>
                    <a:pt x="1" y="2830"/>
                  </a:lnTo>
                  <a:cubicBezTo>
                    <a:pt x="1" y="4554"/>
                    <a:pt x="1397" y="5952"/>
                    <a:pt x="3121" y="5952"/>
                  </a:cubicBezTo>
                  <a:cubicBezTo>
                    <a:pt x="3317" y="5952"/>
                    <a:pt x="3472" y="5953"/>
                    <a:pt x="3598" y="5953"/>
                  </a:cubicBezTo>
                  <a:cubicBezTo>
                    <a:pt x="3957" y="5953"/>
                    <a:pt x="4092" y="5948"/>
                    <a:pt x="4322" y="5910"/>
                  </a:cubicBezTo>
                  <a:cubicBezTo>
                    <a:pt x="2817" y="5661"/>
                    <a:pt x="1711" y="4358"/>
                    <a:pt x="1711" y="2830"/>
                  </a:cubicBezTo>
                  <a:lnTo>
                    <a:pt x="1711" y="718"/>
                  </a:lnTo>
                  <a:cubicBezTo>
                    <a:pt x="1711" y="321"/>
                    <a:pt x="2033" y="1"/>
                    <a:pt x="2429" y="1"/>
                  </a:cubicBezTo>
                  <a:lnTo>
                    <a:pt x="719" y="1"/>
                  </a:lnTo>
                  <a:cubicBezTo>
                    <a:pt x="718" y="1"/>
                    <a:pt x="717" y="1"/>
                    <a:pt x="71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72"/>
            <p:cNvSpPr/>
            <p:nvPr/>
          </p:nvSpPr>
          <p:spPr>
            <a:xfrm>
              <a:off x="5854336" y="2174631"/>
              <a:ext cx="55512" cy="81447"/>
            </a:xfrm>
            <a:custGeom>
              <a:avLst/>
              <a:gdLst/>
              <a:ahLst/>
              <a:cxnLst/>
              <a:rect l="l" t="t" r="r" b="b"/>
              <a:pathLst>
                <a:path w="3200" h="4695" extrusionOk="0">
                  <a:moveTo>
                    <a:pt x="1600" y="1"/>
                  </a:moveTo>
                  <a:cubicBezTo>
                    <a:pt x="1348" y="1"/>
                    <a:pt x="1147" y="208"/>
                    <a:pt x="1151" y="460"/>
                  </a:cubicBezTo>
                  <a:lnTo>
                    <a:pt x="1151" y="3796"/>
                  </a:lnTo>
                  <a:lnTo>
                    <a:pt x="459" y="3796"/>
                  </a:lnTo>
                  <a:cubicBezTo>
                    <a:pt x="456" y="3796"/>
                    <a:pt x="454" y="3796"/>
                    <a:pt x="451" y="3796"/>
                  </a:cubicBezTo>
                  <a:cubicBezTo>
                    <a:pt x="203" y="3796"/>
                    <a:pt x="0" y="3996"/>
                    <a:pt x="0" y="4245"/>
                  </a:cubicBezTo>
                  <a:cubicBezTo>
                    <a:pt x="0" y="4493"/>
                    <a:pt x="201" y="4694"/>
                    <a:pt x="448" y="4694"/>
                  </a:cubicBezTo>
                  <a:cubicBezTo>
                    <a:pt x="452" y="4694"/>
                    <a:pt x="456" y="4694"/>
                    <a:pt x="459" y="4694"/>
                  </a:cubicBezTo>
                  <a:lnTo>
                    <a:pt x="2742" y="4694"/>
                  </a:lnTo>
                  <a:cubicBezTo>
                    <a:pt x="2745" y="4694"/>
                    <a:pt x="2749" y="4694"/>
                    <a:pt x="2753" y="4694"/>
                  </a:cubicBezTo>
                  <a:cubicBezTo>
                    <a:pt x="3000" y="4694"/>
                    <a:pt x="3199" y="4493"/>
                    <a:pt x="3199" y="4245"/>
                  </a:cubicBezTo>
                  <a:cubicBezTo>
                    <a:pt x="3199" y="3996"/>
                    <a:pt x="2998" y="3796"/>
                    <a:pt x="2750" y="3796"/>
                  </a:cubicBezTo>
                  <a:cubicBezTo>
                    <a:pt x="2747" y="3796"/>
                    <a:pt x="2744" y="3796"/>
                    <a:pt x="2742" y="3796"/>
                  </a:cubicBezTo>
                  <a:lnTo>
                    <a:pt x="2048" y="3796"/>
                  </a:lnTo>
                  <a:lnTo>
                    <a:pt x="2048" y="460"/>
                  </a:lnTo>
                  <a:cubicBezTo>
                    <a:pt x="2054" y="208"/>
                    <a:pt x="1852" y="1"/>
                    <a:pt x="160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72"/>
            <p:cNvSpPr/>
            <p:nvPr/>
          </p:nvSpPr>
          <p:spPr>
            <a:xfrm>
              <a:off x="5821584" y="2119500"/>
              <a:ext cx="120669" cy="63110"/>
            </a:xfrm>
            <a:custGeom>
              <a:avLst/>
              <a:gdLst/>
              <a:ahLst/>
              <a:cxnLst/>
              <a:rect l="l" t="t" r="r" b="b"/>
              <a:pathLst>
                <a:path w="6956" h="3638" extrusionOk="0">
                  <a:moveTo>
                    <a:pt x="20" y="0"/>
                  </a:moveTo>
                  <a:cubicBezTo>
                    <a:pt x="20" y="533"/>
                    <a:pt x="1" y="838"/>
                    <a:pt x="118" y="1297"/>
                  </a:cubicBezTo>
                  <a:cubicBezTo>
                    <a:pt x="475" y="2675"/>
                    <a:pt x="1718" y="3636"/>
                    <a:pt x="3142" y="3638"/>
                  </a:cubicBezTo>
                  <a:lnTo>
                    <a:pt x="3835" y="3638"/>
                  </a:lnTo>
                  <a:cubicBezTo>
                    <a:pt x="5558" y="3638"/>
                    <a:pt x="6955" y="2240"/>
                    <a:pt x="6955" y="516"/>
                  </a:cubicBezTo>
                  <a:lnTo>
                    <a:pt x="6955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72"/>
            <p:cNvSpPr/>
            <p:nvPr/>
          </p:nvSpPr>
          <p:spPr>
            <a:xfrm>
              <a:off x="5821948" y="2119500"/>
              <a:ext cx="74993" cy="63145"/>
            </a:xfrm>
            <a:custGeom>
              <a:avLst/>
              <a:gdLst/>
              <a:ahLst/>
              <a:cxnLst/>
              <a:rect l="l" t="t" r="r" b="b"/>
              <a:pathLst>
                <a:path w="4323" h="3640" extrusionOk="0">
                  <a:moveTo>
                    <a:pt x="1" y="0"/>
                  </a:moveTo>
                  <a:lnTo>
                    <a:pt x="1" y="516"/>
                  </a:lnTo>
                  <a:cubicBezTo>
                    <a:pt x="1" y="2240"/>
                    <a:pt x="1397" y="3638"/>
                    <a:pt x="3121" y="3638"/>
                  </a:cubicBezTo>
                  <a:cubicBezTo>
                    <a:pt x="3335" y="3638"/>
                    <a:pt x="3501" y="3639"/>
                    <a:pt x="3640" y="3639"/>
                  </a:cubicBezTo>
                  <a:cubicBezTo>
                    <a:pt x="3925" y="3639"/>
                    <a:pt x="4095" y="3633"/>
                    <a:pt x="4322" y="3596"/>
                  </a:cubicBezTo>
                  <a:cubicBezTo>
                    <a:pt x="2815" y="3346"/>
                    <a:pt x="1711" y="2044"/>
                    <a:pt x="1711" y="516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72"/>
          <p:cNvGrpSpPr/>
          <p:nvPr/>
        </p:nvGrpSpPr>
        <p:grpSpPr>
          <a:xfrm>
            <a:off x="7206297" y="2572082"/>
            <a:ext cx="477785" cy="469753"/>
            <a:chOff x="5231422" y="3804741"/>
            <a:chExt cx="477785" cy="469753"/>
          </a:xfrm>
        </p:grpSpPr>
        <p:sp>
          <p:nvSpPr>
            <p:cNvPr id="1427" name="Google Shape;1427;p72"/>
            <p:cNvSpPr/>
            <p:nvPr/>
          </p:nvSpPr>
          <p:spPr>
            <a:xfrm>
              <a:off x="5243912" y="3884626"/>
              <a:ext cx="228033" cy="361435"/>
            </a:xfrm>
            <a:custGeom>
              <a:avLst/>
              <a:gdLst/>
              <a:ahLst/>
              <a:cxnLst/>
              <a:rect l="l" t="t" r="r" b="b"/>
              <a:pathLst>
                <a:path w="13145" h="20835" extrusionOk="0">
                  <a:moveTo>
                    <a:pt x="8938" y="1"/>
                  </a:moveTo>
                  <a:cubicBezTo>
                    <a:pt x="8748" y="60"/>
                    <a:pt x="8550" y="90"/>
                    <a:pt x="8353" y="90"/>
                  </a:cubicBezTo>
                  <a:cubicBezTo>
                    <a:pt x="8180" y="90"/>
                    <a:pt x="8008" y="67"/>
                    <a:pt x="7840" y="21"/>
                  </a:cubicBezTo>
                  <a:lnTo>
                    <a:pt x="0" y="20835"/>
                  </a:lnTo>
                  <a:lnTo>
                    <a:pt x="9504" y="20835"/>
                  </a:lnTo>
                  <a:lnTo>
                    <a:pt x="13145" y="11170"/>
                  </a:lnTo>
                  <a:lnTo>
                    <a:pt x="8938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72"/>
            <p:cNvSpPr/>
            <p:nvPr/>
          </p:nvSpPr>
          <p:spPr>
            <a:xfrm>
              <a:off x="5243912" y="3884626"/>
              <a:ext cx="161523" cy="361435"/>
            </a:xfrm>
            <a:custGeom>
              <a:avLst/>
              <a:gdLst/>
              <a:ahLst/>
              <a:cxnLst/>
              <a:rect l="l" t="t" r="r" b="b"/>
              <a:pathLst>
                <a:path w="9311" h="20835" extrusionOk="0">
                  <a:moveTo>
                    <a:pt x="8938" y="1"/>
                  </a:moveTo>
                  <a:cubicBezTo>
                    <a:pt x="8748" y="60"/>
                    <a:pt x="8550" y="90"/>
                    <a:pt x="8353" y="90"/>
                  </a:cubicBezTo>
                  <a:cubicBezTo>
                    <a:pt x="8180" y="90"/>
                    <a:pt x="8008" y="67"/>
                    <a:pt x="7840" y="21"/>
                  </a:cubicBezTo>
                  <a:lnTo>
                    <a:pt x="0" y="20835"/>
                  </a:lnTo>
                  <a:lnTo>
                    <a:pt x="1835" y="20835"/>
                  </a:lnTo>
                  <a:lnTo>
                    <a:pt x="9310" y="990"/>
                  </a:lnTo>
                  <a:lnTo>
                    <a:pt x="8938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72"/>
            <p:cNvSpPr/>
            <p:nvPr/>
          </p:nvSpPr>
          <p:spPr>
            <a:xfrm>
              <a:off x="5324370" y="3999900"/>
              <a:ext cx="147575" cy="98985"/>
            </a:xfrm>
            <a:custGeom>
              <a:avLst/>
              <a:gdLst/>
              <a:ahLst/>
              <a:cxnLst/>
              <a:rect l="l" t="t" r="r" b="b"/>
              <a:pathLst>
                <a:path w="8507" h="5706" extrusionOk="0">
                  <a:moveTo>
                    <a:pt x="707" y="0"/>
                  </a:moveTo>
                  <a:lnTo>
                    <a:pt x="0" y="1879"/>
                  </a:lnTo>
                  <a:lnTo>
                    <a:pt x="8063" y="5705"/>
                  </a:lnTo>
                  <a:lnTo>
                    <a:pt x="8507" y="4525"/>
                  </a:lnTo>
                  <a:lnTo>
                    <a:pt x="8130" y="3523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72"/>
            <p:cNvSpPr/>
            <p:nvPr/>
          </p:nvSpPr>
          <p:spPr>
            <a:xfrm>
              <a:off x="5324370" y="3999900"/>
              <a:ext cx="39292" cy="45433"/>
            </a:xfrm>
            <a:custGeom>
              <a:avLst/>
              <a:gdLst/>
              <a:ahLst/>
              <a:cxnLst/>
              <a:rect l="l" t="t" r="r" b="b"/>
              <a:pathLst>
                <a:path w="2265" h="2619" extrusionOk="0">
                  <a:moveTo>
                    <a:pt x="708" y="0"/>
                  </a:moveTo>
                  <a:lnTo>
                    <a:pt x="0" y="1879"/>
                  </a:lnTo>
                  <a:lnTo>
                    <a:pt x="1557" y="2618"/>
                  </a:lnTo>
                  <a:lnTo>
                    <a:pt x="2265" y="738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72"/>
            <p:cNvSpPr/>
            <p:nvPr/>
          </p:nvSpPr>
          <p:spPr>
            <a:xfrm>
              <a:off x="5352161" y="3926034"/>
              <a:ext cx="90936" cy="75739"/>
            </a:xfrm>
            <a:custGeom>
              <a:avLst/>
              <a:gdLst/>
              <a:ahLst/>
              <a:cxnLst/>
              <a:rect l="l" t="t" r="r" b="b"/>
              <a:pathLst>
                <a:path w="5242" h="4366" extrusionOk="0">
                  <a:moveTo>
                    <a:pt x="709" y="0"/>
                  </a:moveTo>
                  <a:lnTo>
                    <a:pt x="1" y="1879"/>
                  </a:lnTo>
                  <a:lnTo>
                    <a:pt x="5241" y="4365"/>
                  </a:lnTo>
                  <a:lnTo>
                    <a:pt x="5241" y="4365"/>
                  </a:lnTo>
                  <a:lnTo>
                    <a:pt x="4224" y="1669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72"/>
            <p:cNvSpPr/>
            <p:nvPr/>
          </p:nvSpPr>
          <p:spPr>
            <a:xfrm>
              <a:off x="5352161" y="3926034"/>
              <a:ext cx="39327" cy="45433"/>
            </a:xfrm>
            <a:custGeom>
              <a:avLst/>
              <a:gdLst/>
              <a:ahLst/>
              <a:cxnLst/>
              <a:rect l="l" t="t" r="r" b="b"/>
              <a:pathLst>
                <a:path w="2267" h="2619" extrusionOk="0">
                  <a:moveTo>
                    <a:pt x="709" y="0"/>
                  </a:moveTo>
                  <a:lnTo>
                    <a:pt x="1" y="1879"/>
                  </a:lnTo>
                  <a:lnTo>
                    <a:pt x="1559" y="2618"/>
                  </a:lnTo>
                  <a:lnTo>
                    <a:pt x="2267" y="740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72"/>
            <p:cNvSpPr/>
            <p:nvPr/>
          </p:nvSpPr>
          <p:spPr>
            <a:xfrm>
              <a:off x="5296545" y="4073748"/>
              <a:ext cx="152155" cy="99002"/>
            </a:xfrm>
            <a:custGeom>
              <a:avLst/>
              <a:gdLst/>
              <a:ahLst/>
              <a:cxnLst/>
              <a:rect l="l" t="t" r="r" b="b"/>
              <a:pathLst>
                <a:path w="8771" h="5707" extrusionOk="0">
                  <a:moveTo>
                    <a:pt x="707" y="1"/>
                  </a:moveTo>
                  <a:lnTo>
                    <a:pt x="0" y="1879"/>
                  </a:lnTo>
                  <a:lnTo>
                    <a:pt x="8062" y="5706"/>
                  </a:lnTo>
                  <a:lnTo>
                    <a:pt x="8771" y="3828"/>
                  </a:lnTo>
                  <a:lnTo>
                    <a:pt x="7119" y="3044"/>
                  </a:lnTo>
                  <a:lnTo>
                    <a:pt x="5750" y="239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72"/>
            <p:cNvSpPr/>
            <p:nvPr/>
          </p:nvSpPr>
          <p:spPr>
            <a:xfrm>
              <a:off x="5296510" y="4073783"/>
              <a:ext cx="39327" cy="45398"/>
            </a:xfrm>
            <a:custGeom>
              <a:avLst/>
              <a:gdLst/>
              <a:ahLst/>
              <a:cxnLst/>
              <a:rect l="l" t="t" r="r" b="b"/>
              <a:pathLst>
                <a:path w="2267" h="2617" extrusionOk="0">
                  <a:moveTo>
                    <a:pt x="709" y="0"/>
                  </a:moveTo>
                  <a:cubicBezTo>
                    <a:pt x="320" y="1034"/>
                    <a:pt x="467" y="640"/>
                    <a:pt x="1" y="1879"/>
                  </a:cubicBezTo>
                  <a:lnTo>
                    <a:pt x="1558" y="2617"/>
                  </a:lnTo>
                  <a:lnTo>
                    <a:pt x="2267" y="73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72"/>
            <p:cNvSpPr/>
            <p:nvPr/>
          </p:nvSpPr>
          <p:spPr>
            <a:xfrm>
              <a:off x="5268684" y="4147614"/>
              <a:ext cx="152155" cy="98447"/>
            </a:xfrm>
            <a:custGeom>
              <a:avLst/>
              <a:gdLst/>
              <a:ahLst/>
              <a:cxnLst/>
              <a:rect l="l" t="t" r="r" b="b"/>
              <a:pathLst>
                <a:path w="8771" h="5675" extrusionOk="0">
                  <a:moveTo>
                    <a:pt x="709" y="1"/>
                  </a:moveTo>
                  <a:lnTo>
                    <a:pt x="0" y="1879"/>
                  </a:lnTo>
                  <a:lnTo>
                    <a:pt x="8000" y="5675"/>
                  </a:lnTo>
                  <a:lnTo>
                    <a:pt x="8075" y="5675"/>
                  </a:lnTo>
                  <a:lnTo>
                    <a:pt x="8771" y="3828"/>
                  </a:lnTo>
                  <a:lnTo>
                    <a:pt x="709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72"/>
            <p:cNvSpPr/>
            <p:nvPr/>
          </p:nvSpPr>
          <p:spPr>
            <a:xfrm>
              <a:off x="5268684" y="4147614"/>
              <a:ext cx="39327" cy="45433"/>
            </a:xfrm>
            <a:custGeom>
              <a:avLst/>
              <a:gdLst/>
              <a:ahLst/>
              <a:cxnLst/>
              <a:rect l="l" t="t" r="r" b="b"/>
              <a:pathLst>
                <a:path w="2267" h="2619" extrusionOk="0">
                  <a:moveTo>
                    <a:pt x="709" y="1"/>
                  </a:moveTo>
                  <a:lnTo>
                    <a:pt x="0" y="1879"/>
                  </a:lnTo>
                  <a:lnTo>
                    <a:pt x="1558" y="2619"/>
                  </a:lnTo>
                  <a:lnTo>
                    <a:pt x="2266" y="740"/>
                  </a:lnTo>
                  <a:lnTo>
                    <a:pt x="709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72"/>
            <p:cNvSpPr/>
            <p:nvPr/>
          </p:nvSpPr>
          <p:spPr>
            <a:xfrm>
              <a:off x="5408783" y="3878676"/>
              <a:ext cx="291195" cy="367385"/>
            </a:xfrm>
            <a:custGeom>
              <a:avLst/>
              <a:gdLst/>
              <a:ahLst/>
              <a:cxnLst/>
              <a:rect l="l" t="t" r="r" b="b"/>
              <a:pathLst>
                <a:path w="16786" h="21178" extrusionOk="0">
                  <a:moveTo>
                    <a:pt x="8392" y="1"/>
                  </a:moveTo>
                  <a:lnTo>
                    <a:pt x="7875" y="272"/>
                  </a:lnTo>
                  <a:lnTo>
                    <a:pt x="0" y="21178"/>
                  </a:lnTo>
                  <a:lnTo>
                    <a:pt x="16785" y="21178"/>
                  </a:lnTo>
                  <a:cubicBezTo>
                    <a:pt x="14384" y="14803"/>
                    <a:pt x="11211" y="6381"/>
                    <a:pt x="8911" y="272"/>
                  </a:cubicBezTo>
                  <a:lnTo>
                    <a:pt x="8392" y="1"/>
                  </a:ln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72"/>
            <p:cNvSpPr/>
            <p:nvPr/>
          </p:nvSpPr>
          <p:spPr>
            <a:xfrm>
              <a:off x="5547962" y="3950217"/>
              <a:ext cx="152016" cy="295844"/>
            </a:xfrm>
            <a:custGeom>
              <a:avLst/>
              <a:gdLst/>
              <a:ahLst/>
              <a:cxnLst/>
              <a:rect l="l" t="t" r="r" b="b"/>
              <a:pathLst>
                <a:path w="8763" h="17054" extrusionOk="0">
                  <a:moveTo>
                    <a:pt x="2338" y="0"/>
                  </a:moveTo>
                  <a:lnTo>
                    <a:pt x="2338" y="0"/>
                  </a:lnTo>
                  <a:cubicBezTo>
                    <a:pt x="1" y="6280"/>
                    <a:pt x="2392" y="13497"/>
                    <a:pt x="8336" y="17054"/>
                  </a:cubicBezTo>
                  <a:lnTo>
                    <a:pt x="8762" y="17054"/>
                  </a:lnTo>
                  <a:cubicBezTo>
                    <a:pt x="8707" y="16908"/>
                    <a:pt x="2367" y="75"/>
                    <a:pt x="2338" y="0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72"/>
            <p:cNvSpPr/>
            <p:nvPr/>
          </p:nvSpPr>
          <p:spPr>
            <a:xfrm>
              <a:off x="5587844" y="4015079"/>
              <a:ext cx="41703" cy="50290"/>
            </a:xfrm>
            <a:custGeom>
              <a:avLst/>
              <a:gdLst/>
              <a:ahLst/>
              <a:cxnLst/>
              <a:rect l="l" t="t" r="r" b="b"/>
              <a:pathLst>
                <a:path w="2404" h="2899" extrusionOk="0">
                  <a:moveTo>
                    <a:pt x="1448" y="0"/>
                  </a:moveTo>
                  <a:cubicBezTo>
                    <a:pt x="648" y="0"/>
                    <a:pt x="1" y="649"/>
                    <a:pt x="1" y="1449"/>
                  </a:cubicBezTo>
                  <a:cubicBezTo>
                    <a:pt x="1" y="2316"/>
                    <a:pt x="713" y="2899"/>
                    <a:pt x="1460" y="2899"/>
                  </a:cubicBezTo>
                  <a:cubicBezTo>
                    <a:pt x="1787" y="2899"/>
                    <a:pt x="2120" y="2787"/>
                    <a:pt x="2404" y="2539"/>
                  </a:cubicBezTo>
                  <a:lnTo>
                    <a:pt x="14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72"/>
            <p:cNvSpPr/>
            <p:nvPr/>
          </p:nvSpPr>
          <p:spPr>
            <a:xfrm>
              <a:off x="5496960" y="4073453"/>
              <a:ext cx="44063" cy="42363"/>
            </a:xfrm>
            <a:custGeom>
              <a:avLst/>
              <a:gdLst/>
              <a:ahLst/>
              <a:cxnLst/>
              <a:rect l="l" t="t" r="r" b="b"/>
              <a:pathLst>
                <a:path w="2540" h="2442" extrusionOk="0">
                  <a:moveTo>
                    <a:pt x="1315" y="0"/>
                  </a:moveTo>
                  <a:cubicBezTo>
                    <a:pt x="823" y="0"/>
                    <a:pt x="379" y="298"/>
                    <a:pt x="190" y="753"/>
                  </a:cubicBezTo>
                  <a:cubicBezTo>
                    <a:pt x="1" y="1209"/>
                    <a:pt x="105" y="1735"/>
                    <a:pt x="456" y="2084"/>
                  </a:cubicBezTo>
                  <a:cubicBezTo>
                    <a:pt x="689" y="2318"/>
                    <a:pt x="1002" y="2442"/>
                    <a:pt x="1320" y="2442"/>
                  </a:cubicBezTo>
                  <a:cubicBezTo>
                    <a:pt x="1477" y="2442"/>
                    <a:pt x="1635" y="2412"/>
                    <a:pt x="1785" y="2350"/>
                  </a:cubicBezTo>
                  <a:cubicBezTo>
                    <a:pt x="2243" y="2160"/>
                    <a:pt x="2540" y="1714"/>
                    <a:pt x="2540" y="1221"/>
                  </a:cubicBezTo>
                  <a:cubicBezTo>
                    <a:pt x="2540" y="547"/>
                    <a:pt x="1994" y="0"/>
                    <a:pt x="1322" y="0"/>
                  </a:cubicBezTo>
                  <a:cubicBezTo>
                    <a:pt x="1321" y="0"/>
                    <a:pt x="1320" y="0"/>
                    <a:pt x="1319" y="0"/>
                  </a:cubicBezTo>
                  <a:cubicBezTo>
                    <a:pt x="1318" y="0"/>
                    <a:pt x="1316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72"/>
            <p:cNvSpPr/>
            <p:nvPr/>
          </p:nvSpPr>
          <p:spPr>
            <a:xfrm>
              <a:off x="5585641" y="4147614"/>
              <a:ext cx="57854" cy="55651"/>
            </a:xfrm>
            <a:custGeom>
              <a:avLst/>
              <a:gdLst/>
              <a:ahLst/>
              <a:cxnLst/>
              <a:rect l="l" t="t" r="r" b="b"/>
              <a:pathLst>
                <a:path w="3335" h="3208" extrusionOk="0">
                  <a:moveTo>
                    <a:pt x="1730" y="1"/>
                  </a:moveTo>
                  <a:cubicBezTo>
                    <a:pt x="1082" y="1"/>
                    <a:pt x="497" y="391"/>
                    <a:pt x="250" y="991"/>
                  </a:cubicBezTo>
                  <a:cubicBezTo>
                    <a:pt x="1" y="1590"/>
                    <a:pt x="138" y="2280"/>
                    <a:pt x="597" y="2738"/>
                  </a:cubicBezTo>
                  <a:cubicBezTo>
                    <a:pt x="903" y="3045"/>
                    <a:pt x="1313" y="3208"/>
                    <a:pt x="1730" y="3208"/>
                  </a:cubicBezTo>
                  <a:cubicBezTo>
                    <a:pt x="1937" y="3208"/>
                    <a:pt x="2146" y="3168"/>
                    <a:pt x="2345" y="3085"/>
                  </a:cubicBezTo>
                  <a:cubicBezTo>
                    <a:pt x="2944" y="2838"/>
                    <a:pt x="3334" y="2253"/>
                    <a:pt x="3334" y="1605"/>
                  </a:cubicBezTo>
                  <a:cubicBezTo>
                    <a:pt x="3334" y="718"/>
                    <a:pt x="2617" y="1"/>
                    <a:pt x="1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72"/>
            <p:cNvSpPr/>
            <p:nvPr/>
          </p:nvSpPr>
          <p:spPr>
            <a:xfrm>
              <a:off x="5352403" y="3818671"/>
              <a:ext cx="70153" cy="67516"/>
            </a:xfrm>
            <a:custGeom>
              <a:avLst/>
              <a:gdLst/>
              <a:ahLst/>
              <a:cxnLst/>
              <a:rect l="l" t="t" r="r" b="b"/>
              <a:pathLst>
                <a:path w="4044" h="3892" extrusionOk="0">
                  <a:moveTo>
                    <a:pt x="2098" y="1"/>
                  </a:moveTo>
                  <a:cubicBezTo>
                    <a:pt x="1312" y="1"/>
                    <a:pt x="603" y="475"/>
                    <a:pt x="301" y="1203"/>
                  </a:cubicBezTo>
                  <a:cubicBezTo>
                    <a:pt x="0" y="1929"/>
                    <a:pt x="167" y="2766"/>
                    <a:pt x="723" y="3323"/>
                  </a:cubicBezTo>
                  <a:cubicBezTo>
                    <a:pt x="1095" y="3694"/>
                    <a:pt x="1592" y="3891"/>
                    <a:pt x="2098" y="3891"/>
                  </a:cubicBezTo>
                  <a:cubicBezTo>
                    <a:pt x="2349" y="3891"/>
                    <a:pt x="2602" y="3843"/>
                    <a:pt x="2843" y="3743"/>
                  </a:cubicBezTo>
                  <a:cubicBezTo>
                    <a:pt x="3569" y="3443"/>
                    <a:pt x="4043" y="2734"/>
                    <a:pt x="4043" y="1947"/>
                  </a:cubicBezTo>
                  <a:cubicBezTo>
                    <a:pt x="4043" y="872"/>
                    <a:pt x="3173" y="1"/>
                    <a:pt x="2098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72"/>
            <p:cNvSpPr/>
            <p:nvPr/>
          </p:nvSpPr>
          <p:spPr>
            <a:xfrm>
              <a:off x="5355058" y="3818653"/>
              <a:ext cx="48365" cy="67586"/>
            </a:xfrm>
            <a:custGeom>
              <a:avLst/>
              <a:gdLst/>
              <a:ahLst/>
              <a:cxnLst/>
              <a:rect l="l" t="t" r="r" b="b"/>
              <a:pathLst>
                <a:path w="2788" h="3896" extrusionOk="0">
                  <a:moveTo>
                    <a:pt x="1948" y="1"/>
                  </a:moveTo>
                  <a:cubicBezTo>
                    <a:pt x="928" y="1"/>
                    <a:pt x="1" y="821"/>
                    <a:pt x="1" y="1948"/>
                  </a:cubicBezTo>
                  <a:cubicBezTo>
                    <a:pt x="1" y="3075"/>
                    <a:pt x="926" y="3896"/>
                    <a:pt x="1947" y="3896"/>
                  </a:cubicBezTo>
                  <a:cubicBezTo>
                    <a:pt x="2226" y="3896"/>
                    <a:pt x="2511" y="3835"/>
                    <a:pt x="2787" y="3702"/>
                  </a:cubicBezTo>
                  <a:cubicBezTo>
                    <a:pt x="1317" y="2996"/>
                    <a:pt x="1320" y="899"/>
                    <a:pt x="2787" y="194"/>
                  </a:cubicBezTo>
                  <a:cubicBezTo>
                    <a:pt x="2512" y="62"/>
                    <a:pt x="2227" y="1"/>
                    <a:pt x="1948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72"/>
            <p:cNvSpPr/>
            <p:nvPr/>
          </p:nvSpPr>
          <p:spPr>
            <a:xfrm>
              <a:off x="5507889" y="3804741"/>
              <a:ext cx="93017" cy="85645"/>
            </a:xfrm>
            <a:custGeom>
              <a:avLst/>
              <a:gdLst/>
              <a:ahLst/>
              <a:cxnLst/>
              <a:rect l="l" t="t" r="r" b="b"/>
              <a:pathLst>
                <a:path w="5362" h="4937" extrusionOk="0">
                  <a:moveTo>
                    <a:pt x="2680" y="0"/>
                  </a:moveTo>
                  <a:cubicBezTo>
                    <a:pt x="2552" y="0"/>
                    <a:pt x="2424" y="67"/>
                    <a:pt x="2359" y="200"/>
                  </a:cubicBezTo>
                  <a:lnTo>
                    <a:pt x="1756" y="1418"/>
                  </a:lnTo>
                  <a:lnTo>
                    <a:pt x="412" y="1615"/>
                  </a:lnTo>
                  <a:cubicBezTo>
                    <a:pt x="116" y="1658"/>
                    <a:pt x="0" y="2019"/>
                    <a:pt x="212" y="2228"/>
                  </a:cubicBezTo>
                  <a:lnTo>
                    <a:pt x="1185" y="3176"/>
                  </a:lnTo>
                  <a:lnTo>
                    <a:pt x="956" y="4516"/>
                  </a:lnTo>
                  <a:cubicBezTo>
                    <a:pt x="916" y="4748"/>
                    <a:pt x="1100" y="4937"/>
                    <a:pt x="1310" y="4937"/>
                  </a:cubicBezTo>
                  <a:cubicBezTo>
                    <a:pt x="1365" y="4937"/>
                    <a:pt x="1422" y="4924"/>
                    <a:pt x="1477" y="4895"/>
                  </a:cubicBezTo>
                  <a:lnTo>
                    <a:pt x="2681" y="4263"/>
                  </a:lnTo>
                  <a:cubicBezTo>
                    <a:pt x="3925" y="4917"/>
                    <a:pt x="3936" y="4935"/>
                    <a:pt x="4032" y="4935"/>
                  </a:cubicBezTo>
                  <a:cubicBezTo>
                    <a:pt x="4038" y="4935"/>
                    <a:pt x="4044" y="4935"/>
                    <a:pt x="4051" y="4935"/>
                  </a:cubicBezTo>
                  <a:cubicBezTo>
                    <a:pt x="4051" y="4935"/>
                    <a:pt x="4052" y="4935"/>
                    <a:pt x="4053" y="4935"/>
                  </a:cubicBezTo>
                  <a:cubicBezTo>
                    <a:pt x="4287" y="4935"/>
                    <a:pt x="4459" y="4714"/>
                    <a:pt x="4399" y="4486"/>
                  </a:cubicBezTo>
                  <a:lnTo>
                    <a:pt x="4176" y="3176"/>
                  </a:lnTo>
                  <a:lnTo>
                    <a:pt x="5148" y="2228"/>
                  </a:lnTo>
                  <a:cubicBezTo>
                    <a:pt x="5361" y="2021"/>
                    <a:pt x="5243" y="1657"/>
                    <a:pt x="4950" y="1615"/>
                  </a:cubicBezTo>
                  <a:lnTo>
                    <a:pt x="3603" y="1418"/>
                  </a:lnTo>
                  <a:lnTo>
                    <a:pt x="3001" y="200"/>
                  </a:lnTo>
                  <a:cubicBezTo>
                    <a:pt x="2935" y="67"/>
                    <a:pt x="2808" y="0"/>
                    <a:pt x="2680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72"/>
            <p:cNvSpPr/>
            <p:nvPr/>
          </p:nvSpPr>
          <p:spPr>
            <a:xfrm>
              <a:off x="5396466" y="4246044"/>
              <a:ext cx="312741" cy="28450"/>
            </a:xfrm>
            <a:custGeom>
              <a:avLst/>
              <a:gdLst/>
              <a:ahLst/>
              <a:cxnLst/>
              <a:rect l="l" t="t" r="r" b="b"/>
              <a:pathLst>
                <a:path w="18028" h="1640" extrusionOk="0">
                  <a:moveTo>
                    <a:pt x="719" y="1"/>
                  </a:moveTo>
                  <a:cubicBezTo>
                    <a:pt x="323" y="1"/>
                    <a:pt x="1" y="323"/>
                    <a:pt x="1" y="719"/>
                  </a:cubicBezTo>
                  <a:lnTo>
                    <a:pt x="1" y="922"/>
                  </a:lnTo>
                  <a:cubicBezTo>
                    <a:pt x="1" y="1319"/>
                    <a:pt x="323" y="1639"/>
                    <a:pt x="719" y="1639"/>
                  </a:cubicBezTo>
                  <a:lnTo>
                    <a:pt x="17309" y="1639"/>
                  </a:lnTo>
                  <a:cubicBezTo>
                    <a:pt x="17706" y="1639"/>
                    <a:pt x="18028" y="1319"/>
                    <a:pt x="18028" y="922"/>
                  </a:cubicBezTo>
                  <a:lnTo>
                    <a:pt x="18028" y="719"/>
                  </a:lnTo>
                  <a:cubicBezTo>
                    <a:pt x="18028" y="323"/>
                    <a:pt x="17706" y="1"/>
                    <a:pt x="173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72"/>
            <p:cNvSpPr/>
            <p:nvPr/>
          </p:nvSpPr>
          <p:spPr>
            <a:xfrm>
              <a:off x="5231578" y="4246078"/>
              <a:ext cx="177343" cy="28415"/>
            </a:xfrm>
            <a:custGeom>
              <a:avLst/>
              <a:gdLst/>
              <a:ahLst/>
              <a:cxnLst/>
              <a:rect l="l" t="t" r="r" b="b"/>
              <a:pathLst>
                <a:path w="10223" h="1638" extrusionOk="0">
                  <a:moveTo>
                    <a:pt x="719" y="0"/>
                  </a:moveTo>
                  <a:cubicBezTo>
                    <a:pt x="322" y="0"/>
                    <a:pt x="0" y="321"/>
                    <a:pt x="0" y="717"/>
                  </a:cubicBezTo>
                  <a:lnTo>
                    <a:pt x="0" y="920"/>
                  </a:lnTo>
                  <a:cubicBezTo>
                    <a:pt x="0" y="1315"/>
                    <a:pt x="322" y="1637"/>
                    <a:pt x="719" y="1637"/>
                  </a:cubicBezTo>
                  <a:lnTo>
                    <a:pt x="10223" y="1637"/>
                  </a:lnTo>
                  <a:cubicBezTo>
                    <a:pt x="9826" y="1637"/>
                    <a:pt x="9504" y="1317"/>
                    <a:pt x="9504" y="920"/>
                  </a:cubicBezTo>
                  <a:lnTo>
                    <a:pt x="9504" y="717"/>
                  </a:lnTo>
                  <a:cubicBezTo>
                    <a:pt x="9504" y="321"/>
                    <a:pt x="9826" y="0"/>
                    <a:pt x="10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72"/>
            <p:cNvSpPr/>
            <p:nvPr/>
          </p:nvSpPr>
          <p:spPr>
            <a:xfrm>
              <a:off x="5231422" y="4254197"/>
              <a:ext cx="177500" cy="20297"/>
            </a:xfrm>
            <a:custGeom>
              <a:avLst/>
              <a:gdLst/>
              <a:ahLst/>
              <a:cxnLst/>
              <a:rect l="l" t="t" r="r" b="b"/>
              <a:pathLst>
                <a:path w="10232" h="1170" extrusionOk="0">
                  <a:moveTo>
                    <a:pt x="55" y="0"/>
                  </a:moveTo>
                  <a:cubicBezTo>
                    <a:pt x="0" y="148"/>
                    <a:pt x="9" y="239"/>
                    <a:pt x="9" y="452"/>
                  </a:cubicBezTo>
                  <a:cubicBezTo>
                    <a:pt x="9" y="847"/>
                    <a:pt x="331" y="1169"/>
                    <a:pt x="728" y="1169"/>
                  </a:cubicBezTo>
                  <a:lnTo>
                    <a:pt x="10232" y="1169"/>
                  </a:lnTo>
                  <a:cubicBezTo>
                    <a:pt x="9843" y="1169"/>
                    <a:pt x="9525" y="859"/>
                    <a:pt x="9515" y="470"/>
                  </a:cubicBezTo>
                  <a:lnTo>
                    <a:pt x="728" y="470"/>
                  </a:lnTo>
                  <a:cubicBezTo>
                    <a:pt x="427" y="470"/>
                    <a:pt x="158" y="282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72"/>
            <p:cNvSpPr/>
            <p:nvPr/>
          </p:nvSpPr>
          <p:spPr>
            <a:xfrm>
              <a:off x="5576932" y="4094635"/>
              <a:ext cx="21043" cy="20227"/>
            </a:xfrm>
            <a:custGeom>
              <a:avLst/>
              <a:gdLst/>
              <a:ahLst/>
              <a:cxnLst/>
              <a:rect l="l" t="t" r="r" b="b"/>
              <a:pathLst>
                <a:path w="1213" h="1166" extrusionOk="0">
                  <a:moveTo>
                    <a:pt x="630" y="0"/>
                  </a:moveTo>
                  <a:cubicBezTo>
                    <a:pt x="393" y="0"/>
                    <a:pt x="181" y="142"/>
                    <a:pt x="90" y="359"/>
                  </a:cubicBezTo>
                  <a:cubicBezTo>
                    <a:pt x="1" y="577"/>
                    <a:pt x="50" y="827"/>
                    <a:pt x="217" y="994"/>
                  </a:cubicBezTo>
                  <a:cubicBezTo>
                    <a:pt x="328" y="1106"/>
                    <a:pt x="478" y="1165"/>
                    <a:pt x="629" y="1165"/>
                  </a:cubicBezTo>
                  <a:cubicBezTo>
                    <a:pt x="704" y="1165"/>
                    <a:pt x="780" y="1151"/>
                    <a:pt x="852" y="1121"/>
                  </a:cubicBezTo>
                  <a:cubicBezTo>
                    <a:pt x="1069" y="1030"/>
                    <a:pt x="1213" y="818"/>
                    <a:pt x="1213" y="583"/>
                  </a:cubicBezTo>
                  <a:cubicBezTo>
                    <a:pt x="1211" y="261"/>
                    <a:pt x="95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72"/>
            <p:cNvSpPr/>
            <p:nvPr/>
          </p:nvSpPr>
          <p:spPr>
            <a:xfrm>
              <a:off x="5552021" y="4201027"/>
              <a:ext cx="21025" cy="20227"/>
            </a:xfrm>
            <a:custGeom>
              <a:avLst/>
              <a:gdLst/>
              <a:ahLst/>
              <a:cxnLst/>
              <a:rect l="l" t="t" r="r" b="b"/>
              <a:pathLst>
                <a:path w="1212" h="1166" extrusionOk="0">
                  <a:moveTo>
                    <a:pt x="629" y="0"/>
                  </a:moveTo>
                  <a:cubicBezTo>
                    <a:pt x="393" y="0"/>
                    <a:pt x="181" y="142"/>
                    <a:pt x="90" y="360"/>
                  </a:cubicBezTo>
                  <a:cubicBezTo>
                    <a:pt x="1" y="577"/>
                    <a:pt x="50" y="828"/>
                    <a:pt x="217" y="995"/>
                  </a:cubicBezTo>
                  <a:cubicBezTo>
                    <a:pt x="329" y="1106"/>
                    <a:pt x="478" y="1165"/>
                    <a:pt x="630" y="1165"/>
                  </a:cubicBezTo>
                  <a:cubicBezTo>
                    <a:pt x="705" y="1165"/>
                    <a:pt x="780" y="1151"/>
                    <a:pt x="852" y="1121"/>
                  </a:cubicBezTo>
                  <a:cubicBezTo>
                    <a:pt x="1070" y="1030"/>
                    <a:pt x="1211" y="819"/>
                    <a:pt x="1211" y="583"/>
                  </a:cubicBezTo>
                  <a:cubicBezTo>
                    <a:pt x="1211" y="261"/>
                    <a:pt x="951" y="0"/>
                    <a:pt x="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72"/>
            <p:cNvSpPr/>
            <p:nvPr/>
          </p:nvSpPr>
          <p:spPr>
            <a:xfrm>
              <a:off x="5520587" y="4157172"/>
              <a:ext cx="16324" cy="31121"/>
            </a:xfrm>
            <a:custGeom>
              <a:avLst/>
              <a:gdLst/>
              <a:ahLst/>
              <a:cxnLst/>
              <a:rect l="l" t="t" r="r" b="b"/>
              <a:pathLst>
                <a:path w="941" h="1794" extrusionOk="0">
                  <a:moveTo>
                    <a:pt x="483" y="1"/>
                  </a:moveTo>
                  <a:cubicBezTo>
                    <a:pt x="243" y="1"/>
                    <a:pt x="45" y="193"/>
                    <a:pt x="36" y="435"/>
                  </a:cubicBezTo>
                  <a:lnTo>
                    <a:pt x="7" y="1330"/>
                  </a:lnTo>
                  <a:cubicBezTo>
                    <a:pt x="0" y="1577"/>
                    <a:pt x="195" y="1784"/>
                    <a:pt x="443" y="1793"/>
                  </a:cubicBezTo>
                  <a:cubicBezTo>
                    <a:pt x="447" y="1793"/>
                    <a:pt x="452" y="1793"/>
                    <a:pt x="457" y="1793"/>
                  </a:cubicBezTo>
                  <a:cubicBezTo>
                    <a:pt x="698" y="1793"/>
                    <a:pt x="898" y="1601"/>
                    <a:pt x="905" y="1358"/>
                  </a:cubicBezTo>
                  <a:lnTo>
                    <a:pt x="933" y="463"/>
                  </a:lnTo>
                  <a:cubicBezTo>
                    <a:pt x="941" y="216"/>
                    <a:pt x="747" y="9"/>
                    <a:pt x="499" y="1"/>
                  </a:cubicBezTo>
                  <a:cubicBezTo>
                    <a:pt x="494" y="1"/>
                    <a:pt x="489" y="1"/>
                    <a:pt x="4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72"/>
            <p:cNvSpPr/>
            <p:nvPr/>
          </p:nvSpPr>
          <p:spPr>
            <a:xfrm>
              <a:off x="5527509" y="4027639"/>
              <a:ext cx="31382" cy="16081"/>
            </a:xfrm>
            <a:custGeom>
              <a:avLst/>
              <a:gdLst/>
              <a:ahLst/>
              <a:cxnLst/>
              <a:rect l="l" t="t" r="r" b="b"/>
              <a:pathLst>
                <a:path w="1809" h="927" extrusionOk="0">
                  <a:moveTo>
                    <a:pt x="1352" y="1"/>
                  </a:moveTo>
                  <a:cubicBezTo>
                    <a:pt x="1347" y="1"/>
                    <a:pt x="1342" y="1"/>
                    <a:pt x="1338" y="1"/>
                  </a:cubicBezTo>
                  <a:lnTo>
                    <a:pt x="443" y="29"/>
                  </a:lnTo>
                  <a:cubicBezTo>
                    <a:pt x="196" y="37"/>
                    <a:pt x="1" y="244"/>
                    <a:pt x="10" y="491"/>
                  </a:cubicBezTo>
                  <a:cubicBezTo>
                    <a:pt x="17" y="736"/>
                    <a:pt x="217" y="927"/>
                    <a:pt x="458" y="927"/>
                  </a:cubicBezTo>
                  <a:cubicBezTo>
                    <a:pt x="462" y="927"/>
                    <a:pt x="467" y="927"/>
                    <a:pt x="472" y="927"/>
                  </a:cubicBezTo>
                  <a:lnTo>
                    <a:pt x="1366" y="898"/>
                  </a:lnTo>
                  <a:cubicBezTo>
                    <a:pt x="1614" y="891"/>
                    <a:pt x="1809" y="684"/>
                    <a:pt x="1800" y="436"/>
                  </a:cubicBezTo>
                  <a:cubicBezTo>
                    <a:pt x="1793" y="193"/>
                    <a:pt x="1593" y="1"/>
                    <a:pt x="1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72"/>
            <p:cNvSpPr/>
            <p:nvPr/>
          </p:nvSpPr>
          <p:spPr>
            <a:xfrm>
              <a:off x="5507889" y="3804741"/>
              <a:ext cx="53257" cy="85645"/>
            </a:xfrm>
            <a:custGeom>
              <a:avLst/>
              <a:gdLst/>
              <a:ahLst/>
              <a:cxnLst/>
              <a:rect l="l" t="t" r="r" b="b"/>
              <a:pathLst>
                <a:path w="3070" h="4937" extrusionOk="0">
                  <a:moveTo>
                    <a:pt x="2681" y="0"/>
                  </a:moveTo>
                  <a:cubicBezTo>
                    <a:pt x="2543" y="0"/>
                    <a:pt x="2418" y="78"/>
                    <a:pt x="2359" y="200"/>
                  </a:cubicBezTo>
                  <a:lnTo>
                    <a:pt x="1756" y="1418"/>
                  </a:lnTo>
                  <a:lnTo>
                    <a:pt x="412" y="1615"/>
                  </a:lnTo>
                  <a:cubicBezTo>
                    <a:pt x="116" y="1658"/>
                    <a:pt x="0" y="2019"/>
                    <a:pt x="212" y="2228"/>
                  </a:cubicBezTo>
                  <a:lnTo>
                    <a:pt x="1185" y="3176"/>
                  </a:lnTo>
                  <a:lnTo>
                    <a:pt x="956" y="4516"/>
                  </a:lnTo>
                  <a:cubicBezTo>
                    <a:pt x="916" y="4747"/>
                    <a:pt x="1101" y="4937"/>
                    <a:pt x="1310" y="4937"/>
                  </a:cubicBezTo>
                  <a:cubicBezTo>
                    <a:pt x="1366" y="4937"/>
                    <a:pt x="1422" y="4924"/>
                    <a:pt x="1477" y="4895"/>
                  </a:cubicBezTo>
                  <a:lnTo>
                    <a:pt x="2681" y="4263"/>
                  </a:lnTo>
                  <a:lnTo>
                    <a:pt x="2900" y="4377"/>
                  </a:lnTo>
                  <a:cubicBezTo>
                    <a:pt x="2042" y="3143"/>
                    <a:pt x="2111" y="1491"/>
                    <a:pt x="3070" y="334"/>
                  </a:cubicBezTo>
                  <a:lnTo>
                    <a:pt x="3068" y="334"/>
                  </a:lnTo>
                  <a:cubicBezTo>
                    <a:pt x="3006" y="208"/>
                    <a:pt x="2932" y="0"/>
                    <a:pt x="268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72"/>
            <p:cNvSpPr/>
            <p:nvPr/>
          </p:nvSpPr>
          <p:spPr>
            <a:xfrm>
              <a:off x="5496457" y="3946643"/>
              <a:ext cx="46734" cy="68453"/>
            </a:xfrm>
            <a:custGeom>
              <a:avLst/>
              <a:gdLst/>
              <a:ahLst/>
              <a:cxnLst/>
              <a:rect l="l" t="t" r="r" b="b"/>
              <a:pathLst>
                <a:path w="2694" h="3946" extrusionOk="0">
                  <a:moveTo>
                    <a:pt x="1448" y="1"/>
                  </a:moveTo>
                  <a:lnTo>
                    <a:pt x="0" y="3842"/>
                  </a:lnTo>
                  <a:cubicBezTo>
                    <a:pt x="216" y="3913"/>
                    <a:pt x="432" y="3946"/>
                    <a:pt x="643" y="3946"/>
                  </a:cubicBezTo>
                  <a:cubicBezTo>
                    <a:pt x="1737" y="3946"/>
                    <a:pt x="2694" y="3059"/>
                    <a:pt x="2694" y="1891"/>
                  </a:cubicBezTo>
                  <a:cubicBezTo>
                    <a:pt x="2694" y="1068"/>
                    <a:pt x="2204" y="324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72"/>
            <p:cNvSpPr/>
            <p:nvPr/>
          </p:nvSpPr>
          <p:spPr>
            <a:xfrm>
              <a:off x="5430294" y="4129295"/>
              <a:ext cx="66233" cy="73970"/>
            </a:xfrm>
            <a:custGeom>
              <a:avLst/>
              <a:gdLst/>
              <a:ahLst/>
              <a:cxnLst/>
              <a:rect l="l" t="t" r="r" b="b"/>
              <a:pathLst>
                <a:path w="3818" h="4264" extrusionOk="0">
                  <a:moveTo>
                    <a:pt x="1688" y="1"/>
                  </a:moveTo>
                  <a:cubicBezTo>
                    <a:pt x="1554" y="1"/>
                    <a:pt x="1417" y="13"/>
                    <a:pt x="1280" y="40"/>
                  </a:cubicBezTo>
                  <a:lnTo>
                    <a:pt x="1" y="3438"/>
                  </a:lnTo>
                  <a:cubicBezTo>
                    <a:pt x="443" y="4008"/>
                    <a:pt x="1057" y="4263"/>
                    <a:pt x="1663" y="4263"/>
                  </a:cubicBezTo>
                  <a:cubicBezTo>
                    <a:pt x="2752" y="4263"/>
                    <a:pt x="3817" y="3439"/>
                    <a:pt x="3817" y="2133"/>
                  </a:cubicBezTo>
                  <a:cubicBezTo>
                    <a:pt x="3816" y="933"/>
                    <a:pt x="2837" y="1"/>
                    <a:pt x="1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72"/>
            <p:cNvSpPr/>
            <p:nvPr/>
          </p:nvSpPr>
          <p:spPr>
            <a:xfrm>
              <a:off x="5430294" y="4129312"/>
              <a:ext cx="51505" cy="73848"/>
            </a:xfrm>
            <a:custGeom>
              <a:avLst/>
              <a:gdLst/>
              <a:ahLst/>
              <a:cxnLst/>
              <a:rect l="l" t="t" r="r" b="b"/>
              <a:pathLst>
                <a:path w="2969" h="4257" extrusionOk="0">
                  <a:moveTo>
                    <a:pt x="1685" y="0"/>
                  </a:moveTo>
                  <a:cubicBezTo>
                    <a:pt x="1550" y="0"/>
                    <a:pt x="1414" y="13"/>
                    <a:pt x="1280" y="39"/>
                  </a:cubicBezTo>
                  <a:cubicBezTo>
                    <a:pt x="1013" y="747"/>
                    <a:pt x="267" y="2728"/>
                    <a:pt x="1" y="3437"/>
                  </a:cubicBezTo>
                  <a:cubicBezTo>
                    <a:pt x="370" y="3914"/>
                    <a:pt x="925" y="4212"/>
                    <a:pt x="1527" y="4256"/>
                  </a:cubicBezTo>
                  <a:lnTo>
                    <a:pt x="2969" y="431"/>
                  </a:lnTo>
                  <a:cubicBezTo>
                    <a:pt x="2597" y="149"/>
                    <a:pt x="2145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6" name="Google Shape;1456;p72"/>
          <p:cNvGrpSpPr/>
          <p:nvPr/>
        </p:nvGrpSpPr>
        <p:grpSpPr>
          <a:xfrm>
            <a:off x="5978313" y="2571761"/>
            <a:ext cx="479121" cy="470395"/>
            <a:chOff x="6027429" y="2480571"/>
            <a:chExt cx="479121" cy="470395"/>
          </a:xfrm>
        </p:grpSpPr>
        <p:sp>
          <p:nvSpPr>
            <p:cNvPr id="1457" name="Google Shape;1457;p72"/>
            <p:cNvSpPr/>
            <p:nvPr/>
          </p:nvSpPr>
          <p:spPr>
            <a:xfrm>
              <a:off x="6109847" y="2789860"/>
              <a:ext cx="177968" cy="161106"/>
            </a:xfrm>
            <a:custGeom>
              <a:avLst/>
              <a:gdLst/>
              <a:ahLst/>
              <a:cxnLst/>
              <a:rect l="l" t="t" r="r" b="b"/>
              <a:pathLst>
                <a:path w="10259" h="9287" extrusionOk="0">
                  <a:moveTo>
                    <a:pt x="10259" y="1"/>
                  </a:moveTo>
                  <a:lnTo>
                    <a:pt x="8048" y="421"/>
                  </a:lnTo>
                  <a:lnTo>
                    <a:pt x="230" y="8221"/>
                  </a:lnTo>
                  <a:cubicBezTo>
                    <a:pt x="0" y="8449"/>
                    <a:pt x="0" y="8819"/>
                    <a:pt x="230" y="9047"/>
                  </a:cubicBezTo>
                  <a:lnTo>
                    <a:pt x="299" y="9116"/>
                  </a:lnTo>
                  <a:cubicBezTo>
                    <a:pt x="413" y="9230"/>
                    <a:pt x="562" y="9287"/>
                    <a:pt x="712" y="9287"/>
                  </a:cubicBezTo>
                  <a:cubicBezTo>
                    <a:pt x="861" y="9287"/>
                    <a:pt x="1010" y="9230"/>
                    <a:pt x="1124" y="9116"/>
                  </a:cubicBezTo>
                  <a:cubicBezTo>
                    <a:pt x="8261" y="1996"/>
                    <a:pt x="6163" y="4089"/>
                    <a:pt x="1025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72"/>
            <p:cNvSpPr/>
            <p:nvPr/>
          </p:nvSpPr>
          <p:spPr>
            <a:xfrm>
              <a:off x="6087452" y="2745259"/>
              <a:ext cx="140289" cy="89669"/>
            </a:xfrm>
            <a:custGeom>
              <a:avLst/>
              <a:gdLst/>
              <a:ahLst/>
              <a:cxnLst/>
              <a:rect l="l" t="t" r="r" b="b"/>
              <a:pathLst>
                <a:path w="8087" h="5169" extrusionOk="0">
                  <a:moveTo>
                    <a:pt x="6326" y="0"/>
                  </a:moveTo>
                  <a:cubicBezTo>
                    <a:pt x="6154" y="0"/>
                    <a:pt x="5972" y="8"/>
                    <a:pt x="5786" y="26"/>
                  </a:cubicBezTo>
                  <a:cubicBezTo>
                    <a:pt x="4361" y="164"/>
                    <a:pt x="3370" y="848"/>
                    <a:pt x="2916" y="2004"/>
                  </a:cubicBezTo>
                  <a:cubicBezTo>
                    <a:pt x="2044" y="4227"/>
                    <a:pt x="503" y="4285"/>
                    <a:pt x="443" y="4286"/>
                  </a:cubicBezTo>
                  <a:cubicBezTo>
                    <a:pt x="199" y="4286"/>
                    <a:pt x="1" y="4484"/>
                    <a:pt x="0" y="4728"/>
                  </a:cubicBezTo>
                  <a:cubicBezTo>
                    <a:pt x="0" y="4728"/>
                    <a:pt x="0" y="4728"/>
                    <a:pt x="0" y="4728"/>
                  </a:cubicBezTo>
                  <a:lnTo>
                    <a:pt x="0" y="4729"/>
                  </a:lnTo>
                  <a:cubicBezTo>
                    <a:pt x="0" y="4729"/>
                    <a:pt x="0" y="4729"/>
                    <a:pt x="0" y="4728"/>
                  </a:cubicBezTo>
                  <a:lnTo>
                    <a:pt x="0" y="4728"/>
                  </a:lnTo>
                  <a:cubicBezTo>
                    <a:pt x="1" y="4972"/>
                    <a:pt x="197" y="5169"/>
                    <a:pt x="440" y="5169"/>
                  </a:cubicBezTo>
                  <a:cubicBezTo>
                    <a:pt x="441" y="5169"/>
                    <a:pt x="442" y="5169"/>
                    <a:pt x="443" y="5169"/>
                  </a:cubicBezTo>
                  <a:cubicBezTo>
                    <a:pt x="533" y="5169"/>
                    <a:pt x="2638" y="5135"/>
                    <a:pt x="3739" y="2326"/>
                  </a:cubicBezTo>
                  <a:cubicBezTo>
                    <a:pt x="4064" y="1494"/>
                    <a:pt x="4775" y="1017"/>
                    <a:pt x="5849" y="908"/>
                  </a:cubicBezTo>
                  <a:cubicBezTo>
                    <a:pt x="6014" y="891"/>
                    <a:pt x="6175" y="884"/>
                    <a:pt x="6329" y="884"/>
                  </a:cubicBezTo>
                  <a:cubicBezTo>
                    <a:pt x="6987" y="884"/>
                    <a:pt x="7502" y="1010"/>
                    <a:pt x="7508" y="1012"/>
                  </a:cubicBezTo>
                  <a:cubicBezTo>
                    <a:pt x="7539" y="1019"/>
                    <a:pt x="7569" y="1022"/>
                    <a:pt x="7600" y="1022"/>
                  </a:cubicBezTo>
                  <a:cubicBezTo>
                    <a:pt x="7799" y="1022"/>
                    <a:pt x="7979" y="887"/>
                    <a:pt x="8030" y="687"/>
                  </a:cubicBezTo>
                  <a:cubicBezTo>
                    <a:pt x="8087" y="456"/>
                    <a:pt x="7952" y="221"/>
                    <a:pt x="7724" y="155"/>
                  </a:cubicBezTo>
                  <a:cubicBezTo>
                    <a:pt x="7695" y="148"/>
                    <a:pt x="7099" y="0"/>
                    <a:pt x="6326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72"/>
            <p:cNvSpPr/>
            <p:nvPr/>
          </p:nvSpPr>
          <p:spPr>
            <a:xfrm>
              <a:off x="6178023" y="2518632"/>
              <a:ext cx="289773" cy="294057"/>
            </a:xfrm>
            <a:custGeom>
              <a:avLst/>
              <a:gdLst/>
              <a:ahLst/>
              <a:cxnLst/>
              <a:rect l="l" t="t" r="r" b="b"/>
              <a:pathLst>
                <a:path w="16704" h="16951" extrusionOk="0">
                  <a:moveTo>
                    <a:pt x="11444" y="0"/>
                  </a:moveTo>
                  <a:lnTo>
                    <a:pt x="440" y="11004"/>
                  </a:lnTo>
                  <a:cubicBezTo>
                    <a:pt x="440" y="11004"/>
                    <a:pt x="321" y="11123"/>
                    <a:pt x="321" y="11123"/>
                  </a:cubicBezTo>
                  <a:cubicBezTo>
                    <a:pt x="9" y="11488"/>
                    <a:pt x="0" y="11939"/>
                    <a:pt x="440" y="12380"/>
                  </a:cubicBezTo>
                  <a:lnTo>
                    <a:pt x="5012" y="16951"/>
                  </a:lnTo>
                  <a:lnTo>
                    <a:pt x="16703" y="5260"/>
                  </a:lnTo>
                  <a:lnTo>
                    <a:pt x="11444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72"/>
            <p:cNvSpPr/>
            <p:nvPr/>
          </p:nvSpPr>
          <p:spPr>
            <a:xfrm>
              <a:off x="6372662" y="2480571"/>
              <a:ext cx="133888" cy="133784"/>
            </a:xfrm>
            <a:custGeom>
              <a:avLst/>
              <a:gdLst/>
              <a:ahLst/>
              <a:cxnLst/>
              <a:rect l="l" t="t" r="r" b="b"/>
              <a:pathLst>
                <a:path w="7718" h="7712" extrusionOk="0">
                  <a:moveTo>
                    <a:pt x="7455" y="1"/>
                  </a:moveTo>
                  <a:cubicBezTo>
                    <a:pt x="7419" y="1"/>
                    <a:pt x="7378" y="7"/>
                    <a:pt x="7335" y="19"/>
                  </a:cubicBezTo>
                  <a:cubicBezTo>
                    <a:pt x="0" y="2137"/>
                    <a:pt x="462" y="1956"/>
                    <a:pt x="224" y="2194"/>
                  </a:cubicBezTo>
                  <a:lnTo>
                    <a:pt x="5483" y="7454"/>
                  </a:lnTo>
                  <a:cubicBezTo>
                    <a:pt x="5719" y="7218"/>
                    <a:pt x="5531" y="7712"/>
                    <a:pt x="7658" y="343"/>
                  </a:cubicBezTo>
                  <a:cubicBezTo>
                    <a:pt x="7718" y="135"/>
                    <a:pt x="7629" y="1"/>
                    <a:pt x="7455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72"/>
            <p:cNvSpPr/>
            <p:nvPr/>
          </p:nvSpPr>
          <p:spPr>
            <a:xfrm>
              <a:off x="6178023" y="2518632"/>
              <a:ext cx="218856" cy="234868"/>
            </a:xfrm>
            <a:custGeom>
              <a:avLst/>
              <a:gdLst/>
              <a:ahLst/>
              <a:cxnLst/>
              <a:rect l="l" t="t" r="r" b="b"/>
              <a:pathLst>
                <a:path w="12616" h="13539" extrusionOk="0">
                  <a:moveTo>
                    <a:pt x="11444" y="0"/>
                  </a:moveTo>
                  <a:lnTo>
                    <a:pt x="440" y="11004"/>
                  </a:lnTo>
                  <a:cubicBezTo>
                    <a:pt x="440" y="11004"/>
                    <a:pt x="321" y="11123"/>
                    <a:pt x="321" y="11123"/>
                  </a:cubicBezTo>
                  <a:cubicBezTo>
                    <a:pt x="9" y="11488"/>
                    <a:pt x="0" y="11939"/>
                    <a:pt x="440" y="12380"/>
                  </a:cubicBezTo>
                  <a:lnTo>
                    <a:pt x="1598" y="13538"/>
                  </a:lnTo>
                  <a:cubicBezTo>
                    <a:pt x="1598" y="13534"/>
                    <a:pt x="1600" y="13529"/>
                    <a:pt x="1601" y="13525"/>
                  </a:cubicBezTo>
                  <a:cubicBezTo>
                    <a:pt x="1059" y="12966"/>
                    <a:pt x="1321" y="12498"/>
                    <a:pt x="1500" y="12289"/>
                  </a:cubicBezTo>
                  <a:cubicBezTo>
                    <a:pt x="1500" y="12289"/>
                    <a:pt x="1618" y="12170"/>
                    <a:pt x="1619" y="12170"/>
                  </a:cubicBezTo>
                  <a:lnTo>
                    <a:pt x="12616" y="1172"/>
                  </a:lnTo>
                  <a:lnTo>
                    <a:pt x="11444" y="0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72"/>
            <p:cNvSpPr/>
            <p:nvPr/>
          </p:nvSpPr>
          <p:spPr>
            <a:xfrm>
              <a:off x="6372627" y="2480571"/>
              <a:ext cx="133923" cy="129308"/>
            </a:xfrm>
            <a:custGeom>
              <a:avLst/>
              <a:gdLst/>
              <a:ahLst/>
              <a:cxnLst/>
              <a:rect l="l" t="t" r="r" b="b"/>
              <a:pathLst>
                <a:path w="7720" h="7454" extrusionOk="0">
                  <a:moveTo>
                    <a:pt x="7457" y="1"/>
                  </a:moveTo>
                  <a:cubicBezTo>
                    <a:pt x="7421" y="1"/>
                    <a:pt x="7380" y="7"/>
                    <a:pt x="7337" y="19"/>
                  </a:cubicBezTo>
                  <a:cubicBezTo>
                    <a:pt x="1" y="2137"/>
                    <a:pt x="464" y="1956"/>
                    <a:pt x="226" y="2194"/>
                  </a:cubicBezTo>
                  <a:lnTo>
                    <a:pt x="5485" y="7454"/>
                  </a:lnTo>
                  <a:cubicBezTo>
                    <a:pt x="5488" y="7452"/>
                    <a:pt x="5490" y="7449"/>
                    <a:pt x="5493" y="7446"/>
                  </a:cubicBezTo>
                  <a:lnTo>
                    <a:pt x="1405" y="3358"/>
                  </a:lnTo>
                  <a:cubicBezTo>
                    <a:pt x="1641" y="3123"/>
                    <a:pt x="1281" y="3273"/>
                    <a:pt x="7316" y="1531"/>
                  </a:cubicBezTo>
                  <a:lnTo>
                    <a:pt x="7659" y="343"/>
                  </a:lnTo>
                  <a:cubicBezTo>
                    <a:pt x="7719" y="135"/>
                    <a:pt x="7631" y="1"/>
                    <a:pt x="745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72"/>
            <p:cNvSpPr/>
            <p:nvPr/>
          </p:nvSpPr>
          <p:spPr>
            <a:xfrm>
              <a:off x="6027429" y="2829447"/>
              <a:ext cx="46231" cy="22708"/>
            </a:xfrm>
            <a:custGeom>
              <a:avLst/>
              <a:gdLst/>
              <a:ahLst/>
              <a:cxnLst/>
              <a:rect l="l" t="t" r="r" b="b"/>
              <a:pathLst>
                <a:path w="2665" h="1309" extrusionOk="0">
                  <a:moveTo>
                    <a:pt x="2178" y="1"/>
                  </a:moveTo>
                  <a:cubicBezTo>
                    <a:pt x="2146" y="1"/>
                    <a:pt x="2113" y="4"/>
                    <a:pt x="2080" y="12"/>
                  </a:cubicBezTo>
                  <a:lnTo>
                    <a:pt x="380" y="438"/>
                  </a:lnTo>
                  <a:cubicBezTo>
                    <a:pt x="143" y="498"/>
                    <a:pt x="0" y="738"/>
                    <a:pt x="60" y="975"/>
                  </a:cubicBezTo>
                  <a:lnTo>
                    <a:pt x="58" y="973"/>
                  </a:lnTo>
                  <a:lnTo>
                    <a:pt x="58" y="973"/>
                  </a:lnTo>
                  <a:cubicBezTo>
                    <a:pt x="109" y="1175"/>
                    <a:pt x="291" y="1308"/>
                    <a:pt x="489" y="1308"/>
                  </a:cubicBezTo>
                  <a:cubicBezTo>
                    <a:pt x="524" y="1308"/>
                    <a:pt x="560" y="1304"/>
                    <a:pt x="595" y="1295"/>
                  </a:cubicBezTo>
                  <a:lnTo>
                    <a:pt x="2295" y="869"/>
                  </a:lnTo>
                  <a:cubicBezTo>
                    <a:pt x="2526" y="805"/>
                    <a:pt x="2664" y="568"/>
                    <a:pt x="2606" y="335"/>
                  </a:cubicBezTo>
                  <a:cubicBezTo>
                    <a:pt x="2556" y="135"/>
                    <a:pt x="2376" y="1"/>
                    <a:pt x="217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72"/>
            <p:cNvSpPr/>
            <p:nvPr/>
          </p:nvSpPr>
          <p:spPr>
            <a:xfrm>
              <a:off x="6054093" y="2847176"/>
              <a:ext cx="33030" cy="41304"/>
            </a:xfrm>
            <a:custGeom>
              <a:avLst/>
              <a:gdLst/>
              <a:ahLst/>
              <a:cxnLst/>
              <a:rect l="l" t="t" r="r" b="b"/>
              <a:pathLst>
                <a:path w="1904" h="2381" extrusionOk="0">
                  <a:moveTo>
                    <a:pt x="1401" y="0"/>
                  </a:moveTo>
                  <a:cubicBezTo>
                    <a:pt x="1253" y="0"/>
                    <a:pt x="1109" y="74"/>
                    <a:pt x="1026" y="208"/>
                  </a:cubicBezTo>
                  <a:lnTo>
                    <a:pt x="125" y="1712"/>
                  </a:lnTo>
                  <a:cubicBezTo>
                    <a:pt x="0" y="1921"/>
                    <a:pt x="69" y="2192"/>
                    <a:pt x="277" y="2319"/>
                  </a:cubicBezTo>
                  <a:cubicBezTo>
                    <a:pt x="349" y="2361"/>
                    <a:pt x="427" y="2381"/>
                    <a:pt x="504" y="2381"/>
                  </a:cubicBezTo>
                  <a:cubicBezTo>
                    <a:pt x="655" y="2381"/>
                    <a:pt x="801" y="2304"/>
                    <a:pt x="884" y="2165"/>
                  </a:cubicBezTo>
                  <a:lnTo>
                    <a:pt x="1785" y="662"/>
                  </a:lnTo>
                  <a:cubicBezTo>
                    <a:pt x="1904" y="454"/>
                    <a:pt x="1835" y="187"/>
                    <a:pt x="1628" y="63"/>
                  </a:cubicBezTo>
                  <a:cubicBezTo>
                    <a:pt x="1557" y="20"/>
                    <a:pt x="1478" y="0"/>
                    <a:pt x="1401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72"/>
            <p:cNvSpPr/>
            <p:nvPr/>
          </p:nvSpPr>
          <p:spPr>
            <a:xfrm>
              <a:off x="6070451" y="2765244"/>
              <a:ext cx="24130" cy="44496"/>
            </a:xfrm>
            <a:custGeom>
              <a:avLst/>
              <a:gdLst/>
              <a:ahLst/>
              <a:cxnLst/>
              <a:rect l="l" t="t" r="r" b="b"/>
              <a:pathLst>
                <a:path w="1391" h="2565" extrusionOk="0">
                  <a:moveTo>
                    <a:pt x="485" y="1"/>
                  </a:moveTo>
                  <a:cubicBezTo>
                    <a:pt x="450" y="1"/>
                    <a:pt x="414" y="5"/>
                    <a:pt x="378" y="14"/>
                  </a:cubicBezTo>
                  <a:cubicBezTo>
                    <a:pt x="145" y="72"/>
                    <a:pt x="1" y="306"/>
                    <a:pt x="55" y="540"/>
                  </a:cubicBezTo>
                  <a:lnTo>
                    <a:pt x="481" y="2241"/>
                  </a:lnTo>
                  <a:cubicBezTo>
                    <a:pt x="535" y="2437"/>
                    <a:pt x="713" y="2565"/>
                    <a:pt x="907" y="2565"/>
                  </a:cubicBezTo>
                  <a:cubicBezTo>
                    <a:pt x="942" y="2565"/>
                    <a:pt x="979" y="2560"/>
                    <a:pt x="1015" y="2551"/>
                  </a:cubicBezTo>
                  <a:cubicBezTo>
                    <a:pt x="1247" y="2493"/>
                    <a:pt x="1390" y="2259"/>
                    <a:pt x="1338" y="2025"/>
                  </a:cubicBezTo>
                  <a:lnTo>
                    <a:pt x="912" y="326"/>
                  </a:lnTo>
                  <a:cubicBezTo>
                    <a:pt x="858" y="130"/>
                    <a:pt x="680" y="1"/>
                    <a:pt x="485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72"/>
            <p:cNvSpPr/>
            <p:nvPr/>
          </p:nvSpPr>
          <p:spPr>
            <a:xfrm>
              <a:off x="6091893" y="2850541"/>
              <a:ext cx="24026" cy="44306"/>
            </a:xfrm>
            <a:custGeom>
              <a:avLst/>
              <a:gdLst/>
              <a:ahLst/>
              <a:cxnLst/>
              <a:rect l="l" t="t" r="r" b="b"/>
              <a:pathLst>
                <a:path w="1385" h="2554" extrusionOk="0">
                  <a:moveTo>
                    <a:pt x="483" y="0"/>
                  </a:moveTo>
                  <a:cubicBezTo>
                    <a:pt x="447" y="0"/>
                    <a:pt x="411" y="5"/>
                    <a:pt x="375" y="14"/>
                  </a:cubicBezTo>
                  <a:cubicBezTo>
                    <a:pt x="144" y="72"/>
                    <a:pt x="1" y="301"/>
                    <a:pt x="50" y="535"/>
                  </a:cubicBezTo>
                  <a:lnTo>
                    <a:pt x="476" y="2235"/>
                  </a:lnTo>
                  <a:cubicBezTo>
                    <a:pt x="533" y="2428"/>
                    <a:pt x="710" y="2554"/>
                    <a:pt x="902" y="2554"/>
                  </a:cubicBezTo>
                  <a:cubicBezTo>
                    <a:pt x="937" y="2554"/>
                    <a:pt x="973" y="2549"/>
                    <a:pt x="1009" y="2541"/>
                  </a:cubicBezTo>
                  <a:cubicBezTo>
                    <a:pt x="1240" y="2482"/>
                    <a:pt x="1384" y="2251"/>
                    <a:pt x="1334" y="2019"/>
                  </a:cubicBezTo>
                  <a:lnTo>
                    <a:pt x="907" y="319"/>
                  </a:lnTo>
                  <a:cubicBezTo>
                    <a:pt x="852" y="127"/>
                    <a:pt x="676" y="0"/>
                    <a:pt x="483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72"/>
            <p:cNvSpPr/>
            <p:nvPr/>
          </p:nvSpPr>
          <p:spPr>
            <a:xfrm>
              <a:off x="6033675" y="2792011"/>
              <a:ext cx="43698" cy="31000"/>
            </a:xfrm>
            <a:custGeom>
              <a:avLst/>
              <a:gdLst/>
              <a:ahLst/>
              <a:cxnLst/>
              <a:rect l="l" t="t" r="r" b="b"/>
              <a:pathLst>
                <a:path w="2519" h="1787" extrusionOk="0">
                  <a:moveTo>
                    <a:pt x="508" y="1"/>
                  </a:moveTo>
                  <a:cubicBezTo>
                    <a:pt x="357" y="1"/>
                    <a:pt x="210" y="77"/>
                    <a:pt x="128" y="215"/>
                  </a:cubicBezTo>
                  <a:cubicBezTo>
                    <a:pt x="1" y="425"/>
                    <a:pt x="71" y="700"/>
                    <a:pt x="283" y="823"/>
                  </a:cubicBezTo>
                  <a:lnTo>
                    <a:pt x="1787" y="1724"/>
                  </a:lnTo>
                  <a:cubicBezTo>
                    <a:pt x="1858" y="1767"/>
                    <a:pt x="1936" y="1787"/>
                    <a:pt x="2014" y="1787"/>
                  </a:cubicBezTo>
                  <a:cubicBezTo>
                    <a:pt x="2163" y="1787"/>
                    <a:pt x="2310" y="1711"/>
                    <a:pt x="2392" y="1572"/>
                  </a:cubicBezTo>
                  <a:cubicBezTo>
                    <a:pt x="2519" y="1363"/>
                    <a:pt x="2450" y="1090"/>
                    <a:pt x="2240" y="965"/>
                  </a:cubicBezTo>
                  <a:lnTo>
                    <a:pt x="737" y="65"/>
                  </a:lnTo>
                  <a:cubicBezTo>
                    <a:pt x="665" y="21"/>
                    <a:pt x="586" y="1"/>
                    <a:pt x="50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72"/>
            <p:cNvSpPr/>
            <p:nvPr/>
          </p:nvSpPr>
          <p:spPr>
            <a:xfrm>
              <a:off x="6109067" y="2837167"/>
              <a:ext cx="43785" cy="31052"/>
            </a:xfrm>
            <a:custGeom>
              <a:avLst/>
              <a:gdLst/>
              <a:ahLst/>
              <a:cxnLst/>
              <a:rect l="l" t="t" r="r" b="b"/>
              <a:pathLst>
                <a:path w="2524" h="1790" extrusionOk="0">
                  <a:moveTo>
                    <a:pt x="507" y="1"/>
                  </a:moveTo>
                  <a:cubicBezTo>
                    <a:pt x="357" y="1"/>
                    <a:pt x="210" y="77"/>
                    <a:pt x="127" y="215"/>
                  </a:cubicBezTo>
                  <a:cubicBezTo>
                    <a:pt x="1" y="425"/>
                    <a:pt x="69" y="697"/>
                    <a:pt x="279" y="822"/>
                  </a:cubicBezTo>
                  <a:lnTo>
                    <a:pt x="1782" y="1722"/>
                  </a:lnTo>
                  <a:cubicBezTo>
                    <a:pt x="1855" y="1768"/>
                    <a:pt x="1936" y="1790"/>
                    <a:pt x="2016" y="1790"/>
                  </a:cubicBezTo>
                  <a:cubicBezTo>
                    <a:pt x="2166" y="1790"/>
                    <a:pt x="2313" y="1713"/>
                    <a:pt x="2396" y="1575"/>
                  </a:cubicBezTo>
                  <a:cubicBezTo>
                    <a:pt x="2523" y="1362"/>
                    <a:pt x="2452" y="1087"/>
                    <a:pt x="2237" y="964"/>
                  </a:cubicBezTo>
                  <a:lnTo>
                    <a:pt x="734" y="63"/>
                  </a:lnTo>
                  <a:cubicBezTo>
                    <a:pt x="663" y="21"/>
                    <a:pt x="585" y="1"/>
                    <a:pt x="507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72"/>
            <p:cNvSpPr/>
            <p:nvPr/>
          </p:nvSpPr>
          <p:spPr>
            <a:xfrm>
              <a:off x="6343362" y="2518632"/>
              <a:ext cx="76659" cy="172191"/>
            </a:xfrm>
            <a:custGeom>
              <a:avLst/>
              <a:gdLst/>
              <a:ahLst/>
              <a:cxnLst/>
              <a:rect l="l" t="t" r="r" b="b"/>
              <a:pathLst>
                <a:path w="4419" h="9926" extrusionOk="0">
                  <a:moveTo>
                    <a:pt x="1913" y="0"/>
                  </a:moveTo>
                  <a:lnTo>
                    <a:pt x="0" y="1913"/>
                  </a:lnTo>
                  <a:lnTo>
                    <a:pt x="2506" y="9926"/>
                  </a:lnTo>
                  <a:lnTo>
                    <a:pt x="4419" y="8013"/>
                  </a:lnTo>
                  <a:lnTo>
                    <a:pt x="3721" y="5782"/>
                  </a:lnTo>
                  <a:lnTo>
                    <a:pt x="3298" y="4428"/>
                  </a:lnTo>
                  <a:lnTo>
                    <a:pt x="1913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72"/>
            <p:cNvSpPr/>
            <p:nvPr/>
          </p:nvSpPr>
          <p:spPr>
            <a:xfrm>
              <a:off x="6343362" y="2518632"/>
              <a:ext cx="42883" cy="64168"/>
            </a:xfrm>
            <a:custGeom>
              <a:avLst/>
              <a:gdLst/>
              <a:ahLst/>
              <a:cxnLst/>
              <a:rect l="l" t="t" r="r" b="b"/>
              <a:pathLst>
                <a:path w="2472" h="3699" extrusionOk="0">
                  <a:moveTo>
                    <a:pt x="1913" y="0"/>
                  </a:moveTo>
                  <a:lnTo>
                    <a:pt x="0" y="1913"/>
                  </a:lnTo>
                  <a:lnTo>
                    <a:pt x="559" y="3699"/>
                  </a:lnTo>
                  <a:lnTo>
                    <a:pt x="2472" y="1786"/>
                  </a:lnTo>
                  <a:lnTo>
                    <a:pt x="1913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72"/>
            <p:cNvSpPr/>
            <p:nvPr/>
          </p:nvSpPr>
          <p:spPr>
            <a:xfrm>
              <a:off x="6282420" y="2579556"/>
              <a:ext cx="76676" cy="172209"/>
            </a:xfrm>
            <a:custGeom>
              <a:avLst/>
              <a:gdLst/>
              <a:ahLst/>
              <a:cxnLst/>
              <a:rect l="l" t="t" r="r" b="b"/>
              <a:pathLst>
                <a:path w="4420" h="9927" extrusionOk="0">
                  <a:moveTo>
                    <a:pt x="1913" y="1"/>
                  </a:moveTo>
                  <a:lnTo>
                    <a:pt x="1" y="1913"/>
                  </a:lnTo>
                  <a:lnTo>
                    <a:pt x="2507" y="9926"/>
                  </a:lnTo>
                  <a:lnTo>
                    <a:pt x="4419" y="8014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72"/>
            <p:cNvSpPr/>
            <p:nvPr/>
          </p:nvSpPr>
          <p:spPr>
            <a:xfrm>
              <a:off x="6282420" y="2579556"/>
              <a:ext cx="42900" cy="64186"/>
            </a:xfrm>
            <a:custGeom>
              <a:avLst/>
              <a:gdLst/>
              <a:ahLst/>
              <a:cxnLst/>
              <a:rect l="l" t="t" r="r" b="b"/>
              <a:pathLst>
                <a:path w="2473" h="3700" extrusionOk="0">
                  <a:moveTo>
                    <a:pt x="1913" y="1"/>
                  </a:moveTo>
                  <a:cubicBezTo>
                    <a:pt x="996" y="917"/>
                    <a:pt x="1478" y="436"/>
                    <a:pt x="1" y="1913"/>
                  </a:cubicBezTo>
                  <a:lnTo>
                    <a:pt x="560" y="3699"/>
                  </a:lnTo>
                  <a:lnTo>
                    <a:pt x="2472" y="1787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72"/>
            <p:cNvSpPr/>
            <p:nvPr/>
          </p:nvSpPr>
          <p:spPr>
            <a:xfrm>
              <a:off x="6221496" y="2640481"/>
              <a:ext cx="76676" cy="172209"/>
            </a:xfrm>
            <a:custGeom>
              <a:avLst/>
              <a:gdLst/>
              <a:ahLst/>
              <a:cxnLst/>
              <a:rect l="l" t="t" r="r" b="b"/>
              <a:pathLst>
                <a:path w="4420" h="9927" extrusionOk="0">
                  <a:moveTo>
                    <a:pt x="1913" y="1"/>
                  </a:moveTo>
                  <a:lnTo>
                    <a:pt x="0" y="1914"/>
                  </a:lnTo>
                  <a:lnTo>
                    <a:pt x="2506" y="9927"/>
                  </a:lnTo>
                  <a:lnTo>
                    <a:pt x="4419" y="8014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72"/>
            <p:cNvSpPr/>
            <p:nvPr/>
          </p:nvSpPr>
          <p:spPr>
            <a:xfrm>
              <a:off x="6221496" y="2640481"/>
              <a:ext cx="42900" cy="64186"/>
            </a:xfrm>
            <a:custGeom>
              <a:avLst/>
              <a:gdLst/>
              <a:ahLst/>
              <a:cxnLst/>
              <a:rect l="l" t="t" r="r" b="b"/>
              <a:pathLst>
                <a:path w="2473" h="3700" extrusionOk="0">
                  <a:moveTo>
                    <a:pt x="1913" y="1"/>
                  </a:moveTo>
                  <a:lnTo>
                    <a:pt x="0" y="1914"/>
                  </a:lnTo>
                  <a:lnTo>
                    <a:pt x="559" y="3700"/>
                  </a:lnTo>
                  <a:lnTo>
                    <a:pt x="2472" y="1787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72"/>
            <p:cNvSpPr/>
            <p:nvPr/>
          </p:nvSpPr>
          <p:spPr>
            <a:xfrm>
              <a:off x="6264865" y="2812342"/>
              <a:ext cx="226" cy="347"/>
            </a:xfrm>
            <a:custGeom>
              <a:avLst/>
              <a:gdLst/>
              <a:ahLst/>
              <a:cxnLst/>
              <a:rect l="l" t="t" r="r" b="b"/>
              <a:pathLst>
                <a:path w="13" h="20" extrusionOk="0">
                  <a:moveTo>
                    <a:pt x="0" y="0"/>
                  </a:moveTo>
                  <a:lnTo>
                    <a:pt x="6" y="20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72"/>
          <p:cNvGrpSpPr/>
          <p:nvPr/>
        </p:nvGrpSpPr>
        <p:grpSpPr>
          <a:xfrm>
            <a:off x="5675706" y="3834828"/>
            <a:ext cx="320773" cy="477629"/>
            <a:chOff x="5970894" y="3817803"/>
            <a:chExt cx="320773" cy="477629"/>
          </a:xfrm>
        </p:grpSpPr>
        <p:sp>
          <p:nvSpPr>
            <p:cNvPr id="1477" name="Google Shape;1477;p72"/>
            <p:cNvSpPr/>
            <p:nvPr/>
          </p:nvSpPr>
          <p:spPr>
            <a:xfrm>
              <a:off x="5986073" y="4142722"/>
              <a:ext cx="290414" cy="152710"/>
            </a:xfrm>
            <a:custGeom>
              <a:avLst/>
              <a:gdLst/>
              <a:ahLst/>
              <a:cxnLst/>
              <a:rect l="l" t="t" r="r" b="b"/>
              <a:pathLst>
                <a:path w="16741" h="8803" extrusionOk="0">
                  <a:moveTo>
                    <a:pt x="0" y="1"/>
                  </a:moveTo>
                  <a:lnTo>
                    <a:pt x="2061" y="8803"/>
                  </a:lnTo>
                  <a:lnTo>
                    <a:pt x="14682" y="8803"/>
                  </a:lnTo>
                  <a:lnTo>
                    <a:pt x="15803" y="4010"/>
                  </a:lnTo>
                  <a:lnTo>
                    <a:pt x="16127" y="2628"/>
                  </a:lnTo>
                  <a:lnTo>
                    <a:pt x="167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72"/>
            <p:cNvSpPr/>
            <p:nvPr/>
          </p:nvSpPr>
          <p:spPr>
            <a:xfrm>
              <a:off x="5987825" y="3968831"/>
              <a:ext cx="288038" cy="145598"/>
            </a:xfrm>
            <a:custGeom>
              <a:avLst/>
              <a:gdLst/>
              <a:ahLst/>
              <a:cxnLst/>
              <a:rect l="l" t="t" r="r" b="b"/>
              <a:pathLst>
                <a:path w="16604" h="8393" extrusionOk="0">
                  <a:moveTo>
                    <a:pt x="8270" y="1"/>
                  </a:moveTo>
                  <a:cubicBezTo>
                    <a:pt x="3702" y="1"/>
                    <a:pt x="1" y="3704"/>
                    <a:pt x="1" y="8270"/>
                  </a:cubicBezTo>
                  <a:cubicBezTo>
                    <a:pt x="1" y="8312"/>
                    <a:pt x="1" y="8352"/>
                    <a:pt x="2" y="8392"/>
                  </a:cubicBezTo>
                  <a:lnTo>
                    <a:pt x="16538" y="8392"/>
                  </a:lnTo>
                  <a:cubicBezTo>
                    <a:pt x="16604" y="3756"/>
                    <a:pt x="12865" y="1"/>
                    <a:pt x="827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72"/>
            <p:cNvSpPr/>
            <p:nvPr/>
          </p:nvSpPr>
          <p:spPr>
            <a:xfrm>
              <a:off x="5986697" y="3968848"/>
              <a:ext cx="155746" cy="145580"/>
            </a:xfrm>
            <a:custGeom>
              <a:avLst/>
              <a:gdLst/>
              <a:ahLst/>
              <a:cxnLst/>
              <a:rect l="l" t="t" r="r" b="b"/>
              <a:pathLst>
                <a:path w="8978" h="8392" extrusionOk="0">
                  <a:moveTo>
                    <a:pt x="8329" y="0"/>
                  </a:moveTo>
                  <a:cubicBezTo>
                    <a:pt x="3749" y="0"/>
                    <a:pt x="0" y="3748"/>
                    <a:pt x="67" y="8391"/>
                  </a:cubicBezTo>
                  <a:lnTo>
                    <a:pt x="3524" y="8391"/>
                  </a:lnTo>
                  <a:cubicBezTo>
                    <a:pt x="3727" y="4736"/>
                    <a:pt x="5889" y="1602"/>
                    <a:pt x="8978" y="25"/>
                  </a:cubicBezTo>
                  <a:cubicBezTo>
                    <a:pt x="8760" y="8"/>
                    <a:pt x="8543" y="0"/>
                    <a:pt x="8329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72"/>
            <p:cNvSpPr/>
            <p:nvPr/>
          </p:nvSpPr>
          <p:spPr>
            <a:xfrm>
              <a:off x="6112692" y="3817803"/>
              <a:ext cx="37176" cy="53708"/>
            </a:xfrm>
            <a:custGeom>
              <a:avLst/>
              <a:gdLst/>
              <a:ahLst/>
              <a:cxnLst/>
              <a:rect l="l" t="t" r="r" b="b"/>
              <a:pathLst>
                <a:path w="2143" h="3096" extrusionOk="0">
                  <a:moveTo>
                    <a:pt x="1055" y="0"/>
                  </a:moveTo>
                  <a:cubicBezTo>
                    <a:pt x="1038" y="0"/>
                    <a:pt x="1024" y="3"/>
                    <a:pt x="1013" y="8"/>
                  </a:cubicBezTo>
                  <a:cubicBezTo>
                    <a:pt x="398" y="273"/>
                    <a:pt x="0" y="878"/>
                    <a:pt x="0" y="1548"/>
                  </a:cubicBezTo>
                  <a:cubicBezTo>
                    <a:pt x="0" y="2514"/>
                    <a:pt x="825" y="3096"/>
                    <a:pt x="1086" y="3096"/>
                  </a:cubicBezTo>
                  <a:cubicBezTo>
                    <a:pt x="1104" y="3096"/>
                    <a:pt x="1118" y="3093"/>
                    <a:pt x="1130" y="3088"/>
                  </a:cubicBezTo>
                  <a:cubicBezTo>
                    <a:pt x="1745" y="2822"/>
                    <a:pt x="2143" y="2217"/>
                    <a:pt x="2143" y="1548"/>
                  </a:cubicBezTo>
                  <a:cubicBezTo>
                    <a:pt x="2143" y="574"/>
                    <a:pt x="1312" y="0"/>
                    <a:pt x="1055" y="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72"/>
            <p:cNvSpPr/>
            <p:nvPr/>
          </p:nvSpPr>
          <p:spPr>
            <a:xfrm>
              <a:off x="6113161" y="3888061"/>
              <a:ext cx="36222" cy="81950"/>
            </a:xfrm>
            <a:custGeom>
              <a:avLst/>
              <a:gdLst/>
              <a:ahLst/>
              <a:cxnLst/>
              <a:rect l="l" t="t" r="r" b="b"/>
              <a:pathLst>
                <a:path w="2088" h="4724" extrusionOk="0">
                  <a:moveTo>
                    <a:pt x="1019" y="1"/>
                  </a:moveTo>
                  <a:cubicBezTo>
                    <a:pt x="480" y="1"/>
                    <a:pt x="0" y="240"/>
                    <a:pt x="0" y="773"/>
                  </a:cubicBezTo>
                  <a:lnTo>
                    <a:pt x="0" y="4724"/>
                  </a:lnTo>
                  <a:cubicBezTo>
                    <a:pt x="347" y="4679"/>
                    <a:pt x="696" y="4657"/>
                    <a:pt x="1044" y="4657"/>
                  </a:cubicBezTo>
                  <a:cubicBezTo>
                    <a:pt x="1393" y="4657"/>
                    <a:pt x="1741" y="4679"/>
                    <a:pt x="2087" y="4724"/>
                  </a:cubicBezTo>
                  <a:lnTo>
                    <a:pt x="2087" y="773"/>
                  </a:lnTo>
                  <a:cubicBezTo>
                    <a:pt x="2087" y="387"/>
                    <a:pt x="1847" y="184"/>
                    <a:pt x="1552" y="77"/>
                  </a:cubicBezTo>
                  <a:lnTo>
                    <a:pt x="1552" y="75"/>
                  </a:lnTo>
                  <a:cubicBezTo>
                    <a:pt x="1378" y="26"/>
                    <a:pt x="1195" y="1"/>
                    <a:pt x="1019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72"/>
            <p:cNvSpPr/>
            <p:nvPr/>
          </p:nvSpPr>
          <p:spPr>
            <a:xfrm>
              <a:off x="6113178" y="3888009"/>
              <a:ext cx="27184" cy="82002"/>
            </a:xfrm>
            <a:custGeom>
              <a:avLst/>
              <a:gdLst/>
              <a:ahLst/>
              <a:cxnLst/>
              <a:rect l="l" t="t" r="r" b="b"/>
              <a:pathLst>
                <a:path w="1567" h="4727" extrusionOk="0">
                  <a:moveTo>
                    <a:pt x="1040" y="1"/>
                  </a:moveTo>
                  <a:cubicBezTo>
                    <a:pt x="545" y="1"/>
                    <a:pt x="1" y="204"/>
                    <a:pt x="1" y="776"/>
                  </a:cubicBezTo>
                  <a:lnTo>
                    <a:pt x="1" y="4727"/>
                  </a:lnTo>
                  <a:cubicBezTo>
                    <a:pt x="347" y="4682"/>
                    <a:pt x="695" y="4661"/>
                    <a:pt x="1044" y="4660"/>
                  </a:cubicBezTo>
                  <a:lnTo>
                    <a:pt x="1044" y="776"/>
                  </a:lnTo>
                  <a:cubicBezTo>
                    <a:pt x="1044" y="396"/>
                    <a:pt x="1277" y="193"/>
                    <a:pt x="1566" y="86"/>
                  </a:cubicBezTo>
                  <a:cubicBezTo>
                    <a:pt x="1423" y="33"/>
                    <a:pt x="1235" y="1"/>
                    <a:pt x="104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72"/>
            <p:cNvSpPr/>
            <p:nvPr/>
          </p:nvSpPr>
          <p:spPr>
            <a:xfrm>
              <a:off x="5999691" y="3968831"/>
              <a:ext cx="263942" cy="89808"/>
            </a:xfrm>
            <a:custGeom>
              <a:avLst/>
              <a:gdLst/>
              <a:ahLst/>
              <a:cxnLst/>
              <a:rect l="l" t="t" r="r" b="b"/>
              <a:pathLst>
                <a:path w="15215" h="5177" extrusionOk="0">
                  <a:moveTo>
                    <a:pt x="7586" y="1"/>
                  </a:moveTo>
                  <a:cubicBezTo>
                    <a:pt x="4192" y="1"/>
                    <a:pt x="1276" y="2046"/>
                    <a:pt x="1" y="4971"/>
                  </a:cubicBezTo>
                  <a:cubicBezTo>
                    <a:pt x="22" y="4961"/>
                    <a:pt x="40" y="4950"/>
                    <a:pt x="58" y="4941"/>
                  </a:cubicBezTo>
                  <a:lnTo>
                    <a:pt x="1392" y="4074"/>
                  </a:lnTo>
                  <a:cubicBezTo>
                    <a:pt x="1642" y="3911"/>
                    <a:pt x="1881" y="3857"/>
                    <a:pt x="2087" y="3857"/>
                  </a:cubicBezTo>
                  <a:cubicBezTo>
                    <a:pt x="2384" y="3857"/>
                    <a:pt x="2616" y="3969"/>
                    <a:pt x="2723" y="4032"/>
                  </a:cubicBezTo>
                  <a:cubicBezTo>
                    <a:pt x="4207" y="4996"/>
                    <a:pt x="4357" y="5162"/>
                    <a:pt x="4818" y="5162"/>
                  </a:cubicBezTo>
                  <a:cubicBezTo>
                    <a:pt x="4830" y="5162"/>
                    <a:pt x="4843" y="5162"/>
                    <a:pt x="4857" y="5162"/>
                  </a:cubicBezTo>
                  <a:cubicBezTo>
                    <a:pt x="5338" y="5156"/>
                    <a:pt x="5575" y="4932"/>
                    <a:pt x="6896" y="4074"/>
                  </a:cubicBezTo>
                  <a:cubicBezTo>
                    <a:pt x="6896" y="4074"/>
                    <a:pt x="7193" y="3857"/>
                    <a:pt x="7589" y="3857"/>
                  </a:cubicBezTo>
                  <a:cubicBezTo>
                    <a:pt x="7984" y="3860"/>
                    <a:pt x="8277" y="4074"/>
                    <a:pt x="8277" y="4074"/>
                  </a:cubicBezTo>
                  <a:cubicBezTo>
                    <a:pt x="9405" y="4807"/>
                    <a:pt x="9865" y="5176"/>
                    <a:pt x="10329" y="5176"/>
                  </a:cubicBezTo>
                  <a:cubicBezTo>
                    <a:pt x="10799" y="5176"/>
                    <a:pt x="11273" y="4797"/>
                    <a:pt x="12451" y="4032"/>
                  </a:cubicBezTo>
                  <a:cubicBezTo>
                    <a:pt x="12558" y="3969"/>
                    <a:pt x="12789" y="3857"/>
                    <a:pt x="13086" y="3857"/>
                  </a:cubicBezTo>
                  <a:cubicBezTo>
                    <a:pt x="13293" y="3857"/>
                    <a:pt x="13531" y="3911"/>
                    <a:pt x="13782" y="4074"/>
                  </a:cubicBezTo>
                  <a:cubicBezTo>
                    <a:pt x="15215" y="5005"/>
                    <a:pt x="15113" y="4941"/>
                    <a:pt x="15172" y="4973"/>
                  </a:cubicBezTo>
                  <a:cubicBezTo>
                    <a:pt x="13898" y="2046"/>
                    <a:pt x="10981" y="1"/>
                    <a:pt x="7588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72"/>
            <p:cNvSpPr/>
            <p:nvPr/>
          </p:nvSpPr>
          <p:spPr>
            <a:xfrm>
              <a:off x="5999691" y="3968831"/>
              <a:ext cx="142753" cy="86252"/>
            </a:xfrm>
            <a:custGeom>
              <a:avLst/>
              <a:gdLst/>
              <a:ahLst/>
              <a:cxnLst/>
              <a:rect l="l" t="t" r="r" b="b"/>
              <a:pathLst>
                <a:path w="8229" h="4972" extrusionOk="0">
                  <a:moveTo>
                    <a:pt x="7586" y="1"/>
                  </a:moveTo>
                  <a:cubicBezTo>
                    <a:pt x="4295" y="1"/>
                    <a:pt x="1317" y="1953"/>
                    <a:pt x="3" y="4970"/>
                  </a:cubicBezTo>
                  <a:lnTo>
                    <a:pt x="3" y="4970"/>
                  </a:lnTo>
                  <a:cubicBezTo>
                    <a:pt x="23" y="4960"/>
                    <a:pt x="40" y="4950"/>
                    <a:pt x="58" y="4941"/>
                  </a:cubicBezTo>
                  <a:lnTo>
                    <a:pt x="1392" y="4074"/>
                  </a:lnTo>
                  <a:cubicBezTo>
                    <a:pt x="1642" y="3911"/>
                    <a:pt x="1880" y="3857"/>
                    <a:pt x="2087" y="3857"/>
                  </a:cubicBezTo>
                  <a:cubicBezTo>
                    <a:pt x="2383" y="3857"/>
                    <a:pt x="2614" y="3969"/>
                    <a:pt x="2722" y="4032"/>
                  </a:cubicBezTo>
                  <a:cubicBezTo>
                    <a:pt x="3779" y="4718"/>
                    <a:pt x="3309" y="4412"/>
                    <a:pt x="3718" y="4679"/>
                  </a:cubicBezTo>
                  <a:cubicBezTo>
                    <a:pt x="4667" y="2672"/>
                    <a:pt x="6253" y="1037"/>
                    <a:pt x="8229" y="26"/>
                  </a:cubicBezTo>
                  <a:cubicBezTo>
                    <a:pt x="8175" y="25"/>
                    <a:pt x="7932" y="1"/>
                    <a:pt x="7586" y="1"/>
                  </a:cubicBezTo>
                  <a:close/>
                  <a:moveTo>
                    <a:pt x="3" y="4970"/>
                  </a:moveTo>
                  <a:cubicBezTo>
                    <a:pt x="2" y="4970"/>
                    <a:pt x="2" y="4971"/>
                    <a:pt x="1" y="4971"/>
                  </a:cubicBezTo>
                  <a:lnTo>
                    <a:pt x="2" y="4971"/>
                  </a:lnTo>
                  <a:cubicBezTo>
                    <a:pt x="3" y="4971"/>
                    <a:pt x="3" y="4970"/>
                    <a:pt x="3" y="4970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72"/>
            <p:cNvSpPr/>
            <p:nvPr/>
          </p:nvSpPr>
          <p:spPr>
            <a:xfrm>
              <a:off x="6041186" y="4142722"/>
              <a:ext cx="180223" cy="152710"/>
            </a:xfrm>
            <a:custGeom>
              <a:avLst/>
              <a:gdLst/>
              <a:ahLst/>
              <a:cxnLst/>
              <a:rect l="l" t="t" r="r" b="b"/>
              <a:pathLst>
                <a:path w="10389" h="8803" extrusionOk="0">
                  <a:moveTo>
                    <a:pt x="0" y="1"/>
                  </a:moveTo>
                  <a:lnTo>
                    <a:pt x="1278" y="8803"/>
                  </a:lnTo>
                  <a:lnTo>
                    <a:pt x="9109" y="8803"/>
                  </a:lnTo>
                  <a:lnTo>
                    <a:pt x="103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72"/>
            <p:cNvSpPr/>
            <p:nvPr/>
          </p:nvSpPr>
          <p:spPr>
            <a:xfrm>
              <a:off x="6098415" y="4142722"/>
              <a:ext cx="65730" cy="152710"/>
            </a:xfrm>
            <a:custGeom>
              <a:avLst/>
              <a:gdLst/>
              <a:ahLst/>
              <a:cxnLst/>
              <a:rect l="l" t="t" r="r" b="b"/>
              <a:pathLst>
                <a:path w="3789" h="8803" extrusionOk="0">
                  <a:moveTo>
                    <a:pt x="0" y="1"/>
                  </a:moveTo>
                  <a:lnTo>
                    <a:pt x="466" y="8803"/>
                  </a:lnTo>
                  <a:lnTo>
                    <a:pt x="3322" y="8803"/>
                  </a:lnTo>
                  <a:lnTo>
                    <a:pt x="3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72"/>
            <p:cNvSpPr/>
            <p:nvPr/>
          </p:nvSpPr>
          <p:spPr>
            <a:xfrm>
              <a:off x="5970894" y="4114411"/>
              <a:ext cx="320773" cy="28328"/>
            </a:xfrm>
            <a:custGeom>
              <a:avLst/>
              <a:gdLst/>
              <a:ahLst/>
              <a:cxnLst/>
              <a:rect l="l" t="t" r="r" b="b"/>
              <a:pathLst>
                <a:path w="18491" h="1633" extrusionOk="0">
                  <a:moveTo>
                    <a:pt x="784" y="0"/>
                  </a:moveTo>
                  <a:cubicBezTo>
                    <a:pt x="403" y="0"/>
                    <a:pt x="0" y="278"/>
                    <a:pt x="0" y="850"/>
                  </a:cubicBezTo>
                  <a:cubicBezTo>
                    <a:pt x="0" y="1283"/>
                    <a:pt x="351" y="1633"/>
                    <a:pt x="784" y="1633"/>
                  </a:cubicBezTo>
                  <a:lnTo>
                    <a:pt x="17707" y="1633"/>
                  </a:lnTo>
                  <a:cubicBezTo>
                    <a:pt x="18091" y="1633"/>
                    <a:pt x="18491" y="1353"/>
                    <a:pt x="18491" y="785"/>
                  </a:cubicBezTo>
                  <a:cubicBezTo>
                    <a:pt x="18491" y="351"/>
                    <a:pt x="18141" y="0"/>
                    <a:pt x="17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72"/>
            <p:cNvSpPr/>
            <p:nvPr/>
          </p:nvSpPr>
          <p:spPr>
            <a:xfrm>
              <a:off x="6162688" y="4005989"/>
              <a:ext cx="21372" cy="19221"/>
            </a:xfrm>
            <a:custGeom>
              <a:avLst/>
              <a:gdLst/>
              <a:ahLst/>
              <a:cxnLst/>
              <a:rect l="l" t="t" r="r" b="b"/>
              <a:pathLst>
                <a:path w="1232" h="1108" extrusionOk="0">
                  <a:moveTo>
                    <a:pt x="560" y="1"/>
                  </a:moveTo>
                  <a:cubicBezTo>
                    <a:pt x="429" y="1"/>
                    <a:pt x="301" y="48"/>
                    <a:pt x="206" y="144"/>
                  </a:cubicBezTo>
                  <a:cubicBezTo>
                    <a:pt x="0" y="350"/>
                    <a:pt x="18" y="700"/>
                    <a:pt x="245" y="927"/>
                  </a:cubicBezTo>
                  <a:cubicBezTo>
                    <a:pt x="365" y="1047"/>
                    <a:pt x="521" y="1108"/>
                    <a:pt x="671" y="1108"/>
                  </a:cubicBezTo>
                  <a:cubicBezTo>
                    <a:pt x="803" y="1108"/>
                    <a:pt x="930" y="1060"/>
                    <a:pt x="1026" y="964"/>
                  </a:cubicBezTo>
                  <a:cubicBezTo>
                    <a:pt x="1232" y="760"/>
                    <a:pt x="1214" y="409"/>
                    <a:pt x="987" y="183"/>
                  </a:cubicBezTo>
                  <a:cubicBezTo>
                    <a:pt x="866" y="62"/>
                    <a:pt x="711" y="1"/>
                    <a:pt x="560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72"/>
            <p:cNvSpPr/>
            <p:nvPr/>
          </p:nvSpPr>
          <p:spPr>
            <a:xfrm>
              <a:off x="6072741" y="4008834"/>
              <a:ext cx="20938" cy="20140"/>
            </a:xfrm>
            <a:custGeom>
              <a:avLst/>
              <a:gdLst/>
              <a:ahLst/>
              <a:cxnLst/>
              <a:rect l="l" t="t" r="r" b="b"/>
              <a:pathLst>
                <a:path w="1207" h="1161" extrusionOk="0">
                  <a:moveTo>
                    <a:pt x="626" y="1"/>
                  </a:moveTo>
                  <a:cubicBezTo>
                    <a:pt x="391" y="1"/>
                    <a:pt x="179" y="143"/>
                    <a:pt x="90" y="359"/>
                  </a:cubicBezTo>
                  <a:cubicBezTo>
                    <a:pt x="0" y="576"/>
                    <a:pt x="49" y="825"/>
                    <a:pt x="215" y="991"/>
                  </a:cubicBezTo>
                  <a:cubicBezTo>
                    <a:pt x="326" y="1101"/>
                    <a:pt x="475" y="1161"/>
                    <a:pt x="625" y="1161"/>
                  </a:cubicBezTo>
                  <a:cubicBezTo>
                    <a:pt x="700" y="1161"/>
                    <a:pt x="775" y="1146"/>
                    <a:pt x="847" y="1116"/>
                  </a:cubicBezTo>
                  <a:cubicBezTo>
                    <a:pt x="1065" y="1027"/>
                    <a:pt x="1206" y="815"/>
                    <a:pt x="1206" y="581"/>
                  </a:cubicBezTo>
                  <a:cubicBezTo>
                    <a:pt x="1205" y="260"/>
                    <a:pt x="945" y="1"/>
                    <a:pt x="626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72"/>
            <p:cNvSpPr/>
            <p:nvPr/>
          </p:nvSpPr>
          <p:spPr>
            <a:xfrm>
              <a:off x="6072186" y="4008851"/>
              <a:ext cx="17434" cy="17989"/>
            </a:xfrm>
            <a:custGeom>
              <a:avLst/>
              <a:gdLst/>
              <a:ahLst/>
              <a:cxnLst/>
              <a:rect l="l" t="t" r="r" b="b"/>
              <a:pathLst>
                <a:path w="1005" h="1037" extrusionOk="0">
                  <a:moveTo>
                    <a:pt x="657" y="1"/>
                  </a:moveTo>
                  <a:cubicBezTo>
                    <a:pt x="508" y="1"/>
                    <a:pt x="360" y="58"/>
                    <a:pt x="248" y="170"/>
                  </a:cubicBezTo>
                  <a:cubicBezTo>
                    <a:pt x="1" y="416"/>
                    <a:pt x="25" y="823"/>
                    <a:pt x="300" y="1036"/>
                  </a:cubicBezTo>
                  <a:cubicBezTo>
                    <a:pt x="517" y="716"/>
                    <a:pt x="752" y="408"/>
                    <a:pt x="1004" y="116"/>
                  </a:cubicBezTo>
                  <a:cubicBezTo>
                    <a:pt x="900" y="39"/>
                    <a:pt x="778" y="1"/>
                    <a:pt x="657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72"/>
            <p:cNvSpPr/>
            <p:nvPr/>
          </p:nvSpPr>
          <p:spPr>
            <a:xfrm>
              <a:off x="6109691" y="3989127"/>
              <a:ext cx="30896" cy="23593"/>
            </a:xfrm>
            <a:custGeom>
              <a:avLst/>
              <a:gdLst/>
              <a:ahLst/>
              <a:cxnLst/>
              <a:rect l="l" t="t" r="r" b="b"/>
              <a:pathLst>
                <a:path w="1781" h="1360" extrusionOk="0">
                  <a:moveTo>
                    <a:pt x="506" y="1"/>
                  </a:moveTo>
                  <a:cubicBezTo>
                    <a:pt x="355" y="1"/>
                    <a:pt x="208" y="78"/>
                    <a:pt x="124" y="216"/>
                  </a:cubicBezTo>
                  <a:cubicBezTo>
                    <a:pt x="0" y="417"/>
                    <a:pt x="57" y="682"/>
                    <a:pt x="252" y="816"/>
                  </a:cubicBezTo>
                  <a:lnTo>
                    <a:pt x="1013" y="1280"/>
                  </a:lnTo>
                  <a:lnTo>
                    <a:pt x="1011" y="1280"/>
                  </a:lnTo>
                  <a:cubicBezTo>
                    <a:pt x="1089" y="1334"/>
                    <a:pt x="1178" y="1360"/>
                    <a:pt x="1266" y="1360"/>
                  </a:cubicBezTo>
                  <a:cubicBezTo>
                    <a:pt x="1416" y="1360"/>
                    <a:pt x="1563" y="1284"/>
                    <a:pt x="1648" y="1146"/>
                  </a:cubicBezTo>
                  <a:cubicBezTo>
                    <a:pt x="1780" y="927"/>
                    <a:pt x="1703" y="641"/>
                    <a:pt x="1478" y="518"/>
                  </a:cubicBezTo>
                  <a:lnTo>
                    <a:pt x="718" y="55"/>
                  </a:lnTo>
                  <a:cubicBezTo>
                    <a:pt x="650" y="18"/>
                    <a:pt x="578" y="1"/>
                    <a:pt x="506" y="1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2" name="Google Shape;1492;p72"/>
          <p:cNvGrpSpPr/>
          <p:nvPr/>
        </p:nvGrpSpPr>
        <p:grpSpPr>
          <a:xfrm>
            <a:off x="6603265" y="1879917"/>
            <a:ext cx="448728" cy="477681"/>
            <a:chOff x="6118244" y="1799682"/>
            <a:chExt cx="448728" cy="477681"/>
          </a:xfrm>
        </p:grpSpPr>
        <p:sp>
          <p:nvSpPr>
            <p:cNvPr id="1493" name="Google Shape;1493;p72"/>
            <p:cNvSpPr/>
            <p:nvPr/>
          </p:nvSpPr>
          <p:spPr>
            <a:xfrm>
              <a:off x="6418199" y="2144862"/>
              <a:ext cx="133316" cy="132500"/>
            </a:xfrm>
            <a:custGeom>
              <a:avLst/>
              <a:gdLst/>
              <a:ahLst/>
              <a:cxnLst/>
              <a:rect l="l" t="t" r="r" b="b"/>
              <a:pathLst>
                <a:path w="7685" h="7638" extrusionOk="0">
                  <a:moveTo>
                    <a:pt x="682" y="1"/>
                  </a:moveTo>
                  <a:lnTo>
                    <a:pt x="0" y="682"/>
                  </a:lnTo>
                  <a:lnTo>
                    <a:pt x="6815" y="7495"/>
                  </a:lnTo>
                  <a:cubicBezTo>
                    <a:pt x="6909" y="7590"/>
                    <a:pt x="7032" y="7637"/>
                    <a:pt x="7156" y="7637"/>
                  </a:cubicBezTo>
                  <a:cubicBezTo>
                    <a:pt x="7279" y="7637"/>
                    <a:pt x="7402" y="7590"/>
                    <a:pt x="7496" y="7495"/>
                  </a:cubicBezTo>
                  <a:cubicBezTo>
                    <a:pt x="7684" y="7307"/>
                    <a:pt x="7684" y="7003"/>
                    <a:pt x="7496" y="6815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72"/>
            <p:cNvSpPr/>
            <p:nvPr/>
          </p:nvSpPr>
          <p:spPr>
            <a:xfrm>
              <a:off x="6176462" y="1856738"/>
              <a:ext cx="317164" cy="315326"/>
            </a:xfrm>
            <a:custGeom>
              <a:avLst/>
              <a:gdLst/>
              <a:ahLst/>
              <a:cxnLst/>
              <a:rect l="l" t="t" r="r" b="b"/>
              <a:pathLst>
                <a:path w="18283" h="18177" extrusionOk="0">
                  <a:moveTo>
                    <a:pt x="5453" y="1"/>
                  </a:moveTo>
                  <a:lnTo>
                    <a:pt x="1" y="5451"/>
                  </a:lnTo>
                  <a:lnTo>
                    <a:pt x="12409" y="17859"/>
                  </a:lnTo>
                  <a:cubicBezTo>
                    <a:pt x="12621" y="18071"/>
                    <a:pt x="12898" y="18177"/>
                    <a:pt x="13175" y="18177"/>
                  </a:cubicBezTo>
                  <a:cubicBezTo>
                    <a:pt x="13452" y="18177"/>
                    <a:pt x="13730" y="18071"/>
                    <a:pt x="13941" y="17859"/>
                  </a:cubicBezTo>
                  <a:cubicBezTo>
                    <a:pt x="15833" y="15967"/>
                    <a:pt x="16017" y="15784"/>
                    <a:pt x="17859" y="13941"/>
                  </a:cubicBezTo>
                  <a:cubicBezTo>
                    <a:pt x="18283" y="13518"/>
                    <a:pt x="18283" y="12831"/>
                    <a:pt x="17859" y="12407"/>
                  </a:cubicBezTo>
                  <a:lnTo>
                    <a:pt x="5453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72"/>
            <p:cNvSpPr/>
            <p:nvPr/>
          </p:nvSpPr>
          <p:spPr>
            <a:xfrm>
              <a:off x="6176496" y="1930673"/>
              <a:ext cx="262468" cy="241373"/>
            </a:xfrm>
            <a:custGeom>
              <a:avLst/>
              <a:gdLst/>
              <a:ahLst/>
              <a:cxnLst/>
              <a:rect l="l" t="t" r="r" b="b"/>
              <a:pathLst>
                <a:path w="15130" h="13914" extrusionOk="0">
                  <a:moveTo>
                    <a:pt x="15128" y="12407"/>
                  </a:moveTo>
                  <a:lnTo>
                    <a:pt x="15095" y="12440"/>
                  </a:lnTo>
                  <a:lnTo>
                    <a:pt x="15095" y="12440"/>
                  </a:lnTo>
                  <a:cubicBezTo>
                    <a:pt x="15106" y="12430"/>
                    <a:pt x="15118" y="12419"/>
                    <a:pt x="15129" y="12407"/>
                  </a:cubicBezTo>
                  <a:close/>
                  <a:moveTo>
                    <a:pt x="1188" y="1"/>
                  </a:moveTo>
                  <a:lnTo>
                    <a:pt x="0" y="1189"/>
                  </a:lnTo>
                  <a:lnTo>
                    <a:pt x="12407" y="13596"/>
                  </a:lnTo>
                  <a:cubicBezTo>
                    <a:pt x="12619" y="13807"/>
                    <a:pt x="12896" y="13913"/>
                    <a:pt x="13174" y="13913"/>
                  </a:cubicBezTo>
                  <a:cubicBezTo>
                    <a:pt x="13452" y="13913"/>
                    <a:pt x="13729" y="13807"/>
                    <a:pt x="13941" y="13596"/>
                  </a:cubicBezTo>
                  <a:lnTo>
                    <a:pt x="15095" y="12440"/>
                  </a:lnTo>
                  <a:lnTo>
                    <a:pt x="15095" y="12440"/>
                  </a:lnTo>
                  <a:cubicBezTo>
                    <a:pt x="14888" y="12630"/>
                    <a:pt x="14625" y="12725"/>
                    <a:pt x="14362" y="12725"/>
                  </a:cubicBezTo>
                  <a:cubicBezTo>
                    <a:pt x="14084" y="12725"/>
                    <a:pt x="13807" y="12619"/>
                    <a:pt x="13595" y="12407"/>
                  </a:cubicBezTo>
                  <a:lnTo>
                    <a:pt x="1188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72"/>
            <p:cNvSpPr/>
            <p:nvPr/>
          </p:nvSpPr>
          <p:spPr>
            <a:xfrm>
              <a:off x="6241480" y="1874450"/>
              <a:ext cx="54506" cy="53691"/>
            </a:xfrm>
            <a:custGeom>
              <a:avLst/>
              <a:gdLst/>
              <a:ahLst/>
              <a:cxnLst/>
              <a:rect l="l" t="t" r="r" b="b"/>
              <a:pathLst>
                <a:path w="3142" h="3095" extrusionOk="0">
                  <a:moveTo>
                    <a:pt x="682" y="1"/>
                  </a:moveTo>
                  <a:lnTo>
                    <a:pt x="1" y="682"/>
                  </a:lnTo>
                  <a:lnTo>
                    <a:pt x="2273" y="2953"/>
                  </a:lnTo>
                  <a:cubicBezTo>
                    <a:pt x="2367" y="3047"/>
                    <a:pt x="2490" y="3095"/>
                    <a:pt x="2613" y="3095"/>
                  </a:cubicBezTo>
                  <a:cubicBezTo>
                    <a:pt x="2737" y="3095"/>
                    <a:pt x="2860" y="3047"/>
                    <a:pt x="2954" y="2953"/>
                  </a:cubicBezTo>
                  <a:lnTo>
                    <a:pt x="2952" y="2953"/>
                  </a:lnTo>
                  <a:cubicBezTo>
                    <a:pt x="3142" y="2765"/>
                    <a:pt x="3142" y="2459"/>
                    <a:pt x="2952" y="2273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72"/>
            <p:cNvSpPr/>
            <p:nvPr/>
          </p:nvSpPr>
          <p:spPr>
            <a:xfrm>
              <a:off x="6301242" y="1935044"/>
              <a:ext cx="44045" cy="40368"/>
            </a:xfrm>
            <a:custGeom>
              <a:avLst/>
              <a:gdLst/>
              <a:ahLst/>
              <a:cxnLst/>
              <a:rect l="l" t="t" r="r" b="b"/>
              <a:pathLst>
                <a:path w="2539" h="2327" extrusionOk="0">
                  <a:moveTo>
                    <a:pt x="530" y="0"/>
                  </a:moveTo>
                  <a:cubicBezTo>
                    <a:pt x="407" y="0"/>
                    <a:pt x="284" y="47"/>
                    <a:pt x="190" y="141"/>
                  </a:cubicBezTo>
                  <a:cubicBezTo>
                    <a:pt x="1" y="330"/>
                    <a:pt x="1" y="634"/>
                    <a:pt x="190" y="822"/>
                  </a:cubicBezTo>
                  <a:lnTo>
                    <a:pt x="1553" y="2186"/>
                  </a:lnTo>
                  <a:cubicBezTo>
                    <a:pt x="1642" y="2276"/>
                    <a:pt x="1766" y="2327"/>
                    <a:pt x="1893" y="2327"/>
                  </a:cubicBezTo>
                  <a:cubicBezTo>
                    <a:pt x="2318" y="2327"/>
                    <a:pt x="2538" y="1809"/>
                    <a:pt x="2234" y="1505"/>
                  </a:cubicBezTo>
                  <a:lnTo>
                    <a:pt x="872" y="141"/>
                  </a:lnTo>
                  <a:cubicBezTo>
                    <a:pt x="777" y="47"/>
                    <a:pt x="654" y="0"/>
                    <a:pt x="530" y="0"/>
                  </a:cubicBezTo>
                  <a:close/>
                </a:path>
              </a:pathLst>
            </a:custGeom>
            <a:solidFill>
              <a:srgbClr val="FF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72"/>
            <p:cNvSpPr/>
            <p:nvPr/>
          </p:nvSpPr>
          <p:spPr>
            <a:xfrm>
              <a:off x="6118244" y="1799682"/>
              <a:ext cx="173562" cy="168184"/>
            </a:xfrm>
            <a:custGeom>
              <a:avLst/>
              <a:gdLst/>
              <a:ahLst/>
              <a:cxnLst/>
              <a:rect l="l" t="t" r="r" b="b"/>
              <a:pathLst>
                <a:path w="10005" h="9695" extrusionOk="0">
                  <a:moveTo>
                    <a:pt x="918" y="1"/>
                  </a:moveTo>
                  <a:cubicBezTo>
                    <a:pt x="409" y="1"/>
                    <a:pt x="1" y="458"/>
                    <a:pt x="83" y="980"/>
                  </a:cubicBezTo>
                  <a:lnTo>
                    <a:pt x="83" y="982"/>
                  </a:lnTo>
                  <a:lnTo>
                    <a:pt x="1346" y="8980"/>
                  </a:lnTo>
                  <a:cubicBezTo>
                    <a:pt x="1415" y="9424"/>
                    <a:pt x="1794" y="9694"/>
                    <a:pt x="2185" y="9694"/>
                  </a:cubicBezTo>
                  <a:cubicBezTo>
                    <a:pt x="2395" y="9694"/>
                    <a:pt x="2609" y="9616"/>
                    <a:pt x="2780" y="9445"/>
                  </a:cubicBezTo>
                  <a:lnTo>
                    <a:pt x="9515" y="2710"/>
                  </a:lnTo>
                  <a:cubicBezTo>
                    <a:pt x="10004" y="2221"/>
                    <a:pt x="9731" y="1383"/>
                    <a:pt x="9049" y="1276"/>
                  </a:cubicBezTo>
                  <a:lnTo>
                    <a:pt x="1052" y="11"/>
                  </a:lnTo>
                  <a:cubicBezTo>
                    <a:pt x="1007" y="4"/>
                    <a:pt x="962" y="1"/>
                    <a:pt x="918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72"/>
            <p:cNvSpPr/>
            <p:nvPr/>
          </p:nvSpPr>
          <p:spPr>
            <a:xfrm>
              <a:off x="6118556" y="1800567"/>
              <a:ext cx="129742" cy="167282"/>
            </a:xfrm>
            <a:custGeom>
              <a:avLst/>
              <a:gdLst/>
              <a:ahLst/>
              <a:cxnLst/>
              <a:rect l="l" t="t" r="r" b="b"/>
              <a:pathLst>
                <a:path w="7479" h="9643" extrusionOk="0">
                  <a:moveTo>
                    <a:pt x="621" y="1"/>
                  </a:moveTo>
                  <a:cubicBezTo>
                    <a:pt x="235" y="135"/>
                    <a:pt x="1" y="527"/>
                    <a:pt x="65" y="931"/>
                  </a:cubicBezTo>
                  <a:lnTo>
                    <a:pt x="1329" y="8928"/>
                  </a:lnTo>
                  <a:cubicBezTo>
                    <a:pt x="1399" y="9372"/>
                    <a:pt x="1778" y="9643"/>
                    <a:pt x="2170" y="9643"/>
                  </a:cubicBezTo>
                  <a:cubicBezTo>
                    <a:pt x="2379" y="9643"/>
                    <a:pt x="2593" y="9565"/>
                    <a:pt x="2763" y="9394"/>
                  </a:cubicBezTo>
                  <a:lnTo>
                    <a:pt x="7479" y="4679"/>
                  </a:lnTo>
                  <a:lnTo>
                    <a:pt x="7479" y="4679"/>
                  </a:lnTo>
                  <a:cubicBezTo>
                    <a:pt x="7400" y="4681"/>
                    <a:pt x="7322" y="4683"/>
                    <a:pt x="7244" y="4683"/>
                  </a:cubicBezTo>
                  <a:cubicBezTo>
                    <a:pt x="4305" y="4683"/>
                    <a:pt x="1629" y="2833"/>
                    <a:pt x="621" y="1"/>
                  </a:cubicBezTo>
                  <a:close/>
                </a:path>
              </a:pathLst>
            </a:custGeom>
            <a:solidFill>
              <a:srgbClr val="93E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72"/>
            <p:cNvSpPr/>
            <p:nvPr/>
          </p:nvSpPr>
          <p:spPr>
            <a:xfrm>
              <a:off x="6450570" y="2117245"/>
              <a:ext cx="116402" cy="96695"/>
            </a:xfrm>
            <a:custGeom>
              <a:avLst/>
              <a:gdLst/>
              <a:ahLst/>
              <a:cxnLst/>
              <a:rect l="l" t="t" r="r" b="b"/>
              <a:pathLst>
                <a:path w="6710" h="5574" extrusionOk="0">
                  <a:moveTo>
                    <a:pt x="980" y="1"/>
                  </a:moveTo>
                  <a:lnTo>
                    <a:pt x="1" y="982"/>
                  </a:lnTo>
                  <a:cubicBezTo>
                    <a:pt x="13" y="980"/>
                    <a:pt x="26" y="980"/>
                    <a:pt x="40" y="977"/>
                  </a:cubicBezTo>
                  <a:cubicBezTo>
                    <a:pt x="46" y="977"/>
                    <a:pt x="257" y="952"/>
                    <a:pt x="569" y="952"/>
                  </a:cubicBezTo>
                  <a:cubicBezTo>
                    <a:pt x="1159" y="952"/>
                    <a:pt x="2108" y="1041"/>
                    <a:pt x="2696" y="1556"/>
                  </a:cubicBezTo>
                  <a:cubicBezTo>
                    <a:pt x="3045" y="1861"/>
                    <a:pt x="3218" y="2280"/>
                    <a:pt x="3223" y="2838"/>
                  </a:cubicBezTo>
                  <a:cubicBezTo>
                    <a:pt x="3239" y="4688"/>
                    <a:pt x="4259" y="5573"/>
                    <a:pt x="5660" y="5573"/>
                  </a:cubicBezTo>
                  <a:cubicBezTo>
                    <a:pt x="5667" y="5573"/>
                    <a:pt x="5674" y="5573"/>
                    <a:pt x="5680" y="5573"/>
                  </a:cubicBezTo>
                  <a:cubicBezTo>
                    <a:pt x="5888" y="5573"/>
                    <a:pt x="6098" y="5551"/>
                    <a:pt x="6303" y="5506"/>
                  </a:cubicBezTo>
                  <a:lnTo>
                    <a:pt x="6301" y="5505"/>
                  </a:lnTo>
                  <a:cubicBezTo>
                    <a:pt x="6556" y="5439"/>
                    <a:pt x="6710" y="5181"/>
                    <a:pt x="6649" y="4926"/>
                  </a:cubicBezTo>
                  <a:cubicBezTo>
                    <a:pt x="6594" y="4706"/>
                    <a:pt x="6397" y="4557"/>
                    <a:pt x="6179" y="4557"/>
                  </a:cubicBezTo>
                  <a:cubicBezTo>
                    <a:pt x="6144" y="4557"/>
                    <a:pt x="6109" y="4561"/>
                    <a:pt x="6075" y="4569"/>
                  </a:cubicBezTo>
                  <a:cubicBezTo>
                    <a:pt x="6071" y="4569"/>
                    <a:pt x="5895" y="4609"/>
                    <a:pt x="5653" y="4609"/>
                  </a:cubicBezTo>
                  <a:cubicBezTo>
                    <a:pt x="5377" y="4609"/>
                    <a:pt x="5015" y="4557"/>
                    <a:pt x="4730" y="4333"/>
                  </a:cubicBezTo>
                  <a:cubicBezTo>
                    <a:pt x="4375" y="4056"/>
                    <a:pt x="4193" y="3549"/>
                    <a:pt x="4187" y="2829"/>
                  </a:cubicBezTo>
                  <a:cubicBezTo>
                    <a:pt x="4169" y="1005"/>
                    <a:pt x="2816" y="118"/>
                    <a:pt x="980" y="1"/>
                  </a:cubicBezTo>
                  <a:close/>
                </a:path>
              </a:pathLst>
            </a:custGeom>
            <a:solidFill>
              <a:srgbClr val="FFD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73"/>
          <p:cNvSpPr txBox="1">
            <a:spLocks noGrp="1"/>
          </p:cNvSpPr>
          <p:nvPr>
            <p:ph type="body" idx="4294967295"/>
          </p:nvPr>
        </p:nvSpPr>
        <p:spPr>
          <a:xfrm>
            <a:off x="783771" y="2017712"/>
            <a:ext cx="3587750" cy="31257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3"/>
              </a:rPr>
              <a:t>Top view of birthday cones with straws and cupcakes</a:t>
            </a:r>
            <a:endParaRPr sz="1200" dirty="0">
              <a:uFill>
                <a:noFill/>
              </a:uFill>
              <a:hlinkClick r:id="rId4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solidFill>
                  <a:schemeClr val="hlink"/>
                </a:solidFill>
                <a:uFill>
                  <a:noFill/>
                </a:uFill>
                <a:hlinkClick r:id="rId5"/>
              </a:rPr>
              <a:t>Party friends posing with confetti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6"/>
              </a:rPr>
              <a:t>Smiling two female friends standing against white wall playing with colorful balloons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7"/>
              </a:rPr>
              <a:t>Young friends with birthday cake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8"/>
              </a:rPr>
              <a:t>Birthday cake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9"/>
              </a:rPr>
              <a:t>Close-up of a person's hand taking photo of birthday gifts and decoration on smartphone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10"/>
              </a:rPr>
              <a:t>Minimalist arrangement with birthday presents and cupcakes</a:t>
            </a:r>
            <a:endParaRPr sz="1200" dirty="0"/>
          </a:p>
        </p:txBody>
      </p:sp>
      <p:sp>
        <p:nvSpPr>
          <p:cNvPr id="1506" name="Google Shape;1506;p73"/>
          <p:cNvSpPr txBox="1">
            <a:spLocks noGrp="1"/>
          </p:cNvSpPr>
          <p:nvPr>
            <p:ph type="title" idx="4294967295"/>
          </p:nvPr>
        </p:nvSpPr>
        <p:spPr>
          <a:xfrm>
            <a:off x="996950" y="1379379"/>
            <a:ext cx="4557713" cy="963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2B75D"/>
                </a:solidFill>
              </a:rPr>
              <a:t>Alternative Resources</a:t>
            </a:r>
            <a:endParaRPr dirty="0">
              <a:solidFill>
                <a:srgbClr val="D2B75D"/>
              </a:solidFill>
            </a:endParaRPr>
          </a:p>
        </p:txBody>
      </p:sp>
      <p:sp>
        <p:nvSpPr>
          <p:cNvPr id="1507" name="Google Shape;1507;p73"/>
          <p:cNvSpPr txBox="1">
            <a:spLocks noGrp="1"/>
          </p:cNvSpPr>
          <p:nvPr>
            <p:ph type="body" idx="4294967295"/>
          </p:nvPr>
        </p:nvSpPr>
        <p:spPr>
          <a:xfrm>
            <a:off x="5293405" y="2017712"/>
            <a:ext cx="3589337" cy="31257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uFill>
                  <a:noFill/>
                </a:uFill>
                <a:hlinkClick r:id="rId11"/>
              </a:rPr>
              <a:t>Front view donut with topper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uFill>
                  <a:noFill/>
                </a:uFill>
                <a:hlinkClick r:id="rId12"/>
              </a:rPr>
              <a:t>Smiling girl with a birthday cake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uFill>
                  <a:noFill/>
                </a:uFill>
                <a:hlinkClick r:id="rId13"/>
              </a:rPr>
              <a:t>Decorated cakes with candies; marshmallow and macarons on yellow desk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>
                <a:uFill>
                  <a:noFill/>
                </a:uFill>
                <a:hlinkClick r:id="rId14"/>
              </a:rPr>
              <a:t>Decorative birthday composition</a:t>
            </a: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74"/>
          <p:cNvSpPr txBox="1">
            <a:spLocks noGrp="1"/>
          </p:cNvSpPr>
          <p:nvPr>
            <p:ph type="body" idx="4294967295"/>
          </p:nvPr>
        </p:nvSpPr>
        <p:spPr>
          <a:xfrm>
            <a:off x="548640" y="2266542"/>
            <a:ext cx="3587750" cy="3125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Did you like the resources on this template? Get them for free at our other websites</a:t>
            </a:r>
            <a:endParaRPr sz="12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dirty="0"/>
              <a:t>PHOTOS:</a:t>
            </a:r>
            <a:endParaRPr sz="1200" dirty="0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3"/>
              </a:rPr>
              <a:t>Man blowing party horn enjoying in the party against pink background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4"/>
              </a:rPr>
              <a:t>Woman with balloons blowing kisses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5"/>
              </a:rPr>
              <a:t>Burning candles on muffins with star sprinkles against blue backdrop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6"/>
              </a:rPr>
              <a:t>Birthday cake with candle and confetti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200" dirty="0"/>
          </a:p>
        </p:txBody>
      </p:sp>
      <p:sp>
        <p:nvSpPr>
          <p:cNvPr id="1513" name="Google Shape;1513;p74"/>
          <p:cNvSpPr txBox="1">
            <a:spLocks noGrp="1"/>
          </p:cNvSpPr>
          <p:nvPr>
            <p:ph type="title" idx="4294967295"/>
          </p:nvPr>
        </p:nvSpPr>
        <p:spPr>
          <a:xfrm>
            <a:off x="548640" y="1495425"/>
            <a:ext cx="4557713" cy="963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2B75D"/>
                </a:solidFill>
              </a:rPr>
              <a:t>Resources</a:t>
            </a:r>
            <a:endParaRPr dirty="0">
              <a:solidFill>
                <a:srgbClr val="D2B75D"/>
              </a:solidFill>
            </a:endParaRPr>
          </a:p>
        </p:txBody>
      </p:sp>
      <p:sp>
        <p:nvSpPr>
          <p:cNvPr id="1514" name="Google Shape;1514;p74"/>
          <p:cNvSpPr txBox="1">
            <a:spLocks noGrp="1"/>
          </p:cNvSpPr>
          <p:nvPr>
            <p:ph type="body" idx="4294967295"/>
          </p:nvPr>
        </p:nvSpPr>
        <p:spPr>
          <a:xfrm>
            <a:off x="4770891" y="2343331"/>
            <a:ext cx="3589337" cy="31257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7"/>
              </a:rPr>
              <a:t>Woman hiding gift paper bag from her boyfriend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8"/>
              </a:rPr>
              <a:t>Woman holding air balloon in hand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9"/>
              </a:rPr>
              <a:t>Colorful muffins with lighted candles in a row with sprinkles on pink backdrop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10"/>
              </a:rPr>
              <a:t>Birthday cake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11"/>
              </a:rPr>
              <a:t>Blue background with ice cream cone and cupcakes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12"/>
              </a:rPr>
              <a:t>Cake with topper and present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>
                <a:uFill>
                  <a:noFill/>
                </a:uFill>
                <a:hlinkClick r:id="rId13"/>
              </a:rPr>
              <a:t>Smiling boy in birthday hat lying with gifts and confetti on floor</a:t>
            </a:r>
            <a:endParaRPr sz="1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41" y="3595086"/>
            <a:ext cx="1307413" cy="111954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833" y="513409"/>
            <a:ext cx="1700887" cy="20258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42" y="255158"/>
            <a:ext cx="3974447" cy="29434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309" y="3198577"/>
            <a:ext cx="3030448" cy="17060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39" y="3595086"/>
            <a:ext cx="2531685" cy="14252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1161" y="1726867"/>
            <a:ext cx="1720296" cy="9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78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4" name="Google Shape;4674;p80"/>
          <p:cNvGrpSpPr/>
          <p:nvPr/>
        </p:nvGrpSpPr>
        <p:grpSpPr>
          <a:xfrm>
            <a:off x="729274" y="1175734"/>
            <a:ext cx="2507799" cy="206239"/>
            <a:chOff x="106648" y="895722"/>
            <a:chExt cx="4481413" cy="374300"/>
          </a:xfrm>
        </p:grpSpPr>
        <p:grpSp>
          <p:nvGrpSpPr>
            <p:cNvPr id="4675" name="Google Shape;4675;p80"/>
            <p:cNvGrpSpPr/>
            <p:nvPr/>
          </p:nvGrpSpPr>
          <p:grpSpPr>
            <a:xfrm>
              <a:off x="2233276" y="895722"/>
              <a:ext cx="1082667" cy="223591"/>
              <a:chOff x="4808316" y="2800065"/>
              <a:chExt cx="1999386" cy="412910"/>
            </a:xfrm>
          </p:grpSpPr>
          <p:sp>
            <p:nvSpPr>
              <p:cNvPr id="4676" name="Google Shape;4676;p80"/>
              <p:cNvSpPr/>
              <p:nvPr/>
            </p:nvSpPr>
            <p:spPr>
              <a:xfrm>
                <a:off x="4849302" y="3079475"/>
                <a:ext cx="1958400" cy="133500"/>
              </a:xfrm>
              <a:prstGeom prst="rect">
                <a:avLst/>
              </a:pr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677" name="Google Shape;4677;p80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4678" name="Google Shape;4678;p80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679" name="Google Shape;4679;p80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680" name="Google Shape;4680;p80"/>
            <p:cNvGrpSpPr/>
            <p:nvPr/>
          </p:nvGrpSpPr>
          <p:grpSpPr>
            <a:xfrm>
              <a:off x="106648" y="895722"/>
              <a:ext cx="1088401" cy="223591"/>
              <a:chOff x="881025" y="2800065"/>
              <a:chExt cx="2009975" cy="412910"/>
            </a:xfrm>
          </p:grpSpPr>
          <p:sp>
            <p:nvSpPr>
              <p:cNvPr id="4681" name="Google Shape;4681;p80"/>
              <p:cNvSpPr/>
              <p:nvPr/>
            </p:nvSpPr>
            <p:spPr>
              <a:xfrm>
                <a:off x="932600" y="3079475"/>
                <a:ext cx="1958400" cy="133500"/>
              </a:xfrm>
              <a:prstGeom prst="rect">
                <a:avLst/>
              </a:pr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682" name="Google Shape;4682;p80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4683" name="Google Shape;4683;p80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684" name="Google Shape;4684;p80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685" name="Google Shape;4685;p80"/>
            <p:cNvGrpSpPr/>
            <p:nvPr/>
          </p:nvGrpSpPr>
          <p:grpSpPr>
            <a:xfrm>
              <a:off x="1172346" y="1047018"/>
              <a:ext cx="1083151" cy="223003"/>
              <a:chOff x="2849073" y="3079467"/>
              <a:chExt cx="2000279" cy="411825"/>
            </a:xfrm>
          </p:grpSpPr>
          <p:sp>
            <p:nvSpPr>
              <p:cNvPr id="4686" name="Google Shape;4686;p80"/>
              <p:cNvSpPr/>
              <p:nvPr/>
            </p:nvSpPr>
            <p:spPr>
              <a:xfrm>
                <a:off x="2890952" y="3079475"/>
                <a:ext cx="1958400" cy="133500"/>
              </a:xfrm>
              <a:prstGeom prst="rect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687" name="Google Shape;4687;p80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4688" name="Google Shape;4688;p80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689" name="Google Shape;4689;p80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690" name="Google Shape;4690;p80"/>
            <p:cNvGrpSpPr/>
            <p:nvPr/>
          </p:nvGrpSpPr>
          <p:grpSpPr>
            <a:xfrm>
              <a:off x="3290132" y="1047018"/>
              <a:ext cx="1297929" cy="223003"/>
              <a:chOff x="6760035" y="3079467"/>
              <a:chExt cx="2396914" cy="411825"/>
            </a:xfrm>
          </p:grpSpPr>
          <p:sp>
            <p:nvSpPr>
              <p:cNvPr id="4691" name="Google Shape;4691;p80"/>
              <p:cNvSpPr/>
              <p:nvPr/>
            </p:nvSpPr>
            <p:spPr>
              <a:xfrm>
                <a:off x="6807650" y="3079475"/>
                <a:ext cx="2349300" cy="133500"/>
              </a:xfrm>
              <a:prstGeom prst="rect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692" name="Google Shape;4692;p80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4693" name="Google Shape;4693;p80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694" name="Google Shape;4694;p80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695" name="Google Shape;4695;p80"/>
          <p:cNvGrpSpPr/>
          <p:nvPr/>
        </p:nvGrpSpPr>
        <p:grpSpPr>
          <a:xfrm>
            <a:off x="2147036" y="3575105"/>
            <a:ext cx="1086701" cy="799429"/>
            <a:chOff x="2183288" y="3555572"/>
            <a:chExt cx="1136241" cy="835873"/>
          </a:xfrm>
        </p:grpSpPr>
        <p:sp>
          <p:nvSpPr>
            <p:cNvPr id="4696" name="Google Shape;4696;p80"/>
            <p:cNvSpPr/>
            <p:nvPr/>
          </p:nvSpPr>
          <p:spPr>
            <a:xfrm>
              <a:off x="2673740" y="4350566"/>
              <a:ext cx="270028" cy="11697"/>
            </a:xfrm>
            <a:custGeom>
              <a:avLst/>
              <a:gdLst/>
              <a:ahLst/>
              <a:cxnLst/>
              <a:rect l="l" t="t" r="r" b="b"/>
              <a:pathLst>
                <a:path w="106520" h="2706" extrusionOk="0">
                  <a:moveTo>
                    <a:pt x="0" y="0"/>
                  </a:moveTo>
                  <a:lnTo>
                    <a:pt x="0" y="2705"/>
                  </a:lnTo>
                  <a:lnTo>
                    <a:pt x="106520" y="2705"/>
                  </a:lnTo>
                  <a:lnTo>
                    <a:pt x="106520" y="0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7" name="Google Shape;4697;p80"/>
            <p:cNvGrpSpPr/>
            <p:nvPr/>
          </p:nvGrpSpPr>
          <p:grpSpPr>
            <a:xfrm>
              <a:off x="2205895" y="3637269"/>
              <a:ext cx="1089848" cy="724993"/>
              <a:chOff x="2205895" y="3637269"/>
              <a:chExt cx="1089848" cy="724993"/>
            </a:xfrm>
          </p:grpSpPr>
          <p:sp>
            <p:nvSpPr>
              <p:cNvPr id="4698" name="Google Shape;4698;p80"/>
              <p:cNvSpPr/>
              <p:nvPr/>
            </p:nvSpPr>
            <p:spPr>
              <a:xfrm>
                <a:off x="2205895" y="4204394"/>
                <a:ext cx="555376" cy="157849"/>
              </a:xfrm>
              <a:custGeom>
                <a:avLst/>
                <a:gdLst/>
                <a:ahLst/>
                <a:cxnLst/>
                <a:rect l="l" t="t" r="r" b="b"/>
                <a:pathLst>
                  <a:path w="128485" h="36518" extrusionOk="0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80"/>
              <p:cNvSpPr/>
              <p:nvPr/>
            </p:nvSpPr>
            <p:spPr>
              <a:xfrm>
                <a:off x="2206834" y="3993916"/>
                <a:ext cx="218757" cy="153401"/>
              </a:xfrm>
              <a:custGeom>
                <a:avLst/>
                <a:gdLst/>
                <a:ahLst/>
                <a:cxnLst/>
                <a:rect l="l" t="t" r="r" b="b"/>
                <a:pathLst>
                  <a:path w="50609" h="35489" extrusionOk="0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80"/>
              <p:cNvSpPr/>
              <p:nvPr/>
            </p:nvSpPr>
            <p:spPr>
              <a:xfrm>
                <a:off x="2487003" y="3847747"/>
                <a:ext cx="808740" cy="157849"/>
              </a:xfrm>
              <a:custGeom>
                <a:avLst/>
                <a:gdLst/>
                <a:ahLst/>
                <a:cxnLst/>
                <a:rect l="l" t="t" r="r" b="b"/>
                <a:pathLst>
                  <a:path w="187100" h="36518" extrusionOk="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80"/>
              <p:cNvSpPr/>
              <p:nvPr/>
            </p:nvSpPr>
            <p:spPr>
              <a:xfrm>
                <a:off x="2919192" y="3637269"/>
                <a:ext cx="375081" cy="148491"/>
              </a:xfrm>
              <a:custGeom>
                <a:avLst/>
                <a:gdLst/>
                <a:ahLst/>
                <a:cxnLst/>
                <a:rect l="l" t="t" r="r" b="b"/>
                <a:pathLst>
                  <a:path w="86774" h="34353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80"/>
              <p:cNvSpPr/>
              <p:nvPr/>
            </p:nvSpPr>
            <p:spPr>
              <a:xfrm>
                <a:off x="2233143" y="3637269"/>
                <a:ext cx="621199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80"/>
              <p:cNvSpPr/>
              <p:nvPr/>
            </p:nvSpPr>
            <p:spPr>
              <a:xfrm>
                <a:off x="3004568" y="4350566"/>
                <a:ext cx="270028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04" name="Google Shape;4704;p80"/>
            <p:cNvSpPr/>
            <p:nvPr/>
          </p:nvSpPr>
          <p:spPr>
            <a:xfrm rot="5400000">
              <a:off x="2852961" y="3612770"/>
              <a:ext cx="70048" cy="60717"/>
            </a:xfrm>
            <a:custGeom>
              <a:avLst/>
              <a:gdLst/>
              <a:ahLst/>
              <a:cxnLst/>
              <a:rect l="l" t="t" r="r" b="b"/>
              <a:pathLst>
                <a:path w="31949" h="27693" extrusionOk="0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solidFill>
              <a:srgbClr val="435D74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705" name="Google Shape;4705;p80"/>
            <p:cNvCxnSpPr/>
            <p:nvPr/>
          </p:nvCxnSpPr>
          <p:spPr>
            <a:xfrm>
              <a:off x="2887992" y="3555572"/>
              <a:ext cx="0" cy="5250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  <p:grpSp>
          <p:nvGrpSpPr>
            <p:cNvPr id="4706" name="Google Shape;4706;p80"/>
            <p:cNvGrpSpPr/>
            <p:nvPr/>
          </p:nvGrpSpPr>
          <p:grpSpPr>
            <a:xfrm>
              <a:off x="3173850" y="3779426"/>
              <a:ext cx="145679" cy="70048"/>
              <a:chOff x="3173850" y="3779426"/>
              <a:chExt cx="145679" cy="70048"/>
            </a:xfrm>
          </p:grpSpPr>
          <p:cxnSp>
            <p:nvCxnSpPr>
              <p:cNvPr id="4707" name="Google Shape;4707;p80"/>
              <p:cNvCxnSpPr/>
              <p:nvPr/>
            </p:nvCxnSpPr>
            <p:spPr>
              <a:xfrm rot="10800000">
                <a:off x="3173850" y="3817250"/>
                <a:ext cx="94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4708" name="Google Shape;4708;p80"/>
              <p:cNvSpPr/>
              <p:nvPr/>
            </p:nvSpPr>
            <p:spPr>
              <a:xfrm rot="5400000">
                <a:off x="3254146" y="3784092"/>
                <a:ext cx="70048" cy="60717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rgbClr val="435D74"/>
              </a:solidFill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9" name="Google Shape;4709;p80"/>
            <p:cNvGrpSpPr/>
            <p:nvPr/>
          </p:nvGrpSpPr>
          <p:grpSpPr>
            <a:xfrm>
              <a:off x="2183288" y="4139483"/>
              <a:ext cx="145133" cy="70048"/>
              <a:chOff x="2183288" y="4139483"/>
              <a:chExt cx="145133" cy="70048"/>
            </a:xfrm>
          </p:grpSpPr>
          <p:cxnSp>
            <p:nvCxnSpPr>
              <p:cNvPr id="4710" name="Google Shape;4710;p80"/>
              <p:cNvCxnSpPr/>
              <p:nvPr/>
            </p:nvCxnSpPr>
            <p:spPr>
              <a:xfrm rot="10800000">
                <a:off x="2239021" y="4174494"/>
                <a:ext cx="89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  <p:sp>
            <p:nvSpPr>
              <p:cNvPr id="4711" name="Google Shape;4711;p80"/>
              <p:cNvSpPr/>
              <p:nvPr/>
            </p:nvSpPr>
            <p:spPr>
              <a:xfrm rot="5400000">
                <a:off x="2178622" y="4144149"/>
                <a:ext cx="70048" cy="60717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rgbClr val="435D74"/>
              </a:solidFill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12" name="Google Shape;4712;p80"/>
            <p:cNvSpPr/>
            <p:nvPr/>
          </p:nvSpPr>
          <p:spPr>
            <a:xfrm rot="5400000">
              <a:off x="2420934" y="3967554"/>
              <a:ext cx="70048" cy="60717"/>
            </a:xfrm>
            <a:custGeom>
              <a:avLst/>
              <a:gdLst/>
              <a:ahLst/>
              <a:cxnLst/>
              <a:rect l="l" t="t" r="r" b="b"/>
              <a:pathLst>
                <a:path w="31949" h="27693" extrusionOk="0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solidFill>
              <a:srgbClr val="435D74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713" name="Google Shape;4713;p80"/>
            <p:cNvCxnSpPr/>
            <p:nvPr/>
          </p:nvCxnSpPr>
          <p:spPr>
            <a:xfrm>
              <a:off x="2455973" y="3911736"/>
              <a:ext cx="0" cy="5250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  <p:grpSp>
          <p:nvGrpSpPr>
            <p:cNvPr id="4714" name="Google Shape;4714;p80"/>
            <p:cNvGrpSpPr/>
            <p:nvPr/>
          </p:nvGrpSpPr>
          <p:grpSpPr>
            <a:xfrm>
              <a:off x="2943836" y="4268886"/>
              <a:ext cx="60717" cy="122559"/>
              <a:chOff x="2943836" y="4268886"/>
              <a:chExt cx="60717" cy="122559"/>
            </a:xfrm>
          </p:grpSpPr>
          <p:sp>
            <p:nvSpPr>
              <p:cNvPr id="4715" name="Google Shape;4715;p80"/>
              <p:cNvSpPr/>
              <p:nvPr/>
            </p:nvSpPr>
            <p:spPr>
              <a:xfrm rot="5400000">
                <a:off x="2939170" y="4326062"/>
                <a:ext cx="70048" cy="60717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rgbClr val="435D74"/>
              </a:solidFill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716" name="Google Shape;4716;p80"/>
              <p:cNvCxnSpPr/>
              <p:nvPr/>
            </p:nvCxnSpPr>
            <p:spPr>
              <a:xfrm>
                <a:off x="2974204" y="4268886"/>
                <a:ext cx="0" cy="5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</p:grpSp>
      </p:grpSp>
      <p:grpSp>
        <p:nvGrpSpPr>
          <p:cNvPr id="4717" name="Google Shape;4717;p80"/>
          <p:cNvGrpSpPr/>
          <p:nvPr/>
        </p:nvGrpSpPr>
        <p:grpSpPr>
          <a:xfrm>
            <a:off x="3409981" y="1496104"/>
            <a:ext cx="1675870" cy="758251"/>
            <a:chOff x="3530532" y="1496185"/>
            <a:chExt cx="1562000" cy="706730"/>
          </a:xfrm>
        </p:grpSpPr>
        <p:cxnSp>
          <p:nvCxnSpPr>
            <p:cNvPr id="4718" name="Google Shape;4718;p80"/>
            <p:cNvCxnSpPr/>
            <p:nvPr/>
          </p:nvCxnSpPr>
          <p:spPr>
            <a:xfrm>
              <a:off x="3583832" y="1857562"/>
              <a:ext cx="1508700" cy="0"/>
            </a:xfrm>
            <a:prstGeom prst="straightConnector1">
              <a:avLst/>
            </a:prstGeom>
            <a:noFill/>
            <a:ln w="28575" cap="flat" cmpd="sng">
              <a:solidFill>
                <a:srgbClr val="A5B7C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4719" name="Google Shape;4719;p80"/>
            <p:cNvGrpSpPr/>
            <p:nvPr/>
          </p:nvGrpSpPr>
          <p:grpSpPr>
            <a:xfrm>
              <a:off x="3530532" y="1496185"/>
              <a:ext cx="323430" cy="463587"/>
              <a:chOff x="3530532" y="1496185"/>
              <a:chExt cx="323430" cy="463587"/>
            </a:xfrm>
          </p:grpSpPr>
          <p:grpSp>
            <p:nvGrpSpPr>
              <p:cNvPr id="4720" name="Google Shape;4720;p80"/>
              <p:cNvGrpSpPr/>
              <p:nvPr/>
            </p:nvGrpSpPr>
            <p:grpSpPr>
              <a:xfrm>
                <a:off x="3567462" y="1496185"/>
                <a:ext cx="286500" cy="361376"/>
                <a:chOff x="3567462" y="1496185"/>
                <a:chExt cx="286500" cy="361376"/>
              </a:xfrm>
            </p:grpSpPr>
            <p:cxnSp>
              <p:nvCxnSpPr>
                <p:cNvPr id="4721" name="Google Shape;4721;p80"/>
                <p:cNvCxnSpPr/>
                <p:nvPr/>
              </p:nvCxnSpPr>
              <p:spPr>
                <a:xfrm rot="10800000">
                  <a:off x="3626630" y="1565661"/>
                  <a:ext cx="0" cy="291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722" name="Google Shape;4722;p80"/>
                <p:cNvSpPr/>
                <p:nvPr/>
              </p:nvSpPr>
              <p:spPr>
                <a:xfrm>
                  <a:off x="3567462" y="1496185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23" name="Google Shape;4723;p80"/>
              <p:cNvSpPr/>
              <p:nvPr/>
            </p:nvSpPr>
            <p:spPr>
              <a:xfrm>
                <a:off x="3530532" y="1771972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4" name="Google Shape;4724;p80"/>
            <p:cNvGrpSpPr/>
            <p:nvPr/>
          </p:nvGrpSpPr>
          <p:grpSpPr>
            <a:xfrm>
              <a:off x="3891569" y="1779209"/>
              <a:ext cx="323945" cy="423706"/>
              <a:chOff x="3891569" y="1779209"/>
              <a:chExt cx="323945" cy="423706"/>
            </a:xfrm>
          </p:grpSpPr>
          <p:grpSp>
            <p:nvGrpSpPr>
              <p:cNvPr id="4725" name="Google Shape;4725;p80"/>
              <p:cNvGrpSpPr/>
              <p:nvPr/>
            </p:nvGrpSpPr>
            <p:grpSpPr>
              <a:xfrm>
                <a:off x="3929014" y="1881638"/>
                <a:ext cx="286500" cy="321278"/>
                <a:chOff x="3929014" y="1881638"/>
                <a:chExt cx="286500" cy="321278"/>
              </a:xfrm>
            </p:grpSpPr>
            <p:cxnSp>
              <p:nvCxnSpPr>
                <p:cNvPr id="4726" name="Google Shape;4726;p80"/>
                <p:cNvCxnSpPr/>
                <p:nvPr/>
              </p:nvCxnSpPr>
              <p:spPr>
                <a:xfrm rot="10800000">
                  <a:off x="3988388" y="1881638"/>
                  <a:ext cx="0" cy="291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727" name="Google Shape;4727;p80"/>
                <p:cNvSpPr/>
                <p:nvPr/>
              </p:nvSpPr>
              <p:spPr>
                <a:xfrm>
                  <a:off x="3929014" y="2103016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28" name="Google Shape;4728;p80"/>
              <p:cNvSpPr/>
              <p:nvPr/>
            </p:nvSpPr>
            <p:spPr>
              <a:xfrm>
                <a:off x="3891569" y="1779209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9" name="Google Shape;4729;p80"/>
            <p:cNvGrpSpPr/>
            <p:nvPr/>
          </p:nvGrpSpPr>
          <p:grpSpPr>
            <a:xfrm>
              <a:off x="4252606" y="1496185"/>
              <a:ext cx="324721" cy="463587"/>
              <a:chOff x="4252606" y="1496185"/>
              <a:chExt cx="324721" cy="463587"/>
            </a:xfrm>
          </p:grpSpPr>
          <p:grpSp>
            <p:nvGrpSpPr>
              <p:cNvPr id="4730" name="Google Shape;4730;p80"/>
              <p:cNvGrpSpPr/>
              <p:nvPr/>
            </p:nvGrpSpPr>
            <p:grpSpPr>
              <a:xfrm>
                <a:off x="4290828" y="1496185"/>
                <a:ext cx="286500" cy="361376"/>
                <a:chOff x="4290828" y="1496185"/>
                <a:chExt cx="286500" cy="361376"/>
              </a:xfrm>
            </p:grpSpPr>
            <p:cxnSp>
              <p:nvCxnSpPr>
                <p:cNvPr id="4731" name="Google Shape;4731;p80"/>
                <p:cNvCxnSpPr/>
                <p:nvPr/>
              </p:nvCxnSpPr>
              <p:spPr>
                <a:xfrm rot="10800000">
                  <a:off x="4349995" y="1565661"/>
                  <a:ext cx="0" cy="291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732" name="Google Shape;4732;p80"/>
                <p:cNvSpPr/>
                <p:nvPr/>
              </p:nvSpPr>
              <p:spPr>
                <a:xfrm>
                  <a:off x="4290828" y="1496185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33" name="Google Shape;4733;p80"/>
              <p:cNvSpPr/>
              <p:nvPr/>
            </p:nvSpPr>
            <p:spPr>
              <a:xfrm>
                <a:off x="4252606" y="1771972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4" name="Google Shape;4734;p80"/>
            <p:cNvGrpSpPr/>
            <p:nvPr/>
          </p:nvGrpSpPr>
          <p:grpSpPr>
            <a:xfrm>
              <a:off x="4613643" y="1763716"/>
              <a:ext cx="325308" cy="439200"/>
              <a:chOff x="4613643" y="1763716"/>
              <a:chExt cx="325308" cy="439200"/>
            </a:xfrm>
          </p:grpSpPr>
          <p:grpSp>
            <p:nvGrpSpPr>
              <p:cNvPr id="4735" name="Google Shape;4735;p80"/>
              <p:cNvGrpSpPr/>
              <p:nvPr/>
            </p:nvGrpSpPr>
            <p:grpSpPr>
              <a:xfrm>
                <a:off x="4652451" y="1879538"/>
                <a:ext cx="286500" cy="323378"/>
                <a:chOff x="4652451" y="1879538"/>
                <a:chExt cx="286500" cy="323378"/>
              </a:xfrm>
            </p:grpSpPr>
            <p:cxnSp>
              <p:nvCxnSpPr>
                <p:cNvPr id="4736" name="Google Shape;4736;p80"/>
                <p:cNvCxnSpPr/>
                <p:nvPr/>
              </p:nvCxnSpPr>
              <p:spPr>
                <a:xfrm rot="10800000">
                  <a:off x="4707486" y="1879538"/>
                  <a:ext cx="0" cy="294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737" name="Google Shape;4737;p80"/>
                <p:cNvSpPr/>
                <p:nvPr/>
              </p:nvSpPr>
              <p:spPr>
                <a:xfrm>
                  <a:off x="4652451" y="2103016"/>
                  <a:ext cx="286500" cy="99900"/>
                </a:xfrm>
                <a:prstGeom prst="rect">
                  <a:avLst/>
                </a:pr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38" name="Google Shape;4738;p80"/>
              <p:cNvSpPr/>
              <p:nvPr/>
            </p:nvSpPr>
            <p:spPr>
              <a:xfrm>
                <a:off x="4613643" y="1763716"/>
                <a:ext cx="187800" cy="1878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39" name="Google Shape;4739;p80"/>
          <p:cNvGrpSpPr/>
          <p:nvPr/>
        </p:nvGrpSpPr>
        <p:grpSpPr>
          <a:xfrm>
            <a:off x="3421841" y="2349730"/>
            <a:ext cx="1652173" cy="391517"/>
            <a:chOff x="3512551" y="2358270"/>
            <a:chExt cx="1597383" cy="378533"/>
          </a:xfrm>
        </p:grpSpPr>
        <p:cxnSp>
          <p:nvCxnSpPr>
            <p:cNvPr id="4740" name="Google Shape;4740;p80"/>
            <p:cNvCxnSpPr>
              <a:stCxn id="4741" idx="6"/>
              <a:endCxn id="4742" idx="2"/>
            </p:cNvCxnSpPr>
            <p:nvPr/>
          </p:nvCxnSpPr>
          <p:spPr>
            <a:xfrm>
              <a:off x="3738198" y="2553118"/>
              <a:ext cx="1146000" cy="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743" name="Google Shape;4743;p80"/>
            <p:cNvGrpSpPr/>
            <p:nvPr/>
          </p:nvGrpSpPr>
          <p:grpSpPr>
            <a:xfrm>
              <a:off x="3512551" y="2358270"/>
              <a:ext cx="225647" cy="307714"/>
              <a:chOff x="2182679" y="2004714"/>
              <a:chExt cx="792300" cy="1080458"/>
            </a:xfrm>
          </p:grpSpPr>
          <p:cxnSp>
            <p:nvCxnSpPr>
              <p:cNvPr id="4744" name="Google Shape;4744;p80"/>
              <p:cNvCxnSpPr>
                <a:stCxn id="4745" idx="0"/>
              </p:cNvCxnSpPr>
              <p:nvPr/>
            </p:nvCxnSpPr>
            <p:spPr>
              <a:xfrm rot="10800000">
                <a:off x="2578961" y="2004714"/>
                <a:ext cx="0" cy="389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741" name="Google Shape;4741;p80"/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5" name="Google Shape;4745;p80"/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46" name="Google Shape;4746;p80"/>
            <p:cNvGrpSpPr/>
            <p:nvPr/>
          </p:nvGrpSpPr>
          <p:grpSpPr>
            <a:xfrm>
              <a:off x="3969644" y="2440153"/>
              <a:ext cx="225853" cy="296651"/>
              <a:chOff x="3775710" y="1729289"/>
              <a:chExt cx="136500" cy="179289"/>
            </a:xfrm>
          </p:grpSpPr>
          <p:cxnSp>
            <p:nvCxnSpPr>
              <p:cNvPr id="4747" name="Google Shape;4747;p80"/>
              <p:cNvCxnSpPr/>
              <p:nvPr/>
            </p:nvCxnSpPr>
            <p:spPr>
              <a:xfrm>
                <a:off x="3843851" y="1848278"/>
                <a:ext cx="0" cy="60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748" name="Google Shape;4748;p80"/>
              <p:cNvSpPr/>
              <p:nvPr/>
            </p:nvSpPr>
            <p:spPr>
              <a:xfrm>
                <a:off x="3775710" y="1729289"/>
                <a:ext cx="136500" cy="1365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9" name="Google Shape;4749;p80"/>
              <p:cNvSpPr/>
              <p:nvPr/>
            </p:nvSpPr>
            <p:spPr>
              <a:xfrm>
                <a:off x="3793133" y="1746713"/>
                <a:ext cx="101700" cy="1017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0" name="Google Shape;4750;p80"/>
            <p:cNvGrpSpPr/>
            <p:nvPr/>
          </p:nvGrpSpPr>
          <p:grpSpPr>
            <a:xfrm>
              <a:off x="4427051" y="2358270"/>
              <a:ext cx="225647" cy="307714"/>
              <a:chOff x="5393704" y="2004714"/>
              <a:chExt cx="792300" cy="1080458"/>
            </a:xfrm>
          </p:grpSpPr>
          <p:cxnSp>
            <p:nvCxnSpPr>
              <p:cNvPr id="4751" name="Google Shape;4751;p80"/>
              <p:cNvCxnSpPr>
                <a:stCxn id="4752" idx="0"/>
              </p:cNvCxnSpPr>
              <p:nvPr/>
            </p:nvCxnSpPr>
            <p:spPr>
              <a:xfrm rot="10800000">
                <a:off x="5789986" y="2004714"/>
                <a:ext cx="0" cy="389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753" name="Google Shape;4753;p80"/>
              <p:cNvSpPr/>
              <p:nvPr/>
            </p:nvSpPr>
            <p:spPr>
              <a:xfrm>
                <a:off x="5393704" y="2292572"/>
                <a:ext cx="792300" cy="7926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2" name="Google Shape;4752;p80"/>
              <p:cNvSpPr/>
              <p:nvPr/>
            </p:nvSpPr>
            <p:spPr>
              <a:xfrm>
                <a:off x="5494936" y="2393814"/>
                <a:ext cx="590100" cy="5901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4" name="Google Shape;4754;p80"/>
            <p:cNvGrpSpPr/>
            <p:nvPr/>
          </p:nvGrpSpPr>
          <p:grpSpPr>
            <a:xfrm>
              <a:off x="4884287" y="2440252"/>
              <a:ext cx="225647" cy="296532"/>
              <a:chOff x="6999166" y="2292572"/>
              <a:chExt cx="792300" cy="1041192"/>
            </a:xfrm>
          </p:grpSpPr>
          <p:cxnSp>
            <p:nvCxnSpPr>
              <p:cNvPr id="4755" name="Google Shape;4755;p80"/>
              <p:cNvCxnSpPr/>
              <p:nvPr/>
            </p:nvCxnSpPr>
            <p:spPr>
              <a:xfrm>
                <a:off x="7395553" y="2983964"/>
                <a:ext cx="0" cy="34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742" name="Google Shape;4742;p80"/>
              <p:cNvSpPr/>
              <p:nvPr/>
            </p:nvSpPr>
            <p:spPr>
              <a:xfrm>
                <a:off x="6999166" y="2292572"/>
                <a:ext cx="792300" cy="792600"/>
              </a:xfrm>
              <a:prstGeom prst="ellipse">
                <a:avLst/>
              </a:prstGeom>
              <a:no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6" name="Google Shape;4756;p80"/>
              <p:cNvSpPr/>
              <p:nvPr/>
            </p:nvSpPr>
            <p:spPr>
              <a:xfrm>
                <a:off x="7100398" y="2393814"/>
                <a:ext cx="590100" cy="5901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57" name="Google Shape;4757;p80"/>
          <p:cNvGrpSpPr/>
          <p:nvPr/>
        </p:nvGrpSpPr>
        <p:grpSpPr>
          <a:xfrm>
            <a:off x="6842649" y="1185930"/>
            <a:ext cx="1581844" cy="732818"/>
            <a:chOff x="634175" y="2986275"/>
            <a:chExt cx="3147949" cy="1458344"/>
          </a:xfrm>
        </p:grpSpPr>
        <p:cxnSp>
          <p:nvCxnSpPr>
            <p:cNvPr id="4758" name="Google Shape;4758;p80"/>
            <p:cNvCxnSpPr>
              <a:stCxn id="4759" idx="4"/>
              <a:endCxn id="4760" idx="0"/>
            </p:cNvCxnSpPr>
            <p:nvPr/>
          </p:nvCxnSpPr>
          <p:spPr>
            <a:xfrm>
              <a:off x="929975" y="3577875"/>
              <a:ext cx="5913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1" name="Google Shape;4761;p80"/>
            <p:cNvCxnSpPr>
              <a:stCxn id="4760" idx="0"/>
              <a:endCxn id="4762" idx="4"/>
            </p:cNvCxnSpPr>
            <p:nvPr/>
          </p:nvCxnSpPr>
          <p:spPr>
            <a:xfrm rot="10800000" flipH="1">
              <a:off x="1521366" y="3577919"/>
              <a:ext cx="6867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3" name="Google Shape;4763;p80"/>
            <p:cNvCxnSpPr>
              <a:stCxn id="4762" idx="4"/>
              <a:endCxn id="4764" idx="0"/>
            </p:cNvCxnSpPr>
            <p:nvPr/>
          </p:nvCxnSpPr>
          <p:spPr>
            <a:xfrm>
              <a:off x="2208152" y="3577875"/>
              <a:ext cx="6867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5" name="Google Shape;4765;p80"/>
            <p:cNvCxnSpPr>
              <a:stCxn id="4764" idx="0"/>
              <a:endCxn id="4766" idx="4"/>
            </p:cNvCxnSpPr>
            <p:nvPr/>
          </p:nvCxnSpPr>
          <p:spPr>
            <a:xfrm rot="10800000" flipH="1">
              <a:off x="2894933" y="3577918"/>
              <a:ext cx="591300" cy="2751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766" name="Google Shape;4766;p80"/>
            <p:cNvSpPr/>
            <p:nvPr/>
          </p:nvSpPr>
          <p:spPr>
            <a:xfrm>
              <a:off x="3190524" y="2986275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2" name="Google Shape;4762;p80"/>
            <p:cNvSpPr/>
            <p:nvPr/>
          </p:nvSpPr>
          <p:spPr>
            <a:xfrm>
              <a:off x="1912352" y="2986275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9" name="Google Shape;4759;p80"/>
            <p:cNvSpPr/>
            <p:nvPr/>
          </p:nvSpPr>
          <p:spPr>
            <a:xfrm>
              <a:off x="634175" y="2986275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4" name="Google Shape;4764;p80"/>
            <p:cNvSpPr/>
            <p:nvPr/>
          </p:nvSpPr>
          <p:spPr>
            <a:xfrm>
              <a:off x="2599133" y="3853018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0" name="Google Shape;4760;p80"/>
            <p:cNvSpPr/>
            <p:nvPr/>
          </p:nvSpPr>
          <p:spPr>
            <a:xfrm>
              <a:off x="1225566" y="3853019"/>
              <a:ext cx="591600" cy="591600"/>
            </a:xfrm>
            <a:prstGeom prst="ellipse">
              <a:avLst/>
            </a:prstGeom>
            <a:solidFill>
              <a:srgbClr val="A5B7C6"/>
            </a:solidFill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67" name="Google Shape;4767;p80"/>
          <p:cNvGrpSpPr/>
          <p:nvPr/>
        </p:nvGrpSpPr>
        <p:grpSpPr>
          <a:xfrm>
            <a:off x="3410364" y="2880240"/>
            <a:ext cx="1675128" cy="313674"/>
            <a:chOff x="998425" y="1182125"/>
            <a:chExt cx="1065400" cy="199500"/>
          </a:xfrm>
        </p:grpSpPr>
        <p:sp>
          <p:nvSpPr>
            <p:cNvPr id="4768" name="Google Shape;4768;p80"/>
            <p:cNvSpPr/>
            <p:nvPr/>
          </p:nvSpPr>
          <p:spPr>
            <a:xfrm>
              <a:off x="998425" y="1182125"/>
              <a:ext cx="1065400" cy="199500"/>
            </a:xfrm>
            <a:custGeom>
              <a:avLst/>
              <a:gdLst/>
              <a:ahLst/>
              <a:cxnLst/>
              <a:rect l="l" t="t" r="r" b="b"/>
              <a:pathLst>
                <a:path w="42616" h="7980" extrusionOk="0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80"/>
            <p:cNvSpPr/>
            <p:nvPr/>
          </p:nvSpPr>
          <p:spPr>
            <a:xfrm>
              <a:off x="1017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80"/>
            <p:cNvSpPr/>
            <p:nvPr/>
          </p:nvSpPr>
          <p:spPr>
            <a:xfrm>
              <a:off x="1303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80"/>
            <p:cNvSpPr/>
            <p:nvPr/>
          </p:nvSpPr>
          <p:spPr>
            <a:xfrm>
              <a:off x="1589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80"/>
            <p:cNvSpPr/>
            <p:nvPr/>
          </p:nvSpPr>
          <p:spPr>
            <a:xfrm>
              <a:off x="1875200" y="1193175"/>
              <a:ext cx="177525" cy="177500"/>
            </a:xfrm>
            <a:custGeom>
              <a:avLst/>
              <a:gdLst/>
              <a:ahLst/>
              <a:cxnLst/>
              <a:rect l="l" t="t" r="r" b="b"/>
              <a:pathLst>
                <a:path w="7101" h="7100" extrusionOk="0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3" name="Google Shape;4773;p80"/>
          <p:cNvGrpSpPr/>
          <p:nvPr/>
        </p:nvGrpSpPr>
        <p:grpSpPr>
          <a:xfrm>
            <a:off x="3410363" y="3836206"/>
            <a:ext cx="1675129" cy="525345"/>
            <a:chOff x="5194708" y="3484366"/>
            <a:chExt cx="3148148" cy="987304"/>
          </a:xfrm>
        </p:grpSpPr>
        <p:grpSp>
          <p:nvGrpSpPr>
            <p:cNvPr id="4774" name="Google Shape;4774;p80"/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</p:grpSpPr>
          <p:sp>
            <p:nvSpPr>
              <p:cNvPr id="4775" name="Google Shape;4775;p80"/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6" name="Google Shape;4776;p80"/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80"/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78" name="Google Shape;4778;p80"/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</p:grpSpPr>
          <p:sp>
            <p:nvSpPr>
              <p:cNvPr id="4779" name="Google Shape;4779;p80"/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0" name="Google Shape;4780;p80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1" name="Google Shape;4781;p80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82" name="Google Shape;4782;p80"/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</p:grpSpPr>
          <p:sp>
            <p:nvSpPr>
              <p:cNvPr id="4783" name="Google Shape;4783;p80"/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4" name="Google Shape;4784;p80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5" name="Google Shape;4785;p80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86" name="Google Shape;4786;p80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</p:grpSpPr>
          <p:sp>
            <p:nvSpPr>
              <p:cNvPr id="4787" name="Google Shape;4787;p80"/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8" name="Google Shape;4788;p80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9" name="Google Shape;4789;p80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90" name="Google Shape;4790;p80"/>
          <p:cNvGrpSpPr/>
          <p:nvPr/>
        </p:nvGrpSpPr>
        <p:grpSpPr>
          <a:xfrm>
            <a:off x="6844048" y="2482095"/>
            <a:ext cx="1579046" cy="522230"/>
            <a:chOff x="6853641" y="2534077"/>
            <a:chExt cx="1515545" cy="501229"/>
          </a:xfrm>
        </p:grpSpPr>
        <p:grpSp>
          <p:nvGrpSpPr>
            <p:cNvPr id="4791" name="Google Shape;4791;p80"/>
            <p:cNvGrpSpPr/>
            <p:nvPr/>
          </p:nvGrpSpPr>
          <p:grpSpPr>
            <a:xfrm>
              <a:off x="6853641" y="2618923"/>
              <a:ext cx="1515545" cy="324556"/>
              <a:chOff x="6853641" y="2618923"/>
              <a:chExt cx="1515545" cy="324556"/>
            </a:xfrm>
          </p:grpSpPr>
          <p:sp>
            <p:nvSpPr>
              <p:cNvPr id="4792" name="Google Shape;4792;p80"/>
              <p:cNvSpPr/>
              <p:nvPr/>
            </p:nvSpPr>
            <p:spPr>
              <a:xfrm>
                <a:off x="7747010" y="2781222"/>
                <a:ext cx="324578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3951" extrusionOk="0">
                    <a:moveTo>
                      <a:pt x="1" y="0"/>
                    </a:moveTo>
                    <a:cubicBezTo>
                      <a:pt x="1" y="540"/>
                      <a:pt x="113" y="1075"/>
                      <a:pt x="327" y="1571"/>
                    </a:cubicBezTo>
                    <a:cubicBezTo>
                      <a:pt x="938" y="2971"/>
                      <a:pt x="2332" y="3951"/>
                      <a:pt x="3953" y="3951"/>
                    </a:cubicBezTo>
                    <a:cubicBezTo>
                      <a:pt x="6132" y="3951"/>
                      <a:pt x="7903" y="2178"/>
                      <a:pt x="7903" y="0"/>
                    </a:cubicBezTo>
                    <a:lnTo>
                      <a:pt x="7248" y="0"/>
                    </a:lnTo>
                    <a:cubicBezTo>
                      <a:pt x="7248" y="1818"/>
                      <a:pt x="5770" y="3296"/>
                      <a:pt x="3953" y="3296"/>
                    </a:cubicBezTo>
                    <a:cubicBezTo>
                      <a:pt x="2135" y="3296"/>
                      <a:pt x="657" y="1818"/>
                      <a:pt x="657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3" name="Google Shape;4793;p80"/>
              <p:cNvSpPr/>
              <p:nvPr/>
            </p:nvSpPr>
            <p:spPr>
              <a:xfrm>
                <a:off x="7449412" y="2618923"/>
                <a:ext cx="324496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7902" h="3951" extrusionOk="0">
                    <a:moveTo>
                      <a:pt x="3951" y="0"/>
                    </a:moveTo>
                    <a:cubicBezTo>
                      <a:pt x="2330" y="0"/>
                      <a:pt x="935" y="982"/>
                      <a:pt x="327" y="2380"/>
                    </a:cubicBezTo>
                    <a:cubicBezTo>
                      <a:pt x="111" y="2874"/>
                      <a:pt x="0" y="3409"/>
                      <a:pt x="0" y="3951"/>
                    </a:cubicBezTo>
                    <a:lnTo>
                      <a:pt x="653" y="3951"/>
                    </a:lnTo>
                    <a:cubicBezTo>
                      <a:pt x="653" y="2135"/>
                      <a:pt x="2133" y="657"/>
                      <a:pt x="3951" y="657"/>
                    </a:cubicBezTo>
                    <a:cubicBezTo>
                      <a:pt x="5767" y="657"/>
                      <a:pt x="7246" y="2135"/>
                      <a:pt x="7246" y="3951"/>
                    </a:cubicBezTo>
                    <a:lnTo>
                      <a:pt x="7901" y="3951"/>
                    </a:lnTo>
                    <a:cubicBezTo>
                      <a:pt x="7901" y="3411"/>
                      <a:pt x="7791" y="2876"/>
                      <a:pt x="7574" y="2381"/>
                    </a:cubicBezTo>
                    <a:cubicBezTo>
                      <a:pt x="6966" y="982"/>
                      <a:pt x="5571" y="0"/>
                      <a:pt x="3951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4" name="Google Shape;4794;p80"/>
              <p:cNvSpPr/>
              <p:nvPr/>
            </p:nvSpPr>
            <p:spPr>
              <a:xfrm>
                <a:off x="6853641" y="2618923"/>
                <a:ext cx="324824" cy="162792"/>
              </a:xfrm>
              <a:custGeom>
                <a:avLst/>
                <a:gdLst/>
                <a:ahLst/>
                <a:cxnLst/>
                <a:rect l="l" t="t" r="r" b="b"/>
                <a:pathLst>
                  <a:path w="7910" h="3964" extrusionOk="0">
                    <a:moveTo>
                      <a:pt x="3958" y="0"/>
                    </a:moveTo>
                    <a:cubicBezTo>
                      <a:pt x="3954" y="0"/>
                      <a:pt x="3950" y="0"/>
                      <a:pt x="3946" y="0"/>
                    </a:cubicBezTo>
                    <a:cubicBezTo>
                      <a:pt x="1768" y="6"/>
                      <a:pt x="0" y="1784"/>
                      <a:pt x="6" y="3963"/>
                    </a:cubicBezTo>
                    <a:lnTo>
                      <a:pt x="661" y="3962"/>
                    </a:lnTo>
                    <a:cubicBezTo>
                      <a:pt x="657" y="2144"/>
                      <a:pt x="2131" y="661"/>
                      <a:pt x="3947" y="655"/>
                    </a:cubicBezTo>
                    <a:cubicBezTo>
                      <a:pt x="3951" y="655"/>
                      <a:pt x="3955" y="655"/>
                      <a:pt x="3959" y="655"/>
                    </a:cubicBezTo>
                    <a:cubicBezTo>
                      <a:pt x="5771" y="655"/>
                      <a:pt x="7248" y="2127"/>
                      <a:pt x="7254" y="3939"/>
                    </a:cubicBezTo>
                    <a:lnTo>
                      <a:pt x="7256" y="3939"/>
                    </a:lnTo>
                    <a:lnTo>
                      <a:pt x="7909" y="3938"/>
                    </a:lnTo>
                    <a:cubicBezTo>
                      <a:pt x="7907" y="3398"/>
                      <a:pt x="7795" y="2863"/>
                      <a:pt x="7578" y="2368"/>
                    </a:cubicBezTo>
                    <a:cubicBezTo>
                      <a:pt x="6966" y="976"/>
                      <a:pt x="5573" y="0"/>
                      <a:pt x="3958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5" name="Google Shape;4795;p80"/>
              <p:cNvSpPr/>
              <p:nvPr/>
            </p:nvSpPr>
            <p:spPr>
              <a:xfrm>
                <a:off x="7151691" y="2781222"/>
                <a:ext cx="324578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3951" extrusionOk="0">
                    <a:moveTo>
                      <a:pt x="1" y="0"/>
                    </a:moveTo>
                    <a:cubicBezTo>
                      <a:pt x="1" y="540"/>
                      <a:pt x="111" y="1075"/>
                      <a:pt x="328" y="1571"/>
                    </a:cubicBezTo>
                    <a:cubicBezTo>
                      <a:pt x="938" y="2971"/>
                      <a:pt x="2332" y="3951"/>
                      <a:pt x="3953" y="3951"/>
                    </a:cubicBezTo>
                    <a:cubicBezTo>
                      <a:pt x="5574" y="3951"/>
                      <a:pt x="6967" y="2971"/>
                      <a:pt x="7575" y="1573"/>
                    </a:cubicBezTo>
                    <a:cubicBezTo>
                      <a:pt x="7791" y="1076"/>
                      <a:pt x="7903" y="541"/>
                      <a:pt x="7903" y="0"/>
                    </a:cubicBezTo>
                    <a:lnTo>
                      <a:pt x="7249" y="0"/>
                    </a:lnTo>
                    <a:cubicBezTo>
                      <a:pt x="7249" y="1818"/>
                      <a:pt x="5770" y="3296"/>
                      <a:pt x="3953" y="3296"/>
                    </a:cubicBezTo>
                    <a:cubicBezTo>
                      <a:pt x="2135" y="3296"/>
                      <a:pt x="657" y="1818"/>
                      <a:pt x="657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6" name="Google Shape;4796;p80"/>
              <p:cNvSpPr/>
              <p:nvPr/>
            </p:nvSpPr>
            <p:spPr>
              <a:xfrm>
                <a:off x="8044362" y="2618923"/>
                <a:ext cx="324824" cy="162792"/>
              </a:xfrm>
              <a:custGeom>
                <a:avLst/>
                <a:gdLst/>
                <a:ahLst/>
                <a:cxnLst/>
                <a:rect l="l" t="t" r="r" b="b"/>
                <a:pathLst>
                  <a:path w="7910" h="3964" extrusionOk="0">
                    <a:moveTo>
                      <a:pt x="3959" y="0"/>
                    </a:moveTo>
                    <a:cubicBezTo>
                      <a:pt x="3955" y="0"/>
                      <a:pt x="3951" y="0"/>
                      <a:pt x="3947" y="0"/>
                    </a:cubicBezTo>
                    <a:cubicBezTo>
                      <a:pt x="1769" y="8"/>
                      <a:pt x="1" y="1786"/>
                      <a:pt x="7" y="3963"/>
                    </a:cubicBezTo>
                    <a:lnTo>
                      <a:pt x="664" y="3962"/>
                    </a:lnTo>
                    <a:cubicBezTo>
                      <a:pt x="658" y="2144"/>
                      <a:pt x="2132" y="661"/>
                      <a:pt x="3948" y="657"/>
                    </a:cubicBezTo>
                    <a:cubicBezTo>
                      <a:pt x="3952" y="657"/>
                      <a:pt x="3956" y="657"/>
                      <a:pt x="3960" y="657"/>
                    </a:cubicBezTo>
                    <a:cubicBezTo>
                      <a:pt x="5772" y="657"/>
                      <a:pt x="7249" y="2127"/>
                      <a:pt x="7255" y="3941"/>
                    </a:cubicBezTo>
                    <a:lnTo>
                      <a:pt x="7257" y="3941"/>
                    </a:lnTo>
                    <a:lnTo>
                      <a:pt x="7910" y="3939"/>
                    </a:lnTo>
                    <a:cubicBezTo>
                      <a:pt x="7908" y="3398"/>
                      <a:pt x="7796" y="2865"/>
                      <a:pt x="7578" y="2370"/>
                    </a:cubicBezTo>
                    <a:cubicBezTo>
                      <a:pt x="6967" y="976"/>
                      <a:pt x="5574" y="0"/>
                      <a:pt x="3959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97" name="Google Shape;4797;p80"/>
            <p:cNvSpPr/>
            <p:nvPr/>
          </p:nvSpPr>
          <p:spPr>
            <a:xfrm>
              <a:off x="6899264" y="2673830"/>
              <a:ext cx="225242" cy="361476"/>
            </a:xfrm>
            <a:custGeom>
              <a:avLst/>
              <a:gdLst/>
              <a:ahLst/>
              <a:cxnLst/>
              <a:rect l="l" t="t" r="r" b="b"/>
              <a:pathLst>
                <a:path w="5485" h="8802" extrusionOk="0">
                  <a:moveTo>
                    <a:pt x="2798" y="1197"/>
                  </a:moveTo>
                  <a:cubicBezTo>
                    <a:pt x="2989" y="1197"/>
                    <a:pt x="3183" y="1234"/>
                    <a:pt x="3366" y="1310"/>
                  </a:cubicBezTo>
                  <a:cubicBezTo>
                    <a:pt x="3924" y="1542"/>
                    <a:pt x="4287" y="2085"/>
                    <a:pt x="4287" y="2689"/>
                  </a:cubicBezTo>
                  <a:cubicBezTo>
                    <a:pt x="4287" y="3512"/>
                    <a:pt x="3619" y="4178"/>
                    <a:pt x="2796" y="4180"/>
                  </a:cubicBezTo>
                  <a:cubicBezTo>
                    <a:pt x="2194" y="4180"/>
                    <a:pt x="1650" y="3816"/>
                    <a:pt x="1419" y="3259"/>
                  </a:cubicBezTo>
                  <a:cubicBezTo>
                    <a:pt x="1189" y="2702"/>
                    <a:pt x="1317" y="2061"/>
                    <a:pt x="1743" y="1634"/>
                  </a:cubicBezTo>
                  <a:cubicBezTo>
                    <a:pt x="2028" y="1348"/>
                    <a:pt x="2410" y="1197"/>
                    <a:pt x="2798" y="1197"/>
                  </a:cubicBezTo>
                  <a:close/>
                  <a:moveTo>
                    <a:pt x="2796" y="1"/>
                  </a:moveTo>
                  <a:cubicBezTo>
                    <a:pt x="2254" y="1"/>
                    <a:pt x="1714" y="165"/>
                    <a:pt x="1253" y="489"/>
                  </a:cubicBezTo>
                  <a:cubicBezTo>
                    <a:pt x="433" y="1063"/>
                    <a:pt x="0" y="2048"/>
                    <a:pt x="132" y="3043"/>
                  </a:cubicBezTo>
                  <a:cubicBezTo>
                    <a:pt x="263" y="4037"/>
                    <a:pt x="937" y="4875"/>
                    <a:pt x="1880" y="5216"/>
                  </a:cubicBezTo>
                  <a:lnTo>
                    <a:pt x="1880" y="6705"/>
                  </a:lnTo>
                  <a:lnTo>
                    <a:pt x="1067" y="6705"/>
                  </a:lnTo>
                  <a:lnTo>
                    <a:pt x="2723" y="8801"/>
                  </a:lnTo>
                  <a:lnTo>
                    <a:pt x="4377" y="6705"/>
                  </a:lnTo>
                  <a:lnTo>
                    <a:pt x="3563" y="6705"/>
                  </a:lnTo>
                  <a:lnTo>
                    <a:pt x="3563" y="5265"/>
                  </a:lnTo>
                  <a:cubicBezTo>
                    <a:pt x="4703" y="4926"/>
                    <a:pt x="5485" y="3877"/>
                    <a:pt x="5485" y="2689"/>
                  </a:cubicBezTo>
                  <a:cubicBezTo>
                    <a:pt x="5485" y="1685"/>
                    <a:pt x="4926" y="766"/>
                    <a:pt x="4037" y="304"/>
                  </a:cubicBezTo>
                  <a:cubicBezTo>
                    <a:pt x="3647" y="101"/>
                    <a:pt x="3221" y="1"/>
                    <a:pt x="279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80"/>
            <p:cNvSpPr/>
            <p:nvPr/>
          </p:nvSpPr>
          <p:spPr>
            <a:xfrm>
              <a:off x="7198259" y="2534077"/>
              <a:ext cx="235261" cy="360532"/>
            </a:xfrm>
            <a:custGeom>
              <a:avLst/>
              <a:gdLst/>
              <a:ahLst/>
              <a:cxnLst/>
              <a:rect l="l" t="t" r="r" b="b"/>
              <a:pathLst>
                <a:path w="5729" h="8779" extrusionOk="0">
                  <a:moveTo>
                    <a:pt x="2858" y="4600"/>
                  </a:moveTo>
                  <a:cubicBezTo>
                    <a:pt x="3050" y="4600"/>
                    <a:pt x="3243" y="4637"/>
                    <a:pt x="3427" y="4713"/>
                  </a:cubicBezTo>
                  <a:cubicBezTo>
                    <a:pt x="3985" y="4945"/>
                    <a:pt x="4347" y="5488"/>
                    <a:pt x="4347" y="6092"/>
                  </a:cubicBezTo>
                  <a:cubicBezTo>
                    <a:pt x="4347" y="6915"/>
                    <a:pt x="3679" y="7581"/>
                    <a:pt x="2856" y="7583"/>
                  </a:cubicBezTo>
                  <a:cubicBezTo>
                    <a:pt x="2254" y="7583"/>
                    <a:pt x="1709" y="7219"/>
                    <a:pt x="1479" y="6662"/>
                  </a:cubicBezTo>
                  <a:cubicBezTo>
                    <a:pt x="1248" y="6105"/>
                    <a:pt x="1376" y="5464"/>
                    <a:pt x="1802" y="5037"/>
                  </a:cubicBezTo>
                  <a:cubicBezTo>
                    <a:pt x="2087" y="4751"/>
                    <a:pt x="2469" y="4600"/>
                    <a:pt x="2858" y="4600"/>
                  </a:cubicBezTo>
                  <a:close/>
                  <a:moveTo>
                    <a:pt x="2883" y="0"/>
                  </a:moveTo>
                  <a:lnTo>
                    <a:pt x="1227" y="2097"/>
                  </a:lnTo>
                  <a:lnTo>
                    <a:pt x="2041" y="2097"/>
                  </a:lnTo>
                  <a:lnTo>
                    <a:pt x="2041" y="3530"/>
                  </a:lnTo>
                  <a:cubicBezTo>
                    <a:pt x="782" y="3930"/>
                    <a:pt x="1" y="5184"/>
                    <a:pt x="196" y="6491"/>
                  </a:cubicBezTo>
                  <a:cubicBezTo>
                    <a:pt x="393" y="7796"/>
                    <a:pt x="1507" y="8766"/>
                    <a:pt x="2827" y="8779"/>
                  </a:cubicBezTo>
                  <a:cubicBezTo>
                    <a:pt x="2837" y="8779"/>
                    <a:pt x="2847" y="8779"/>
                    <a:pt x="2857" y="8779"/>
                  </a:cubicBezTo>
                  <a:cubicBezTo>
                    <a:pt x="4165" y="8779"/>
                    <a:pt x="5285" y="7837"/>
                    <a:pt x="5506" y="6545"/>
                  </a:cubicBezTo>
                  <a:cubicBezTo>
                    <a:pt x="5729" y="5245"/>
                    <a:pt x="4974" y="3973"/>
                    <a:pt x="3724" y="3547"/>
                  </a:cubicBezTo>
                  <a:lnTo>
                    <a:pt x="3724" y="2097"/>
                  </a:lnTo>
                  <a:lnTo>
                    <a:pt x="4539" y="2097"/>
                  </a:lnTo>
                  <a:lnTo>
                    <a:pt x="2883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80"/>
            <p:cNvSpPr/>
            <p:nvPr/>
          </p:nvSpPr>
          <p:spPr>
            <a:xfrm>
              <a:off x="7493639" y="2673830"/>
              <a:ext cx="225200" cy="361476"/>
            </a:xfrm>
            <a:custGeom>
              <a:avLst/>
              <a:gdLst/>
              <a:ahLst/>
              <a:cxnLst/>
              <a:rect l="l" t="t" r="r" b="b"/>
              <a:pathLst>
                <a:path w="5484" h="8802" extrusionOk="0">
                  <a:moveTo>
                    <a:pt x="2796" y="1197"/>
                  </a:moveTo>
                  <a:cubicBezTo>
                    <a:pt x="2988" y="1197"/>
                    <a:pt x="3181" y="1234"/>
                    <a:pt x="3365" y="1310"/>
                  </a:cubicBezTo>
                  <a:cubicBezTo>
                    <a:pt x="3922" y="1542"/>
                    <a:pt x="4286" y="2085"/>
                    <a:pt x="4286" y="2689"/>
                  </a:cubicBezTo>
                  <a:cubicBezTo>
                    <a:pt x="4284" y="3512"/>
                    <a:pt x="3618" y="4178"/>
                    <a:pt x="2795" y="4180"/>
                  </a:cubicBezTo>
                  <a:cubicBezTo>
                    <a:pt x="2191" y="4180"/>
                    <a:pt x="1649" y="3816"/>
                    <a:pt x="1418" y="3259"/>
                  </a:cubicBezTo>
                  <a:cubicBezTo>
                    <a:pt x="1187" y="2702"/>
                    <a:pt x="1314" y="2061"/>
                    <a:pt x="1740" y="1634"/>
                  </a:cubicBezTo>
                  <a:cubicBezTo>
                    <a:pt x="2026" y="1348"/>
                    <a:pt x="2408" y="1197"/>
                    <a:pt x="2796" y="1197"/>
                  </a:cubicBezTo>
                  <a:close/>
                  <a:moveTo>
                    <a:pt x="2794" y="1"/>
                  </a:moveTo>
                  <a:cubicBezTo>
                    <a:pt x="2254" y="1"/>
                    <a:pt x="1717" y="163"/>
                    <a:pt x="1258" y="484"/>
                  </a:cubicBezTo>
                  <a:cubicBezTo>
                    <a:pt x="436" y="1055"/>
                    <a:pt x="1" y="2037"/>
                    <a:pt x="127" y="3030"/>
                  </a:cubicBezTo>
                  <a:cubicBezTo>
                    <a:pt x="255" y="4023"/>
                    <a:pt x="923" y="4863"/>
                    <a:pt x="1862" y="5211"/>
                  </a:cubicBezTo>
                  <a:lnTo>
                    <a:pt x="1862" y="6705"/>
                  </a:lnTo>
                  <a:lnTo>
                    <a:pt x="1048" y="6705"/>
                  </a:lnTo>
                  <a:lnTo>
                    <a:pt x="2704" y="8801"/>
                  </a:lnTo>
                  <a:lnTo>
                    <a:pt x="4360" y="6705"/>
                  </a:lnTo>
                  <a:lnTo>
                    <a:pt x="3545" y="6705"/>
                  </a:lnTo>
                  <a:lnTo>
                    <a:pt x="3545" y="5270"/>
                  </a:lnTo>
                  <a:cubicBezTo>
                    <a:pt x="4693" y="4935"/>
                    <a:pt x="5484" y="3883"/>
                    <a:pt x="5484" y="2689"/>
                  </a:cubicBezTo>
                  <a:cubicBezTo>
                    <a:pt x="5482" y="1688"/>
                    <a:pt x="4927" y="769"/>
                    <a:pt x="4039" y="306"/>
                  </a:cubicBezTo>
                  <a:cubicBezTo>
                    <a:pt x="3647" y="102"/>
                    <a:pt x="3220" y="1"/>
                    <a:pt x="279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80"/>
            <p:cNvSpPr/>
            <p:nvPr/>
          </p:nvSpPr>
          <p:spPr>
            <a:xfrm>
              <a:off x="7792387" y="2534077"/>
              <a:ext cx="235261" cy="360532"/>
            </a:xfrm>
            <a:custGeom>
              <a:avLst/>
              <a:gdLst/>
              <a:ahLst/>
              <a:cxnLst/>
              <a:rect l="l" t="t" r="r" b="b"/>
              <a:pathLst>
                <a:path w="5729" h="8779" extrusionOk="0">
                  <a:moveTo>
                    <a:pt x="2861" y="4601"/>
                  </a:moveTo>
                  <a:cubicBezTo>
                    <a:pt x="3053" y="4601"/>
                    <a:pt x="3247" y="4638"/>
                    <a:pt x="3431" y="4715"/>
                  </a:cubicBezTo>
                  <a:cubicBezTo>
                    <a:pt x="3988" y="4945"/>
                    <a:pt x="4351" y="5488"/>
                    <a:pt x="4351" y="6092"/>
                  </a:cubicBezTo>
                  <a:cubicBezTo>
                    <a:pt x="4350" y="6915"/>
                    <a:pt x="3684" y="7581"/>
                    <a:pt x="2861" y="7583"/>
                  </a:cubicBezTo>
                  <a:cubicBezTo>
                    <a:pt x="2259" y="7583"/>
                    <a:pt x="1714" y="7219"/>
                    <a:pt x="1483" y="6662"/>
                  </a:cubicBezTo>
                  <a:cubicBezTo>
                    <a:pt x="1253" y="6105"/>
                    <a:pt x="1381" y="5464"/>
                    <a:pt x="1807" y="5038"/>
                  </a:cubicBezTo>
                  <a:cubicBezTo>
                    <a:pt x="2092" y="4752"/>
                    <a:pt x="2473" y="4601"/>
                    <a:pt x="2861" y="4601"/>
                  </a:cubicBezTo>
                  <a:close/>
                  <a:moveTo>
                    <a:pt x="2870" y="0"/>
                  </a:moveTo>
                  <a:lnTo>
                    <a:pt x="1214" y="2097"/>
                  </a:lnTo>
                  <a:lnTo>
                    <a:pt x="2028" y="2097"/>
                  </a:lnTo>
                  <a:lnTo>
                    <a:pt x="2028" y="3536"/>
                  </a:lnTo>
                  <a:cubicBezTo>
                    <a:pt x="773" y="3944"/>
                    <a:pt x="1" y="5205"/>
                    <a:pt x="204" y="6508"/>
                  </a:cubicBezTo>
                  <a:cubicBezTo>
                    <a:pt x="409" y="7813"/>
                    <a:pt x="1532" y="8776"/>
                    <a:pt x="2851" y="8779"/>
                  </a:cubicBezTo>
                  <a:cubicBezTo>
                    <a:pt x="2854" y="8779"/>
                    <a:pt x="2858" y="8779"/>
                    <a:pt x="2861" y="8779"/>
                  </a:cubicBezTo>
                  <a:cubicBezTo>
                    <a:pt x="4178" y="8779"/>
                    <a:pt x="5300" y="7828"/>
                    <a:pt x="5514" y="6527"/>
                  </a:cubicBezTo>
                  <a:cubicBezTo>
                    <a:pt x="5729" y="5225"/>
                    <a:pt x="4965" y="3959"/>
                    <a:pt x="3713" y="3543"/>
                  </a:cubicBezTo>
                  <a:lnTo>
                    <a:pt x="3713" y="2097"/>
                  </a:lnTo>
                  <a:lnTo>
                    <a:pt x="4526" y="2097"/>
                  </a:lnTo>
                  <a:lnTo>
                    <a:pt x="2870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80"/>
            <p:cNvSpPr/>
            <p:nvPr/>
          </p:nvSpPr>
          <p:spPr>
            <a:xfrm>
              <a:off x="8090150" y="2673789"/>
              <a:ext cx="225857" cy="361517"/>
            </a:xfrm>
            <a:custGeom>
              <a:avLst/>
              <a:gdLst/>
              <a:ahLst/>
              <a:cxnLst/>
              <a:rect l="l" t="t" r="r" b="b"/>
              <a:pathLst>
                <a:path w="5500" h="8803" extrusionOk="0">
                  <a:moveTo>
                    <a:pt x="2811" y="1198"/>
                  </a:moveTo>
                  <a:cubicBezTo>
                    <a:pt x="3003" y="1198"/>
                    <a:pt x="3197" y="1235"/>
                    <a:pt x="3381" y="1311"/>
                  </a:cubicBezTo>
                  <a:cubicBezTo>
                    <a:pt x="3938" y="1543"/>
                    <a:pt x="4302" y="2086"/>
                    <a:pt x="4302" y="2690"/>
                  </a:cubicBezTo>
                  <a:cubicBezTo>
                    <a:pt x="4300" y="3513"/>
                    <a:pt x="3634" y="4179"/>
                    <a:pt x="2811" y="4181"/>
                  </a:cubicBezTo>
                  <a:cubicBezTo>
                    <a:pt x="2209" y="4181"/>
                    <a:pt x="1664" y="3817"/>
                    <a:pt x="1434" y="3260"/>
                  </a:cubicBezTo>
                  <a:cubicBezTo>
                    <a:pt x="1203" y="2703"/>
                    <a:pt x="1330" y="2062"/>
                    <a:pt x="1757" y="1635"/>
                  </a:cubicBezTo>
                  <a:cubicBezTo>
                    <a:pt x="2042" y="1349"/>
                    <a:pt x="2423" y="1198"/>
                    <a:pt x="2811" y="1198"/>
                  </a:cubicBezTo>
                  <a:close/>
                  <a:moveTo>
                    <a:pt x="2812" y="1"/>
                  </a:moveTo>
                  <a:cubicBezTo>
                    <a:pt x="2257" y="1"/>
                    <a:pt x="1706" y="172"/>
                    <a:pt x="1238" y="509"/>
                  </a:cubicBezTo>
                  <a:cubicBezTo>
                    <a:pt x="420" y="1098"/>
                    <a:pt x="1" y="2097"/>
                    <a:pt x="154" y="3095"/>
                  </a:cubicBezTo>
                  <a:cubicBezTo>
                    <a:pt x="306" y="4093"/>
                    <a:pt x="1005" y="4920"/>
                    <a:pt x="1962" y="5239"/>
                  </a:cubicBezTo>
                  <a:lnTo>
                    <a:pt x="1962" y="6706"/>
                  </a:lnTo>
                  <a:lnTo>
                    <a:pt x="1149" y="6706"/>
                  </a:lnTo>
                  <a:lnTo>
                    <a:pt x="2804" y="8802"/>
                  </a:lnTo>
                  <a:lnTo>
                    <a:pt x="4460" y="6706"/>
                  </a:lnTo>
                  <a:lnTo>
                    <a:pt x="3645" y="6706"/>
                  </a:lnTo>
                  <a:lnTo>
                    <a:pt x="3645" y="5244"/>
                  </a:lnTo>
                  <a:cubicBezTo>
                    <a:pt x="4750" y="4882"/>
                    <a:pt x="5499" y="3852"/>
                    <a:pt x="5499" y="2690"/>
                  </a:cubicBezTo>
                  <a:cubicBezTo>
                    <a:pt x="5499" y="1679"/>
                    <a:pt x="4934" y="755"/>
                    <a:pt x="4036" y="296"/>
                  </a:cubicBezTo>
                  <a:cubicBezTo>
                    <a:pt x="3650" y="98"/>
                    <a:pt x="3230" y="1"/>
                    <a:pt x="28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2" name="Google Shape;4802;p80"/>
          <p:cNvGrpSpPr/>
          <p:nvPr/>
        </p:nvGrpSpPr>
        <p:grpSpPr>
          <a:xfrm>
            <a:off x="3438940" y="3357136"/>
            <a:ext cx="1617976" cy="346616"/>
            <a:chOff x="1808063" y="4294338"/>
            <a:chExt cx="3370782" cy="721817"/>
          </a:xfrm>
        </p:grpSpPr>
        <p:sp>
          <p:nvSpPr>
            <p:cNvPr id="4803" name="Google Shape;4803;p80"/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80"/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80"/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80"/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80"/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80"/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80"/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80"/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80"/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80"/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B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3" name="Google Shape;4813;p80"/>
          <p:cNvGrpSpPr/>
          <p:nvPr/>
        </p:nvGrpSpPr>
        <p:grpSpPr>
          <a:xfrm>
            <a:off x="5264936" y="4023886"/>
            <a:ext cx="1417067" cy="350605"/>
            <a:chOff x="4234950" y="2101012"/>
            <a:chExt cx="4219974" cy="1044090"/>
          </a:xfrm>
        </p:grpSpPr>
        <p:sp>
          <p:nvSpPr>
            <p:cNvPr id="4814" name="Google Shape;4814;p80"/>
            <p:cNvSpPr/>
            <p:nvPr/>
          </p:nvSpPr>
          <p:spPr>
            <a:xfrm rot="10800000">
              <a:off x="7528544" y="2218809"/>
              <a:ext cx="826790" cy="826702"/>
            </a:xfrm>
            <a:custGeom>
              <a:avLst/>
              <a:gdLst/>
              <a:ahLst/>
              <a:cxnLst/>
              <a:rect l="l" t="t" r="r" b="b"/>
              <a:pathLst>
                <a:path w="34893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892" y="34892"/>
                  </a:lnTo>
                  <a:lnTo>
                    <a:pt x="34892" y="1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80"/>
            <p:cNvSpPr/>
            <p:nvPr/>
          </p:nvSpPr>
          <p:spPr>
            <a:xfrm rot="10800000">
              <a:off x="6487595" y="2218809"/>
              <a:ext cx="827572" cy="826702"/>
            </a:xfrm>
            <a:custGeom>
              <a:avLst/>
              <a:gdLst/>
              <a:ahLst/>
              <a:cxnLst/>
              <a:rect l="l" t="t" r="r" b="b"/>
              <a:pathLst>
                <a:path w="34926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926" y="34892"/>
                  </a:lnTo>
                  <a:lnTo>
                    <a:pt x="349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80"/>
            <p:cNvSpPr/>
            <p:nvPr/>
          </p:nvSpPr>
          <p:spPr>
            <a:xfrm rot="10800000">
              <a:off x="5430819" y="2218809"/>
              <a:ext cx="827572" cy="826702"/>
            </a:xfrm>
            <a:custGeom>
              <a:avLst/>
              <a:gdLst/>
              <a:ahLst/>
              <a:cxnLst/>
              <a:rect l="l" t="t" r="r" b="b"/>
              <a:pathLst>
                <a:path w="34926" h="34893" extrusionOk="0">
                  <a:moveTo>
                    <a:pt x="0" y="1"/>
                  </a:moveTo>
                  <a:lnTo>
                    <a:pt x="0" y="34892"/>
                  </a:lnTo>
                  <a:lnTo>
                    <a:pt x="34925" y="34892"/>
                  </a:lnTo>
                  <a:lnTo>
                    <a:pt x="34925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80"/>
            <p:cNvSpPr/>
            <p:nvPr/>
          </p:nvSpPr>
          <p:spPr>
            <a:xfrm rot="10800000">
              <a:off x="4374848" y="2218809"/>
              <a:ext cx="826790" cy="826702"/>
            </a:xfrm>
            <a:custGeom>
              <a:avLst/>
              <a:gdLst/>
              <a:ahLst/>
              <a:cxnLst/>
              <a:rect l="l" t="t" r="r" b="b"/>
              <a:pathLst>
                <a:path w="34893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892" y="34892"/>
                  </a:lnTo>
                  <a:lnTo>
                    <a:pt x="34892" y="1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80"/>
            <p:cNvSpPr/>
            <p:nvPr/>
          </p:nvSpPr>
          <p:spPr>
            <a:xfrm rot="10800000">
              <a:off x="7410780" y="2622683"/>
              <a:ext cx="1044144" cy="522420"/>
            </a:xfrm>
            <a:custGeom>
              <a:avLst/>
              <a:gdLst/>
              <a:ahLst/>
              <a:cxnLst/>
              <a:rect l="l" t="t" r="r" b="b"/>
              <a:pathLst>
                <a:path w="44066" h="22050" fill="none" extrusionOk="0">
                  <a:moveTo>
                    <a:pt x="1" y="22050"/>
                  </a:moveTo>
                  <a:cubicBezTo>
                    <a:pt x="1" y="9874"/>
                    <a:pt x="9874" y="1"/>
                    <a:pt x="22050" y="1"/>
                  </a:cubicBezTo>
                  <a:cubicBezTo>
                    <a:pt x="34192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rgbClr val="435D7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80"/>
            <p:cNvSpPr/>
            <p:nvPr/>
          </p:nvSpPr>
          <p:spPr>
            <a:xfrm rot="10800000">
              <a:off x="6366656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5" y="1"/>
                  </a:moveTo>
                  <a:cubicBezTo>
                    <a:pt x="44065" y="12176"/>
                    <a:pt x="34191" y="22016"/>
                    <a:pt x="22049" y="22016"/>
                  </a:cubicBezTo>
                  <a:cubicBezTo>
                    <a:pt x="9874" y="22016"/>
                    <a:pt x="0" y="12176"/>
                    <a:pt x="0" y="1"/>
                  </a:cubicBezTo>
                </a:path>
              </a:pathLst>
            </a:custGeom>
            <a:noFill/>
            <a:ln w="20850" cap="rnd" cmpd="sng">
              <a:solidFill>
                <a:srgbClr val="5F7D9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80"/>
            <p:cNvSpPr/>
            <p:nvPr/>
          </p:nvSpPr>
          <p:spPr>
            <a:xfrm rot="10800000">
              <a:off x="5322557" y="2622683"/>
              <a:ext cx="1044120" cy="522420"/>
            </a:xfrm>
            <a:custGeom>
              <a:avLst/>
              <a:gdLst/>
              <a:ahLst/>
              <a:cxnLst/>
              <a:rect l="l" t="t" r="r" b="b"/>
              <a:pathLst>
                <a:path w="44065" h="22050" fill="none" extrusionOk="0">
                  <a:moveTo>
                    <a:pt x="0" y="22050"/>
                  </a:moveTo>
                  <a:cubicBezTo>
                    <a:pt x="0" y="9874"/>
                    <a:pt x="9874" y="1"/>
                    <a:pt x="22049" y="1"/>
                  </a:cubicBezTo>
                  <a:cubicBezTo>
                    <a:pt x="34191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rgbClr val="869FB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80"/>
            <p:cNvSpPr/>
            <p:nvPr/>
          </p:nvSpPr>
          <p:spPr>
            <a:xfrm rot="10800000">
              <a:off x="4278434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6" y="1"/>
                  </a:moveTo>
                  <a:cubicBezTo>
                    <a:pt x="44066" y="12176"/>
                    <a:pt x="34192" y="22016"/>
                    <a:pt x="22017" y="22016"/>
                  </a:cubicBezTo>
                  <a:cubicBezTo>
                    <a:pt x="9875" y="22016"/>
                    <a:pt x="1" y="12176"/>
                    <a:pt x="1" y="1"/>
                  </a:cubicBezTo>
                </a:path>
              </a:pathLst>
            </a:custGeom>
            <a:noFill/>
            <a:ln w="20850" cap="rnd" cmpd="sng">
              <a:solidFill>
                <a:srgbClr val="BAC8D3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80"/>
            <p:cNvSpPr/>
            <p:nvPr/>
          </p:nvSpPr>
          <p:spPr>
            <a:xfrm rot="10800000">
              <a:off x="7367296" y="2570459"/>
              <a:ext cx="86984" cy="86975"/>
            </a:xfrm>
            <a:custGeom>
              <a:avLst/>
              <a:gdLst/>
              <a:ahLst/>
              <a:cxnLst/>
              <a:rect l="l" t="t" r="r" b="b"/>
              <a:pathLst>
                <a:path w="3671" h="3671" extrusionOk="0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80"/>
            <p:cNvSpPr/>
            <p:nvPr/>
          </p:nvSpPr>
          <p:spPr>
            <a:xfrm rot="10800000">
              <a:off x="6323197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1" y="835"/>
                    <a:pt x="1" y="1836"/>
                  </a:cubicBezTo>
                  <a:cubicBezTo>
                    <a:pt x="1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69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80"/>
            <p:cNvSpPr/>
            <p:nvPr/>
          </p:nvSpPr>
          <p:spPr>
            <a:xfrm rot="10800000">
              <a:off x="5279073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80"/>
            <p:cNvSpPr/>
            <p:nvPr/>
          </p:nvSpPr>
          <p:spPr>
            <a:xfrm rot="10800000">
              <a:off x="4234950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69" y="2870"/>
                    <a:pt x="3669" y="1836"/>
                  </a:cubicBezTo>
                  <a:cubicBezTo>
                    <a:pt x="3669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80"/>
            <p:cNvSpPr/>
            <p:nvPr/>
          </p:nvSpPr>
          <p:spPr>
            <a:xfrm rot="10800000">
              <a:off x="7541197" y="2231460"/>
              <a:ext cx="801483" cy="800617"/>
            </a:xfrm>
            <a:custGeom>
              <a:avLst/>
              <a:gdLst/>
              <a:ahLst/>
              <a:cxnLst/>
              <a:rect l="l" t="t" r="r" b="b"/>
              <a:pathLst>
                <a:path w="33825" h="33792" extrusionOk="0">
                  <a:moveTo>
                    <a:pt x="16912" y="1835"/>
                  </a:move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lose/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824" y="26219"/>
                    <a:pt x="33824" y="16879"/>
                  </a:cubicBezTo>
                  <a:cubicBezTo>
                    <a:pt x="33824" y="7539"/>
                    <a:pt x="26252" y="1"/>
                    <a:pt x="16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80"/>
            <p:cNvSpPr/>
            <p:nvPr/>
          </p:nvSpPr>
          <p:spPr>
            <a:xfrm rot="10800000">
              <a:off x="6488377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7" y="31923"/>
                    <a:pt x="1868" y="25185"/>
                    <a:pt x="1868" y="16879"/>
                  </a:cubicBezTo>
                  <a:cubicBezTo>
                    <a:pt x="1868" y="8573"/>
                    <a:pt x="8607" y="1835"/>
                    <a:pt x="16912" y="1835"/>
                  </a:cubicBezTo>
                  <a:cubicBezTo>
                    <a:pt x="25218" y="1835"/>
                    <a:pt x="31957" y="8573"/>
                    <a:pt x="31957" y="16879"/>
                  </a:cubicBezTo>
                  <a:cubicBezTo>
                    <a:pt x="31957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80"/>
            <p:cNvSpPr/>
            <p:nvPr/>
          </p:nvSpPr>
          <p:spPr>
            <a:xfrm rot="10800000">
              <a:off x="5434776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879" y="1"/>
                  </a:moveTo>
                  <a:cubicBezTo>
                    <a:pt x="7539" y="1"/>
                    <a:pt x="0" y="7539"/>
                    <a:pt x="0" y="16879"/>
                  </a:cubicBezTo>
                  <a:cubicBezTo>
                    <a:pt x="0" y="26219"/>
                    <a:pt x="7539" y="33791"/>
                    <a:pt x="16879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19" y="1"/>
                    <a:pt x="16879" y="1"/>
                  </a:cubicBezTo>
                  <a:close/>
                  <a:moveTo>
                    <a:pt x="16879" y="31923"/>
                  </a:moveTo>
                  <a:cubicBezTo>
                    <a:pt x="8573" y="31923"/>
                    <a:pt x="1835" y="25185"/>
                    <a:pt x="1835" y="16879"/>
                  </a:cubicBezTo>
                  <a:cubicBezTo>
                    <a:pt x="1835" y="8573"/>
                    <a:pt x="8573" y="1835"/>
                    <a:pt x="16879" y="1835"/>
                  </a:cubicBezTo>
                  <a:cubicBezTo>
                    <a:pt x="25185" y="1835"/>
                    <a:pt x="31923" y="8573"/>
                    <a:pt x="31923" y="16879"/>
                  </a:cubicBezTo>
                  <a:cubicBezTo>
                    <a:pt x="31923" y="25185"/>
                    <a:pt x="25185" y="31923"/>
                    <a:pt x="16879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80"/>
            <p:cNvSpPr/>
            <p:nvPr/>
          </p:nvSpPr>
          <p:spPr>
            <a:xfrm rot="10800000">
              <a:off x="4381980" y="2231460"/>
              <a:ext cx="800678" cy="800617"/>
            </a:xfrm>
            <a:custGeom>
              <a:avLst/>
              <a:gdLst/>
              <a:ahLst/>
              <a:cxnLst/>
              <a:rect l="l" t="t" r="r" b="b"/>
              <a:pathLst>
                <a:path w="33791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0" name="Google Shape;4830;p80"/>
          <p:cNvGrpSpPr/>
          <p:nvPr/>
        </p:nvGrpSpPr>
        <p:grpSpPr>
          <a:xfrm>
            <a:off x="6840408" y="2014643"/>
            <a:ext cx="1586327" cy="371557"/>
            <a:chOff x="1247650" y="2075423"/>
            <a:chExt cx="6648477" cy="1557238"/>
          </a:xfrm>
        </p:grpSpPr>
        <p:sp>
          <p:nvSpPr>
            <p:cNvPr id="4831" name="Google Shape;4831;p80"/>
            <p:cNvSpPr/>
            <p:nvPr/>
          </p:nvSpPr>
          <p:spPr>
            <a:xfrm>
              <a:off x="6633862" y="2075423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4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4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80"/>
            <p:cNvSpPr/>
            <p:nvPr/>
          </p:nvSpPr>
          <p:spPr>
            <a:xfrm>
              <a:off x="5359252" y="2806965"/>
              <a:ext cx="953461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3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80"/>
            <p:cNvSpPr/>
            <p:nvPr/>
          </p:nvSpPr>
          <p:spPr>
            <a:xfrm>
              <a:off x="1601478" y="2075425"/>
              <a:ext cx="953316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8" y="25013"/>
                  </a:lnTo>
                  <a:lnTo>
                    <a:pt x="43329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80"/>
            <p:cNvSpPr/>
            <p:nvPr/>
          </p:nvSpPr>
          <p:spPr>
            <a:xfrm>
              <a:off x="2857827" y="2807112"/>
              <a:ext cx="953370" cy="825320"/>
            </a:xfrm>
            <a:custGeom>
              <a:avLst/>
              <a:gdLst/>
              <a:ahLst/>
              <a:cxnLst/>
              <a:rect l="l" t="t" r="r" b="b"/>
              <a:pathLst>
                <a:path w="57780" h="50027" extrusionOk="0">
                  <a:moveTo>
                    <a:pt x="14452" y="0"/>
                  </a:moveTo>
                  <a:lnTo>
                    <a:pt x="0" y="25013"/>
                  </a:lnTo>
                  <a:lnTo>
                    <a:pt x="14452" y="50027"/>
                  </a:lnTo>
                  <a:lnTo>
                    <a:pt x="43328" y="50027"/>
                  </a:lnTo>
                  <a:lnTo>
                    <a:pt x="57780" y="25013"/>
                  </a:lnTo>
                  <a:lnTo>
                    <a:pt x="43328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80"/>
            <p:cNvSpPr/>
            <p:nvPr/>
          </p:nvSpPr>
          <p:spPr>
            <a:xfrm>
              <a:off x="4097386" y="2075425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3"/>
                  </a:lnTo>
                  <a:lnTo>
                    <a:pt x="14439" y="50027"/>
                  </a:lnTo>
                  <a:lnTo>
                    <a:pt x="43328" y="50027"/>
                  </a:lnTo>
                  <a:lnTo>
                    <a:pt x="57767" y="25013"/>
                  </a:lnTo>
                  <a:lnTo>
                    <a:pt x="43328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80"/>
            <p:cNvSpPr/>
            <p:nvPr/>
          </p:nvSpPr>
          <p:spPr>
            <a:xfrm>
              <a:off x="1247650" y="2490334"/>
              <a:ext cx="6648477" cy="729445"/>
            </a:xfrm>
            <a:custGeom>
              <a:avLst/>
              <a:gdLst/>
              <a:ahLst/>
              <a:cxnLst/>
              <a:rect l="l" t="t" r="r" b="b"/>
              <a:pathLst>
                <a:path w="285373" h="31310" fill="none" extrusionOk="0">
                  <a:moveTo>
                    <a:pt x="285373" y="3317"/>
                  </a:moveTo>
                  <a:lnTo>
                    <a:pt x="269256" y="31309"/>
                  </a:lnTo>
                  <a:lnTo>
                    <a:pt x="233095" y="31309"/>
                  </a:lnTo>
                  <a:lnTo>
                    <a:pt x="215067" y="352"/>
                  </a:lnTo>
                  <a:lnTo>
                    <a:pt x="179426" y="352"/>
                  </a:lnTo>
                  <a:lnTo>
                    <a:pt x="161606" y="31218"/>
                  </a:lnTo>
                  <a:lnTo>
                    <a:pt x="125718" y="31309"/>
                  </a:lnTo>
                  <a:lnTo>
                    <a:pt x="107651" y="0"/>
                  </a:lnTo>
                  <a:lnTo>
                    <a:pt x="71490" y="0"/>
                  </a:lnTo>
                  <a:lnTo>
                    <a:pt x="53669" y="31075"/>
                  </a:lnTo>
                  <a:lnTo>
                    <a:pt x="18042" y="31075"/>
                  </a:lnTo>
                  <a:lnTo>
                    <a:pt x="0" y="118"/>
                  </a:lnTo>
                </a:path>
              </a:pathLst>
            </a:custGeom>
            <a:solidFill>
              <a:srgbClr val="191919"/>
            </a:solidFill>
            <a:ln w="19050" cap="flat" cmpd="sng">
              <a:solidFill>
                <a:srgbClr val="869FB2"/>
              </a:solidFill>
              <a:prstDash val="solid"/>
              <a:miter lim="1300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7" name="Google Shape;4837;p80"/>
          <p:cNvGrpSpPr/>
          <p:nvPr/>
        </p:nvGrpSpPr>
        <p:grpSpPr>
          <a:xfrm>
            <a:off x="5271678" y="1167833"/>
            <a:ext cx="1415601" cy="1648533"/>
            <a:chOff x="1839112" y="2209163"/>
            <a:chExt cx="1918159" cy="2233784"/>
          </a:xfrm>
        </p:grpSpPr>
        <p:sp>
          <p:nvSpPr>
            <p:cNvPr id="4838" name="Google Shape;4838;p80"/>
            <p:cNvSpPr/>
            <p:nvPr/>
          </p:nvSpPr>
          <p:spPr>
            <a:xfrm>
              <a:off x="1839112" y="2209163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80"/>
            <p:cNvSpPr/>
            <p:nvPr/>
          </p:nvSpPr>
          <p:spPr>
            <a:xfrm>
              <a:off x="3182171" y="2209163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80"/>
            <p:cNvSpPr/>
            <p:nvPr/>
          </p:nvSpPr>
          <p:spPr>
            <a:xfrm>
              <a:off x="3182171" y="3040766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41" name="Google Shape;4841;p80"/>
            <p:cNvCxnSpPr>
              <a:stCxn id="4838" idx="6"/>
              <a:endCxn id="4839" idx="2"/>
            </p:cNvCxnSpPr>
            <p:nvPr/>
          </p:nvCxnSpPr>
          <p:spPr>
            <a:xfrm>
              <a:off x="2414212" y="2496713"/>
              <a:ext cx="768000" cy="600"/>
            </a:xfrm>
            <a:prstGeom prst="bentConnector3">
              <a:avLst>
                <a:gd name="adj1" fmla="val 49997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2" name="Google Shape;4842;p80"/>
            <p:cNvCxnSpPr>
              <a:stCxn id="4839" idx="4"/>
              <a:endCxn id="4843" idx="0"/>
            </p:cNvCxnSpPr>
            <p:nvPr/>
          </p:nvCxnSpPr>
          <p:spPr>
            <a:xfrm rot="5400000">
              <a:off x="2669921" y="2240963"/>
              <a:ext cx="256500" cy="13431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4" name="Google Shape;4844;p80"/>
            <p:cNvCxnSpPr>
              <a:stCxn id="4843" idx="6"/>
              <a:endCxn id="4840" idx="2"/>
            </p:cNvCxnSpPr>
            <p:nvPr/>
          </p:nvCxnSpPr>
          <p:spPr>
            <a:xfrm>
              <a:off x="2414212" y="3328316"/>
              <a:ext cx="768000" cy="600"/>
            </a:xfrm>
            <a:prstGeom prst="bentConnector3">
              <a:avLst>
                <a:gd name="adj1" fmla="val 49997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5" name="Google Shape;4845;p80"/>
            <p:cNvCxnSpPr>
              <a:stCxn id="4840" idx="4"/>
              <a:endCxn id="4846" idx="0"/>
            </p:cNvCxnSpPr>
            <p:nvPr/>
          </p:nvCxnSpPr>
          <p:spPr>
            <a:xfrm rot="5400000">
              <a:off x="2672171" y="3070316"/>
              <a:ext cx="252000" cy="1343100"/>
            </a:xfrm>
            <a:prstGeom prst="bentConnector3">
              <a:avLst>
                <a:gd name="adj1" fmla="val 49996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843" name="Google Shape;4843;p80"/>
            <p:cNvSpPr/>
            <p:nvPr/>
          </p:nvSpPr>
          <p:spPr>
            <a:xfrm>
              <a:off x="1839112" y="3040766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80"/>
            <p:cNvSpPr/>
            <p:nvPr/>
          </p:nvSpPr>
          <p:spPr>
            <a:xfrm>
              <a:off x="1839112" y="3867848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80"/>
            <p:cNvSpPr/>
            <p:nvPr/>
          </p:nvSpPr>
          <p:spPr>
            <a:xfrm>
              <a:off x="3182171" y="3867848"/>
              <a:ext cx="575100" cy="575100"/>
            </a:xfrm>
            <a:prstGeom prst="flowChartConnector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48" name="Google Shape;4848;p80"/>
            <p:cNvCxnSpPr>
              <a:endCxn id="4847" idx="2"/>
            </p:cNvCxnSpPr>
            <p:nvPr/>
          </p:nvCxnSpPr>
          <p:spPr>
            <a:xfrm>
              <a:off x="2413871" y="4154498"/>
              <a:ext cx="768300" cy="9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49" name="Google Shape;4849;p80"/>
          <p:cNvGrpSpPr/>
          <p:nvPr/>
        </p:nvGrpSpPr>
        <p:grpSpPr>
          <a:xfrm>
            <a:off x="3428944" y="1185917"/>
            <a:ext cx="1637968" cy="154942"/>
            <a:chOff x="238125" y="2506075"/>
            <a:chExt cx="7115411" cy="673075"/>
          </a:xfrm>
        </p:grpSpPr>
        <p:sp>
          <p:nvSpPr>
            <p:cNvPr id="4850" name="Google Shape;4850;p80"/>
            <p:cNvSpPr/>
            <p:nvPr/>
          </p:nvSpPr>
          <p:spPr>
            <a:xfrm>
              <a:off x="238125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80"/>
            <p:cNvSpPr/>
            <p:nvPr/>
          </p:nvSpPr>
          <p:spPr>
            <a:xfrm>
              <a:off x="1606190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80"/>
            <p:cNvSpPr/>
            <p:nvPr/>
          </p:nvSpPr>
          <p:spPr>
            <a:xfrm>
              <a:off x="297348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80"/>
            <p:cNvSpPr/>
            <p:nvPr/>
          </p:nvSpPr>
          <p:spPr>
            <a:xfrm>
              <a:off x="570961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80"/>
            <p:cNvSpPr/>
            <p:nvPr/>
          </p:nvSpPr>
          <p:spPr>
            <a:xfrm>
              <a:off x="4342321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5" name="Google Shape;4855;p80"/>
          <p:cNvGrpSpPr/>
          <p:nvPr/>
        </p:nvGrpSpPr>
        <p:grpSpPr>
          <a:xfrm>
            <a:off x="1969680" y="1500635"/>
            <a:ext cx="1262932" cy="785408"/>
            <a:chOff x="548861" y="389676"/>
            <a:chExt cx="3843371" cy="2390163"/>
          </a:xfrm>
        </p:grpSpPr>
        <p:cxnSp>
          <p:nvCxnSpPr>
            <p:cNvPr id="4856" name="Google Shape;4856;p80"/>
            <p:cNvCxnSpPr/>
            <p:nvPr/>
          </p:nvCxnSpPr>
          <p:spPr>
            <a:xfrm rot="10800000" flipH="1">
              <a:off x="3486925" y="1918250"/>
              <a:ext cx="742200" cy="690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7" name="Google Shape;4857;p80"/>
            <p:cNvCxnSpPr/>
            <p:nvPr/>
          </p:nvCxnSpPr>
          <p:spPr>
            <a:xfrm rot="-5400000" flipH="1">
              <a:off x="3486925" y="577350"/>
              <a:ext cx="650100" cy="650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8" name="Google Shape;4858;p80"/>
            <p:cNvCxnSpPr/>
            <p:nvPr/>
          </p:nvCxnSpPr>
          <p:spPr>
            <a:xfrm>
              <a:off x="2725450" y="576000"/>
              <a:ext cx="1410600" cy="18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9" name="Google Shape;4859;p80"/>
            <p:cNvCxnSpPr/>
            <p:nvPr/>
          </p:nvCxnSpPr>
          <p:spPr>
            <a:xfrm rot="10800000" flipH="1">
              <a:off x="756500" y="577975"/>
              <a:ext cx="1705500" cy="1049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0" name="Google Shape;4860;p80"/>
            <p:cNvCxnSpPr/>
            <p:nvPr/>
          </p:nvCxnSpPr>
          <p:spPr>
            <a:xfrm>
              <a:off x="760067" y="1625791"/>
              <a:ext cx="1689000" cy="974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861" name="Google Shape;4861;p80"/>
            <p:cNvSpPr/>
            <p:nvPr/>
          </p:nvSpPr>
          <p:spPr>
            <a:xfrm>
              <a:off x="548861" y="1338125"/>
              <a:ext cx="502050" cy="502875"/>
            </a:xfrm>
            <a:custGeom>
              <a:avLst/>
              <a:gdLst/>
              <a:ahLst/>
              <a:cxnLst/>
              <a:rect l="l" t="t" r="r" b="b"/>
              <a:pathLst>
                <a:path w="20082" h="20115" extrusionOk="0">
                  <a:moveTo>
                    <a:pt x="10041" y="1"/>
                  </a:moveTo>
                  <a:cubicBezTo>
                    <a:pt x="4503" y="1"/>
                    <a:pt x="0" y="4504"/>
                    <a:pt x="0" y="10041"/>
                  </a:cubicBezTo>
                  <a:cubicBezTo>
                    <a:pt x="0" y="15612"/>
                    <a:pt x="4503" y="20115"/>
                    <a:pt x="10041" y="20115"/>
                  </a:cubicBezTo>
                  <a:cubicBezTo>
                    <a:pt x="15578" y="20115"/>
                    <a:pt x="20081" y="15612"/>
                    <a:pt x="20081" y="10041"/>
                  </a:cubicBezTo>
                  <a:cubicBezTo>
                    <a:pt x="20081" y="4504"/>
                    <a:pt x="15578" y="1"/>
                    <a:pt x="10041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62" name="Google Shape;4862;p80"/>
            <p:cNvCxnSpPr/>
            <p:nvPr/>
          </p:nvCxnSpPr>
          <p:spPr>
            <a:xfrm>
              <a:off x="2725450" y="2609025"/>
              <a:ext cx="1416000" cy="18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863" name="Google Shape;4863;p80"/>
            <p:cNvSpPr/>
            <p:nvPr/>
          </p:nvSpPr>
          <p:spPr>
            <a:xfrm>
              <a:off x="4095707" y="1083398"/>
              <a:ext cx="289400" cy="268650"/>
            </a:xfrm>
            <a:custGeom>
              <a:avLst/>
              <a:gdLst/>
              <a:ahLst/>
              <a:cxnLst/>
              <a:rect l="l" t="t" r="r" b="b"/>
              <a:pathLst>
                <a:path w="11576" h="10746" extrusionOk="0">
                  <a:moveTo>
                    <a:pt x="5775" y="1"/>
                  </a:moveTo>
                  <a:cubicBezTo>
                    <a:pt x="3179" y="1"/>
                    <a:pt x="889" y="1860"/>
                    <a:pt x="468" y="4506"/>
                  </a:cubicBezTo>
                  <a:cubicBezTo>
                    <a:pt x="1" y="7441"/>
                    <a:pt x="2002" y="10210"/>
                    <a:pt x="4904" y="10677"/>
                  </a:cubicBezTo>
                  <a:cubicBezTo>
                    <a:pt x="5194" y="10723"/>
                    <a:pt x="5483" y="10745"/>
                    <a:pt x="5768" y="10745"/>
                  </a:cubicBezTo>
                  <a:cubicBezTo>
                    <a:pt x="8364" y="10745"/>
                    <a:pt x="10655" y="8886"/>
                    <a:pt x="11075" y="6240"/>
                  </a:cubicBezTo>
                  <a:cubicBezTo>
                    <a:pt x="11576" y="3305"/>
                    <a:pt x="9574" y="536"/>
                    <a:pt x="6639" y="69"/>
                  </a:cubicBezTo>
                  <a:cubicBezTo>
                    <a:pt x="6349" y="23"/>
                    <a:pt x="6060" y="1"/>
                    <a:pt x="57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80"/>
            <p:cNvSpPr/>
            <p:nvPr/>
          </p:nvSpPr>
          <p:spPr>
            <a:xfrm>
              <a:off x="2421967" y="389676"/>
              <a:ext cx="383625" cy="371825"/>
            </a:xfrm>
            <a:custGeom>
              <a:avLst/>
              <a:gdLst/>
              <a:ahLst/>
              <a:cxnLst/>
              <a:rect l="l" t="t" r="r" b="b"/>
              <a:pathLst>
                <a:path w="15345" h="14873" extrusionOk="0">
                  <a:moveTo>
                    <a:pt x="7692" y="1"/>
                  </a:moveTo>
                  <a:cubicBezTo>
                    <a:pt x="7531" y="1"/>
                    <a:pt x="7369" y="6"/>
                    <a:pt x="7206" y="16"/>
                  </a:cubicBezTo>
                  <a:cubicBezTo>
                    <a:pt x="3136" y="283"/>
                    <a:pt x="0" y="3786"/>
                    <a:pt x="267" y="7889"/>
                  </a:cubicBezTo>
                  <a:cubicBezTo>
                    <a:pt x="493" y="11846"/>
                    <a:pt x="3790" y="14873"/>
                    <a:pt x="7706" y="14873"/>
                  </a:cubicBezTo>
                  <a:cubicBezTo>
                    <a:pt x="7850" y="14873"/>
                    <a:pt x="7994" y="14869"/>
                    <a:pt x="8140" y="14860"/>
                  </a:cubicBezTo>
                  <a:cubicBezTo>
                    <a:pt x="12243" y="14594"/>
                    <a:pt x="15345" y="11058"/>
                    <a:pt x="15111" y="6988"/>
                  </a:cubicBezTo>
                  <a:cubicBezTo>
                    <a:pt x="14855" y="3048"/>
                    <a:pt x="11585" y="1"/>
                    <a:pt x="769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80"/>
            <p:cNvSpPr/>
            <p:nvPr/>
          </p:nvSpPr>
          <p:spPr>
            <a:xfrm>
              <a:off x="4095707" y="426309"/>
              <a:ext cx="289400" cy="268850"/>
            </a:xfrm>
            <a:custGeom>
              <a:avLst/>
              <a:gdLst/>
              <a:ahLst/>
              <a:cxnLst/>
              <a:rect l="l" t="t" r="r" b="b"/>
              <a:pathLst>
                <a:path w="11576" h="10754" extrusionOk="0">
                  <a:moveTo>
                    <a:pt x="5736" y="0"/>
                  </a:moveTo>
                  <a:cubicBezTo>
                    <a:pt x="3156" y="0"/>
                    <a:pt x="887" y="1881"/>
                    <a:pt x="468" y="4513"/>
                  </a:cubicBezTo>
                  <a:cubicBezTo>
                    <a:pt x="1" y="7449"/>
                    <a:pt x="2002" y="10218"/>
                    <a:pt x="4904" y="10685"/>
                  </a:cubicBezTo>
                  <a:cubicBezTo>
                    <a:pt x="5194" y="10731"/>
                    <a:pt x="5483" y="10753"/>
                    <a:pt x="5768" y="10753"/>
                  </a:cubicBezTo>
                  <a:cubicBezTo>
                    <a:pt x="8364" y="10753"/>
                    <a:pt x="10655" y="8893"/>
                    <a:pt x="11075" y="6248"/>
                  </a:cubicBezTo>
                  <a:cubicBezTo>
                    <a:pt x="11576" y="3313"/>
                    <a:pt x="9574" y="544"/>
                    <a:pt x="6639" y="77"/>
                  </a:cubicBezTo>
                  <a:cubicBezTo>
                    <a:pt x="6335" y="25"/>
                    <a:pt x="6034" y="0"/>
                    <a:pt x="57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80"/>
            <p:cNvSpPr/>
            <p:nvPr/>
          </p:nvSpPr>
          <p:spPr>
            <a:xfrm>
              <a:off x="4102832" y="2474633"/>
              <a:ext cx="289400" cy="269425"/>
            </a:xfrm>
            <a:custGeom>
              <a:avLst/>
              <a:gdLst/>
              <a:ahLst/>
              <a:cxnLst/>
              <a:rect l="l" t="t" r="r" b="b"/>
              <a:pathLst>
                <a:path w="11576" h="10777" extrusionOk="0">
                  <a:moveTo>
                    <a:pt x="5787" y="0"/>
                  </a:moveTo>
                  <a:cubicBezTo>
                    <a:pt x="3185" y="0"/>
                    <a:pt x="889" y="1889"/>
                    <a:pt x="468" y="4538"/>
                  </a:cubicBezTo>
                  <a:cubicBezTo>
                    <a:pt x="1" y="7473"/>
                    <a:pt x="2002" y="10208"/>
                    <a:pt x="4938" y="10709"/>
                  </a:cubicBezTo>
                  <a:cubicBezTo>
                    <a:pt x="5221" y="10754"/>
                    <a:pt x="5503" y="10776"/>
                    <a:pt x="5781" y="10776"/>
                  </a:cubicBezTo>
                  <a:cubicBezTo>
                    <a:pt x="8358" y="10776"/>
                    <a:pt x="10654" y="8888"/>
                    <a:pt x="11075" y="6239"/>
                  </a:cubicBezTo>
                  <a:cubicBezTo>
                    <a:pt x="11576" y="3303"/>
                    <a:pt x="9574" y="535"/>
                    <a:pt x="6639" y="68"/>
                  </a:cubicBezTo>
                  <a:cubicBezTo>
                    <a:pt x="6352" y="22"/>
                    <a:pt x="6068" y="0"/>
                    <a:pt x="57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80"/>
            <p:cNvSpPr/>
            <p:nvPr/>
          </p:nvSpPr>
          <p:spPr>
            <a:xfrm>
              <a:off x="4095707" y="1772738"/>
              <a:ext cx="289400" cy="268825"/>
            </a:xfrm>
            <a:custGeom>
              <a:avLst/>
              <a:gdLst/>
              <a:ahLst/>
              <a:cxnLst/>
              <a:rect l="l" t="t" r="r" b="b"/>
              <a:pathLst>
                <a:path w="11576" h="10753" extrusionOk="0">
                  <a:moveTo>
                    <a:pt x="5786" y="1"/>
                  </a:moveTo>
                  <a:cubicBezTo>
                    <a:pt x="3185" y="1"/>
                    <a:pt x="889" y="1886"/>
                    <a:pt x="468" y="4505"/>
                  </a:cubicBezTo>
                  <a:cubicBezTo>
                    <a:pt x="1" y="7440"/>
                    <a:pt x="2002" y="10209"/>
                    <a:pt x="4904" y="10676"/>
                  </a:cubicBezTo>
                  <a:cubicBezTo>
                    <a:pt x="5208" y="10728"/>
                    <a:pt x="5509" y="10753"/>
                    <a:pt x="5807" y="10753"/>
                  </a:cubicBezTo>
                  <a:cubicBezTo>
                    <a:pt x="8387" y="10753"/>
                    <a:pt x="10657" y="8872"/>
                    <a:pt x="11075" y="6240"/>
                  </a:cubicBezTo>
                  <a:cubicBezTo>
                    <a:pt x="11576" y="3304"/>
                    <a:pt x="9574" y="535"/>
                    <a:pt x="6639" y="68"/>
                  </a:cubicBezTo>
                  <a:cubicBezTo>
                    <a:pt x="6352" y="23"/>
                    <a:pt x="6067" y="1"/>
                    <a:pt x="57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80"/>
            <p:cNvSpPr/>
            <p:nvPr/>
          </p:nvSpPr>
          <p:spPr>
            <a:xfrm>
              <a:off x="2422792" y="2408015"/>
              <a:ext cx="383650" cy="371825"/>
            </a:xfrm>
            <a:custGeom>
              <a:avLst/>
              <a:gdLst/>
              <a:ahLst/>
              <a:cxnLst/>
              <a:rect l="l" t="t" r="r" b="b"/>
              <a:pathLst>
                <a:path w="15346" h="14873" extrusionOk="0">
                  <a:moveTo>
                    <a:pt x="7697" y="0"/>
                  </a:moveTo>
                  <a:cubicBezTo>
                    <a:pt x="7535" y="0"/>
                    <a:pt x="7371" y="5"/>
                    <a:pt x="7206" y="16"/>
                  </a:cubicBezTo>
                  <a:cubicBezTo>
                    <a:pt x="3103" y="250"/>
                    <a:pt x="1" y="3785"/>
                    <a:pt x="268" y="7888"/>
                  </a:cubicBezTo>
                  <a:cubicBezTo>
                    <a:pt x="493" y="11846"/>
                    <a:pt x="3790" y="14872"/>
                    <a:pt x="7706" y="14872"/>
                  </a:cubicBezTo>
                  <a:cubicBezTo>
                    <a:pt x="7850" y="14872"/>
                    <a:pt x="7994" y="14868"/>
                    <a:pt x="8140" y="14860"/>
                  </a:cubicBezTo>
                  <a:cubicBezTo>
                    <a:pt x="12243" y="14593"/>
                    <a:pt x="15345" y="11057"/>
                    <a:pt x="15112" y="6954"/>
                  </a:cubicBezTo>
                  <a:cubicBezTo>
                    <a:pt x="14855" y="3016"/>
                    <a:pt x="11588" y="0"/>
                    <a:pt x="769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9" name="Google Shape;4869;p80"/>
          <p:cNvGrpSpPr/>
          <p:nvPr/>
        </p:nvGrpSpPr>
        <p:grpSpPr>
          <a:xfrm>
            <a:off x="757812" y="2607512"/>
            <a:ext cx="1412054" cy="633562"/>
            <a:chOff x="1187400" y="2529299"/>
            <a:chExt cx="6769193" cy="2241903"/>
          </a:xfrm>
        </p:grpSpPr>
        <p:sp>
          <p:nvSpPr>
            <p:cNvPr id="4870" name="Google Shape;4870;p80"/>
            <p:cNvSpPr/>
            <p:nvPr/>
          </p:nvSpPr>
          <p:spPr>
            <a:xfrm>
              <a:off x="3802943" y="2529299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71" name="Google Shape;4871;p80"/>
            <p:cNvSpPr/>
            <p:nvPr/>
          </p:nvSpPr>
          <p:spPr>
            <a:xfrm>
              <a:off x="5573240" y="3429000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72" name="Google Shape;4872;p80"/>
            <p:cNvSpPr/>
            <p:nvPr/>
          </p:nvSpPr>
          <p:spPr>
            <a:xfrm>
              <a:off x="2032647" y="3429000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73" name="Google Shape;4873;p80"/>
            <p:cNvSpPr/>
            <p:nvPr/>
          </p:nvSpPr>
          <p:spPr>
            <a:xfrm>
              <a:off x="1187400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74" name="Google Shape;4874;p80"/>
            <p:cNvSpPr/>
            <p:nvPr/>
          </p:nvSpPr>
          <p:spPr>
            <a:xfrm>
              <a:off x="2877893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75" name="Google Shape;4875;p80"/>
            <p:cNvSpPr/>
            <p:nvPr/>
          </p:nvSpPr>
          <p:spPr>
            <a:xfrm>
              <a:off x="4728000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876" name="Google Shape;4876;p80"/>
            <p:cNvSpPr/>
            <p:nvPr/>
          </p:nvSpPr>
          <p:spPr>
            <a:xfrm>
              <a:off x="6418493" y="4328701"/>
              <a:ext cx="1538100" cy="442500"/>
            </a:xfrm>
            <a:prstGeom prst="roundRect">
              <a:avLst>
                <a:gd name="adj" fmla="val 50000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4877" name="Google Shape;4877;p80"/>
            <p:cNvCxnSpPr>
              <a:stCxn id="4870" idx="2"/>
              <a:endCxn id="4871" idx="0"/>
            </p:cNvCxnSpPr>
            <p:nvPr/>
          </p:nvCxnSpPr>
          <p:spPr>
            <a:xfrm rot="-5400000" flipH="1">
              <a:off x="5228543" y="2315249"/>
              <a:ext cx="457200" cy="17703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78" name="Google Shape;4878;p80"/>
            <p:cNvCxnSpPr>
              <a:stCxn id="4872" idx="0"/>
              <a:endCxn id="4870" idx="2"/>
            </p:cNvCxnSpPr>
            <p:nvPr/>
          </p:nvCxnSpPr>
          <p:spPr>
            <a:xfrm rot="-5400000">
              <a:off x="3458247" y="2315250"/>
              <a:ext cx="457200" cy="17703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79" name="Google Shape;4879;p80"/>
            <p:cNvCxnSpPr>
              <a:stCxn id="4872" idx="2"/>
              <a:endCxn id="4874" idx="0"/>
            </p:cNvCxnSpPr>
            <p:nvPr/>
          </p:nvCxnSpPr>
          <p:spPr>
            <a:xfrm rot="-5400000" flipH="1">
              <a:off x="2995647" y="3677550"/>
              <a:ext cx="457200" cy="8451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80" name="Google Shape;4880;p80"/>
            <p:cNvCxnSpPr>
              <a:stCxn id="4873" idx="0"/>
              <a:endCxn id="4872" idx="2"/>
            </p:cNvCxnSpPr>
            <p:nvPr/>
          </p:nvCxnSpPr>
          <p:spPr>
            <a:xfrm rot="-5400000">
              <a:off x="2150400" y="3677551"/>
              <a:ext cx="457200" cy="8451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81" name="Google Shape;4881;p80"/>
            <p:cNvCxnSpPr>
              <a:stCxn id="4871" idx="2"/>
              <a:endCxn id="4876" idx="0"/>
            </p:cNvCxnSpPr>
            <p:nvPr/>
          </p:nvCxnSpPr>
          <p:spPr>
            <a:xfrm rot="-5400000" flipH="1">
              <a:off x="6536390" y="3677400"/>
              <a:ext cx="457200" cy="8454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82" name="Google Shape;4882;p80"/>
            <p:cNvCxnSpPr>
              <a:stCxn id="4875" idx="0"/>
              <a:endCxn id="4871" idx="2"/>
            </p:cNvCxnSpPr>
            <p:nvPr/>
          </p:nvCxnSpPr>
          <p:spPr>
            <a:xfrm rot="-5400000">
              <a:off x="5691000" y="3677551"/>
              <a:ext cx="457200" cy="845100"/>
            </a:xfrm>
            <a:prstGeom prst="bentConnector3">
              <a:avLst>
                <a:gd name="adj1" fmla="val 49967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883" name="Google Shape;4883;p80"/>
          <p:cNvGrpSpPr/>
          <p:nvPr/>
        </p:nvGrpSpPr>
        <p:grpSpPr>
          <a:xfrm>
            <a:off x="6844058" y="3100221"/>
            <a:ext cx="1579035" cy="540873"/>
            <a:chOff x="6895650" y="3126697"/>
            <a:chExt cx="1436662" cy="492105"/>
          </a:xfrm>
        </p:grpSpPr>
        <p:sp>
          <p:nvSpPr>
            <p:cNvPr id="4884" name="Google Shape;4884;p80"/>
            <p:cNvSpPr/>
            <p:nvPr/>
          </p:nvSpPr>
          <p:spPr>
            <a:xfrm>
              <a:off x="7151820" y="3406364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5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80"/>
            <p:cNvSpPr/>
            <p:nvPr/>
          </p:nvSpPr>
          <p:spPr>
            <a:xfrm>
              <a:off x="7664160" y="3406364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7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80"/>
            <p:cNvSpPr/>
            <p:nvPr/>
          </p:nvSpPr>
          <p:spPr>
            <a:xfrm>
              <a:off x="6895650" y="3127761"/>
              <a:ext cx="420489" cy="212471"/>
            </a:xfrm>
            <a:custGeom>
              <a:avLst/>
              <a:gdLst/>
              <a:ahLst/>
              <a:cxnLst/>
              <a:rect l="l" t="t" r="r" b="b"/>
              <a:pathLst>
                <a:path w="12652" h="6393" extrusionOk="0">
                  <a:moveTo>
                    <a:pt x="6326" y="0"/>
                  </a:moveTo>
                  <a:cubicBezTo>
                    <a:pt x="2832" y="0"/>
                    <a:pt x="1" y="2833"/>
                    <a:pt x="1" y="6326"/>
                  </a:cubicBezTo>
                  <a:lnTo>
                    <a:pt x="1" y="6393"/>
                  </a:lnTo>
                  <a:lnTo>
                    <a:pt x="4883" y="6393"/>
                  </a:lnTo>
                  <a:cubicBezTo>
                    <a:pt x="4883" y="6382"/>
                    <a:pt x="4882" y="6370"/>
                    <a:pt x="4882" y="6359"/>
                  </a:cubicBezTo>
                  <a:cubicBezTo>
                    <a:pt x="4882" y="5555"/>
                    <a:pt x="5534" y="4904"/>
                    <a:pt x="6337" y="4904"/>
                  </a:cubicBezTo>
                  <a:cubicBezTo>
                    <a:pt x="7141" y="4904"/>
                    <a:pt x="7793" y="5555"/>
                    <a:pt x="7793" y="6359"/>
                  </a:cubicBezTo>
                  <a:cubicBezTo>
                    <a:pt x="7793" y="6370"/>
                    <a:pt x="7791" y="6382"/>
                    <a:pt x="7791" y="6393"/>
                  </a:cubicBezTo>
                  <a:lnTo>
                    <a:pt x="12651" y="6393"/>
                  </a:lnTo>
                  <a:lnTo>
                    <a:pt x="12651" y="6326"/>
                  </a:lnTo>
                  <a:cubicBezTo>
                    <a:pt x="12651" y="2833"/>
                    <a:pt x="9820" y="0"/>
                    <a:pt x="632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80"/>
            <p:cNvSpPr/>
            <p:nvPr/>
          </p:nvSpPr>
          <p:spPr>
            <a:xfrm>
              <a:off x="7399482" y="3126697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80"/>
            <p:cNvSpPr/>
            <p:nvPr/>
          </p:nvSpPr>
          <p:spPr>
            <a:xfrm>
              <a:off x="7911823" y="3126697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89" name="Google Shape;4889;p80"/>
            <p:cNvGrpSpPr/>
            <p:nvPr/>
          </p:nvGrpSpPr>
          <p:grpSpPr>
            <a:xfrm>
              <a:off x="6995957" y="3335810"/>
              <a:ext cx="1230393" cy="71754"/>
              <a:chOff x="6995957" y="3287964"/>
              <a:chExt cx="1230393" cy="71754"/>
            </a:xfrm>
          </p:grpSpPr>
          <p:sp>
            <p:nvSpPr>
              <p:cNvPr id="4890" name="Google Shape;4890;p80"/>
              <p:cNvSpPr/>
              <p:nvPr/>
            </p:nvSpPr>
            <p:spPr>
              <a:xfrm>
                <a:off x="8006733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1" y="647"/>
                    </a:moveTo>
                    <a:cubicBezTo>
                      <a:pt x="3723" y="647"/>
                      <a:pt x="3935" y="820"/>
                      <a:pt x="3936" y="1080"/>
                    </a:cubicBezTo>
                    <a:cubicBezTo>
                      <a:pt x="3936" y="1318"/>
                      <a:pt x="3743" y="1512"/>
                      <a:pt x="3504" y="1512"/>
                    </a:cubicBezTo>
                    <a:cubicBezTo>
                      <a:pt x="3118" y="1512"/>
                      <a:pt x="2924" y="1048"/>
                      <a:pt x="3198" y="775"/>
                    </a:cubicBezTo>
                    <a:cubicBezTo>
                      <a:pt x="3286" y="687"/>
                      <a:pt x="3395" y="647"/>
                      <a:pt x="3501" y="647"/>
                    </a:cubicBezTo>
                    <a:close/>
                    <a:moveTo>
                      <a:pt x="3504" y="0"/>
                    </a:moveTo>
                    <a:cubicBezTo>
                      <a:pt x="3051" y="0"/>
                      <a:pt x="2646" y="282"/>
                      <a:pt x="2490" y="708"/>
                    </a:cubicBezTo>
                    <a:lnTo>
                      <a:pt x="357" y="708"/>
                    </a:lnTo>
                    <a:cubicBezTo>
                      <a:pt x="160" y="708"/>
                      <a:pt x="0" y="868"/>
                      <a:pt x="0" y="1065"/>
                    </a:cubicBezTo>
                    <a:lnTo>
                      <a:pt x="0" y="1129"/>
                    </a:lnTo>
                    <a:cubicBezTo>
                      <a:pt x="0" y="1326"/>
                      <a:pt x="160" y="1486"/>
                      <a:pt x="357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2" y="2159"/>
                    </a:cubicBezTo>
                    <a:cubicBezTo>
                      <a:pt x="3943" y="2159"/>
                      <a:pt x="4338" y="1893"/>
                      <a:pt x="4503" y="1486"/>
                    </a:cubicBezTo>
                    <a:lnTo>
                      <a:pt x="6271" y="1486"/>
                    </a:lnTo>
                    <a:cubicBezTo>
                      <a:pt x="6457" y="1486"/>
                      <a:pt x="6607" y="1336"/>
                      <a:pt x="6607" y="1150"/>
                    </a:cubicBezTo>
                    <a:lnTo>
                      <a:pt x="6607" y="1044"/>
                    </a:lnTo>
                    <a:cubicBezTo>
                      <a:pt x="6607" y="859"/>
                      <a:pt x="6457" y="710"/>
                      <a:pt x="6271" y="708"/>
                    </a:cubicBezTo>
                    <a:lnTo>
                      <a:pt x="4518" y="708"/>
                    </a:lnTo>
                    <a:cubicBezTo>
                      <a:pt x="4362" y="282"/>
                      <a:pt x="3957" y="0"/>
                      <a:pt x="350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80"/>
              <p:cNvSpPr/>
              <p:nvPr/>
            </p:nvSpPr>
            <p:spPr>
              <a:xfrm>
                <a:off x="7756540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1" y="1512"/>
                      <a:pt x="3503" y="1512"/>
                    </a:cubicBezTo>
                    <a:cubicBezTo>
                      <a:pt x="3117" y="1512"/>
                      <a:pt x="2925" y="1048"/>
                      <a:pt x="3197" y="775"/>
                    </a:cubicBezTo>
                    <a:cubicBezTo>
                      <a:pt x="3285" y="687"/>
                      <a:pt x="3393" y="647"/>
                      <a:pt x="3500" y="647"/>
                    </a:cubicBezTo>
                    <a:close/>
                    <a:moveTo>
                      <a:pt x="3503" y="0"/>
                    </a:moveTo>
                    <a:cubicBezTo>
                      <a:pt x="3049" y="0"/>
                      <a:pt x="2644" y="282"/>
                      <a:pt x="2489" y="708"/>
                    </a:cubicBezTo>
                    <a:lnTo>
                      <a:pt x="358" y="708"/>
                    </a:lnTo>
                    <a:cubicBezTo>
                      <a:pt x="159" y="708"/>
                      <a:pt x="0" y="868"/>
                      <a:pt x="0" y="1065"/>
                    </a:cubicBezTo>
                    <a:lnTo>
                      <a:pt x="0" y="1129"/>
                    </a:lnTo>
                    <a:cubicBezTo>
                      <a:pt x="0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3" y="2159"/>
                    </a:cubicBezTo>
                    <a:cubicBezTo>
                      <a:pt x="3941" y="2159"/>
                      <a:pt x="4338" y="1893"/>
                      <a:pt x="4503" y="1486"/>
                    </a:cubicBezTo>
                    <a:lnTo>
                      <a:pt x="6271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6" y="859"/>
                      <a:pt x="6455" y="708"/>
                      <a:pt x="6270" y="708"/>
                    </a:cubicBezTo>
                    <a:lnTo>
                      <a:pt x="4516" y="708"/>
                    </a:lnTo>
                    <a:cubicBezTo>
                      <a:pt x="4361" y="282"/>
                      <a:pt x="3956" y="0"/>
                      <a:pt x="3503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80"/>
              <p:cNvSpPr/>
              <p:nvPr/>
            </p:nvSpPr>
            <p:spPr>
              <a:xfrm>
                <a:off x="7496443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3" y="1512"/>
                      <a:pt x="3504" y="1512"/>
                    </a:cubicBezTo>
                    <a:cubicBezTo>
                      <a:pt x="3119" y="1512"/>
                      <a:pt x="2925" y="1048"/>
                      <a:pt x="3197" y="775"/>
                    </a:cubicBezTo>
                    <a:cubicBezTo>
                      <a:pt x="3285" y="687"/>
                      <a:pt x="3394" y="647"/>
                      <a:pt x="3500" y="647"/>
                    </a:cubicBezTo>
                    <a:close/>
                    <a:moveTo>
                      <a:pt x="3504" y="0"/>
                    </a:moveTo>
                    <a:cubicBezTo>
                      <a:pt x="3050" y="0"/>
                      <a:pt x="2646" y="282"/>
                      <a:pt x="2491" y="708"/>
                    </a:cubicBezTo>
                    <a:lnTo>
                      <a:pt x="358" y="708"/>
                    </a:lnTo>
                    <a:cubicBezTo>
                      <a:pt x="159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9" y="1893"/>
                      <a:pt x="3064" y="2159"/>
                      <a:pt x="3503" y="2159"/>
                    </a:cubicBezTo>
                    <a:cubicBezTo>
                      <a:pt x="3943" y="2159"/>
                      <a:pt x="4339" y="1893"/>
                      <a:pt x="4504" y="1486"/>
                    </a:cubicBezTo>
                    <a:lnTo>
                      <a:pt x="6272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2" y="708"/>
                    </a:cubicBezTo>
                    <a:lnTo>
                      <a:pt x="4518" y="708"/>
                    </a:lnTo>
                    <a:cubicBezTo>
                      <a:pt x="4361" y="282"/>
                      <a:pt x="3958" y="0"/>
                      <a:pt x="350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80"/>
              <p:cNvSpPr/>
              <p:nvPr/>
            </p:nvSpPr>
            <p:spPr>
              <a:xfrm>
                <a:off x="7243757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3" y="1512"/>
                      <a:pt x="3503" y="1512"/>
                    </a:cubicBezTo>
                    <a:cubicBezTo>
                      <a:pt x="3118" y="1512"/>
                      <a:pt x="2925" y="1048"/>
                      <a:pt x="3197" y="775"/>
                    </a:cubicBezTo>
                    <a:cubicBezTo>
                      <a:pt x="3285" y="687"/>
                      <a:pt x="3394" y="647"/>
                      <a:pt x="3500" y="647"/>
                    </a:cubicBezTo>
                    <a:close/>
                    <a:moveTo>
                      <a:pt x="3503" y="0"/>
                    </a:moveTo>
                    <a:cubicBezTo>
                      <a:pt x="3050" y="0"/>
                      <a:pt x="2644" y="282"/>
                      <a:pt x="2489" y="708"/>
                    </a:cubicBezTo>
                    <a:lnTo>
                      <a:pt x="358" y="708"/>
                    </a:lnTo>
                    <a:cubicBezTo>
                      <a:pt x="159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3" y="2159"/>
                    </a:cubicBezTo>
                    <a:cubicBezTo>
                      <a:pt x="3943" y="2159"/>
                      <a:pt x="4339" y="1893"/>
                      <a:pt x="4504" y="1486"/>
                    </a:cubicBezTo>
                    <a:lnTo>
                      <a:pt x="6271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1" y="708"/>
                    </a:cubicBezTo>
                    <a:lnTo>
                      <a:pt x="4516" y="708"/>
                    </a:lnTo>
                    <a:cubicBezTo>
                      <a:pt x="4361" y="282"/>
                      <a:pt x="3956" y="0"/>
                      <a:pt x="3503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80"/>
              <p:cNvSpPr/>
              <p:nvPr/>
            </p:nvSpPr>
            <p:spPr>
              <a:xfrm>
                <a:off x="6995957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2" y="647"/>
                    </a:moveTo>
                    <a:cubicBezTo>
                      <a:pt x="3724" y="647"/>
                      <a:pt x="3937" y="820"/>
                      <a:pt x="3937" y="1080"/>
                    </a:cubicBezTo>
                    <a:cubicBezTo>
                      <a:pt x="3937" y="1318"/>
                      <a:pt x="3743" y="1512"/>
                      <a:pt x="3505" y="1512"/>
                    </a:cubicBezTo>
                    <a:cubicBezTo>
                      <a:pt x="3119" y="1512"/>
                      <a:pt x="2926" y="1048"/>
                      <a:pt x="3199" y="775"/>
                    </a:cubicBezTo>
                    <a:cubicBezTo>
                      <a:pt x="3287" y="687"/>
                      <a:pt x="3395" y="647"/>
                      <a:pt x="3502" y="647"/>
                    </a:cubicBezTo>
                    <a:close/>
                    <a:moveTo>
                      <a:pt x="3505" y="0"/>
                    </a:moveTo>
                    <a:cubicBezTo>
                      <a:pt x="3051" y="0"/>
                      <a:pt x="2646" y="282"/>
                      <a:pt x="2491" y="708"/>
                    </a:cubicBezTo>
                    <a:lnTo>
                      <a:pt x="358" y="708"/>
                    </a:lnTo>
                    <a:cubicBezTo>
                      <a:pt x="161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61" y="1486"/>
                      <a:pt x="358" y="1486"/>
                    </a:cubicBezTo>
                    <a:lnTo>
                      <a:pt x="2504" y="1486"/>
                    </a:lnTo>
                    <a:cubicBezTo>
                      <a:pt x="2669" y="1893"/>
                      <a:pt x="3064" y="2159"/>
                      <a:pt x="3505" y="2159"/>
                    </a:cubicBezTo>
                    <a:cubicBezTo>
                      <a:pt x="3943" y="2159"/>
                      <a:pt x="4339" y="1893"/>
                      <a:pt x="4505" y="1486"/>
                    </a:cubicBezTo>
                    <a:lnTo>
                      <a:pt x="6272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2" y="708"/>
                    </a:cubicBezTo>
                    <a:lnTo>
                      <a:pt x="4518" y="708"/>
                    </a:lnTo>
                    <a:cubicBezTo>
                      <a:pt x="4363" y="282"/>
                      <a:pt x="3958" y="0"/>
                      <a:pt x="3505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95" name="Google Shape;4895;p80"/>
          <p:cNvGrpSpPr/>
          <p:nvPr/>
        </p:nvGrpSpPr>
        <p:grpSpPr>
          <a:xfrm>
            <a:off x="6842640" y="3736984"/>
            <a:ext cx="1581862" cy="650625"/>
            <a:chOff x="6777990" y="3710194"/>
            <a:chExt cx="1646915" cy="677382"/>
          </a:xfrm>
        </p:grpSpPr>
        <p:grpSp>
          <p:nvGrpSpPr>
            <p:cNvPr id="4896" name="Google Shape;4896;p80"/>
            <p:cNvGrpSpPr/>
            <p:nvPr/>
          </p:nvGrpSpPr>
          <p:grpSpPr>
            <a:xfrm>
              <a:off x="6777990" y="3874492"/>
              <a:ext cx="411129" cy="513083"/>
              <a:chOff x="6777990" y="3874492"/>
              <a:chExt cx="411129" cy="513083"/>
            </a:xfrm>
          </p:grpSpPr>
          <p:cxnSp>
            <p:nvCxnSpPr>
              <p:cNvPr id="4897" name="Google Shape;4897;p80"/>
              <p:cNvCxnSpPr/>
              <p:nvPr/>
            </p:nvCxnSpPr>
            <p:spPr>
              <a:xfrm>
                <a:off x="6977019" y="4216875"/>
                <a:ext cx="0" cy="170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4898" name="Google Shape;4898;p80"/>
              <p:cNvSpPr/>
              <p:nvPr/>
            </p:nvSpPr>
            <p:spPr>
              <a:xfrm>
                <a:off x="6777990" y="3874492"/>
                <a:ext cx="411129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272" h="60023" extrusionOk="0">
                    <a:moveTo>
                      <a:pt x="17333" y="0"/>
                    </a:moveTo>
                    <a:lnTo>
                      <a:pt x="0" y="30011"/>
                    </a:lnTo>
                    <a:lnTo>
                      <a:pt x="17333" y="60023"/>
                    </a:lnTo>
                    <a:lnTo>
                      <a:pt x="51939" y="60023"/>
                    </a:lnTo>
                    <a:lnTo>
                      <a:pt x="69271" y="30011"/>
                    </a:lnTo>
                    <a:lnTo>
                      <a:pt x="51939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99" name="Google Shape;4899;p80"/>
            <p:cNvGrpSpPr/>
            <p:nvPr/>
          </p:nvGrpSpPr>
          <p:grpSpPr>
            <a:xfrm>
              <a:off x="7188425" y="3710194"/>
              <a:ext cx="411123" cy="520535"/>
              <a:chOff x="7188425" y="3710194"/>
              <a:chExt cx="411123" cy="520535"/>
            </a:xfrm>
          </p:grpSpPr>
          <p:cxnSp>
            <p:nvCxnSpPr>
              <p:cNvPr id="4900" name="Google Shape;4900;p80"/>
              <p:cNvCxnSpPr/>
              <p:nvPr/>
            </p:nvCxnSpPr>
            <p:spPr>
              <a:xfrm rot="10800000">
                <a:off x="7393988" y="3710194"/>
                <a:ext cx="0" cy="170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4901" name="Google Shape;4901;p80"/>
              <p:cNvSpPr/>
              <p:nvPr/>
            </p:nvSpPr>
            <p:spPr>
              <a:xfrm>
                <a:off x="7188425" y="3874492"/>
                <a:ext cx="411123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271" h="60023" extrusionOk="0">
                    <a:moveTo>
                      <a:pt x="17274" y="0"/>
                    </a:moveTo>
                    <a:lnTo>
                      <a:pt x="0" y="30011"/>
                    </a:lnTo>
                    <a:lnTo>
                      <a:pt x="17274" y="60023"/>
                    </a:lnTo>
                    <a:lnTo>
                      <a:pt x="51939" y="60023"/>
                    </a:lnTo>
                    <a:lnTo>
                      <a:pt x="69271" y="30011"/>
                    </a:lnTo>
                    <a:lnTo>
                      <a:pt x="51939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02" name="Google Shape;4902;p80"/>
            <p:cNvGrpSpPr/>
            <p:nvPr/>
          </p:nvGrpSpPr>
          <p:grpSpPr>
            <a:xfrm>
              <a:off x="7603341" y="3874492"/>
              <a:ext cx="411474" cy="513083"/>
              <a:chOff x="7603341" y="3874492"/>
              <a:chExt cx="411474" cy="513083"/>
            </a:xfrm>
          </p:grpSpPr>
          <p:cxnSp>
            <p:nvCxnSpPr>
              <p:cNvPr id="4903" name="Google Shape;4903;p80"/>
              <p:cNvCxnSpPr/>
              <p:nvPr/>
            </p:nvCxnSpPr>
            <p:spPr>
              <a:xfrm>
                <a:off x="7809095" y="4216875"/>
                <a:ext cx="0" cy="170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4904" name="Google Shape;4904;p80"/>
              <p:cNvSpPr/>
              <p:nvPr/>
            </p:nvSpPr>
            <p:spPr>
              <a:xfrm>
                <a:off x="7603341" y="3874492"/>
                <a:ext cx="411474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330" h="60023" extrusionOk="0">
                    <a:moveTo>
                      <a:pt x="17333" y="0"/>
                    </a:moveTo>
                    <a:lnTo>
                      <a:pt x="1" y="30011"/>
                    </a:lnTo>
                    <a:lnTo>
                      <a:pt x="17333" y="60023"/>
                    </a:lnTo>
                    <a:lnTo>
                      <a:pt x="51998" y="60023"/>
                    </a:lnTo>
                    <a:lnTo>
                      <a:pt x="69330" y="30011"/>
                    </a:lnTo>
                    <a:lnTo>
                      <a:pt x="51998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05" name="Google Shape;4905;p80"/>
            <p:cNvGrpSpPr/>
            <p:nvPr/>
          </p:nvGrpSpPr>
          <p:grpSpPr>
            <a:xfrm>
              <a:off x="8013776" y="3722847"/>
              <a:ext cx="411129" cy="507881"/>
              <a:chOff x="8013776" y="3722847"/>
              <a:chExt cx="411129" cy="507881"/>
            </a:xfrm>
          </p:grpSpPr>
          <p:cxnSp>
            <p:nvCxnSpPr>
              <p:cNvPr id="4906" name="Google Shape;4906;p80"/>
              <p:cNvCxnSpPr/>
              <p:nvPr/>
            </p:nvCxnSpPr>
            <p:spPr>
              <a:xfrm rot="10800000">
                <a:off x="8219339" y="3722847"/>
                <a:ext cx="0" cy="1698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4907" name="Google Shape;4907;p80"/>
              <p:cNvSpPr/>
              <p:nvPr/>
            </p:nvSpPr>
            <p:spPr>
              <a:xfrm>
                <a:off x="8013776" y="3874492"/>
                <a:ext cx="411129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272" h="60023" extrusionOk="0">
                    <a:moveTo>
                      <a:pt x="17333" y="0"/>
                    </a:moveTo>
                    <a:lnTo>
                      <a:pt x="0" y="30011"/>
                    </a:lnTo>
                    <a:lnTo>
                      <a:pt x="17333" y="60023"/>
                    </a:lnTo>
                    <a:lnTo>
                      <a:pt x="51939" y="60023"/>
                    </a:lnTo>
                    <a:lnTo>
                      <a:pt x="69271" y="30011"/>
                    </a:lnTo>
                    <a:lnTo>
                      <a:pt x="51939" y="0"/>
                    </a:lnTo>
                    <a:close/>
                  </a:path>
                </a:pathLst>
              </a:custGeom>
              <a:solidFill>
                <a:srgbClr val="435D74"/>
              </a:solidFill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08" name="Google Shape;4908;p80"/>
          <p:cNvGrpSpPr/>
          <p:nvPr/>
        </p:nvGrpSpPr>
        <p:grpSpPr>
          <a:xfrm>
            <a:off x="5262155" y="2909824"/>
            <a:ext cx="1421889" cy="1020603"/>
            <a:chOff x="5190863" y="2824811"/>
            <a:chExt cx="1544860" cy="1108869"/>
          </a:xfrm>
        </p:grpSpPr>
        <p:grpSp>
          <p:nvGrpSpPr>
            <p:cNvPr id="4909" name="Google Shape;4909;p80"/>
            <p:cNvGrpSpPr/>
            <p:nvPr/>
          </p:nvGrpSpPr>
          <p:grpSpPr>
            <a:xfrm>
              <a:off x="5938695" y="3176919"/>
              <a:ext cx="685761" cy="404739"/>
              <a:chOff x="5938695" y="3176919"/>
              <a:chExt cx="685761" cy="404739"/>
            </a:xfrm>
          </p:grpSpPr>
          <p:grpSp>
            <p:nvGrpSpPr>
              <p:cNvPr id="4910" name="Google Shape;4910;p80"/>
              <p:cNvGrpSpPr/>
              <p:nvPr/>
            </p:nvGrpSpPr>
            <p:grpSpPr>
              <a:xfrm>
                <a:off x="5938695" y="3176919"/>
                <a:ext cx="685761" cy="404739"/>
                <a:chOff x="5938695" y="3176919"/>
                <a:chExt cx="685761" cy="404739"/>
              </a:xfrm>
            </p:grpSpPr>
            <p:sp>
              <p:nvSpPr>
                <p:cNvPr id="4911" name="Google Shape;4911;p80"/>
                <p:cNvSpPr/>
                <p:nvPr/>
              </p:nvSpPr>
              <p:spPr>
                <a:xfrm>
                  <a:off x="5938695" y="3176919"/>
                  <a:ext cx="404679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51" extrusionOk="0">
                      <a:moveTo>
                        <a:pt x="4922" y="1"/>
                      </a:moveTo>
                      <a:cubicBezTo>
                        <a:pt x="4890" y="1"/>
                        <a:pt x="4858" y="2"/>
                        <a:pt x="4826" y="2"/>
                      </a:cubicBezTo>
                      <a:lnTo>
                        <a:pt x="4826" y="1251"/>
                      </a:lnTo>
                      <a:cubicBezTo>
                        <a:pt x="4858" y="1251"/>
                        <a:pt x="4890" y="1251"/>
                        <a:pt x="4922" y="1253"/>
                      </a:cubicBezTo>
                      <a:lnTo>
                        <a:pt x="4925" y="1253"/>
                      </a:lnTo>
                      <a:cubicBezTo>
                        <a:pt x="6858" y="1309"/>
                        <a:pt x="8395" y="2891"/>
                        <a:pt x="8395" y="4825"/>
                      </a:cubicBezTo>
                      <a:cubicBezTo>
                        <a:pt x="8395" y="4845"/>
                        <a:pt x="8393" y="4864"/>
                        <a:pt x="8393" y="4883"/>
                      </a:cubicBezTo>
                      <a:cubicBezTo>
                        <a:pt x="8361" y="6814"/>
                        <a:pt x="6800" y="8371"/>
                        <a:pt x="4869" y="8396"/>
                      </a:cubicBezTo>
                      <a:cubicBezTo>
                        <a:pt x="4853" y="8397"/>
                        <a:pt x="4837" y="8397"/>
                        <a:pt x="4820" y="8397"/>
                      </a:cubicBezTo>
                      <a:cubicBezTo>
                        <a:pt x="2911" y="8397"/>
                        <a:pt x="1336" y="6893"/>
                        <a:pt x="1253" y="4979"/>
                      </a:cubicBezTo>
                      <a:lnTo>
                        <a:pt x="1253" y="4971"/>
                      </a:lnTo>
                      <a:cubicBezTo>
                        <a:pt x="1251" y="4942"/>
                        <a:pt x="1251" y="4912"/>
                        <a:pt x="1251" y="4883"/>
                      </a:cubicBezTo>
                      <a:lnTo>
                        <a:pt x="2" y="4883"/>
                      </a:lnTo>
                      <a:cubicBezTo>
                        <a:pt x="2" y="4913"/>
                        <a:pt x="2" y="4944"/>
                        <a:pt x="1" y="4976"/>
                      </a:cubicBezTo>
                      <a:lnTo>
                        <a:pt x="1" y="4979"/>
                      </a:lnTo>
                      <a:cubicBezTo>
                        <a:pt x="23" y="5762"/>
                        <a:pt x="238" y="6528"/>
                        <a:pt x="627" y="7208"/>
                      </a:cubicBezTo>
                      <a:cubicBezTo>
                        <a:pt x="1484" y="8717"/>
                        <a:pt x="3085" y="9650"/>
                        <a:pt x="4822" y="9650"/>
                      </a:cubicBezTo>
                      <a:cubicBezTo>
                        <a:pt x="7468" y="9650"/>
                        <a:pt x="9614" y="7520"/>
                        <a:pt x="9646" y="4883"/>
                      </a:cubicBezTo>
                      <a:cubicBezTo>
                        <a:pt x="9646" y="4864"/>
                        <a:pt x="9647" y="4845"/>
                        <a:pt x="9647" y="4825"/>
                      </a:cubicBezTo>
                      <a:cubicBezTo>
                        <a:pt x="9649" y="3088"/>
                        <a:pt x="8714" y="1483"/>
                        <a:pt x="7200" y="628"/>
                      </a:cubicBezTo>
                      <a:cubicBezTo>
                        <a:pt x="6746" y="369"/>
                        <a:pt x="6251" y="186"/>
                        <a:pt x="5737" y="87"/>
                      </a:cubicBezTo>
                      <a:cubicBezTo>
                        <a:pt x="5468" y="36"/>
                        <a:pt x="5195" y="7"/>
                        <a:pt x="4922" y="1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2" name="Google Shape;4912;p80"/>
                <p:cNvSpPr/>
                <p:nvPr/>
              </p:nvSpPr>
              <p:spPr>
                <a:xfrm>
                  <a:off x="6256893" y="3285705"/>
                  <a:ext cx="367562" cy="18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4" h="4477" extrusionOk="0">
                      <a:moveTo>
                        <a:pt x="6645" y="1"/>
                      </a:moveTo>
                      <a:cubicBezTo>
                        <a:pt x="6644" y="1"/>
                        <a:pt x="6643" y="1"/>
                        <a:pt x="6642" y="1"/>
                      </a:cubicBezTo>
                      <a:lnTo>
                        <a:pt x="14" y="1"/>
                      </a:lnTo>
                      <a:cubicBezTo>
                        <a:pt x="1061" y="1309"/>
                        <a:pt x="1055" y="3173"/>
                        <a:pt x="1" y="4476"/>
                      </a:cubicBezTo>
                      <a:lnTo>
                        <a:pt x="6642" y="4476"/>
                      </a:lnTo>
                      <a:cubicBezTo>
                        <a:pt x="7814" y="4476"/>
                        <a:pt x="8763" y="3527"/>
                        <a:pt x="8763" y="2355"/>
                      </a:cubicBezTo>
                      <a:lnTo>
                        <a:pt x="8763" y="2121"/>
                      </a:lnTo>
                      <a:cubicBezTo>
                        <a:pt x="8762" y="950"/>
                        <a:pt x="7814" y="1"/>
                        <a:pt x="6645" y="1"/>
                      </a:cubicBezTo>
                      <a:close/>
                    </a:path>
                  </a:pathLst>
                </a:cu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13" name="Google Shape;4913;p80"/>
              <p:cNvSpPr/>
              <p:nvPr/>
            </p:nvSpPr>
            <p:spPr>
              <a:xfrm>
                <a:off x="6044300" y="3282475"/>
                <a:ext cx="191959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4578" extrusionOk="0">
                    <a:moveTo>
                      <a:pt x="2288" y="1"/>
                    </a:moveTo>
                    <a:cubicBezTo>
                      <a:pt x="1025" y="1"/>
                      <a:pt x="0" y="1024"/>
                      <a:pt x="0" y="2289"/>
                    </a:cubicBezTo>
                    <a:cubicBezTo>
                      <a:pt x="0" y="3553"/>
                      <a:pt x="1025" y="4577"/>
                      <a:pt x="2288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14" name="Google Shape;4914;p80"/>
            <p:cNvGrpSpPr/>
            <p:nvPr/>
          </p:nvGrpSpPr>
          <p:grpSpPr>
            <a:xfrm>
              <a:off x="5305233" y="3176835"/>
              <a:ext cx="685971" cy="404655"/>
              <a:chOff x="5305233" y="3176835"/>
              <a:chExt cx="685971" cy="404655"/>
            </a:xfrm>
          </p:grpSpPr>
          <p:grpSp>
            <p:nvGrpSpPr>
              <p:cNvPr id="4915" name="Google Shape;4915;p80"/>
              <p:cNvGrpSpPr/>
              <p:nvPr/>
            </p:nvGrpSpPr>
            <p:grpSpPr>
              <a:xfrm>
                <a:off x="5305233" y="3176835"/>
                <a:ext cx="685971" cy="404655"/>
                <a:chOff x="5305233" y="3176835"/>
                <a:chExt cx="685971" cy="404655"/>
              </a:xfrm>
            </p:grpSpPr>
            <p:sp>
              <p:nvSpPr>
                <p:cNvPr id="4916" name="Google Shape;4916;p80"/>
                <p:cNvSpPr/>
                <p:nvPr/>
              </p:nvSpPr>
              <p:spPr>
                <a:xfrm>
                  <a:off x="5586650" y="3176835"/>
                  <a:ext cx="404553" cy="404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6" h="9649" extrusionOk="0">
                      <a:moveTo>
                        <a:pt x="4824" y="1"/>
                      </a:moveTo>
                      <a:cubicBezTo>
                        <a:pt x="2159" y="1"/>
                        <a:pt x="1" y="2161"/>
                        <a:pt x="1" y="4826"/>
                      </a:cubicBezTo>
                      <a:lnTo>
                        <a:pt x="1" y="4883"/>
                      </a:lnTo>
                      <a:cubicBezTo>
                        <a:pt x="31" y="7486"/>
                        <a:pt x="2121" y="9594"/>
                        <a:pt x="4724" y="9647"/>
                      </a:cubicBezTo>
                      <a:cubicBezTo>
                        <a:pt x="4756" y="9647"/>
                        <a:pt x="4790" y="9649"/>
                        <a:pt x="4824" y="9649"/>
                      </a:cubicBezTo>
                      <a:lnTo>
                        <a:pt x="4829" y="9649"/>
                      </a:lnTo>
                      <a:cubicBezTo>
                        <a:pt x="4861" y="9649"/>
                        <a:pt x="4893" y="9649"/>
                        <a:pt x="4925" y="9647"/>
                      </a:cubicBezTo>
                      <a:cubicBezTo>
                        <a:pt x="5725" y="9633"/>
                        <a:pt x="6508" y="9417"/>
                        <a:pt x="7205" y="9021"/>
                      </a:cubicBezTo>
                      <a:cubicBezTo>
                        <a:pt x="6508" y="8626"/>
                        <a:pt x="5725" y="8411"/>
                        <a:pt x="4925" y="8395"/>
                      </a:cubicBezTo>
                      <a:cubicBezTo>
                        <a:pt x="4893" y="8397"/>
                        <a:pt x="4861" y="8397"/>
                        <a:pt x="4829" y="8397"/>
                      </a:cubicBezTo>
                      <a:lnTo>
                        <a:pt x="4824" y="8397"/>
                      </a:lnTo>
                      <a:cubicBezTo>
                        <a:pt x="4790" y="8397"/>
                        <a:pt x="4756" y="8397"/>
                        <a:pt x="4724" y="8395"/>
                      </a:cubicBezTo>
                      <a:cubicBezTo>
                        <a:pt x="2817" y="8344"/>
                        <a:pt x="1283" y="6795"/>
                        <a:pt x="1253" y="4883"/>
                      </a:cubicBezTo>
                      <a:cubicBezTo>
                        <a:pt x="1253" y="4863"/>
                        <a:pt x="1251" y="4843"/>
                        <a:pt x="1251" y="4824"/>
                      </a:cubicBezTo>
                      <a:cubicBezTo>
                        <a:pt x="1251" y="2851"/>
                        <a:pt x="2851" y="1252"/>
                        <a:pt x="4824" y="1252"/>
                      </a:cubicBezTo>
                      <a:cubicBezTo>
                        <a:pt x="6745" y="1252"/>
                        <a:pt x="8313" y="2768"/>
                        <a:pt x="8393" y="4670"/>
                      </a:cubicBezTo>
                      <a:lnTo>
                        <a:pt x="8393" y="4674"/>
                      </a:lnTo>
                      <a:cubicBezTo>
                        <a:pt x="8396" y="4723"/>
                        <a:pt x="8396" y="4774"/>
                        <a:pt x="8396" y="4824"/>
                      </a:cubicBezTo>
                      <a:cubicBezTo>
                        <a:pt x="8396" y="4845"/>
                        <a:pt x="8396" y="4863"/>
                        <a:pt x="8396" y="4883"/>
                      </a:cubicBezTo>
                      <a:lnTo>
                        <a:pt x="9644" y="4883"/>
                      </a:lnTo>
                      <a:cubicBezTo>
                        <a:pt x="9644" y="4863"/>
                        <a:pt x="9642" y="4843"/>
                        <a:pt x="9642" y="4824"/>
                      </a:cubicBezTo>
                      <a:cubicBezTo>
                        <a:pt x="9644" y="4778"/>
                        <a:pt x="9644" y="4728"/>
                        <a:pt x="9645" y="4680"/>
                      </a:cubicBezTo>
                      <a:lnTo>
                        <a:pt x="9645" y="4672"/>
                      </a:lnTo>
                      <a:cubicBezTo>
                        <a:pt x="9623" y="3889"/>
                        <a:pt x="9407" y="3124"/>
                        <a:pt x="9019" y="2443"/>
                      </a:cubicBezTo>
                      <a:cubicBezTo>
                        <a:pt x="8163" y="933"/>
                        <a:pt x="6560" y="1"/>
                        <a:pt x="4824" y="1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7" name="Google Shape;4917;p80"/>
                <p:cNvSpPr/>
                <p:nvPr/>
              </p:nvSpPr>
              <p:spPr>
                <a:xfrm>
                  <a:off x="5305233" y="3285914"/>
                  <a:ext cx="367352" cy="187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9" h="4478" extrusionOk="0">
                      <a:moveTo>
                        <a:pt x="2123" y="0"/>
                      </a:moveTo>
                      <a:cubicBezTo>
                        <a:pt x="951" y="0"/>
                        <a:pt x="1" y="950"/>
                        <a:pt x="1" y="2122"/>
                      </a:cubicBezTo>
                      <a:lnTo>
                        <a:pt x="1" y="2356"/>
                      </a:lnTo>
                      <a:cubicBezTo>
                        <a:pt x="1" y="3528"/>
                        <a:pt x="951" y="4478"/>
                        <a:pt x="2123" y="4478"/>
                      </a:cubicBezTo>
                      <a:lnTo>
                        <a:pt x="8759" y="4478"/>
                      </a:lnTo>
                      <a:cubicBezTo>
                        <a:pt x="7702" y="3176"/>
                        <a:pt x="7694" y="1314"/>
                        <a:pt x="8739" y="2"/>
                      </a:cubicBezTo>
                      <a:lnTo>
                        <a:pt x="8739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18" name="Google Shape;4918;p80"/>
              <p:cNvSpPr/>
              <p:nvPr/>
            </p:nvSpPr>
            <p:spPr>
              <a:xfrm>
                <a:off x="5694436" y="3282475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19" name="Google Shape;4919;p80"/>
            <p:cNvSpPr/>
            <p:nvPr/>
          </p:nvSpPr>
          <p:spPr>
            <a:xfrm>
              <a:off x="6103938" y="3114683"/>
              <a:ext cx="40933" cy="7549"/>
            </a:xfrm>
            <a:custGeom>
              <a:avLst/>
              <a:gdLst/>
              <a:ahLst/>
              <a:cxnLst/>
              <a:rect l="l" t="t" r="r" b="b"/>
              <a:pathLst>
                <a:path w="976" h="180" extrusionOk="0">
                  <a:moveTo>
                    <a:pt x="1" y="1"/>
                  </a:moveTo>
                  <a:lnTo>
                    <a:pt x="1" y="1"/>
                  </a:lnTo>
                  <a:cubicBezTo>
                    <a:pt x="279" y="119"/>
                    <a:pt x="578" y="179"/>
                    <a:pt x="881" y="179"/>
                  </a:cubicBezTo>
                  <a:cubicBezTo>
                    <a:pt x="881" y="179"/>
                    <a:pt x="881" y="179"/>
                    <a:pt x="881" y="179"/>
                  </a:cubicBezTo>
                  <a:lnTo>
                    <a:pt x="881" y="179"/>
                  </a:lnTo>
                  <a:cubicBezTo>
                    <a:pt x="882" y="179"/>
                    <a:pt x="882" y="179"/>
                    <a:pt x="882" y="179"/>
                  </a:cubicBezTo>
                  <a:cubicBezTo>
                    <a:pt x="913" y="179"/>
                    <a:pt x="945" y="178"/>
                    <a:pt x="975" y="176"/>
                  </a:cubicBezTo>
                  <a:lnTo>
                    <a:pt x="975" y="176"/>
                  </a:lnTo>
                  <a:cubicBezTo>
                    <a:pt x="943" y="178"/>
                    <a:pt x="913" y="179"/>
                    <a:pt x="881" y="179"/>
                  </a:cubicBezTo>
                  <a:lnTo>
                    <a:pt x="881" y="179"/>
                  </a:lnTo>
                  <a:cubicBezTo>
                    <a:pt x="579" y="179"/>
                    <a:pt x="279" y="119"/>
                    <a:pt x="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20" name="Google Shape;4920;p80"/>
            <p:cNvGrpSpPr/>
            <p:nvPr/>
          </p:nvGrpSpPr>
          <p:grpSpPr>
            <a:xfrm>
              <a:off x="5657361" y="2824811"/>
              <a:ext cx="1078361" cy="404655"/>
              <a:chOff x="5657361" y="2824811"/>
              <a:chExt cx="1078361" cy="404655"/>
            </a:xfrm>
          </p:grpSpPr>
          <p:grpSp>
            <p:nvGrpSpPr>
              <p:cNvPr id="4921" name="Google Shape;4921;p80"/>
              <p:cNvGrpSpPr/>
              <p:nvPr/>
            </p:nvGrpSpPr>
            <p:grpSpPr>
              <a:xfrm>
                <a:off x="5657361" y="2824811"/>
                <a:ext cx="1078361" cy="404655"/>
                <a:chOff x="5657361" y="2824811"/>
                <a:chExt cx="1078361" cy="404655"/>
              </a:xfrm>
            </p:grpSpPr>
            <p:grpSp>
              <p:nvGrpSpPr>
                <p:cNvPr id="4922" name="Google Shape;4922;p80"/>
                <p:cNvGrpSpPr/>
                <p:nvPr/>
              </p:nvGrpSpPr>
              <p:grpSpPr>
                <a:xfrm>
                  <a:off x="5938485" y="2824811"/>
                  <a:ext cx="797237" cy="404655"/>
                  <a:chOff x="5938485" y="2824811"/>
                  <a:chExt cx="797237" cy="404655"/>
                </a:xfrm>
              </p:grpSpPr>
              <p:sp>
                <p:nvSpPr>
                  <p:cNvPr id="4923" name="Google Shape;4923;p80"/>
                  <p:cNvSpPr/>
                  <p:nvPr/>
                </p:nvSpPr>
                <p:spPr>
                  <a:xfrm>
                    <a:off x="6137952" y="2824811"/>
                    <a:ext cx="597771" cy="301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53" h="7194" extrusionOk="0">
                        <a:moveTo>
                          <a:pt x="1" y="1"/>
                        </a:moveTo>
                        <a:lnTo>
                          <a:pt x="1" y="1255"/>
                        </a:lnTo>
                        <a:cubicBezTo>
                          <a:pt x="1972" y="1256"/>
                          <a:pt x="3570" y="2856"/>
                          <a:pt x="3570" y="4826"/>
                        </a:cubicBezTo>
                        <a:lnTo>
                          <a:pt x="3570" y="4827"/>
                        </a:lnTo>
                        <a:cubicBezTo>
                          <a:pt x="3570" y="4994"/>
                          <a:pt x="3578" y="5160"/>
                          <a:pt x="3594" y="5322"/>
                        </a:cubicBezTo>
                        <a:cubicBezTo>
                          <a:pt x="3703" y="6385"/>
                          <a:pt x="4598" y="7194"/>
                          <a:pt x="5668" y="7194"/>
                        </a:cubicBezTo>
                        <a:lnTo>
                          <a:pt x="14253" y="7194"/>
                        </a:lnTo>
                        <a:lnTo>
                          <a:pt x="14253" y="6015"/>
                        </a:lnTo>
                        <a:lnTo>
                          <a:pt x="5982" y="6017"/>
                        </a:lnTo>
                        <a:cubicBezTo>
                          <a:pt x="5333" y="6017"/>
                          <a:pt x="4819" y="5485"/>
                          <a:pt x="4821" y="4838"/>
                        </a:cubicBezTo>
                        <a:lnTo>
                          <a:pt x="4821" y="4826"/>
                        </a:lnTo>
                        <a:cubicBezTo>
                          <a:pt x="4821" y="2163"/>
                          <a:pt x="2662" y="2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24" name="Google Shape;4924;p80"/>
                  <p:cNvSpPr/>
                  <p:nvPr/>
                </p:nvSpPr>
                <p:spPr>
                  <a:xfrm>
                    <a:off x="5938485" y="2824811"/>
                    <a:ext cx="202151" cy="404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0" h="9649" extrusionOk="0">
                        <a:moveTo>
                          <a:pt x="4819" y="1"/>
                        </a:moveTo>
                        <a:cubicBezTo>
                          <a:pt x="2161" y="4"/>
                          <a:pt x="1" y="2167"/>
                          <a:pt x="1" y="4827"/>
                        </a:cubicBezTo>
                        <a:cubicBezTo>
                          <a:pt x="1" y="6565"/>
                          <a:pt x="934" y="8168"/>
                          <a:pt x="2446" y="9023"/>
                        </a:cubicBezTo>
                        <a:cubicBezTo>
                          <a:pt x="3141" y="9418"/>
                          <a:pt x="3924" y="9634"/>
                          <a:pt x="4725" y="9649"/>
                        </a:cubicBezTo>
                        <a:cubicBezTo>
                          <a:pt x="4757" y="9649"/>
                          <a:pt x="4789" y="9647"/>
                          <a:pt x="4819" y="9647"/>
                        </a:cubicBezTo>
                        <a:lnTo>
                          <a:pt x="4819" y="8398"/>
                        </a:lnTo>
                        <a:cubicBezTo>
                          <a:pt x="4787" y="8398"/>
                          <a:pt x="4757" y="8398"/>
                          <a:pt x="4725" y="8397"/>
                        </a:cubicBezTo>
                        <a:lnTo>
                          <a:pt x="4723" y="8397"/>
                        </a:lnTo>
                        <a:cubicBezTo>
                          <a:pt x="2742" y="8342"/>
                          <a:pt x="1165" y="6672"/>
                          <a:pt x="1256" y="4657"/>
                        </a:cubicBezTo>
                        <a:cubicBezTo>
                          <a:pt x="1340" y="2818"/>
                          <a:pt x="2843" y="1327"/>
                          <a:pt x="4685" y="1255"/>
                        </a:cubicBezTo>
                        <a:cubicBezTo>
                          <a:pt x="4730" y="1253"/>
                          <a:pt x="4774" y="1253"/>
                          <a:pt x="4819" y="1253"/>
                        </a:cubicBezTo>
                        <a:lnTo>
                          <a:pt x="4819" y="1"/>
                        </a:ln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925" name="Google Shape;4925;p80"/>
                <p:cNvSpPr/>
                <p:nvPr/>
              </p:nvSpPr>
              <p:spPr>
                <a:xfrm>
                  <a:off x="5657361" y="2934478"/>
                  <a:ext cx="367688" cy="18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7" h="4479" extrusionOk="0">
                      <a:moveTo>
                        <a:pt x="2123" y="1"/>
                      </a:moveTo>
                      <a:cubicBezTo>
                        <a:pt x="952" y="1"/>
                        <a:pt x="1" y="950"/>
                        <a:pt x="1" y="2123"/>
                      </a:cubicBezTo>
                      <a:lnTo>
                        <a:pt x="1" y="2356"/>
                      </a:lnTo>
                      <a:cubicBezTo>
                        <a:pt x="1" y="3527"/>
                        <a:pt x="952" y="4478"/>
                        <a:pt x="2123" y="4478"/>
                      </a:cubicBezTo>
                      <a:lnTo>
                        <a:pt x="8766" y="4478"/>
                      </a:lnTo>
                      <a:cubicBezTo>
                        <a:pt x="7702" y="3181"/>
                        <a:pt x="7684" y="1319"/>
                        <a:pt x="8723" y="1"/>
                      </a:cubicBez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26" name="Google Shape;4926;p80"/>
              <p:cNvSpPr/>
              <p:nvPr/>
            </p:nvSpPr>
            <p:spPr>
              <a:xfrm>
                <a:off x="6047361" y="2932675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2"/>
                      <a:pt x="1026" y="4577"/>
                      <a:pt x="2289" y="4577"/>
                    </a:cubicBezTo>
                    <a:cubicBezTo>
                      <a:pt x="3552" y="4577"/>
                      <a:pt x="4577" y="3552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7" name="Google Shape;4927;p80"/>
            <p:cNvGrpSpPr/>
            <p:nvPr/>
          </p:nvGrpSpPr>
          <p:grpSpPr>
            <a:xfrm>
              <a:off x="5190863" y="3528942"/>
              <a:ext cx="1078026" cy="404739"/>
              <a:chOff x="5190863" y="3528942"/>
              <a:chExt cx="1078026" cy="404739"/>
            </a:xfrm>
          </p:grpSpPr>
          <p:sp>
            <p:nvSpPr>
              <p:cNvPr id="4928" name="Google Shape;4928;p80"/>
              <p:cNvSpPr/>
              <p:nvPr/>
            </p:nvSpPr>
            <p:spPr>
              <a:xfrm>
                <a:off x="5694436" y="3635379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29" name="Google Shape;4929;p80"/>
              <p:cNvGrpSpPr/>
              <p:nvPr/>
            </p:nvGrpSpPr>
            <p:grpSpPr>
              <a:xfrm>
                <a:off x="5190863" y="3528942"/>
                <a:ext cx="1078026" cy="404739"/>
                <a:chOff x="5190863" y="3528942"/>
                <a:chExt cx="1078026" cy="404739"/>
              </a:xfrm>
            </p:grpSpPr>
            <p:sp>
              <p:nvSpPr>
                <p:cNvPr id="4930" name="Google Shape;4930;p80"/>
                <p:cNvSpPr/>
                <p:nvPr/>
              </p:nvSpPr>
              <p:spPr>
                <a:xfrm>
                  <a:off x="5190863" y="3528942"/>
                  <a:ext cx="800551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88" h="9651" extrusionOk="0">
                      <a:moveTo>
                        <a:pt x="14266" y="1"/>
                      </a:moveTo>
                      <a:lnTo>
                        <a:pt x="14266" y="1253"/>
                      </a:lnTo>
                      <a:cubicBezTo>
                        <a:pt x="14298" y="1253"/>
                        <a:pt x="14330" y="1253"/>
                        <a:pt x="14362" y="1255"/>
                      </a:cubicBezTo>
                      <a:cubicBezTo>
                        <a:pt x="16314" y="1309"/>
                        <a:pt x="17861" y="2922"/>
                        <a:pt x="17833" y="4874"/>
                      </a:cubicBezTo>
                      <a:cubicBezTo>
                        <a:pt x="17808" y="6827"/>
                        <a:pt x="16218" y="8396"/>
                        <a:pt x="14266" y="8398"/>
                      </a:cubicBezTo>
                      <a:lnTo>
                        <a:pt x="14261" y="8398"/>
                      </a:lnTo>
                      <a:cubicBezTo>
                        <a:pt x="12331" y="8398"/>
                        <a:pt x="10757" y="6867"/>
                        <a:pt x="10691" y="4952"/>
                      </a:cubicBezTo>
                      <a:lnTo>
                        <a:pt x="10691" y="4950"/>
                      </a:lnTo>
                      <a:cubicBezTo>
                        <a:pt x="10688" y="4909"/>
                        <a:pt x="10688" y="4867"/>
                        <a:pt x="10688" y="4825"/>
                      </a:cubicBezTo>
                      <a:cubicBezTo>
                        <a:pt x="10688" y="4784"/>
                        <a:pt x="10688" y="4744"/>
                        <a:pt x="10691" y="4704"/>
                      </a:cubicBezTo>
                      <a:lnTo>
                        <a:pt x="10691" y="4680"/>
                      </a:lnTo>
                      <a:cubicBezTo>
                        <a:pt x="10653" y="3432"/>
                        <a:pt x="9614" y="2446"/>
                        <a:pt x="8364" y="2446"/>
                      </a:cubicBezTo>
                      <a:cubicBezTo>
                        <a:pt x="8363" y="2446"/>
                        <a:pt x="8362" y="2446"/>
                        <a:pt x="8361" y="2446"/>
                      </a:cubicBezTo>
                      <a:cubicBezTo>
                        <a:pt x="6936" y="2446"/>
                        <a:pt x="2798" y="2449"/>
                        <a:pt x="1" y="2449"/>
                      </a:cubicBezTo>
                      <a:lnTo>
                        <a:pt x="1" y="3626"/>
                      </a:lnTo>
                      <a:lnTo>
                        <a:pt x="8387" y="3626"/>
                      </a:lnTo>
                      <a:cubicBezTo>
                        <a:pt x="8978" y="3626"/>
                        <a:pt x="9452" y="4113"/>
                        <a:pt x="9438" y="4704"/>
                      </a:cubicBezTo>
                      <a:lnTo>
                        <a:pt x="9438" y="4715"/>
                      </a:lnTo>
                      <a:cubicBezTo>
                        <a:pt x="9438" y="4752"/>
                        <a:pt x="9438" y="4789"/>
                        <a:pt x="9438" y="4825"/>
                      </a:cubicBezTo>
                      <a:cubicBezTo>
                        <a:pt x="9438" y="4862"/>
                        <a:pt x="9438" y="4901"/>
                        <a:pt x="9438" y="4939"/>
                      </a:cubicBezTo>
                      <a:cubicBezTo>
                        <a:pt x="9498" y="7558"/>
                        <a:pt x="11639" y="9650"/>
                        <a:pt x="14259" y="9650"/>
                      </a:cubicBezTo>
                      <a:cubicBezTo>
                        <a:pt x="14260" y="9650"/>
                        <a:pt x="14261" y="9650"/>
                        <a:pt x="14262" y="9650"/>
                      </a:cubicBezTo>
                      <a:lnTo>
                        <a:pt x="14267" y="9650"/>
                      </a:lnTo>
                      <a:cubicBezTo>
                        <a:pt x="16929" y="9647"/>
                        <a:pt x="19087" y="7488"/>
                        <a:pt x="19087" y="4825"/>
                      </a:cubicBezTo>
                      <a:cubicBezTo>
                        <a:pt x="19087" y="3088"/>
                        <a:pt x="18154" y="1484"/>
                        <a:pt x="16640" y="628"/>
                      </a:cubicBezTo>
                      <a:cubicBezTo>
                        <a:pt x="15945" y="233"/>
                        <a:pt x="15162" y="17"/>
                        <a:pt x="14362" y="2"/>
                      </a:cubicBezTo>
                      <a:cubicBezTo>
                        <a:pt x="14330" y="2"/>
                        <a:pt x="14298" y="1"/>
                        <a:pt x="14266" y="1"/>
                      </a:cubicBez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1" name="Google Shape;4931;p80"/>
                <p:cNvSpPr/>
                <p:nvPr/>
              </p:nvSpPr>
              <p:spPr>
                <a:xfrm>
                  <a:off x="5905730" y="3637351"/>
                  <a:ext cx="363158" cy="187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9" h="4478" extrusionOk="0">
                      <a:moveTo>
                        <a:pt x="0" y="0"/>
                      </a:moveTo>
                      <a:cubicBezTo>
                        <a:pt x="1051" y="1307"/>
                        <a:pt x="1051" y="3169"/>
                        <a:pt x="0" y="4478"/>
                      </a:cubicBezTo>
                      <a:lnTo>
                        <a:pt x="6537" y="4478"/>
                      </a:lnTo>
                      <a:cubicBezTo>
                        <a:pt x="7708" y="4478"/>
                        <a:pt x="8659" y="3526"/>
                        <a:pt x="8659" y="2356"/>
                      </a:cubicBezTo>
                      <a:lnTo>
                        <a:pt x="8659" y="2120"/>
                      </a:lnTo>
                      <a:cubicBezTo>
                        <a:pt x="8657" y="950"/>
                        <a:pt x="7708" y="0"/>
                        <a:pt x="6537" y="0"/>
                      </a:cubicBezTo>
                      <a:close/>
                    </a:path>
                  </a:pathLst>
                </a:custGeom>
                <a:solidFill>
                  <a:srgbClr val="C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932" name="Google Shape;4932;p80"/>
          <p:cNvGrpSpPr/>
          <p:nvPr/>
        </p:nvGrpSpPr>
        <p:grpSpPr>
          <a:xfrm>
            <a:off x="728162" y="1474292"/>
            <a:ext cx="1086719" cy="879487"/>
            <a:chOff x="803162" y="1474292"/>
            <a:chExt cx="1086719" cy="879487"/>
          </a:xfrm>
        </p:grpSpPr>
        <p:grpSp>
          <p:nvGrpSpPr>
            <p:cNvPr id="4933" name="Google Shape;4933;p80"/>
            <p:cNvGrpSpPr/>
            <p:nvPr/>
          </p:nvGrpSpPr>
          <p:grpSpPr>
            <a:xfrm>
              <a:off x="803162" y="1625948"/>
              <a:ext cx="445856" cy="576579"/>
              <a:chOff x="803162" y="1625948"/>
              <a:chExt cx="445856" cy="576579"/>
            </a:xfrm>
          </p:grpSpPr>
          <p:sp>
            <p:nvSpPr>
              <p:cNvPr id="4934" name="Google Shape;4934;p80"/>
              <p:cNvSpPr/>
              <p:nvPr/>
            </p:nvSpPr>
            <p:spPr>
              <a:xfrm>
                <a:off x="803162" y="1847356"/>
                <a:ext cx="133646" cy="133865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35" name="Google Shape;4935;p80"/>
              <p:cNvGrpSpPr/>
              <p:nvPr/>
            </p:nvGrpSpPr>
            <p:grpSpPr>
              <a:xfrm>
                <a:off x="1056023" y="1625948"/>
                <a:ext cx="192995" cy="576579"/>
                <a:chOff x="1056023" y="1625948"/>
                <a:chExt cx="192995" cy="576579"/>
              </a:xfrm>
            </p:grpSpPr>
            <p:sp>
              <p:nvSpPr>
                <p:cNvPr id="4936" name="Google Shape;4936;p80"/>
                <p:cNvSpPr/>
                <p:nvPr/>
              </p:nvSpPr>
              <p:spPr>
                <a:xfrm>
                  <a:off x="1066902" y="1914079"/>
                  <a:ext cx="167456" cy="269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53" h="40463" fill="none" extrusionOk="0">
                      <a:moveTo>
                        <a:pt x="25152" y="40463"/>
                      </a:moveTo>
                      <a:cubicBezTo>
                        <a:pt x="19315" y="40463"/>
                        <a:pt x="14378" y="32724"/>
                        <a:pt x="12777" y="22150"/>
                      </a:cubicBezTo>
                      <a:lnTo>
                        <a:pt x="12810" y="22350"/>
                      </a:lnTo>
                      <a:cubicBezTo>
                        <a:pt x="10542" y="7606"/>
                        <a:pt x="6372" y="1"/>
                        <a:pt x="1" y="1"/>
                      </a:cubicBezTo>
                      <a:lnTo>
                        <a:pt x="1" y="1"/>
                      </a:lnTo>
                    </a:path>
                  </a:pathLst>
                </a:custGeom>
                <a:noFill/>
                <a:ln w="9525" cap="rnd" cmpd="sng">
                  <a:solidFill>
                    <a:srgbClr val="435D74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7" name="Google Shape;4937;p80"/>
                <p:cNvSpPr/>
                <p:nvPr/>
              </p:nvSpPr>
              <p:spPr>
                <a:xfrm>
                  <a:off x="1066902" y="1645136"/>
                  <a:ext cx="167456" cy="269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53" h="40463" fill="none" extrusionOk="0">
                      <a:moveTo>
                        <a:pt x="25152" y="0"/>
                      </a:moveTo>
                      <a:cubicBezTo>
                        <a:pt x="19315" y="0"/>
                        <a:pt x="14378" y="7706"/>
                        <a:pt x="12777" y="18313"/>
                      </a:cubicBezTo>
                      <a:lnTo>
                        <a:pt x="12810" y="18113"/>
                      </a:lnTo>
                      <a:cubicBezTo>
                        <a:pt x="10542" y="32857"/>
                        <a:pt x="6372" y="40462"/>
                        <a:pt x="1" y="40462"/>
                      </a:cubicBezTo>
                      <a:lnTo>
                        <a:pt x="1" y="40462"/>
                      </a:lnTo>
                    </a:path>
                  </a:pathLst>
                </a:custGeom>
                <a:noFill/>
                <a:ln w="9525" cap="rnd" cmpd="sng">
                  <a:solidFill>
                    <a:srgbClr val="435D74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8" name="Google Shape;4938;p80"/>
                <p:cNvSpPr/>
                <p:nvPr/>
              </p:nvSpPr>
              <p:spPr>
                <a:xfrm>
                  <a:off x="1056023" y="1893872"/>
                  <a:ext cx="40644" cy="4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5" h="6105" extrusionOk="0">
                      <a:moveTo>
                        <a:pt x="3069" y="0"/>
                      </a:moveTo>
                      <a:cubicBezTo>
                        <a:pt x="1368" y="0"/>
                        <a:pt x="0" y="1368"/>
                        <a:pt x="0" y="3036"/>
                      </a:cubicBezTo>
                      <a:cubicBezTo>
                        <a:pt x="0" y="4737"/>
                        <a:pt x="1368" y="6105"/>
                        <a:pt x="3069" y="6105"/>
                      </a:cubicBezTo>
                      <a:cubicBezTo>
                        <a:pt x="4737" y="6105"/>
                        <a:pt x="6105" y="4737"/>
                        <a:pt x="6105" y="3036"/>
                      </a:cubicBezTo>
                      <a:cubicBezTo>
                        <a:pt x="6105" y="1368"/>
                        <a:pt x="4737" y="0"/>
                        <a:pt x="30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9" name="Google Shape;4939;p80"/>
                <p:cNvSpPr/>
                <p:nvPr/>
              </p:nvSpPr>
              <p:spPr>
                <a:xfrm>
                  <a:off x="1220365" y="2164199"/>
                  <a:ext cx="28654" cy="38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5757" extrusionOk="0">
                      <a:moveTo>
                        <a:pt x="509" y="0"/>
                      </a:moveTo>
                      <a:cubicBezTo>
                        <a:pt x="247" y="0"/>
                        <a:pt x="1" y="203"/>
                        <a:pt x="1" y="493"/>
                      </a:cubicBezTo>
                      <a:lnTo>
                        <a:pt x="1" y="5263"/>
                      </a:lnTo>
                      <a:cubicBezTo>
                        <a:pt x="1" y="5554"/>
                        <a:pt x="229" y="5757"/>
                        <a:pt x="482" y="5757"/>
                      </a:cubicBezTo>
                      <a:cubicBezTo>
                        <a:pt x="577" y="5757"/>
                        <a:pt x="676" y="5728"/>
                        <a:pt x="768" y="5664"/>
                      </a:cubicBezTo>
                      <a:lnTo>
                        <a:pt x="4003" y="3395"/>
                      </a:lnTo>
                      <a:cubicBezTo>
                        <a:pt x="4304" y="3195"/>
                        <a:pt x="4304" y="2795"/>
                        <a:pt x="4037" y="2595"/>
                      </a:cubicBezTo>
                      <a:lnTo>
                        <a:pt x="801" y="93"/>
                      </a:lnTo>
                      <a:cubicBezTo>
                        <a:pt x="710" y="29"/>
                        <a:pt x="608" y="0"/>
                        <a:pt x="5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0" name="Google Shape;4940;p80"/>
                <p:cNvSpPr/>
                <p:nvPr/>
              </p:nvSpPr>
              <p:spPr>
                <a:xfrm>
                  <a:off x="1220365" y="1625948"/>
                  <a:ext cx="28654" cy="3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5778" extrusionOk="0">
                      <a:moveTo>
                        <a:pt x="489" y="0"/>
                      </a:moveTo>
                      <a:cubicBezTo>
                        <a:pt x="234" y="0"/>
                        <a:pt x="1" y="207"/>
                        <a:pt x="1" y="514"/>
                      </a:cubicBezTo>
                      <a:lnTo>
                        <a:pt x="1" y="5284"/>
                      </a:lnTo>
                      <a:cubicBezTo>
                        <a:pt x="1" y="5574"/>
                        <a:pt x="229" y="5777"/>
                        <a:pt x="482" y="5777"/>
                      </a:cubicBezTo>
                      <a:cubicBezTo>
                        <a:pt x="577" y="5777"/>
                        <a:pt x="676" y="5748"/>
                        <a:pt x="768" y="5684"/>
                      </a:cubicBezTo>
                      <a:lnTo>
                        <a:pt x="4003" y="3382"/>
                      </a:lnTo>
                      <a:cubicBezTo>
                        <a:pt x="4304" y="3182"/>
                        <a:pt x="4304" y="2782"/>
                        <a:pt x="4037" y="2582"/>
                      </a:cubicBezTo>
                      <a:lnTo>
                        <a:pt x="801" y="113"/>
                      </a:lnTo>
                      <a:cubicBezTo>
                        <a:pt x="704" y="35"/>
                        <a:pt x="595" y="0"/>
                        <a:pt x="4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941" name="Google Shape;4941;p80"/>
            <p:cNvGrpSpPr/>
            <p:nvPr/>
          </p:nvGrpSpPr>
          <p:grpSpPr>
            <a:xfrm>
              <a:off x="1371406" y="1474292"/>
              <a:ext cx="518475" cy="879487"/>
              <a:chOff x="1398231" y="1474292"/>
              <a:chExt cx="518475" cy="879487"/>
            </a:xfrm>
          </p:grpSpPr>
          <p:grpSp>
            <p:nvGrpSpPr>
              <p:cNvPr id="4942" name="Google Shape;4942;p80"/>
              <p:cNvGrpSpPr/>
              <p:nvPr/>
            </p:nvGrpSpPr>
            <p:grpSpPr>
              <a:xfrm>
                <a:off x="1398231" y="1474292"/>
                <a:ext cx="518475" cy="341643"/>
                <a:chOff x="1398231" y="1474292"/>
                <a:chExt cx="518475" cy="341643"/>
              </a:xfrm>
            </p:grpSpPr>
            <p:sp>
              <p:nvSpPr>
                <p:cNvPr id="4943" name="Google Shape;4943;p80"/>
                <p:cNvSpPr/>
                <p:nvPr/>
              </p:nvSpPr>
              <p:spPr>
                <a:xfrm>
                  <a:off x="1398231" y="1595601"/>
                  <a:ext cx="102159" cy="99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5" h="14873" extrusionOk="0">
                      <a:moveTo>
                        <a:pt x="7692" y="1"/>
                      </a:moveTo>
                      <a:cubicBezTo>
                        <a:pt x="7531" y="1"/>
                        <a:pt x="7369" y="6"/>
                        <a:pt x="7206" y="16"/>
                      </a:cubicBezTo>
                      <a:cubicBezTo>
                        <a:pt x="3136" y="283"/>
                        <a:pt x="0" y="3786"/>
                        <a:pt x="267" y="7889"/>
                      </a:cubicBezTo>
                      <a:cubicBezTo>
                        <a:pt x="493" y="11846"/>
                        <a:pt x="3790" y="14873"/>
                        <a:pt x="7706" y="14873"/>
                      </a:cubicBezTo>
                      <a:cubicBezTo>
                        <a:pt x="7850" y="14873"/>
                        <a:pt x="7994" y="14869"/>
                        <a:pt x="8140" y="14860"/>
                      </a:cubicBezTo>
                      <a:cubicBezTo>
                        <a:pt x="12243" y="14594"/>
                        <a:pt x="15345" y="11058"/>
                        <a:pt x="15111" y="6988"/>
                      </a:cubicBezTo>
                      <a:cubicBezTo>
                        <a:pt x="14855" y="3048"/>
                        <a:pt x="11585" y="1"/>
                        <a:pt x="7692" y="1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944" name="Google Shape;4944;p80"/>
                <p:cNvGrpSpPr/>
                <p:nvPr/>
              </p:nvGrpSpPr>
              <p:grpSpPr>
                <a:xfrm>
                  <a:off x="1616453" y="1474292"/>
                  <a:ext cx="300253" cy="341643"/>
                  <a:chOff x="1616453" y="1475379"/>
                  <a:chExt cx="300253" cy="341643"/>
                </a:xfrm>
              </p:grpSpPr>
              <p:sp>
                <p:nvSpPr>
                  <p:cNvPr id="4945" name="Google Shape;4945;p80"/>
                  <p:cNvSpPr/>
                  <p:nvPr/>
                </p:nvSpPr>
                <p:spPr>
                  <a:xfrm>
                    <a:off x="1631387" y="1645136"/>
                    <a:ext cx="85283" cy="74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46" name="Google Shape;4946;p80"/>
                  <p:cNvSpPr/>
                  <p:nvPr/>
                </p:nvSpPr>
                <p:spPr>
                  <a:xfrm>
                    <a:off x="1716447" y="1509882"/>
                    <a:ext cx="82400" cy="613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208" fill="none" extrusionOk="0">
                        <a:moveTo>
                          <a:pt x="1" y="9207"/>
                        </a:moveTo>
                        <a:cubicBezTo>
                          <a:pt x="1635" y="3870"/>
                          <a:pt x="6539" y="1"/>
                          <a:pt x="12376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47" name="Google Shape;4947;p80"/>
                  <p:cNvSpPr/>
                  <p:nvPr/>
                </p:nvSpPr>
                <p:spPr>
                  <a:xfrm>
                    <a:off x="1716447" y="1719091"/>
                    <a:ext cx="82400" cy="61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0"/>
                        </a:moveTo>
                        <a:cubicBezTo>
                          <a:pt x="1635" y="5304"/>
                          <a:pt x="6539" y="9173"/>
                          <a:pt x="12376" y="917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48" name="Google Shape;4948;p80"/>
                  <p:cNvSpPr/>
                  <p:nvPr/>
                </p:nvSpPr>
                <p:spPr>
                  <a:xfrm>
                    <a:off x="1631387" y="1570955"/>
                    <a:ext cx="85283" cy="74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43" fill="none" extrusionOk="0">
                        <a:moveTo>
                          <a:pt x="1" y="11142"/>
                        </a:moveTo>
                        <a:cubicBezTo>
                          <a:pt x="6539" y="11142"/>
                          <a:pt x="10275" y="7106"/>
                          <a:pt x="12810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49" name="Google Shape;4949;p80"/>
                  <p:cNvSpPr/>
                  <p:nvPr/>
                </p:nvSpPr>
                <p:spPr>
                  <a:xfrm>
                    <a:off x="1616453" y="1624776"/>
                    <a:ext cx="42868" cy="40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116" extrusionOk="0">
                        <a:moveTo>
                          <a:pt x="3199" y="1"/>
                        </a:moveTo>
                        <a:cubicBezTo>
                          <a:pt x="3079" y="1"/>
                          <a:pt x="2958" y="8"/>
                          <a:pt x="2835" y="23"/>
                        </a:cubicBezTo>
                        <a:cubicBezTo>
                          <a:pt x="1168" y="256"/>
                          <a:pt x="0" y="1757"/>
                          <a:pt x="200" y="3425"/>
                        </a:cubicBezTo>
                        <a:cubicBezTo>
                          <a:pt x="386" y="4971"/>
                          <a:pt x="1717" y="6115"/>
                          <a:pt x="3239" y="6115"/>
                        </a:cubicBezTo>
                        <a:cubicBezTo>
                          <a:pt x="3359" y="6115"/>
                          <a:pt x="3481" y="6108"/>
                          <a:pt x="3603" y="6094"/>
                        </a:cubicBezTo>
                        <a:cubicBezTo>
                          <a:pt x="5271" y="5860"/>
                          <a:pt x="6438" y="4359"/>
                          <a:pt x="6238" y="2691"/>
                        </a:cubicBezTo>
                        <a:cubicBezTo>
                          <a:pt x="6052" y="1145"/>
                          <a:pt x="4721" y="1"/>
                          <a:pt x="31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50" name="Google Shape;4950;p80"/>
                  <p:cNvSpPr/>
                  <p:nvPr/>
                </p:nvSpPr>
                <p:spPr>
                  <a:xfrm>
                    <a:off x="1784849" y="1760975"/>
                    <a:ext cx="28654" cy="384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78" extrusionOk="0">
                        <a:moveTo>
                          <a:pt x="489" y="0"/>
                        </a:moveTo>
                        <a:cubicBezTo>
                          <a:pt x="234" y="0"/>
                          <a:pt x="1" y="207"/>
                          <a:pt x="1" y="514"/>
                        </a:cubicBezTo>
                        <a:lnTo>
                          <a:pt x="1" y="5284"/>
                        </a:lnTo>
                        <a:cubicBezTo>
                          <a:pt x="1" y="5575"/>
                          <a:pt x="229" y="5777"/>
                          <a:pt x="482" y="5777"/>
                        </a:cubicBezTo>
                        <a:cubicBezTo>
                          <a:pt x="577" y="5777"/>
                          <a:pt x="676" y="5748"/>
                          <a:pt x="768" y="5684"/>
                        </a:cubicBezTo>
                        <a:lnTo>
                          <a:pt x="4037" y="3383"/>
                        </a:lnTo>
                        <a:cubicBezTo>
                          <a:pt x="4304" y="3183"/>
                          <a:pt x="4304" y="2782"/>
                          <a:pt x="4037" y="2582"/>
                        </a:cubicBezTo>
                        <a:lnTo>
                          <a:pt x="801" y="114"/>
                        </a:lnTo>
                        <a:cubicBezTo>
                          <a:pt x="704" y="36"/>
                          <a:pt x="595" y="0"/>
                          <a:pt x="48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51" name="Google Shape;4951;p80"/>
                  <p:cNvSpPr/>
                  <p:nvPr/>
                </p:nvSpPr>
                <p:spPr>
                  <a:xfrm>
                    <a:off x="1784849" y="1490834"/>
                    <a:ext cx="28654" cy="383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57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3"/>
                        </a:lnTo>
                        <a:cubicBezTo>
                          <a:pt x="1" y="5554"/>
                          <a:pt x="229" y="5757"/>
                          <a:pt x="482" y="5757"/>
                        </a:cubicBezTo>
                        <a:cubicBezTo>
                          <a:pt x="577" y="5757"/>
                          <a:pt x="676" y="5728"/>
                          <a:pt x="768" y="5664"/>
                        </a:cubicBezTo>
                        <a:lnTo>
                          <a:pt x="4037" y="3395"/>
                        </a:lnTo>
                        <a:cubicBezTo>
                          <a:pt x="4304" y="3195"/>
                          <a:pt x="4304" y="2795"/>
                          <a:pt x="4037" y="2561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4952" name="Google Shape;4952;p80"/>
                  <p:cNvGrpSpPr/>
                  <p:nvPr/>
                </p:nvGrpSpPr>
                <p:grpSpPr>
                  <a:xfrm>
                    <a:off x="1839639" y="1475379"/>
                    <a:ext cx="77067" cy="341643"/>
                    <a:chOff x="1839639" y="1475379"/>
                    <a:chExt cx="77067" cy="341643"/>
                  </a:xfrm>
                </p:grpSpPr>
                <p:sp>
                  <p:nvSpPr>
                    <p:cNvPr id="4953" name="Google Shape;4953;p80"/>
                    <p:cNvSpPr/>
                    <p:nvPr/>
                  </p:nvSpPr>
                  <p:spPr>
                    <a:xfrm>
                      <a:off x="1839639" y="1745481"/>
                      <a:ext cx="77067" cy="71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46" extrusionOk="0">
                          <a:moveTo>
                            <a:pt x="5775" y="1"/>
                          </a:moveTo>
                          <a:cubicBezTo>
                            <a:pt x="3179" y="1"/>
                            <a:pt x="889" y="1860"/>
                            <a:pt x="468" y="4506"/>
                          </a:cubicBezTo>
                          <a:cubicBezTo>
                            <a:pt x="1" y="7441"/>
                            <a:pt x="2002" y="10210"/>
                            <a:pt x="4904" y="10677"/>
                          </a:cubicBezTo>
                          <a:cubicBezTo>
                            <a:pt x="5194" y="10723"/>
                            <a:pt x="5483" y="10745"/>
                            <a:pt x="5768" y="10745"/>
                          </a:cubicBezTo>
                          <a:cubicBezTo>
                            <a:pt x="8364" y="10745"/>
                            <a:pt x="10655" y="8886"/>
                            <a:pt x="11075" y="6240"/>
                          </a:cubicBezTo>
                          <a:cubicBezTo>
                            <a:pt x="11576" y="3305"/>
                            <a:pt x="9574" y="536"/>
                            <a:pt x="6639" y="69"/>
                          </a:cubicBezTo>
                          <a:cubicBezTo>
                            <a:pt x="6349" y="23"/>
                            <a:pt x="6060" y="1"/>
                            <a:pt x="5775" y="1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954" name="Google Shape;4954;p80"/>
                    <p:cNvSpPr/>
                    <p:nvPr/>
                  </p:nvSpPr>
                  <p:spPr>
                    <a:xfrm>
                      <a:off x="1839639" y="1475379"/>
                      <a:ext cx="77067" cy="715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54" extrusionOk="0">
                          <a:moveTo>
                            <a:pt x="5736" y="0"/>
                          </a:moveTo>
                          <a:cubicBezTo>
                            <a:pt x="3156" y="0"/>
                            <a:pt x="887" y="1881"/>
                            <a:pt x="468" y="4513"/>
                          </a:cubicBezTo>
                          <a:cubicBezTo>
                            <a:pt x="1" y="7449"/>
                            <a:pt x="2002" y="10218"/>
                            <a:pt x="4904" y="10685"/>
                          </a:cubicBezTo>
                          <a:cubicBezTo>
                            <a:pt x="5194" y="10731"/>
                            <a:pt x="5483" y="10753"/>
                            <a:pt x="5768" y="10753"/>
                          </a:cubicBezTo>
                          <a:cubicBezTo>
                            <a:pt x="8364" y="10753"/>
                            <a:pt x="10655" y="8893"/>
                            <a:pt x="11075" y="6248"/>
                          </a:cubicBezTo>
                          <a:cubicBezTo>
                            <a:pt x="11576" y="3313"/>
                            <a:pt x="9574" y="544"/>
                            <a:pt x="6639" y="77"/>
                          </a:cubicBezTo>
                          <a:cubicBezTo>
                            <a:pt x="6335" y="25"/>
                            <a:pt x="6034" y="0"/>
                            <a:pt x="5736" y="0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4955" name="Google Shape;4955;p80"/>
              <p:cNvGrpSpPr/>
              <p:nvPr/>
            </p:nvGrpSpPr>
            <p:grpSpPr>
              <a:xfrm>
                <a:off x="1398451" y="2012951"/>
                <a:ext cx="518255" cy="340828"/>
                <a:chOff x="1398451" y="2012951"/>
                <a:chExt cx="518255" cy="340828"/>
              </a:xfrm>
            </p:grpSpPr>
            <p:sp>
              <p:nvSpPr>
                <p:cNvPr id="4956" name="Google Shape;4956;p80"/>
                <p:cNvSpPr/>
                <p:nvPr/>
              </p:nvSpPr>
              <p:spPr>
                <a:xfrm>
                  <a:off x="1398451" y="2133928"/>
                  <a:ext cx="102166" cy="99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6" h="14873" extrusionOk="0">
                      <a:moveTo>
                        <a:pt x="7697" y="0"/>
                      </a:moveTo>
                      <a:cubicBezTo>
                        <a:pt x="7535" y="0"/>
                        <a:pt x="7371" y="5"/>
                        <a:pt x="7206" y="16"/>
                      </a:cubicBezTo>
                      <a:cubicBezTo>
                        <a:pt x="3103" y="250"/>
                        <a:pt x="1" y="3785"/>
                        <a:pt x="268" y="7888"/>
                      </a:cubicBezTo>
                      <a:cubicBezTo>
                        <a:pt x="493" y="11846"/>
                        <a:pt x="3790" y="14872"/>
                        <a:pt x="7706" y="14872"/>
                      </a:cubicBezTo>
                      <a:cubicBezTo>
                        <a:pt x="7850" y="14872"/>
                        <a:pt x="7994" y="14868"/>
                        <a:pt x="8140" y="14860"/>
                      </a:cubicBezTo>
                      <a:cubicBezTo>
                        <a:pt x="12243" y="14593"/>
                        <a:pt x="15345" y="11057"/>
                        <a:pt x="15112" y="6954"/>
                      </a:cubicBezTo>
                      <a:cubicBezTo>
                        <a:pt x="14855" y="3016"/>
                        <a:pt x="11588" y="0"/>
                        <a:pt x="7697" y="0"/>
                      </a:cubicBezTo>
                      <a:close/>
                    </a:path>
                  </a:pathLst>
                </a:custGeom>
                <a:solidFill>
                  <a:srgbClr val="5F7D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957" name="Google Shape;4957;p80"/>
                <p:cNvGrpSpPr/>
                <p:nvPr/>
              </p:nvGrpSpPr>
              <p:grpSpPr>
                <a:xfrm>
                  <a:off x="1616453" y="2012951"/>
                  <a:ext cx="300253" cy="340828"/>
                  <a:chOff x="1616453" y="2013538"/>
                  <a:chExt cx="300253" cy="340828"/>
                </a:xfrm>
              </p:grpSpPr>
              <p:sp>
                <p:nvSpPr>
                  <p:cNvPr id="4958" name="Google Shape;4958;p80"/>
                  <p:cNvSpPr/>
                  <p:nvPr/>
                </p:nvSpPr>
                <p:spPr>
                  <a:xfrm>
                    <a:off x="1631387" y="2183474"/>
                    <a:ext cx="85283" cy="74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59" name="Google Shape;4959;p80"/>
                  <p:cNvSpPr/>
                  <p:nvPr/>
                </p:nvSpPr>
                <p:spPr>
                  <a:xfrm>
                    <a:off x="1716447" y="2048220"/>
                    <a:ext cx="82400" cy="61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9174"/>
                        </a:moveTo>
                        <a:cubicBezTo>
                          <a:pt x="1635" y="3870"/>
                          <a:pt x="6539" y="0"/>
                          <a:pt x="1237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60" name="Google Shape;4960;p80"/>
                  <p:cNvSpPr/>
                  <p:nvPr/>
                </p:nvSpPr>
                <p:spPr>
                  <a:xfrm>
                    <a:off x="1716447" y="2257422"/>
                    <a:ext cx="82400" cy="61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5" fill="none" extrusionOk="0">
                        <a:moveTo>
                          <a:pt x="1" y="1"/>
                        </a:moveTo>
                        <a:cubicBezTo>
                          <a:pt x="1635" y="5305"/>
                          <a:pt x="6539" y="9174"/>
                          <a:pt x="12376" y="917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61" name="Google Shape;4961;p80"/>
                  <p:cNvSpPr/>
                  <p:nvPr/>
                </p:nvSpPr>
                <p:spPr>
                  <a:xfrm>
                    <a:off x="1631387" y="2109073"/>
                    <a:ext cx="85283" cy="74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75" fill="none" extrusionOk="0">
                        <a:moveTo>
                          <a:pt x="1" y="11175"/>
                        </a:moveTo>
                        <a:cubicBezTo>
                          <a:pt x="6539" y="11175"/>
                          <a:pt x="10275" y="7105"/>
                          <a:pt x="1281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62" name="Google Shape;4962;p80"/>
                  <p:cNvSpPr/>
                  <p:nvPr/>
                </p:nvSpPr>
                <p:spPr>
                  <a:xfrm>
                    <a:off x="1616453" y="2163114"/>
                    <a:ext cx="42868" cy="404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082" extrusionOk="0">
                        <a:moveTo>
                          <a:pt x="3241" y="0"/>
                        </a:moveTo>
                        <a:cubicBezTo>
                          <a:pt x="3118" y="0"/>
                          <a:pt x="2994" y="8"/>
                          <a:pt x="2869" y="23"/>
                        </a:cubicBezTo>
                        <a:cubicBezTo>
                          <a:pt x="1168" y="223"/>
                          <a:pt x="0" y="1724"/>
                          <a:pt x="200" y="3392"/>
                        </a:cubicBezTo>
                        <a:cubicBezTo>
                          <a:pt x="386" y="4937"/>
                          <a:pt x="1717" y="6082"/>
                          <a:pt x="3239" y="6082"/>
                        </a:cubicBezTo>
                        <a:cubicBezTo>
                          <a:pt x="3359" y="6082"/>
                          <a:pt x="3481" y="6075"/>
                          <a:pt x="3603" y="6060"/>
                        </a:cubicBezTo>
                        <a:cubicBezTo>
                          <a:pt x="5271" y="5860"/>
                          <a:pt x="6438" y="4326"/>
                          <a:pt x="6238" y="2658"/>
                        </a:cubicBezTo>
                        <a:cubicBezTo>
                          <a:pt x="6053" y="1115"/>
                          <a:pt x="4754" y="0"/>
                          <a:pt x="324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63" name="Google Shape;4963;p80"/>
                  <p:cNvSpPr/>
                  <p:nvPr/>
                </p:nvSpPr>
                <p:spPr>
                  <a:xfrm>
                    <a:off x="1784849" y="2299227"/>
                    <a:ext cx="28654" cy="385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85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4"/>
                        </a:lnTo>
                        <a:cubicBezTo>
                          <a:pt x="1" y="5561"/>
                          <a:pt x="240" y="5784"/>
                          <a:pt x="499" y="5784"/>
                        </a:cubicBezTo>
                        <a:cubicBezTo>
                          <a:pt x="589" y="5784"/>
                          <a:pt x="682" y="5757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5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64" name="Google Shape;4964;p80"/>
                  <p:cNvSpPr/>
                  <p:nvPr/>
                </p:nvSpPr>
                <p:spPr>
                  <a:xfrm>
                    <a:off x="1784849" y="2028946"/>
                    <a:ext cx="28654" cy="38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90" extrusionOk="0">
                        <a:moveTo>
                          <a:pt x="509" y="1"/>
                        </a:moveTo>
                        <a:cubicBezTo>
                          <a:pt x="247" y="1"/>
                          <a:pt x="1" y="203"/>
                          <a:pt x="1" y="494"/>
                        </a:cubicBezTo>
                        <a:lnTo>
                          <a:pt x="1" y="5264"/>
                        </a:lnTo>
                        <a:cubicBezTo>
                          <a:pt x="1" y="5580"/>
                          <a:pt x="231" y="5790"/>
                          <a:pt x="485" y="5790"/>
                        </a:cubicBezTo>
                        <a:cubicBezTo>
                          <a:pt x="580" y="5790"/>
                          <a:pt x="677" y="5761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6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1"/>
                          <a:pt x="50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4965" name="Google Shape;4965;p80"/>
                  <p:cNvGrpSpPr/>
                  <p:nvPr/>
                </p:nvGrpSpPr>
                <p:grpSpPr>
                  <a:xfrm>
                    <a:off x="1839639" y="2013538"/>
                    <a:ext cx="77067" cy="340828"/>
                    <a:chOff x="1839639" y="2013538"/>
                    <a:chExt cx="77067" cy="340828"/>
                  </a:xfrm>
                </p:grpSpPr>
                <p:sp>
                  <p:nvSpPr>
                    <p:cNvPr id="4966" name="Google Shape;4966;p80"/>
                    <p:cNvSpPr/>
                    <p:nvPr/>
                  </p:nvSpPr>
                  <p:spPr>
                    <a:xfrm>
                      <a:off x="1839639" y="2282618"/>
                      <a:ext cx="77067" cy="717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77" extrusionOk="0">
                          <a:moveTo>
                            <a:pt x="5787" y="0"/>
                          </a:moveTo>
                          <a:cubicBezTo>
                            <a:pt x="3185" y="0"/>
                            <a:pt x="889" y="1889"/>
                            <a:pt x="468" y="4538"/>
                          </a:cubicBezTo>
                          <a:cubicBezTo>
                            <a:pt x="1" y="7473"/>
                            <a:pt x="2002" y="10208"/>
                            <a:pt x="4938" y="10709"/>
                          </a:cubicBezTo>
                          <a:cubicBezTo>
                            <a:pt x="5221" y="10754"/>
                            <a:pt x="5503" y="10776"/>
                            <a:pt x="5781" y="10776"/>
                          </a:cubicBezTo>
                          <a:cubicBezTo>
                            <a:pt x="8358" y="10776"/>
                            <a:pt x="10654" y="8888"/>
                            <a:pt x="11075" y="6239"/>
                          </a:cubicBezTo>
                          <a:cubicBezTo>
                            <a:pt x="11576" y="3303"/>
                            <a:pt x="9574" y="535"/>
                            <a:pt x="6639" y="68"/>
                          </a:cubicBezTo>
                          <a:cubicBezTo>
                            <a:pt x="6352" y="22"/>
                            <a:pt x="6068" y="0"/>
                            <a:pt x="5787" y="0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967" name="Google Shape;4967;p80"/>
                    <p:cNvSpPr/>
                    <p:nvPr/>
                  </p:nvSpPr>
                  <p:spPr>
                    <a:xfrm>
                      <a:off x="1839639" y="2013538"/>
                      <a:ext cx="77067" cy="715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53" extrusionOk="0">
                          <a:moveTo>
                            <a:pt x="5786" y="1"/>
                          </a:moveTo>
                          <a:cubicBezTo>
                            <a:pt x="3185" y="1"/>
                            <a:pt x="889" y="1886"/>
                            <a:pt x="468" y="4505"/>
                          </a:cubicBezTo>
                          <a:cubicBezTo>
                            <a:pt x="1" y="7440"/>
                            <a:pt x="2002" y="10209"/>
                            <a:pt x="4904" y="10676"/>
                          </a:cubicBezTo>
                          <a:cubicBezTo>
                            <a:pt x="5208" y="10728"/>
                            <a:pt x="5509" y="10753"/>
                            <a:pt x="5807" y="10753"/>
                          </a:cubicBezTo>
                          <a:cubicBezTo>
                            <a:pt x="8387" y="10753"/>
                            <a:pt x="10657" y="8872"/>
                            <a:pt x="11075" y="6240"/>
                          </a:cubicBezTo>
                          <a:cubicBezTo>
                            <a:pt x="11576" y="3304"/>
                            <a:pt x="9574" y="535"/>
                            <a:pt x="6639" y="68"/>
                          </a:cubicBezTo>
                          <a:cubicBezTo>
                            <a:pt x="6352" y="23"/>
                            <a:pt x="6067" y="1"/>
                            <a:pt x="5786" y="1"/>
                          </a:cubicBezTo>
                          <a:close/>
                        </a:path>
                      </a:pathLst>
                    </a:custGeom>
                    <a:solidFill>
                      <a:srgbClr val="A5B7C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</p:grpSp>
      <p:grpSp>
        <p:nvGrpSpPr>
          <p:cNvPr id="4968" name="Google Shape;4968;p80"/>
          <p:cNvGrpSpPr/>
          <p:nvPr/>
        </p:nvGrpSpPr>
        <p:grpSpPr>
          <a:xfrm>
            <a:off x="724986" y="3605478"/>
            <a:ext cx="1368681" cy="682918"/>
            <a:chOff x="724986" y="3605478"/>
            <a:chExt cx="1368681" cy="682918"/>
          </a:xfrm>
        </p:grpSpPr>
        <p:grpSp>
          <p:nvGrpSpPr>
            <p:cNvPr id="4969" name="Google Shape;4969;p80"/>
            <p:cNvGrpSpPr/>
            <p:nvPr/>
          </p:nvGrpSpPr>
          <p:grpSpPr>
            <a:xfrm>
              <a:off x="1289102" y="3823629"/>
              <a:ext cx="240442" cy="250435"/>
              <a:chOff x="-165066" y="3843615"/>
              <a:chExt cx="221259" cy="230455"/>
            </a:xfrm>
          </p:grpSpPr>
          <p:sp>
            <p:nvSpPr>
              <p:cNvPr id="4970" name="Google Shape;4970;p80"/>
              <p:cNvSpPr/>
              <p:nvPr/>
            </p:nvSpPr>
            <p:spPr>
              <a:xfrm>
                <a:off x="-165066" y="3843615"/>
                <a:ext cx="106189" cy="230455"/>
              </a:xfrm>
              <a:custGeom>
                <a:avLst/>
                <a:gdLst/>
                <a:ahLst/>
                <a:cxnLst/>
                <a:rect l="l" t="t" r="r" b="b"/>
                <a:pathLst>
                  <a:path w="9076" h="19697" extrusionOk="0">
                    <a:moveTo>
                      <a:pt x="7950" y="0"/>
                    </a:moveTo>
                    <a:cubicBezTo>
                      <a:pt x="7325" y="0"/>
                      <a:pt x="7031" y="353"/>
                      <a:pt x="6905" y="861"/>
                    </a:cubicBezTo>
                    <a:cubicBezTo>
                      <a:pt x="6789" y="843"/>
                      <a:pt x="6673" y="834"/>
                      <a:pt x="6560" y="834"/>
                    </a:cubicBezTo>
                    <a:cubicBezTo>
                      <a:pt x="5374" y="834"/>
                      <a:pt x="4369" y="1804"/>
                      <a:pt x="4378" y="3035"/>
                    </a:cubicBezTo>
                    <a:cubicBezTo>
                      <a:pt x="4378" y="3093"/>
                      <a:pt x="4384" y="3152"/>
                      <a:pt x="4388" y="3210"/>
                    </a:cubicBezTo>
                    <a:cubicBezTo>
                      <a:pt x="4095" y="3091"/>
                      <a:pt x="3789" y="3034"/>
                      <a:pt x="3486" y="3034"/>
                    </a:cubicBezTo>
                    <a:cubicBezTo>
                      <a:pt x="2814" y="3034"/>
                      <a:pt x="2155" y="3317"/>
                      <a:pt x="1689" y="3841"/>
                    </a:cubicBezTo>
                    <a:cubicBezTo>
                      <a:pt x="1013" y="4601"/>
                      <a:pt x="893" y="5704"/>
                      <a:pt x="1385" y="6594"/>
                    </a:cubicBezTo>
                    <a:cubicBezTo>
                      <a:pt x="0" y="7697"/>
                      <a:pt x="117" y="9839"/>
                      <a:pt x="1618" y="10780"/>
                    </a:cubicBezTo>
                    <a:cubicBezTo>
                      <a:pt x="664" y="11961"/>
                      <a:pt x="1036" y="13721"/>
                      <a:pt x="2388" y="14417"/>
                    </a:cubicBezTo>
                    <a:cubicBezTo>
                      <a:pt x="2375" y="14508"/>
                      <a:pt x="2372" y="14595"/>
                      <a:pt x="2372" y="14685"/>
                    </a:cubicBezTo>
                    <a:cubicBezTo>
                      <a:pt x="2372" y="15776"/>
                      <a:pt x="3106" y="16727"/>
                      <a:pt x="4161" y="17002"/>
                    </a:cubicBezTo>
                    <a:cubicBezTo>
                      <a:pt x="4473" y="17901"/>
                      <a:pt x="5317" y="18472"/>
                      <a:pt x="6226" y="18472"/>
                    </a:cubicBezTo>
                    <a:cubicBezTo>
                      <a:pt x="6429" y="18472"/>
                      <a:pt x="6635" y="18443"/>
                      <a:pt x="6840" y="18383"/>
                    </a:cubicBezTo>
                    <a:cubicBezTo>
                      <a:pt x="6888" y="19128"/>
                      <a:pt x="7157" y="19697"/>
                      <a:pt x="7953" y="19697"/>
                    </a:cubicBezTo>
                    <a:cubicBezTo>
                      <a:pt x="9074" y="19697"/>
                      <a:pt x="9059" y="18730"/>
                      <a:pt x="9075" y="18730"/>
                    </a:cubicBezTo>
                    <a:cubicBezTo>
                      <a:pt x="9075" y="18730"/>
                      <a:pt x="9075" y="18730"/>
                      <a:pt x="9075" y="18730"/>
                    </a:cubicBezTo>
                    <a:cubicBezTo>
                      <a:pt x="9072" y="18726"/>
                      <a:pt x="9046" y="1055"/>
                      <a:pt x="9033" y="1055"/>
                    </a:cubicBezTo>
                    <a:cubicBezTo>
                      <a:pt x="9033" y="1055"/>
                      <a:pt x="9033" y="1055"/>
                      <a:pt x="9033" y="1055"/>
                    </a:cubicBezTo>
                    <a:cubicBezTo>
                      <a:pt x="9014" y="919"/>
                      <a:pt x="8982" y="790"/>
                      <a:pt x="8936" y="660"/>
                    </a:cubicBezTo>
                    <a:cubicBezTo>
                      <a:pt x="8784" y="259"/>
                      <a:pt x="8490" y="0"/>
                      <a:pt x="7950" y="0"/>
                    </a:cubicBezTo>
                    <a:close/>
                  </a:path>
                </a:pathLst>
              </a:custGeom>
              <a:solidFill>
                <a:srgbClr val="E4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1" name="Google Shape;4971;p80"/>
              <p:cNvSpPr/>
              <p:nvPr/>
            </p:nvSpPr>
            <p:spPr>
              <a:xfrm>
                <a:off x="-100985" y="3906105"/>
                <a:ext cx="41804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4505" fill="none" extrusionOk="0">
                    <a:moveTo>
                      <a:pt x="3573" y="1"/>
                    </a:moveTo>
                    <a:cubicBezTo>
                      <a:pt x="3573" y="1"/>
                      <a:pt x="1" y="221"/>
                      <a:pt x="997" y="4504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2" name="Google Shape;4972;p80"/>
              <p:cNvSpPr/>
              <p:nvPr/>
            </p:nvSpPr>
            <p:spPr>
              <a:xfrm>
                <a:off x="-86594" y="3875146"/>
                <a:ext cx="27296" cy="25717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98" fill="none" extrusionOk="0">
                    <a:moveTo>
                      <a:pt x="0" y="696"/>
                    </a:moveTo>
                    <a:cubicBezTo>
                      <a:pt x="0" y="696"/>
                      <a:pt x="2333" y="0"/>
                      <a:pt x="2333" y="219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3" name="Google Shape;4973;p80"/>
              <p:cNvSpPr/>
              <p:nvPr/>
            </p:nvSpPr>
            <p:spPr>
              <a:xfrm>
                <a:off x="-113855" y="3879078"/>
                <a:ext cx="8986" cy="2178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862" fill="none" extrusionOk="0">
                    <a:moveTo>
                      <a:pt x="1" y="1"/>
                    </a:moveTo>
                    <a:cubicBezTo>
                      <a:pt x="1" y="1"/>
                      <a:pt x="1" y="1056"/>
                      <a:pt x="768" y="186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4" name="Google Shape;4974;p80"/>
              <p:cNvSpPr/>
              <p:nvPr/>
            </p:nvSpPr>
            <p:spPr>
              <a:xfrm>
                <a:off x="-148861" y="3908679"/>
                <a:ext cx="53340" cy="15538"/>
              </a:xfrm>
              <a:custGeom>
                <a:avLst/>
                <a:gdLst/>
                <a:ahLst/>
                <a:cxnLst/>
                <a:rect l="l" t="t" r="r" b="b"/>
                <a:pathLst>
                  <a:path w="4559" h="1328" fill="none" extrusionOk="0">
                    <a:moveTo>
                      <a:pt x="0" y="1030"/>
                    </a:moveTo>
                    <a:cubicBezTo>
                      <a:pt x="1301" y="1"/>
                      <a:pt x="2559" y="1327"/>
                      <a:pt x="2559" y="1327"/>
                    </a:cubicBezTo>
                    <a:cubicBezTo>
                      <a:pt x="2559" y="1327"/>
                      <a:pt x="2828" y="150"/>
                      <a:pt x="4559" y="642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5" name="Google Shape;4975;p80"/>
              <p:cNvSpPr/>
              <p:nvPr/>
            </p:nvSpPr>
            <p:spPr>
              <a:xfrm>
                <a:off x="-137430" y="3963493"/>
                <a:ext cx="28092" cy="51948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4440" fill="none" extrusionOk="0">
                    <a:moveTo>
                      <a:pt x="10" y="4439"/>
                    </a:moveTo>
                    <a:cubicBezTo>
                      <a:pt x="10" y="4439"/>
                      <a:pt x="0" y="2220"/>
                      <a:pt x="1718" y="2437"/>
                    </a:cubicBezTo>
                    <a:cubicBezTo>
                      <a:pt x="1718" y="2437"/>
                      <a:pt x="828" y="1217"/>
                      <a:pt x="2401" y="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6" name="Google Shape;4976;p80"/>
              <p:cNvSpPr/>
              <p:nvPr/>
            </p:nvSpPr>
            <p:spPr>
              <a:xfrm>
                <a:off x="-122021" y="4015429"/>
                <a:ext cx="12461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767" fill="none" extrusionOk="0">
                    <a:moveTo>
                      <a:pt x="1064" y="0"/>
                    </a:moveTo>
                    <a:cubicBezTo>
                      <a:pt x="1064" y="0"/>
                      <a:pt x="0" y="1146"/>
                      <a:pt x="702" y="276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7" name="Google Shape;4977;p80"/>
              <p:cNvSpPr/>
              <p:nvPr/>
            </p:nvSpPr>
            <p:spPr>
              <a:xfrm>
                <a:off x="-95533" y="4013124"/>
                <a:ext cx="36235" cy="21739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58" fill="none" extrusionOk="0">
                    <a:moveTo>
                      <a:pt x="3097" y="197"/>
                    </a:moveTo>
                    <a:cubicBezTo>
                      <a:pt x="1463" y="0"/>
                      <a:pt x="764" y="1579"/>
                      <a:pt x="764" y="1579"/>
                    </a:cubicBezTo>
                    <a:cubicBezTo>
                      <a:pt x="764" y="1579"/>
                      <a:pt x="334" y="1391"/>
                      <a:pt x="1" y="185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8" name="Google Shape;4978;p80"/>
              <p:cNvSpPr/>
              <p:nvPr/>
            </p:nvSpPr>
            <p:spPr>
              <a:xfrm>
                <a:off x="-123355" y="3941357"/>
                <a:ext cx="32000" cy="17913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31" fill="none" extrusionOk="0">
                    <a:moveTo>
                      <a:pt x="2735" y="0"/>
                    </a:moveTo>
                    <a:cubicBezTo>
                      <a:pt x="2735" y="0"/>
                      <a:pt x="1085" y="1530"/>
                      <a:pt x="1" y="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9" name="Google Shape;4979;p80"/>
              <p:cNvSpPr/>
              <p:nvPr/>
            </p:nvSpPr>
            <p:spPr>
              <a:xfrm>
                <a:off x="-91367" y="3973672"/>
                <a:ext cx="32070" cy="15807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1351" fill="none" extrusionOk="0">
                    <a:moveTo>
                      <a:pt x="1" y="434"/>
                    </a:moveTo>
                    <a:cubicBezTo>
                      <a:pt x="1" y="434"/>
                      <a:pt x="1709" y="1"/>
                      <a:pt x="2741" y="135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0" name="Google Shape;4980;p80"/>
              <p:cNvSpPr/>
              <p:nvPr/>
            </p:nvSpPr>
            <p:spPr>
              <a:xfrm>
                <a:off x="-49996" y="3843615"/>
                <a:ext cx="106189" cy="230455"/>
              </a:xfrm>
              <a:custGeom>
                <a:avLst/>
                <a:gdLst/>
                <a:ahLst/>
                <a:cxnLst/>
                <a:rect l="l" t="t" r="r" b="b"/>
                <a:pathLst>
                  <a:path w="9076" h="19697" extrusionOk="0">
                    <a:moveTo>
                      <a:pt x="1127" y="0"/>
                    </a:moveTo>
                    <a:cubicBezTo>
                      <a:pt x="586" y="0"/>
                      <a:pt x="292" y="259"/>
                      <a:pt x="140" y="660"/>
                    </a:cubicBezTo>
                    <a:cubicBezTo>
                      <a:pt x="95" y="790"/>
                      <a:pt x="62" y="919"/>
                      <a:pt x="43" y="1055"/>
                    </a:cubicBezTo>
                    <a:cubicBezTo>
                      <a:pt x="43" y="1055"/>
                      <a:pt x="43" y="1055"/>
                      <a:pt x="43" y="1055"/>
                    </a:cubicBezTo>
                    <a:cubicBezTo>
                      <a:pt x="30" y="1055"/>
                      <a:pt x="4" y="18726"/>
                      <a:pt x="1" y="18730"/>
                    </a:cubicBezTo>
                    <a:cubicBezTo>
                      <a:pt x="1" y="18730"/>
                      <a:pt x="1" y="18730"/>
                      <a:pt x="1" y="18730"/>
                    </a:cubicBezTo>
                    <a:cubicBezTo>
                      <a:pt x="17" y="18730"/>
                      <a:pt x="3" y="19697"/>
                      <a:pt x="1123" y="19697"/>
                    </a:cubicBezTo>
                    <a:cubicBezTo>
                      <a:pt x="1919" y="19697"/>
                      <a:pt x="2188" y="19128"/>
                      <a:pt x="2236" y="18383"/>
                    </a:cubicBezTo>
                    <a:cubicBezTo>
                      <a:pt x="2441" y="18443"/>
                      <a:pt x="2647" y="18472"/>
                      <a:pt x="2850" y="18472"/>
                    </a:cubicBezTo>
                    <a:cubicBezTo>
                      <a:pt x="3758" y="18472"/>
                      <a:pt x="4600" y="17901"/>
                      <a:pt x="4915" y="17002"/>
                    </a:cubicBezTo>
                    <a:cubicBezTo>
                      <a:pt x="5970" y="16727"/>
                      <a:pt x="6704" y="15776"/>
                      <a:pt x="6704" y="14685"/>
                    </a:cubicBezTo>
                    <a:cubicBezTo>
                      <a:pt x="6704" y="14595"/>
                      <a:pt x="6698" y="14508"/>
                      <a:pt x="6688" y="14417"/>
                    </a:cubicBezTo>
                    <a:cubicBezTo>
                      <a:pt x="8040" y="13725"/>
                      <a:pt x="8412" y="11961"/>
                      <a:pt x="7458" y="10780"/>
                    </a:cubicBezTo>
                    <a:cubicBezTo>
                      <a:pt x="8956" y="9839"/>
                      <a:pt x="9076" y="7697"/>
                      <a:pt x="7691" y="6594"/>
                    </a:cubicBezTo>
                    <a:cubicBezTo>
                      <a:pt x="8183" y="5704"/>
                      <a:pt x="8060" y="4601"/>
                      <a:pt x="7387" y="3841"/>
                    </a:cubicBezTo>
                    <a:cubicBezTo>
                      <a:pt x="6921" y="3315"/>
                      <a:pt x="6264" y="3033"/>
                      <a:pt x="5593" y="3033"/>
                    </a:cubicBezTo>
                    <a:cubicBezTo>
                      <a:pt x="5289" y="3033"/>
                      <a:pt x="4982" y="3091"/>
                      <a:pt x="4689" y="3210"/>
                    </a:cubicBezTo>
                    <a:cubicBezTo>
                      <a:pt x="4692" y="3152"/>
                      <a:pt x="4695" y="3093"/>
                      <a:pt x="4695" y="3035"/>
                    </a:cubicBezTo>
                    <a:cubicBezTo>
                      <a:pt x="4704" y="1804"/>
                      <a:pt x="3702" y="834"/>
                      <a:pt x="2514" y="834"/>
                    </a:cubicBezTo>
                    <a:cubicBezTo>
                      <a:pt x="2400" y="834"/>
                      <a:pt x="2285" y="843"/>
                      <a:pt x="2168" y="861"/>
                    </a:cubicBezTo>
                    <a:cubicBezTo>
                      <a:pt x="2045" y="353"/>
                      <a:pt x="1751" y="0"/>
                      <a:pt x="1127" y="0"/>
                    </a:cubicBezTo>
                    <a:close/>
                  </a:path>
                </a:pathLst>
              </a:custGeom>
              <a:solidFill>
                <a:srgbClr val="405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1" name="Google Shape;4981;p80"/>
              <p:cNvSpPr/>
              <p:nvPr/>
            </p:nvSpPr>
            <p:spPr>
              <a:xfrm>
                <a:off x="-49692" y="3906105"/>
                <a:ext cx="41804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4505" fill="none" extrusionOk="0">
                    <a:moveTo>
                      <a:pt x="1" y="1"/>
                    </a:moveTo>
                    <a:cubicBezTo>
                      <a:pt x="1" y="1"/>
                      <a:pt x="3572" y="221"/>
                      <a:pt x="2573" y="4504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2" name="Google Shape;4982;p80"/>
              <p:cNvSpPr/>
              <p:nvPr/>
            </p:nvSpPr>
            <p:spPr>
              <a:xfrm>
                <a:off x="-49575" y="3875146"/>
                <a:ext cx="27261" cy="25717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198" fill="none" extrusionOk="0">
                    <a:moveTo>
                      <a:pt x="2330" y="696"/>
                    </a:moveTo>
                    <a:cubicBezTo>
                      <a:pt x="2330" y="696"/>
                      <a:pt x="0" y="0"/>
                      <a:pt x="0" y="219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3" name="Google Shape;4983;p80"/>
              <p:cNvSpPr/>
              <p:nvPr/>
            </p:nvSpPr>
            <p:spPr>
              <a:xfrm>
                <a:off x="-4003" y="3879078"/>
                <a:ext cx="8986" cy="2178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862" fill="none" extrusionOk="0">
                    <a:moveTo>
                      <a:pt x="767" y="1"/>
                    </a:moveTo>
                    <a:cubicBezTo>
                      <a:pt x="767" y="1"/>
                      <a:pt x="767" y="1056"/>
                      <a:pt x="1" y="186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4" name="Google Shape;4984;p80"/>
              <p:cNvSpPr/>
              <p:nvPr/>
            </p:nvSpPr>
            <p:spPr>
              <a:xfrm>
                <a:off x="-13352" y="3908679"/>
                <a:ext cx="53352" cy="155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1328" fill="none" extrusionOk="0">
                    <a:moveTo>
                      <a:pt x="4559" y="1030"/>
                    </a:moveTo>
                    <a:cubicBezTo>
                      <a:pt x="3258" y="1"/>
                      <a:pt x="1997" y="1327"/>
                      <a:pt x="1997" y="1327"/>
                    </a:cubicBezTo>
                    <a:cubicBezTo>
                      <a:pt x="1997" y="1327"/>
                      <a:pt x="1731" y="150"/>
                      <a:pt x="1" y="642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5" name="Google Shape;4985;p80"/>
              <p:cNvSpPr/>
              <p:nvPr/>
            </p:nvSpPr>
            <p:spPr>
              <a:xfrm>
                <a:off x="466" y="3963493"/>
                <a:ext cx="28092" cy="51948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4440" fill="none" extrusionOk="0">
                    <a:moveTo>
                      <a:pt x="2391" y="4439"/>
                    </a:moveTo>
                    <a:cubicBezTo>
                      <a:pt x="2391" y="4439"/>
                      <a:pt x="2401" y="2220"/>
                      <a:pt x="683" y="2437"/>
                    </a:cubicBezTo>
                    <a:cubicBezTo>
                      <a:pt x="683" y="2437"/>
                      <a:pt x="1573" y="1217"/>
                      <a:pt x="0" y="1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6" name="Google Shape;4986;p80"/>
              <p:cNvSpPr/>
              <p:nvPr/>
            </p:nvSpPr>
            <p:spPr>
              <a:xfrm>
                <a:off x="688" y="4015429"/>
                <a:ext cx="12472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2767" fill="none" extrusionOk="0">
                    <a:moveTo>
                      <a:pt x="1" y="0"/>
                    </a:moveTo>
                    <a:cubicBezTo>
                      <a:pt x="1" y="0"/>
                      <a:pt x="1065" y="1146"/>
                      <a:pt x="363" y="276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7" name="Google Shape;4987;p80"/>
              <p:cNvSpPr/>
              <p:nvPr/>
            </p:nvSpPr>
            <p:spPr>
              <a:xfrm>
                <a:off x="-49575" y="4013124"/>
                <a:ext cx="36235" cy="21739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58" fill="none" extrusionOk="0">
                    <a:moveTo>
                      <a:pt x="0" y="197"/>
                    </a:moveTo>
                    <a:cubicBezTo>
                      <a:pt x="1631" y="0"/>
                      <a:pt x="2330" y="1579"/>
                      <a:pt x="2330" y="1579"/>
                    </a:cubicBezTo>
                    <a:cubicBezTo>
                      <a:pt x="2330" y="1579"/>
                      <a:pt x="2763" y="1391"/>
                      <a:pt x="3097" y="1857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8" name="Google Shape;4988;p80"/>
              <p:cNvSpPr/>
              <p:nvPr/>
            </p:nvSpPr>
            <p:spPr>
              <a:xfrm>
                <a:off x="-17517" y="3941357"/>
                <a:ext cx="32000" cy="17913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31" fill="none" extrusionOk="0">
                    <a:moveTo>
                      <a:pt x="1" y="0"/>
                    </a:moveTo>
                    <a:cubicBezTo>
                      <a:pt x="1" y="0"/>
                      <a:pt x="1651" y="1530"/>
                      <a:pt x="2734" y="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9" name="Google Shape;4989;p80"/>
              <p:cNvSpPr/>
              <p:nvPr/>
            </p:nvSpPr>
            <p:spPr>
              <a:xfrm>
                <a:off x="-49575" y="3973672"/>
                <a:ext cx="32070" cy="15807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1351" fill="none" extrusionOk="0">
                    <a:moveTo>
                      <a:pt x="2741" y="434"/>
                    </a:moveTo>
                    <a:cubicBezTo>
                      <a:pt x="2741" y="434"/>
                      <a:pt x="1032" y="1"/>
                      <a:pt x="0" y="1350"/>
                    </a:cubicBezTo>
                  </a:path>
                </a:pathLst>
              </a:custGeom>
              <a:no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90" name="Google Shape;4990;p80"/>
            <p:cNvGrpSpPr/>
            <p:nvPr/>
          </p:nvGrpSpPr>
          <p:grpSpPr>
            <a:xfrm>
              <a:off x="724986" y="3605478"/>
              <a:ext cx="1368681" cy="682918"/>
              <a:chOff x="724986" y="3605478"/>
              <a:chExt cx="1368681" cy="682918"/>
            </a:xfrm>
          </p:grpSpPr>
          <p:grpSp>
            <p:nvGrpSpPr>
              <p:cNvPr id="4991" name="Google Shape;4991;p80"/>
              <p:cNvGrpSpPr/>
              <p:nvPr/>
            </p:nvGrpSpPr>
            <p:grpSpPr>
              <a:xfrm>
                <a:off x="1498221" y="4047614"/>
                <a:ext cx="529172" cy="240783"/>
                <a:chOff x="1498221" y="4047614"/>
                <a:chExt cx="529172" cy="240783"/>
              </a:xfrm>
            </p:grpSpPr>
            <p:grpSp>
              <p:nvGrpSpPr>
                <p:cNvPr id="4992" name="Google Shape;4992;p80"/>
                <p:cNvGrpSpPr/>
                <p:nvPr/>
              </p:nvGrpSpPr>
              <p:grpSpPr>
                <a:xfrm>
                  <a:off x="1826655" y="4224370"/>
                  <a:ext cx="200738" cy="25631"/>
                  <a:chOff x="1826655" y="4224370"/>
                  <a:chExt cx="200738" cy="25631"/>
                </a:xfrm>
              </p:grpSpPr>
              <p:sp>
                <p:nvSpPr>
                  <p:cNvPr id="4993" name="Google Shape;4993;p80"/>
                  <p:cNvSpPr/>
                  <p:nvPr/>
                </p:nvSpPr>
                <p:spPr>
                  <a:xfrm>
                    <a:off x="1826655" y="4238011"/>
                    <a:ext cx="175094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35" h="1" fill="none" extrusionOk="0">
                        <a:moveTo>
                          <a:pt x="1" y="0"/>
                        </a:moveTo>
                        <a:lnTo>
                          <a:pt x="36535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94" name="Google Shape;4994;p80"/>
                  <p:cNvSpPr/>
                  <p:nvPr/>
                </p:nvSpPr>
                <p:spPr>
                  <a:xfrm>
                    <a:off x="2000728" y="4224370"/>
                    <a:ext cx="26665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5351" extrusionOk="0">
                        <a:moveTo>
                          <a:pt x="2887" y="0"/>
                        </a:moveTo>
                        <a:cubicBezTo>
                          <a:pt x="2190" y="0"/>
                          <a:pt x="1506" y="271"/>
                          <a:pt x="996" y="783"/>
                        </a:cubicBezTo>
                        <a:cubicBezTo>
                          <a:pt x="230" y="1550"/>
                          <a:pt x="0" y="2699"/>
                          <a:pt x="416" y="3698"/>
                        </a:cubicBezTo>
                        <a:cubicBezTo>
                          <a:pt x="828" y="4698"/>
                          <a:pt x="1806" y="5351"/>
                          <a:pt x="2886" y="5351"/>
                        </a:cubicBezTo>
                        <a:cubicBezTo>
                          <a:pt x="4363" y="5351"/>
                          <a:pt x="5560" y="4150"/>
                          <a:pt x="5563" y="2677"/>
                        </a:cubicBezTo>
                        <a:cubicBezTo>
                          <a:pt x="5560" y="1593"/>
                          <a:pt x="4911" y="619"/>
                          <a:pt x="3911" y="203"/>
                        </a:cubicBezTo>
                        <a:cubicBezTo>
                          <a:pt x="3580" y="67"/>
                          <a:pt x="3232" y="0"/>
                          <a:pt x="2887" y="0"/>
                        </a:cubicBezTo>
                        <a:close/>
                      </a:path>
                    </a:pathLst>
                  </a:custGeom>
                  <a:solidFill>
                    <a:srgbClr val="213B5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995" name="Google Shape;4995;p80"/>
                <p:cNvGrpSpPr/>
                <p:nvPr/>
              </p:nvGrpSpPr>
              <p:grpSpPr>
                <a:xfrm>
                  <a:off x="1498221" y="4047614"/>
                  <a:ext cx="328444" cy="240783"/>
                  <a:chOff x="1498221" y="4047614"/>
                  <a:chExt cx="328444" cy="240783"/>
                </a:xfrm>
              </p:grpSpPr>
              <p:sp>
                <p:nvSpPr>
                  <p:cNvPr id="4996" name="Google Shape;4996;p80"/>
                  <p:cNvSpPr/>
                  <p:nvPr/>
                </p:nvSpPr>
                <p:spPr>
                  <a:xfrm>
                    <a:off x="1648778" y="4185661"/>
                    <a:ext cx="177888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8" extrusionOk="0">
                        <a:moveTo>
                          <a:pt x="4950" y="1"/>
                        </a:moveTo>
                        <a:cubicBezTo>
                          <a:pt x="2218" y="1"/>
                          <a:pt x="0" y="2679"/>
                          <a:pt x="0" y="5984"/>
                        </a:cubicBezTo>
                        <a:lnTo>
                          <a:pt x="0" y="15461"/>
                        </a:lnTo>
                        <a:cubicBezTo>
                          <a:pt x="0" y="18766"/>
                          <a:pt x="2218" y="21447"/>
                          <a:pt x="4950" y="21447"/>
                        </a:cubicBezTo>
                        <a:lnTo>
                          <a:pt x="32168" y="21447"/>
                        </a:lnTo>
                        <a:cubicBezTo>
                          <a:pt x="34904" y="21447"/>
                          <a:pt x="37118" y="18766"/>
                          <a:pt x="37118" y="15461"/>
                        </a:cubicBezTo>
                        <a:lnTo>
                          <a:pt x="37118" y="5984"/>
                        </a:lnTo>
                        <a:cubicBezTo>
                          <a:pt x="37118" y="2679"/>
                          <a:pt x="34904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213B55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4997" name="Google Shape;4997;p80"/>
                  <p:cNvGrpSpPr/>
                  <p:nvPr/>
                </p:nvGrpSpPr>
                <p:grpSpPr>
                  <a:xfrm>
                    <a:off x="1498221" y="4047614"/>
                    <a:ext cx="150566" cy="190416"/>
                    <a:chOff x="1498221" y="4047614"/>
                    <a:chExt cx="150566" cy="190416"/>
                  </a:xfrm>
                </p:grpSpPr>
                <p:sp>
                  <p:nvSpPr>
                    <p:cNvPr id="4998" name="Google Shape;4998;p80"/>
                    <p:cNvSpPr/>
                    <p:nvPr/>
                  </p:nvSpPr>
                  <p:spPr>
                    <a:xfrm>
                      <a:off x="1510686" y="4060421"/>
                      <a:ext cx="138101" cy="1776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816" h="37079" fill="none" extrusionOk="0">
                          <a:moveTo>
                            <a:pt x="28815" y="37078"/>
                          </a:moveTo>
                          <a:lnTo>
                            <a:pt x="17922" y="37078"/>
                          </a:lnTo>
                          <a:cubicBezTo>
                            <a:pt x="14829" y="37078"/>
                            <a:pt x="14212" y="33613"/>
                            <a:pt x="14212" y="33613"/>
                          </a:cubicBezTo>
                          <a:lnTo>
                            <a:pt x="14212" y="10631"/>
                          </a:lnTo>
                          <a:lnTo>
                            <a:pt x="0" y="10631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999" name="Google Shape;4999;p80"/>
                    <p:cNvSpPr/>
                    <p:nvPr/>
                  </p:nvSpPr>
                  <p:spPr>
                    <a:xfrm>
                      <a:off x="1498221" y="4047614"/>
                      <a:ext cx="26646" cy="256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0" h="5349" extrusionOk="0">
                          <a:moveTo>
                            <a:pt x="2886" y="1"/>
                          </a:moveTo>
                          <a:cubicBezTo>
                            <a:pt x="1806" y="1"/>
                            <a:pt x="828" y="654"/>
                            <a:pt x="416" y="1653"/>
                          </a:cubicBezTo>
                          <a:cubicBezTo>
                            <a:pt x="0" y="2649"/>
                            <a:pt x="230" y="3802"/>
                            <a:pt x="996" y="4564"/>
                          </a:cubicBezTo>
                          <a:cubicBezTo>
                            <a:pt x="1506" y="5077"/>
                            <a:pt x="2190" y="5349"/>
                            <a:pt x="2886" y="5349"/>
                          </a:cubicBezTo>
                          <a:cubicBezTo>
                            <a:pt x="3232" y="5349"/>
                            <a:pt x="3580" y="5282"/>
                            <a:pt x="3911" y="5144"/>
                          </a:cubicBezTo>
                          <a:cubicBezTo>
                            <a:pt x="4910" y="4732"/>
                            <a:pt x="5560" y="3758"/>
                            <a:pt x="5560" y="2675"/>
                          </a:cubicBezTo>
                          <a:cubicBezTo>
                            <a:pt x="5560" y="1197"/>
                            <a:pt x="4363" y="1"/>
                            <a:pt x="2886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5000" name="Google Shape;5000;p80"/>
              <p:cNvGrpSpPr/>
              <p:nvPr/>
            </p:nvGrpSpPr>
            <p:grpSpPr>
              <a:xfrm>
                <a:off x="1560718" y="3800594"/>
                <a:ext cx="532948" cy="302090"/>
                <a:chOff x="1560718" y="3800594"/>
                <a:chExt cx="532948" cy="302090"/>
              </a:xfrm>
            </p:grpSpPr>
            <p:grpSp>
              <p:nvGrpSpPr>
                <p:cNvPr id="5001" name="Google Shape;5001;p80"/>
                <p:cNvGrpSpPr/>
                <p:nvPr/>
              </p:nvGrpSpPr>
              <p:grpSpPr>
                <a:xfrm>
                  <a:off x="1912179" y="3827344"/>
                  <a:ext cx="181487" cy="25631"/>
                  <a:chOff x="1912179" y="3827344"/>
                  <a:chExt cx="181487" cy="25631"/>
                </a:xfrm>
              </p:grpSpPr>
              <p:sp>
                <p:nvSpPr>
                  <p:cNvPr id="5002" name="Google Shape;5002;p80"/>
                  <p:cNvSpPr/>
                  <p:nvPr/>
                </p:nvSpPr>
                <p:spPr>
                  <a:xfrm>
                    <a:off x="2067020" y="3827344"/>
                    <a:ext cx="26646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1" extrusionOk="0">
                        <a:moveTo>
                          <a:pt x="2886" y="0"/>
                        </a:moveTo>
                        <a:cubicBezTo>
                          <a:pt x="1806" y="0"/>
                          <a:pt x="828" y="653"/>
                          <a:pt x="416" y="1653"/>
                        </a:cubicBezTo>
                        <a:cubicBezTo>
                          <a:pt x="0" y="2652"/>
                          <a:pt x="230" y="3801"/>
                          <a:pt x="993" y="4567"/>
                        </a:cubicBezTo>
                        <a:cubicBezTo>
                          <a:pt x="1505" y="5080"/>
                          <a:pt x="2190" y="5351"/>
                          <a:pt x="2887" y="5351"/>
                        </a:cubicBezTo>
                        <a:cubicBezTo>
                          <a:pt x="3232" y="5351"/>
                          <a:pt x="3580" y="5284"/>
                          <a:pt x="3911" y="5148"/>
                        </a:cubicBezTo>
                        <a:cubicBezTo>
                          <a:pt x="4910" y="4732"/>
                          <a:pt x="5560" y="3758"/>
                          <a:pt x="5560" y="2678"/>
                        </a:cubicBezTo>
                        <a:cubicBezTo>
                          <a:pt x="5560" y="1200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03" name="Google Shape;5003;p80"/>
                  <p:cNvSpPr/>
                  <p:nvPr/>
                </p:nvSpPr>
                <p:spPr>
                  <a:xfrm>
                    <a:off x="1912179" y="3842838"/>
                    <a:ext cx="156825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23" h="1" fill="none" extrusionOk="0">
                        <a:moveTo>
                          <a:pt x="1" y="1"/>
                        </a:moveTo>
                        <a:lnTo>
                          <a:pt x="32723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004" name="Google Shape;5004;p80"/>
                <p:cNvGrpSpPr/>
                <p:nvPr/>
              </p:nvGrpSpPr>
              <p:grpSpPr>
                <a:xfrm>
                  <a:off x="1912179" y="4044505"/>
                  <a:ext cx="181487" cy="25622"/>
                  <a:chOff x="1912179" y="4044506"/>
                  <a:chExt cx="181487" cy="25622"/>
                </a:xfrm>
              </p:grpSpPr>
              <p:sp>
                <p:nvSpPr>
                  <p:cNvPr id="5005" name="Google Shape;5005;p80"/>
                  <p:cNvSpPr/>
                  <p:nvPr/>
                </p:nvSpPr>
                <p:spPr>
                  <a:xfrm>
                    <a:off x="2067020" y="4044505"/>
                    <a:ext cx="26646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49" extrusionOk="0">
                        <a:moveTo>
                          <a:pt x="2886" y="0"/>
                        </a:moveTo>
                        <a:cubicBezTo>
                          <a:pt x="1806" y="0"/>
                          <a:pt x="828" y="650"/>
                          <a:pt x="416" y="1649"/>
                        </a:cubicBezTo>
                        <a:cubicBezTo>
                          <a:pt x="0" y="2649"/>
                          <a:pt x="230" y="3802"/>
                          <a:pt x="993" y="4564"/>
                        </a:cubicBezTo>
                        <a:cubicBezTo>
                          <a:pt x="1505" y="5076"/>
                          <a:pt x="2190" y="5349"/>
                          <a:pt x="2887" y="5349"/>
                        </a:cubicBezTo>
                        <a:cubicBezTo>
                          <a:pt x="3232" y="5349"/>
                          <a:pt x="3580" y="5282"/>
                          <a:pt x="3911" y="5144"/>
                        </a:cubicBezTo>
                        <a:cubicBezTo>
                          <a:pt x="4910" y="4732"/>
                          <a:pt x="5560" y="3758"/>
                          <a:pt x="5560" y="2674"/>
                        </a:cubicBezTo>
                        <a:cubicBezTo>
                          <a:pt x="5560" y="1197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06" name="Google Shape;5006;p80"/>
                  <p:cNvSpPr/>
                  <p:nvPr/>
                </p:nvSpPr>
                <p:spPr>
                  <a:xfrm>
                    <a:off x="1912179" y="4059966"/>
                    <a:ext cx="156825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23" h="1" fill="none" extrusionOk="0">
                        <a:moveTo>
                          <a:pt x="32723" y="1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007" name="Google Shape;5007;p80"/>
                <p:cNvGrpSpPr/>
                <p:nvPr/>
              </p:nvGrpSpPr>
              <p:grpSpPr>
                <a:xfrm>
                  <a:off x="1560718" y="3800594"/>
                  <a:ext cx="351472" cy="302090"/>
                  <a:chOff x="1560718" y="3800594"/>
                  <a:chExt cx="351472" cy="302090"/>
                </a:xfrm>
              </p:grpSpPr>
              <p:grpSp>
                <p:nvGrpSpPr>
                  <p:cNvPr id="5008" name="Google Shape;5008;p80"/>
                  <p:cNvGrpSpPr/>
                  <p:nvPr/>
                </p:nvGrpSpPr>
                <p:grpSpPr>
                  <a:xfrm>
                    <a:off x="1560718" y="3842857"/>
                    <a:ext cx="173586" cy="217131"/>
                    <a:chOff x="1560718" y="3842857"/>
                    <a:chExt cx="173586" cy="217131"/>
                  </a:xfrm>
                </p:grpSpPr>
                <p:sp>
                  <p:nvSpPr>
                    <p:cNvPr id="5009" name="Google Shape;5009;p80"/>
                    <p:cNvSpPr/>
                    <p:nvPr/>
                  </p:nvSpPr>
                  <p:spPr>
                    <a:xfrm>
                      <a:off x="1560718" y="3951414"/>
                      <a:ext cx="84343" cy="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99" h="1" fill="none" extrusionOk="0">
                          <a:moveTo>
                            <a:pt x="1" y="0"/>
                          </a:moveTo>
                          <a:lnTo>
                            <a:pt x="17598" y="0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010" name="Google Shape;5010;p80"/>
                    <p:cNvSpPr/>
                    <p:nvPr/>
                  </p:nvSpPr>
                  <p:spPr>
                    <a:xfrm>
                      <a:off x="1631242" y="3936509"/>
                      <a:ext cx="26646" cy="256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0" h="5349" extrusionOk="0">
                          <a:moveTo>
                            <a:pt x="2882" y="1"/>
                          </a:moveTo>
                          <a:cubicBezTo>
                            <a:pt x="1802" y="1"/>
                            <a:pt x="828" y="650"/>
                            <a:pt x="412" y="1649"/>
                          </a:cubicBezTo>
                          <a:cubicBezTo>
                            <a:pt x="0" y="2649"/>
                            <a:pt x="226" y="3798"/>
                            <a:pt x="993" y="4564"/>
                          </a:cubicBezTo>
                          <a:cubicBezTo>
                            <a:pt x="1502" y="5076"/>
                            <a:pt x="2187" y="5349"/>
                            <a:pt x="2883" y="5349"/>
                          </a:cubicBezTo>
                          <a:cubicBezTo>
                            <a:pt x="3228" y="5349"/>
                            <a:pt x="3576" y="5282"/>
                            <a:pt x="3907" y="5144"/>
                          </a:cubicBezTo>
                          <a:cubicBezTo>
                            <a:pt x="4907" y="4732"/>
                            <a:pt x="5556" y="3758"/>
                            <a:pt x="5560" y="2674"/>
                          </a:cubicBezTo>
                          <a:cubicBezTo>
                            <a:pt x="5560" y="1197"/>
                            <a:pt x="4360" y="1"/>
                            <a:pt x="2882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011" name="Google Shape;5011;p80"/>
                    <p:cNvSpPr/>
                    <p:nvPr/>
                  </p:nvSpPr>
                  <p:spPr>
                    <a:xfrm>
                      <a:off x="1645054" y="3842857"/>
                      <a:ext cx="89251" cy="217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3" h="45330" fill="none" extrusionOk="0">
                          <a:moveTo>
                            <a:pt x="18623" y="45330"/>
                          </a:moveTo>
                          <a:lnTo>
                            <a:pt x="5625" y="45330"/>
                          </a:lnTo>
                          <a:cubicBezTo>
                            <a:pt x="2889" y="45330"/>
                            <a:pt x="0" y="42619"/>
                            <a:pt x="0" y="35634"/>
                          </a:cubicBezTo>
                          <a:lnTo>
                            <a:pt x="0" y="9697"/>
                          </a:lnTo>
                          <a:cubicBezTo>
                            <a:pt x="0" y="2711"/>
                            <a:pt x="2889" y="1"/>
                            <a:pt x="5625" y="1"/>
                          </a:cubicBezTo>
                          <a:lnTo>
                            <a:pt x="18623" y="1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5012" name="Google Shape;5012;p80"/>
                  <p:cNvSpPr/>
                  <p:nvPr/>
                </p:nvSpPr>
                <p:spPr>
                  <a:xfrm>
                    <a:off x="1733808" y="3800594"/>
                    <a:ext cx="177874" cy="102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5" h="21447" extrusionOk="0">
                        <a:moveTo>
                          <a:pt x="4951" y="0"/>
                        </a:moveTo>
                        <a:cubicBezTo>
                          <a:pt x="2215" y="0"/>
                          <a:pt x="1" y="2678"/>
                          <a:pt x="1" y="5983"/>
                        </a:cubicBezTo>
                        <a:lnTo>
                          <a:pt x="1" y="15460"/>
                        </a:lnTo>
                        <a:cubicBezTo>
                          <a:pt x="1" y="18765"/>
                          <a:pt x="2215" y="21446"/>
                          <a:pt x="4951" y="21446"/>
                        </a:cubicBezTo>
                        <a:lnTo>
                          <a:pt x="32168" y="21446"/>
                        </a:lnTo>
                        <a:cubicBezTo>
                          <a:pt x="34901" y="21446"/>
                          <a:pt x="37115" y="18765"/>
                          <a:pt x="37115" y="15460"/>
                        </a:cubicBezTo>
                        <a:lnTo>
                          <a:pt x="37115" y="5983"/>
                        </a:lnTo>
                        <a:cubicBezTo>
                          <a:pt x="37115" y="2678"/>
                          <a:pt x="34901" y="0"/>
                          <a:pt x="32168" y="0"/>
                        </a:cubicBezTo>
                        <a:close/>
                      </a:path>
                    </a:pathLst>
                  </a:custGeom>
                  <a:solidFill>
                    <a:srgbClr val="445D73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13" name="Google Shape;5013;p80"/>
                  <p:cNvSpPr/>
                  <p:nvPr/>
                </p:nvSpPr>
                <p:spPr>
                  <a:xfrm>
                    <a:off x="1734297" y="3999967"/>
                    <a:ext cx="177893" cy="102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4" extrusionOk="0">
                        <a:moveTo>
                          <a:pt x="4951" y="1"/>
                        </a:moveTo>
                        <a:cubicBezTo>
                          <a:pt x="2219" y="1"/>
                          <a:pt x="1" y="2678"/>
                          <a:pt x="1" y="5983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9" y="21443"/>
                          <a:pt x="4951" y="21443"/>
                        </a:cubicBezTo>
                        <a:lnTo>
                          <a:pt x="32168" y="21443"/>
                        </a:lnTo>
                        <a:cubicBezTo>
                          <a:pt x="34901" y="21443"/>
                          <a:pt x="37119" y="18766"/>
                          <a:pt x="37119" y="15461"/>
                        </a:cubicBezTo>
                        <a:lnTo>
                          <a:pt x="37119" y="5983"/>
                        </a:lnTo>
                        <a:cubicBezTo>
                          <a:pt x="37119" y="2678"/>
                          <a:pt x="34901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869FB1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5014" name="Google Shape;5014;p80"/>
              <p:cNvSpPr/>
              <p:nvPr/>
            </p:nvSpPr>
            <p:spPr>
              <a:xfrm>
                <a:off x="1258451" y="3798060"/>
                <a:ext cx="302718" cy="302541"/>
              </a:xfrm>
              <a:custGeom>
                <a:avLst/>
                <a:gdLst/>
                <a:ahLst/>
                <a:cxnLst/>
                <a:rect l="l" t="t" r="r" b="b"/>
                <a:pathLst>
                  <a:path w="63165" h="63161" fill="none" extrusionOk="0">
                    <a:moveTo>
                      <a:pt x="63165" y="31580"/>
                    </a:moveTo>
                    <a:cubicBezTo>
                      <a:pt x="63165" y="49021"/>
                      <a:pt x="49025" y="63161"/>
                      <a:pt x="31585" y="63161"/>
                    </a:cubicBezTo>
                    <a:cubicBezTo>
                      <a:pt x="14140" y="63161"/>
                      <a:pt x="1" y="49021"/>
                      <a:pt x="1" y="31580"/>
                    </a:cubicBezTo>
                    <a:cubicBezTo>
                      <a:pt x="1" y="14140"/>
                      <a:pt x="14140" y="0"/>
                      <a:pt x="31585" y="0"/>
                    </a:cubicBezTo>
                    <a:cubicBezTo>
                      <a:pt x="49025" y="0"/>
                      <a:pt x="63165" y="14140"/>
                      <a:pt x="63165" y="3158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15" name="Google Shape;5015;p80"/>
              <p:cNvGrpSpPr/>
              <p:nvPr/>
            </p:nvGrpSpPr>
            <p:grpSpPr>
              <a:xfrm>
                <a:off x="785350" y="3605478"/>
                <a:ext cx="535311" cy="249245"/>
                <a:chOff x="785350" y="3605478"/>
                <a:chExt cx="535311" cy="249245"/>
              </a:xfrm>
            </p:grpSpPr>
            <p:grpSp>
              <p:nvGrpSpPr>
                <p:cNvPr id="5016" name="Google Shape;5016;p80"/>
                <p:cNvGrpSpPr/>
                <p:nvPr/>
              </p:nvGrpSpPr>
              <p:grpSpPr>
                <a:xfrm>
                  <a:off x="785350" y="3605478"/>
                  <a:ext cx="376191" cy="102736"/>
                  <a:chOff x="785350" y="3605478"/>
                  <a:chExt cx="376191" cy="102736"/>
                </a:xfrm>
              </p:grpSpPr>
              <p:sp>
                <p:nvSpPr>
                  <p:cNvPr id="5017" name="Google Shape;5017;p80"/>
                  <p:cNvSpPr/>
                  <p:nvPr/>
                </p:nvSpPr>
                <p:spPr>
                  <a:xfrm>
                    <a:off x="808023" y="3655851"/>
                    <a:ext cx="175636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48" h="1" fill="none" extrusionOk="0">
                        <a:moveTo>
                          <a:pt x="36648" y="1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18" name="Google Shape;5018;p80"/>
                  <p:cNvSpPr/>
                  <p:nvPr/>
                </p:nvSpPr>
                <p:spPr>
                  <a:xfrm>
                    <a:off x="785350" y="3643867"/>
                    <a:ext cx="25635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9" h="5349" extrusionOk="0">
                        <a:moveTo>
                          <a:pt x="2674" y="0"/>
                        </a:moveTo>
                        <a:cubicBezTo>
                          <a:pt x="1197" y="0"/>
                          <a:pt x="0" y="1197"/>
                          <a:pt x="0" y="2674"/>
                        </a:cubicBezTo>
                        <a:cubicBezTo>
                          <a:pt x="0" y="4152"/>
                          <a:pt x="1197" y="5348"/>
                          <a:pt x="2674" y="5348"/>
                        </a:cubicBezTo>
                        <a:cubicBezTo>
                          <a:pt x="4152" y="5348"/>
                          <a:pt x="5348" y="4152"/>
                          <a:pt x="5348" y="2674"/>
                        </a:cubicBezTo>
                        <a:cubicBezTo>
                          <a:pt x="5348" y="1197"/>
                          <a:pt x="4152" y="0"/>
                          <a:pt x="2674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19" name="Google Shape;5019;p80"/>
                  <p:cNvSpPr/>
                  <p:nvPr/>
                </p:nvSpPr>
                <p:spPr>
                  <a:xfrm>
                    <a:off x="983648" y="3605478"/>
                    <a:ext cx="177893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8" extrusionOk="0">
                        <a:moveTo>
                          <a:pt x="4951" y="1"/>
                        </a:moveTo>
                        <a:cubicBezTo>
                          <a:pt x="2219" y="1"/>
                          <a:pt x="1" y="2682"/>
                          <a:pt x="1" y="5987"/>
                        </a:cubicBezTo>
                        <a:lnTo>
                          <a:pt x="1" y="15464"/>
                        </a:lnTo>
                        <a:cubicBezTo>
                          <a:pt x="1" y="18769"/>
                          <a:pt x="2219" y="21447"/>
                          <a:pt x="4951" y="21447"/>
                        </a:cubicBezTo>
                        <a:lnTo>
                          <a:pt x="32172" y="21447"/>
                        </a:lnTo>
                        <a:cubicBezTo>
                          <a:pt x="34904" y="21447"/>
                          <a:pt x="37119" y="18769"/>
                          <a:pt x="37119" y="15464"/>
                        </a:cubicBezTo>
                        <a:lnTo>
                          <a:pt x="37119" y="5987"/>
                        </a:lnTo>
                        <a:cubicBezTo>
                          <a:pt x="37119" y="2682"/>
                          <a:pt x="34904" y="1"/>
                          <a:pt x="32172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020" name="Google Shape;5020;p80"/>
                <p:cNvGrpSpPr/>
                <p:nvPr/>
              </p:nvGrpSpPr>
              <p:grpSpPr>
                <a:xfrm>
                  <a:off x="1161530" y="3655851"/>
                  <a:ext cx="159131" cy="198872"/>
                  <a:chOff x="1161530" y="3655851"/>
                  <a:chExt cx="159131" cy="198872"/>
                </a:xfrm>
              </p:grpSpPr>
              <p:sp>
                <p:nvSpPr>
                  <p:cNvPr id="5021" name="Google Shape;5021;p80"/>
                  <p:cNvSpPr/>
                  <p:nvPr/>
                </p:nvSpPr>
                <p:spPr>
                  <a:xfrm>
                    <a:off x="1161530" y="3655851"/>
                    <a:ext cx="146440" cy="186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56" h="38848" fill="none" extrusionOk="0">
                        <a:moveTo>
                          <a:pt x="1" y="1"/>
                        </a:moveTo>
                        <a:lnTo>
                          <a:pt x="12633" y="1"/>
                        </a:lnTo>
                        <a:cubicBezTo>
                          <a:pt x="15723" y="1"/>
                          <a:pt x="16343" y="3466"/>
                          <a:pt x="16343" y="3466"/>
                        </a:cubicBezTo>
                        <a:lnTo>
                          <a:pt x="16343" y="26448"/>
                        </a:lnTo>
                        <a:lnTo>
                          <a:pt x="30556" y="26448"/>
                        </a:lnTo>
                        <a:lnTo>
                          <a:pt x="30556" y="38848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22" name="Google Shape;5022;p80"/>
                  <p:cNvSpPr/>
                  <p:nvPr/>
                </p:nvSpPr>
                <p:spPr>
                  <a:xfrm>
                    <a:off x="1293991" y="3829092"/>
                    <a:ext cx="26670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5351" extrusionOk="0">
                        <a:moveTo>
                          <a:pt x="2890" y="0"/>
                        </a:moveTo>
                        <a:cubicBezTo>
                          <a:pt x="1807" y="0"/>
                          <a:pt x="833" y="653"/>
                          <a:pt x="417" y="1653"/>
                        </a:cubicBezTo>
                        <a:cubicBezTo>
                          <a:pt x="1" y="2652"/>
                          <a:pt x="231" y="3801"/>
                          <a:pt x="997" y="4567"/>
                        </a:cubicBezTo>
                        <a:cubicBezTo>
                          <a:pt x="1509" y="5080"/>
                          <a:pt x="2193" y="5350"/>
                          <a:pt x="2888" y="5350"/>
                        </a:cubicBezTo>
                        <a:cubicBezTo>
                          <a:pt x="3233" y="5350"/>
                          <a:pt x="3580" y="5284"/>
                          <a:pt x="3912" y="5147"/>
                        </a:cubicBezTo>
                        <a:cubicBezTo>
                          <a:pt x="4911" y="4731"/>
                          <a:pt x="5564" y="3757"/>
                          <a:pt x="5564" y="2678"/>
                        </a:cubicBezTo>
                        <a:cubicBezTo>
                          <a:pt x="5564" y="1200"/>
                          <a:pt x="4364" y="0"/>
                          <a:pt x="2890" y="0"/>
                        </a:cubicBezTo>
                        <a:close/>
                      </a:path>
                    </a:pathLst>
                  </a:custGeom>
                  <a:solidFill>
                    <a:srgbClr val="CFD9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023" name="Google Shape;5023;p80"/>
              <p:cNvGrpSpPr/>
              <p:nvPr/>
            </p:nvGrpSpPr>
            <p:grpSpPr>
              <a:xfrm>
                <a:off x="785350" y="4047614"/>
                <a:ext cx="535311" cy="240783"/>
                <a:chOff x="785350" y="4047614"/>
                <a:chExt cx="535311" cy="240783"/>
              </a:xfrm>
            </p:grpSpPr>
            <p:grpSp>
              <p:nvGrpSpPr>
                <p:cNvPr id="5024" name="Google Shape;5024;p80"/>
                <p:cNvGrpSpPr/>
                <p:nvPr/>
              </p:nvGrpSpPr>
              <p:grpSpPr>
                <a:xfrm>
                  <a:off x="1161636" y="4047614"/>
                  <a:ext cx="159025" cy="190415"/>
                  <a:chOff x="1161636" y="4047614"/>
                  <a:chExt cx="159025" cy="190415"/>
                </a:xfrm>
              </p:grpSpPr>
              <p:sp>
                <p:nvSpPr>
                  <p:cNvPr id="5025" name="Google Shape;5025;p80"/>
                  <p:cNvSpPr/>
                  <p:nvPr/>
                </p:nvSpPr>
                <p:spPr>
                  <a:xfrm>
                    <a:off x="1293991" y="4047614"/>
                    <a:ext cx="26670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5351" extrusionOk="0">
                        <a:moveTo>
                          <a:pt x="2890" y="1"/>
                        </a:moveTo>
                        <a:cubicBezTo>
                          <a:pt x="1807" y="1"/>
                          <a:pt x="833" y="654"/>
                          <a:pt x="417" y="1653"/>
                        </a:cubicBezTo>
                        <a:cubicBezTo>
                          <a:pt x="1" y="2653"/>
                          <a:pt x="231" y="3802"/>
                          <a:pt x="997" y="4568"/>
                        </a:cubicBezTo>
                        <a:cubicBezTo>
                          <a:pt x="1510" y="5078"/>
                          <a:pt x="2195" y="5350"/>
                          <a:pt x="2891" y="5350"/>
                        </a:cubicBezTo>
                        <a:cubicBezTo>
                          <a:pt x="3235" y="5350"/>
                          <a:pt x="3581" y="5284"/>
                          <a:pt x="3912" y="5148"/>
                        </a:cubicBezTo>
                        <a:cubicBezTo>
                          <a:pt x="4911" y="4732"/>
                          <a:pt x="5564" y="3758"/>
                          <a:pt x="5564" y="2675"/>
                        </a:cubicBezTo>
                        <a:cubicBezTo>
                          <a:pt x="5564" y="1197"/>
                          <a:pt x="4364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rgbClr val="CFD9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26" name="Google Shape;5026;p80"/>
                  <p:cNvSpPr/>
                  <p:nvPr/>
                </p:nvSpPr>
                <p:spPr>
                  <a:xfrm>
                    <a:off x="1161636" y="4073229"/>
                    <a:ext cx="146334" cy="16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34" h="34405" fill="none" extrusionOk="0">
                        <a:moveTo>
                          <a:pt x="0" y="34404"/>
                        </a:moveTo>
                        <a:lnTo>
                          <a:pt x="12611" y="34404"/>
                        </a:lnTo>
                        <a:cubicBezTo>
                          <a:pt x="15705" y="34404"/>
                          <a:pt x="16325" y="30939"/>
                          <a:pt x="16325" y="30939"/>
                        </a:cubicBezTo>
                        <a:lnTo>
                          <a:pt x="16325" y="7957"/>
                        </a:lnTo>
                        <a:lnTo>
                          <a:pt x="30534" y="7957"/>
                        </a:lnTo>
                        <a:lnTo>
                          <a:pt x="30534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027" name="Google Shape;5027;p80"/>
                <p:cNvGrpSpPr/>
                <p:nvPr/>
              </p:nvGrpSpPr>
              <p:grpSpPr>
                <a:xfrm>
                  <a:off x="785350" y="4185661"/>
                  <a:ext cx="376191" cy="102736"/>
                  <a:chOff x="785350" y="4185661"/>
                  <a:chExt cx="376191" cy="102736"/>
                </a:xfrm>
              </p:grpSpPr>
              <p:sp>
                <p:nvSpPr>
                  <p:cNvPr id="5028" name="Google Shape;5028;p80"/>
                  <p:cNvSpPr/>
                  <p:nvPr/>
                </p:nvSpPr>
                <p:spPr>
                  <a:xfrm>
                    <a:off x="808023" y="4238011"/>
                    <a:ext cx="175636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48" h="1" fill="none" extrusionOk="0">
                        <a:moveTo>
                          <a:pt x="36648" y="0"/>
                        </a:moveTo>
                        <a:lnTo>
                          <a:pt x="1" y="0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29" name="Google Shape;5029;p80"/>
                  <p:cNvSpPr/>
                  <p:nvPr/>
                </p:nvSpPr>
                <p:spPr>
                  <a:xfrm>
                    <a:off x="983648" y="4185661"/>
                    <a:ext cx="177893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8" extrusionOk="0">
                        <a:moveTo>
                          <a:pt x="4951" y="1"/>
                        </a:moveTo>
                        <a:cubicBezTo>
                          <a:pt x="2219" y="1"/>
                          <a:pt x="1" y="2679"/>
                          <a:pt x="1" y="5984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9" y="21447"/>
                          <a:pt x="4951" y="21447"/>
                        </a:cubicBezTo>
                        <a:lnTo>
                          <a:pt x="32172" y="21447"/>
                        </a:lnTo>
                        <a:cubicBezTo>
                          <a:pt x="34904" y="21447"/>
                          <a:pt x="37119" y="18766"/>
                          <a:pt x="37119" y="15461"/>
                        </a:cubicBezTo>
                        <a:lnTo>
                          <a:pt x="37119" y="5984"/>
                        </a:lnTo>
                        <a:cubicBezTo>
                          <a:pt x="37119" y="2679"/>
                          <a:pt x="34904" y="1"/>
                          <a:pt x="32172" y="1"/>
                        </a:cubicBezTo>
                        <a:close/>
                      </a:path>
                    </a:pathLst>
                  </a:custGeom>
                  <a:solidFill>
                    <a:srgbClr val="E4E9ED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0" name="Google Shape;5030;p80"/>
                  <p:cNvSpPr/>
                  <p:nvPr/>
                </p:nvSpPr>
                <p:spPr>
                  <a:xfrm>
                    <a:off x="785350" y="4224370"/>
                    <a:ext cx="26646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1" extrusionOk="0">
                        <a:moveTo>
                          <a:pt x="2674" y="0"/>
                        </a:moveTo>
                        <a:cubicBezTo>
                          <a:pt x="2328" y="0"/>
                          <a:pt x="1980" y="67"/>
                          <a:pt x="1649" y="203"/>
                        </a:cubicBezTo>
                        <a:cubicBezTo>
                          <a:pt x="650" y="619"/>
                          <a:pt x="0" y="1593"/>
                          <a:pt x="0" y="2677"/>
                        </a:cubicBezTo>
                        <a:cubicBezTo>
                          <a:pt x="0" y="4150"/>
                          <a:pt x="1197" y="5351"/>
                          <a:pt x="2674" y="5351"/>
                        </a:cubicBezTo>
                        <a:cubicBezTo>
                          <a:pt x="3754" y="5351"/>
                          <a:pt x="4732" y="4698"/>
                          <a:pt x="5144" y="3698"/>
                        </a:cubicBezTo>
                        <a:cubicBezTo>
                          <a:pt x="5560" y="2699"/>
                          <a:pt x="5330" y="1550"/>
                          <a:pt x="4568" y="783"/>
                        </a:cubicBezTo>
                        <a:cubicBezTo>
                          <a:pt x="4055" y="271"/>
                          <a:pt x="3370" y="0"/>
                          <a:pt x="2674" y="0"/>
                        </a:cubicBezTo>
                        <a:close/>
                      </a:path>
                    </a:pathLst>
                  </a:custGeom>
                  <a:solidFill>
                    <a:srgbClr val="E4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031" name="Google Shape;5031;p80"/>
              <p:cNvGrpSpPr/>
              <p:nvPr/>
            </p:nvGrpSpPr>
            <p:grpSpPr>
              <a:xfrm>
                <a:off x="1501054" y="3605478"/>
                <a:ext cx="526340" cy="249240"/>
                <a:chOff x="1501054" y="3605478"/>
                <a:chExt cx="526340" cy="249240"/>
              </a:xfrm>
            </p:grpSpPr>
            <p:grpSp>
              <p:nvGrpSpPr>
                <p:cNvPr id="5032" name="Google Shape;5032;p80"/>
                <p:cNvGrpSpPr/>
                <p:nvPr/>
              </p:nvGrpSpPr>
              <p:grpSpPr>
                <a:xfrm>
                  <a:off x="1834208" y="3643867"/>
                  <a:ext cx="193185" cy="25622"/>
                  <a:chOff x="1834208" y="3643867"/>
                  <a:chExt cx="193185" cy="25622"/>
                </a:xfrm>
              </p:grpSpPr>
              <p:sp>
                <p:nvSpPr>
                  <p:cNvPr id="5033" name="Google Shape;5033;p80"/>
                  <p:cNvSpPr/>
                  <p:nvPr/>
                </p:nvSpPr>
                <p:spPr>
                  <a:xfrm>
                    <a:off x="1834208" y="3655851"/>
                    <a:ext cx="167541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959" h="1" fill="none" extrusionOk="0">
                        <a:moveTo>
                          <a:pt x="1" y="1"/>
                        </a:moveTo>
                        <a:lnTo>
                          <a:pt x="34959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4" name="Google Shape;5034;p80"/>
                  <p:cNvSpPr/>
                  <p:nvPr/>
                </p:nvSpPr>
                <p:spPr>
                  <a:xfrm>
                    <a:off x="2000728" y="3643867"/>
                    <a:ext cx="26665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5349" extrusionOk="0">
                        <a:moveTo>
                          <a:pt x="2886" y="0"/>
                        </a:moveTo>
                        <a:cubicBezTo>
                          <a:pt x="1806" y="0"/>
                          <a:pt x="828" y="650"/>
                          <a:pt x="416" y="1649"/>
                        </a:cubicBezTo>
                        <a:cubicBezTo>
                          <a:pt x="0" y="2649"/>
                          <a:pt x="230" y="3802"/>
                          <a:pt x="996" y="4564"/>
                        </a:cubicBezTo>
                        <a:cubicBezTo>
                          <a:pt x="1506" y="5076"/>
                          <a:pt x="2190" y="5349"/>
                          <a:pt x="2887" y="5349"/>
                        </a:cubicBezTo>
                        <a:cubicBezTo>
                          <a:pt x="3232" y="5349"/>
                          <a:pt x="3580" y="5282"/>
                          <a:pt x="3911" y="5144"/>
                        </a:cubicBezTo>
                        <a:cubicBezTo>
                          <a:pt x="4911" y="4732"/>
                          <a:pt x="5560" y="3758"/>
                          <a:pt x="5563" y="2674"/>
                        </a:cubicBezTo>
                        <a:cubicBezTo>
                          <a:pt x="5560" y="1197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solidFill>
                    <a:srgbClr val="A5B7C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035" name="Google Shape;5035;p80"/>
                <p:cNvGrpSpPr/>
                <p:nvPr/>
              </p:nvGrpSpPr>
              <p:grpSpPr>
                <a:xfrm>
                  <a:off x="1501054" y="3605478"/>
                  <a:ext cx="333165" cy="249240"/>
                  <a:chOff x="1501054" y="3605478"/>
                  <a:chExt cx="333165" cy="249240"/>
                </a:xfrm>
              </p:grpSpPr>
              <p:sp>
                <p:nvSpPr>
                  <p:cNvPr id="5036" name="Google Shape;5036;p80"/>
                  <p:cNvSpPr/>
                  <p:nvPr/>
                </p:nvSpPr>
                <p:spPr>
                  <a:xfrm>
                    <a:off x="1656330" y="3605478"/>
                    <a:ext cx="177888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8" extrusionOk="0">
                        <a:moveTo>
                          <a:pt x="4947" y="1"/>
                        </a:moveTo>
                        <a:cubicBezTo>
                          <a:pt x="2214" y="1"/>
                          <a:pt x="0" y="2682"/>
                          <a:pt x="0" y="5987"/>
                        </a:cubicBezTo>
                        <a:lnTo>
                          <a:pt x="0" y="15464"/>
                        </a:lnTo>
                        <a:cubicBezTo>
                          <a:pt x="0" y="18769"/>
                          <a:pt x="2214" y="21447"/>
                          <a:pt x="4950" y="21447"/>
                        </a:cubicBezTo>
                        <a:lnTo>
                          <a:pt x="32168" y="21447"/>
                        </a:lnTo>
                        <a:cubicBezTo>
                          <a:pt x="34900" y="21447"/>
                          <a:pt x="37118" y="18769"/>
                          <a:pt x="37118" y="15464"/>
                        </a:cubicBezTo>
                        <a:lnTo>
                          <a:pt x="37118" y="5987"/>
                        </a:lnTo>
                        <a:cubicBezTo>
                          <a:pt x="37118" y="2682"/>
                          <a:pt x="34900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A5B7C5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5037" name="Google Shape;5037;p80"/>
                  <p:cNvGrpSpPr/>
                  <p:nvPr/>
                </p:nvGrpSpPr>
                <p:grpSpPr>
                  <a:xfrm>
                    <a:off x="1501054" y="3655851"/>
                    <a:ext cx="155286" cy="198867"/>
                    <a:chOff x="1501054" y="3655851"/>
                    <a:chExt cx="155286" cy="198867"/>
                  </a:xfrm>
                </p:grpSpPr>
                <p:sp>
                  <p:nvSpPr>
                    <p:cNvPr id="5038" name="Google Shape;5038;p80"/>
                    <p:cNvSpPr/>
                    <p:nvPr/>
                  </p:nvSpPr>
                  <p:spPr>
                    <a:xfrm>
                      <a:off x="1516351" y="3655851"/>
                      <a:ext cx="139989" cy="1860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210" h="38848" fill="none" extrusionOk="0">
                          <a:moveTo>
                            <a:pt x="29209" y="1"/>
                          </a:moveTo>
                          <a:lnTo>
                            <a:pt x="17922" y="1"/>
                          </a:lnTo>
                          <a:cubicBezTo>
                            <a:pt x="14829" y="1"/>
                            <a:pt x="14209" y="3466"/>
                            <a:pt x="14209" y="3466"/>
                          </a:cubicBezTo>
                          <a:lnTo>
                            <a:pt x="14209" y="26448"/>
                          </a:lnTo>
                          <a:lnTo>
                            <a:pt x="0" y="26448"/>
                          </a:lnTo>
                          <a:lnTo>
                            <a:pt x="0" y="38848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039" name="Google Shape;5039;p80"/>
                    <p:cNvSpPr/>
                    <p:nvPr/>
                  </p:nvSpPr>
                  <p:spPr>
                    <a:xfrm>
                      <a:off x="1501054" y="3829092"/>
                      <a:ext cx="26646" cy="256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0" h="5350" extrusionOk="0">
                          <a:moveTo>
                            <a:pt x="2886" y="0"/>
                          </a:moveTo>
                          <a:cubicBezTo>
                            <a:pt x="1806" y="0"/>
                            <a:pt x="828" y="653"/>
                            <a:pt x="416" y="1653"/>
                          </a:cubicBezTo>
                          <a:cubicBezTo>
                            <a:pt x="0" y="2652"/>
                            <a:pt x="230" y="3801"/>
                            <a:pt x="996" y="4567"/>
                          </a:cubicBezTo>
                          <a:cubicBezTo>
                            <a:pt x="1507" y="5078"/>
                            <a:pt x="2192" y="5350"/>
                            <a:pt x="2890" y="5350"/>
                          </a:cubicBezTo>
                          <a:cubicBezTo>
                            <a:pt x="3234" y="5350"/>
                            <a:pt x="3581" y="5283"/>
                            <a:pt x="3911" y="5147"/>
                          </a:cubicBezTo>
                          <a:cubicBezTo>
                            <a:pt x="4910" y="4731"/>
                            <a:pt x="5560" y="3757"/>
                            <a:pt x="5560" y="2678"/>
                          </a:cubicBezTo>
                          <a:cubicBezTo>
                            <a:pt x="5560" y="1200"/>
                            <a:pt x="4363" y="0"/>
                            <a:pt x="2886" y="0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5040" name="Google Shape;5040;p80"/>
              <p:cNvGrpSpPr/>
              <p:nvPr/>
            </p:nvGrpSpPr>
            <p:grpSpPr>
              <a:xfrm>
                <a:off x="724986" y="3800594"/>
                <a:ext cx="532950" cy="302090"/>
                <a:chOff x="724986" y="3800594"/>
                <a:chExt cx="532950" cy="302090"/>
              </a:xfrm>
            </p:grpSpPr>
            <p:grpSp>
              <p:nvGrpSpPr>
                <p:cNvPr id="5041" name="Google Shape;5041;p80"/>
                <p:cNvGrpSpPr/>
                <p:nvPr/>
              </p:nvGrpSpPr>
              <p:grpSpPr>
                <a:xfrm>
                  <a:off x="724986" y="4044367"/>
                  <a:ext cx="181314" cy="25626"/>
                  <a:chOff x="724986" y="4044367"/>
                  <a:chExt cx="181314" cy="25626"/>
                </a:xfrm>
              </p:grpSpPr>
              <p:sp>
                <p:nvSpPr>
                  <p:cNvPr id="5042" name="Google Shape;5042;p80"/>
                  <p:cNvSpPr/>
                  <p:nvPr/>
                </p:nvSpPr>
                <p:spPr>
                  <a:xfrm>
                    <a:off x="746695" y="4059966"/>
                    <a:ext cx="159605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3" h="1" fill="none" extrusionOk="0">
                        <a:moveTo>
                          <a:pt x="1" y="1"/>
                        </a:moveTo>
                        <a:lnTo>
                          <a:pt x="33303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43" name="Google Shape;5043;p80"/>
                  <p:cNvSpPr/>
                  <p:nvPr/>
                </p:nvSpPr>
                <p:spPr>
                  <a:xfrm>
                    <a:off x="724986" y="4044367"/>
                    <a:ext cx="26646" cy="25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0" extrusionOk="0">
                        <a:moveTo>
                          <a:pt x="2674" y="0"/>
                        </a:moveTo>
                        <a:cubicBezTo>
                          <a:pt x="1197" y="0"/>
                          <a:pt x="0" y="1197"/>
                          <a:pt x="0" y="2674"/>
                        </a:cubicBezTo>
                        <a:cubicBezTo>
                          <a:pt x="0" y="3758"/>
                          <a:pt x="653" y="4732"/>
                          <a:pt x="1653" y="5147"/>
                        </a:cubicBezTo>
                        <a:cubicBezTo>
                          <a:pt x="1983" y="5284"/>
                          <a:pt x="2329" y="5350"/>
                          <a:pt x="2673" y="5350"/>
                        </a:cubicBezTo>
                        <a:cubicBezTo>
                          <a:pt x="3369" y="5350"/>
                          <a:pt x="4054" y="5078"/>
                          <a:pt x="4567" y="4567"/>
                        </a:cubicBezTo>
                        <a:cubicBezTo>
                          <a:pt x="5330" y="3801"/>
                          <a:pt x="5559" y="2649"/>
                          <a:pt x="5147" y="1653"/>
                        </a:cubicBezTo>
                        <a:cubicBezTo>
                          <a:pt x="4731" y="653"/>
                          <a:pt x="3757" y="0"/>
                          <a:pt x="2674" y="0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044" name="Google Shape;5044;p80"/>
                <p:cNvGrpSpPr/>
                <p:nvPr/>
              </p:nvGrpSpPr>
              <p:grpSpPr>
                <a:xfrm>
                  <a:off x="906290" y="3800594"/>
                  <a:ext cx="351646" cy="302090"/>
                  <a:chOff x="906290" y="3800594"/>
                  <a:chExt cx="351646" cy="302090"/>
                </a:xfrm>
              </p:grpSpPr>
              <p:grpSp>
                <p:nvGrpSpPr>
                  <p:cNvPr id="5045" name="Google Shape;5045;p80"/>
                  <p:cNvGrpSpPr/>
                  <p:nvPr/>
                </p:nvGrpSpPr>
                <p:grpSpPr>
                  <a:xfrm>
                    <a:off x="1084172" y="3842857"/>
                    <a:ext cx="173764" cy="217131"/>
                    <a:chOff x="1084172" y="3842857"/>
                    <a:chExt cx="173764" cy="217131"/>
                  </a:xfrm>
                </p:grpSpPr>
                <p:grpSp>
                  <p:nvGrpSpPr>
                    <p:cNvPr id="5046" name="Google Shape;5046;p80"/>
                    <p:cNvGrpSpPr/>
                    <p:nvPr/>
                  </p:nvGrpSpPr>
                  <p:grpSpPr>
                    <a:xfrm>
                      <a:off x="1156862" y="3936509"/>
                      <a:ext cx="101073" cy="25622"/>
                      <a:chOff x="1156862" y="3936509"/>
                      <a:chExt cx="101073" cy="25622"/>
                    </a:xfrm>
                  </p:grpSpPr>
                  <p:sp>
                    <p:nvSpPr>
                      <p:cNvPr id="5047" name="Google Shape;5047;p80"/>
                      <p:cNvSpPr/>
                      <p:nvPr/>
                    </p:nvSpPr>
                    <p:spPr>
                      <a:xfrm>
                        <a:off x="1156862" y="3936509"/>
                        <a:ext cx="26651" cy="2562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61" h="5349" extrusionOk="0">
                            <a:moveTo>
                              <a:pt x="2886" y="1"/>
                            </a:moveTo>
                            <a:cubicBezTo>
                              <a:pt x="1803" y="1"/>
                              <a:pt x="829" y="650"/>
                              <a:pt x="413" y="1649"/>
                            </a:cubicBezTo>
                            <a:cubicBezTo>
                              <a:pt x="1" y="2649"/>
                              <a:pt x="227" y="3798"/>
                              <a:pt x="993" y="4564"/>
                            </a:cubicBezTo>
                            <a:cubicBezTo>
                              <a:pt x="1505" y="5076"/>
                              <a:pt x="2189" y="5349"/>
                              <a:pt x="2884" y="5349"/>
                            </a:cubicBezTo>
                            <a:cubicBezTo>
                              <a:pt x="3229" y="5349"/>
                              <a:pt x="3576" y="5282"/>
                              <a:pt x="3908" y="5144"/>
                            </a:cubicBezTo>
                            <a:cubicBezTo>
                              <a:pt x="4907" y="4732"/>
                              <a:pt x="5560" y="3758"/>
                              <a:pt x="5560" y="2674"/>
                            </a:cubicBezTo>
                            <a:cubicBezTo>
                              <a:pt x="5560" y="1197"/>
                              <a:pt x="4364" y="1"/>
                              <a:pt x="2886" y="1"/>
                            </a:cubicBezTo>
                            <a:close/>
                          </a:path>
                        </a:pathLst>
                      </a:custGeom>
                      <a:solidFill>
                        <a:srgbClr val="CFD9E0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5048" name="Google Shape;5048;p80"/>
                      <p:cNvSpPr/>
                      <p:nvPr/>
                    </p:nvSpPr>
                    <p:spPr>
                      <a:xfrm>
                        <a:off x="1173592" y="3951414"/>
                        <a:ext cx="84343" cy="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599" h="1" fill="none" extrusionOk="0">
                            <a:moveTo>
                              <a:pt x="17598" y="0"/>
                            </a:moveTo>
                            <a:lnTo>
                              <a:pt x="1" y="0"/>
                            </a:lnTo>
                          </a:path>
                        </a:pathLst>
                      </a:custGeom>
                      <a:noFill/>
                      <a:ln w="9525" cap="rnd" cmpd="sng">
                        <a:solidFill>
                          <a:srgbClr val="CFD9E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sp>
                  <p:nvSpPr>
                    <p:cNvPr id="5049" name="Google Shape;5049;p80"/>
                    <p:cNvSpPr/>
                    <p:nvPr/>
                  </p:nvSpPr>
                  <p:spPr>
                    <a:xfrm>
                      <a:off x="1084172" y="3842857"/>
                      <a:ext cx="86476" cy="217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044" h="45330" fill="none" extrusionOk="0">
                          <a:moveTo>
                            <a:pt x="0" y="45330"/>
                          </a:moveTo>
                          <a:lnTo>
                            <a:pt x="12418" y="45330"/>
                          </a:lnTo>
                          <a:cubicBezTo>
                            <a:pt x="15150" y="45330"/>
                            <a:pt x="18043" y="42619"/>
                            <a:pt x="18043" y="35634"/>
                          </a:cubicBezTo>
                          <a:lnTo>
                            <a:pt x="18043" y="9697"/>
                          </a:lnTo>
                          <a:cubicBezTo>
                            <a:pt x="18043" y="2711"/>
                            <a:pt x="15150" y="1"/>
                            <a:pt x="12418" y="1"/>
                          </a:cubicBezTo>
                          <a:lnTo>
                            <a:pt x="1715" y="1"/>
                          </a:lnTo>
                        </a:path>
                      </a:pathLst>
                    </a:custGeom>
                    <a:no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5050" name="Google Shape;5050;p80"/>
                  <p:cNvSpPr/>
                  <p:nvPr/>
                </p:nvSpPr>
                <p:spPr>
                  <a:xfrm>
                    <a:off x="906290" y="3999967"/>
                    <a:ext cx="177893" cy="102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4" extrusionOk="0">
                        <a:moveTo>
                          <a:pt x="4947" y="1"/>
                        </a:moveTo>
                        <a:cubicBezTo>
                          <a:pt x="2215" y="1"/>
                          <a:pt x="1" y="2678"/>
                          <a:pt x="1" y="5983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5" y="21443"/>
                          <a:pt x="4947" y="21443"/>
                        </a:cubicBezTo>
                        <a:lnTo>
                          <a:pt x="32168" y="21443"/>
                        </a:lnTo>
                        <a:cubicBezTo>
                          <a:pt x="34901" y="21443"/>
                          <a:pt x="37118" y="18766"/>
                          <a:pt x="37118" y="15461"/>
                        </a:cubicBezTo>
                        <a:lnTo>
                          <a:pt x="37118" y="5983"/>
                        </a:lnTo>
                        <a:cubicBezTo>
                          <a:pt x="37118" y="2678"/>
                          <a:pt x="34901" y="1"/>
                          <a:pt x="32168" y="1"/>
                        </a:cubicBezTo>
                        <a:close/>
                      </a:path>
                    </a:pathLst>
                  </a:custGeom>
                  <a:solidFill>
                    <a:srgbClr val="667E92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51" name="Google Shape;5051;p80"/>
                  <p:cNvSpPr/>
                  <p:nvPr/>
                </p:nvSpPr>
                <p:spPr>
                  <a:xfrm>
                    <a:off x="914509" y="3800594"/>
                    <a:ext cx="177888" cy="102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7" extrusionOk="0">
                        <a:moveTo>
                          <a:pt x="4951" y="0"/>
                        </a:moveTo>
                        <a:cubicBezTo>
                          <a:pt x="2218" y="0"/>
                          <a:pt x="0" y="2678"/>
                          <a:pt x="0" y="5983"/>
                        </a:cubicBezTo>
                        <a:lnTo>
                          <a:pt x="0" y="15460"/>
                        </a:lnTo>
                        <a:cubicBezTo>
                          <a:pt x="0" y="18765"/>
                          <a:pt x="2215" y="21446"/>
                          <a:pt x="4951" y="21446"/>
                        </a:cubicBezTo>
                        <a:lnTo>
                          <a:pt x="32168" y="21446"/>
                        </a:lnTo>
                        <a:cubicBezTo>
                          <a:pt x="34900" y="21446"/>
                          <a:pt x="37118" y="18765"/>
                          <a:pt x="37118" y="15460"/>
                        </a:cubicBezTo>
                        <a:lnTo>
                          <a:pt x="37118" y="5983"/>
                        </a:lnTo>
                        <a:cubicBezTo>
                          <a:pt x="37118" y="2678"/>
                          <a:pt x="34900" y="0"/>
                          <a:pt x="32168" y="0"/>
                        </a:cubicBezTo>
                        <a:close/>
                      </a:path>
                    </a:pathLst>
                  </a:custGeom>
                  <a:solidFill>
                    <a:srgbClr val="E6EBEF"/>
                  </a:solidFill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052" name="Google Shape;5052;p80"/>
                <p:cNvGrpSpPr/>
                <p:nvPr/>
              </p:nvGrpSpPr>
              <p:grpSpPr>
                <a:xfrm>
                  <a:off x="724986" y="3830189"/>
                  <a:ext cx="189533" cy="25626"/>
                  <a:chOff x="724986" y="3830189"/>
                  <a:chExt cx="189533" cy="25626"/>
                </a:xfrm>
              </p:grpSpPr>
              <p:sp>
                <p:nvSpPr>
                  <p:cNvPr id="5053" name="Google Shape;5053;p80"/>
                  <p:cNvSpPr/>
                  <p:nvPr/>
                </p:nvSpPr>
                <p:spPr>
                  <a:xfrm>
                    <a:off x="724986" y="3830189"/>
                    <a:ext cx="26646" cy="25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0" extrusionOk="0">
                        <a:moveTo>
                          <a:pt x="2674" y="1"/>
                        </a:moveTo>
                        <a:cubicBezTo>
                          <a:pt x="1197" y="1"/>
                          <a:pt x="0" y="1197"/>
                          <a:pt x="0" y="2675"/>
                        </a:cubicBezTo>
                        <a:cubicBezTo>
                          <a:pt x="0" y="3758"/>
                          <a:pt x="653" y="4732"/>
                          <a:pt x="1653" y="5144"/>
                        </a:cubicBezTo>
                        <a:cubicBezTo>
                          <a:pt x="1984" y="5282"/>
                          <a:pt x="2331" y="5349"/>
                          <a:pt x="2676" y="5349"/>
                        </a:cubicBezTo>
                        <a:cubicBezTo>
                          <a:pt x="3371" y="5349"/>
                          <a:pt x="4055" y="5077"/>
                          <a:pt x="4567" y="4564"/>
                        </a:cubicBezTo>
                        <a:cubicBezTo>
                          <a:pt x="5330" y="3802"/>
                          <a:pt x="5559" y="2649"/>
                          <a:pt x="5147" y="1650"/>
                        </a:cubicBezTo>
                        <a:cubicBezTo>
                          <a:pt x="4731" y="650"/>
                          <a:pt x="3757" y="1"/>
                          <a:pt x="2674" y="1"/>
                        </a:cubicBezTo>
                        <a:close/>
                      </a:path>
                    </a:pathLst>
                  </a:custGeom>
                  <a:solidFill>
                    <a:srgbClr val="E6EB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54" name="Google Shape;5054;p80"/>
                  <p:cNvSpPr/>
                  <p:nvPr/>
                </p:nvSpPr>
                <p:spPr>
                  <a:xfrm>
                    <a:off x="746695" y="3842838"/>
                    <a:ext cx="167824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18" h="1" fill="none" extrusionOk="0">
                        <a:moveTo>
                          <a:pt x="35017" y="1"/>
                        </a:moveTo>
                        <a:lnTo>
                          <a:pt x="1" y="1"/>
                        </a:lnTo>
                      </a:path>
                    </a:pathLst>
                  </a:custGeom>
                  <a:no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5055" name="Google Shape;5055;p80"/>
          <p:cNvGrpSpPr/>
          <p:nvPr/>
        </p:nvGrpSpPr>
        <p:grpSpPr>
          <a:xfrm>
            <a:off x="2253298" y="2455640"/>
            <a:ext cx="948701" cy="935378"/>
            <a:chOff x="2253298" y="2428317"/>
            <a:chExt cx="948701" cy="935378"/>
          </a:xfrm>
        </p:grpSpPr>
        <p:sp>
          <p:nvSpPr>
            <p:cNvPr id="5056" name="Google Shape;5056;p80"/>
            <p:cNvSpPr/>
            <p:nvPr/>
          </p:nvSpPr>
          <p:spPr>
            <a:xfrm>
              <a:off x="2418065" y="2799334"/>
              <a:ext cx="619167" cy="193359"/>
            </a:xfrm>
            <a:custGeom>
              <a:avLst/>
              <a:gdLst/>
              <a:ahLst/>
              <a:cxnLst/>
              <a:rect l="l" t="t" r="r" b="b"/>
              <a:pathLst>
                <a:path w="116549" h="36397" extrusionOk="0">
                  <a:moveTo>
                    <a:pt x="18199" y="1"/>
                  </a:moveTo>
                  <a:cubicBezTo>
                    <a:pt x="8148" y="1"/>
                    <a:pt x="1" y="8148"/>
                    <a:pt x="1" y="18198"/>
                  </a:cubicBezTo>
                  <a:cubicBezTo>
                    <a:pt x="1" y="28249"/>
                    <a:pt x="8148" y="36396"/>
                    <a:pt x="18199" y="36396"/>
                  </a:cubicBezTo>
                  <a:lnTo>
                    <a:pt x="98350" y="36396"/>
                  </a:lnTo>
                  <a:cubicBezTo>
                    <a:pt x="108401" y="36396"/>
                    <a:pt x="116548" y="28249"/>
                    <a:pt x="116548" y="18198"/>
                  </a:cubicBezTo>
                  <a:cubicBezTo>
                    <a:pt x="116548" y="8148"/>
                    <a:pt x="108401" y="1"/>
                    <a:pt x="98350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80"/>
            <p:cNvSpPr/>
            <p:nvPr/>
          </p:nvSpPr>
          <p:spPr>
            <a:xfrm>
              <a:off x="2373234" y="2761962"/>
              <a:ext cx="248482" cy="268106"/>
            </a:xfrm>
            <a:custGeom>
              <a:avLst/>
              <a:gdLst/>
              <a:ahLst/>
              <a:cxnLst/>
              <a:rect l="l" t="t" r="r" b="b"/>
              <a:pathLst>
                <a:path w="46773" h="50467" extrusionOk="0">
                  <a:moveTo>
                    <a:pt x="25232" y="1"/>
                  </a:moveTo>
                  <a:cubicBezTo>
                    <a:pt x="11319" y="1"/>
                    <a:pt x="0" y="11322"/>
                    <a:pt x="0" y="25233"/>
                  </a:cubicBezTo>
                  <a:cubicBezTo>
                    <a:pt x="0" y="39146"/>
                    <a:pt x="11319" y="50466"/>
                    <a:pt x="25232" y="50466"/>
                  </a:cubicBezTo>
                  <a:lnTo>
                    <a:pt x="46773" y="50466"/>
                  </a:lnTo>
                  <a:lnTo>
                    <a:pt x="46773" y="49007"/>
                  </a:lnTo>
                  <a:lnTo>
                    <a:pt x="25232" y="49007"/>
                  </a:lnTo>
                  <a:cubicBezTo>
                    <a:pt x="12124" y="49007"/>
                    <a:pt x="1456" y="38344"/>
                    <a:pt x="1456" y="25233"/>
                  </a:cubicBezTo>
                  <a:cubicBezTo>
                    <a:pt x="1456" y="12123"/>
                    <a:pt x="12124" y="1457"/>
                    <a:pt x="25232" y="1457"/>
                  </a:cubicBezTo>
                  <a:lnTo>
                    <a:pt x="46773" y="1457"/>
                  </a:lnTo>
                  <a:lnTo>
                    <a:pt x="46773" y="1"/>
                  </a:lnTo>
                  <a:close/>
                </a:path>
              </a:pathLst>
            </a:custGeom>
            <a:solidFill>
              <a:srgbClr val="969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80"/>
            <p:cNvSpPr/>
            <p:nvPr/>
          </p:nvSpPr>
          <p:spPr>
            <a:xfrm>
              <a:off x="2726356" y="3024889"/>
              <a:ext cx="2582" cy="99328"/>
            </a:xfrm>
            <a:custGeom>
              <a:avLst/>
              <a:gdLst/>
              <a:ahLst/>
              <a:cxnLst/>
              <a:rect l="l" t="t" r="r" b="b"/>
              <a:pathLst>
                <a:path w="486" h="18697" extrusionOk="0">
                  <a:moveTo>
                    <a:pt x="243" y="1"/>
                  </a:moveTo>
                  <a:cubicBezTo>
                    <a:pt x="108" y="1"/>
                    <a:pt x="1" y="109"/>
                    <a:pt x="1" y="243"/>
                  </a:cubicBezTo>
                  <a:lnTo>
                    <a:pt x="1" y="18455"/>
                  </a:lnTo>
                  <a:cubicBezTo>
                    <a:pt x="1" y="18588"/>
                    <a:pt x="108" y="18697"/>
                    <a:pt x="243" y="18697"/>
                  </a:cubicBezTo>
                  <a:cubicBezTo>
                    <a:pt x="377" y="18697"/>
                    <a:pt x="485" y="18588"/>
                    <a:pt x="485" y="18455"/>
                  </a:cubicBezTo>
                  <a:lnTo>
                    <a:pt x="485" y="243"/>
                  </a:lnTo>
                  <a:cubicBezTo>
                    <a:pt x="485" y="109"/>
                    <a:pt x="377" y="1"/>
                    <a:pt x="243" y="1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80"/>
            <p:cNvSpPr/>
            <p:nvPr/>
          </p:nvSpPr>
          <p:spPr>
            <a:xfrm>
              <a:off x="2785174" y="3024884"/>
              <a:ext cx="287220" cy="99333"/>
            </a:xfrm>
            <a:custGeom>
              <a:avLst/>
              <a:gdLst/>
              <a:ahLst/>
              <a:cxnLst/>
              <a:rect l="l" t="t" r="r" b="b"/>
              <a:pathLst>
                <a:path w="54065" h="18698" extrusionOk="0">
                  <a:moveTo>
                    <a:pt x="242" y="0"/>
                  </a:moveTo>
                  <a:cubicBezTo>
                    <a:pt x="109" y="0"/>
                    <a:pt x="0" y="109"/>
                    <a:pt x="0" y="242"/>
                  </a:cubicBezTo>
                  <a:lnTo>
                    <a:pt x="0" y="5286"/>
                  </a:lnTo>
                  <a:cubicBezTo>
                    <a:pt x="0" y="8843"/>
                    <a:pt x="2895" y="11736"/>
                    <a:pt x="6451" y="11736"/>
                  </a:cubicBezTo>
                  <a:lnTo>
                    <a:pt x="46862" y="11736"/>
                  </a:lnTo>
                  <a:cubicBezTo>
                    <a:pt x="50567" y="11736"/>
                    <a:pt x="53580" y="14751"/>
                    <a:pt x="53580" y="18456"/>
                  </a:cubicBezTo>
                  <a:cubicBezTo>
                    <a:pt x="53580" y="18589"/>
                    <a:pt x="53689" y="18698"/>
                    <a:pt x="53822" y="18698"/>
                  </a:cubicBezTo>
                  <a:cubicBezTo>
                    <a:pt x="53957" y="18698"/>
                    <a:pt x="54064" y="18589"/>
                    <a:pt x="54063" y="18456"/>
                  </a:cubicBezTo>
                  <a:cubicBezTo>
                    <a:pt x="54063" y="14484"/>
                    <a:pt x="50831" y="11250"/>
                    <a:pt x="46858" y="11250"/>
                  </a:cubicBezTo>
                  <a:lnTo>
                    <a:pt x="6449" y="11250"/>
                  </a:lnTo>
                  <a:cubicBezTo>
                    <a:pt x="3160" y="11250"/>
                    <a:pt x="484" y="8576"/>
                    <a:pt x="484" y="5286"/>
                  </a:cubicBezTo>
                  <a:lnTo>
                    <a:pt x="484" y="242"/>
                  </a:lnTo>
                  <a:cubicBezTo>
                    <a:pt x="484" y="109"/>
                    <a:pt x="376" y="0"/>
                    <a:pt x="242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80"/>
            <p:cNvSpPr/>
            <p:nvPr/>
          </p:nvSpPr>
          <p:spPr>
            <a:xfrm>
              <a:off x="2382903" y="3024884"/>
              <a:ext cx="287215" cy="99333"/>
            </a:xfrm>
            <a:custGeom>
              <a:avLst/>
              <a:gdLst/>
              <a:ahLst/>
              <a:cxnLst/>
              <a:rect l="l" t="t" r="r" b="b"/>
              <a:pathLst>
                <a:path w="54064" h="18698" extrusionOk="0">
                  <a:moveTo>
                    <a:pt x="53821" y="0"/>
                  </a:moveTo>
                  <a:cubicBezTo>
                    <a:pt x="53686" y="0"/>
                    <a:pt x="53579" y="109"/>
                    <a:pt x="53579" y="242"/>
                  </a:cubicBezTo>
                  <a:lnTo>
                    <a:pt x="53579" y="5286"/>
                  </a:lnTo>
                  <a:cubicBezTo>
                    <a:pt x="53579" y="8576"/>
                    <a:pt x="50903" y="11250"/>
                    <a:pt x="47614" y="11250"/>
                  </a:cubicBezTo>
                  <a:lnTo>
                    <a:pt x="7205" y="11250"/>
                  </a:lnTo>
                  <a:cubicBezTo>
                    <a:pt x="3232" y="11250"/>
                    <a:pt x="0" y="14484"/>
                    <a:pt x="0" y="18456"/>
                  </a:cubicBezTo>
                  <a:cubicBezTo>
                    <a:pt x="0" y="18589"/>
                    <a:pt x="109" y="18698"/>
                    <a:pt x="242" y="18698"/>
                  </a:cubicBezTo>
                  <a:cubicBezTo>
                    <a:pt x="376" y="18698"/>
                    <a:pt x="485" y="18589"/>
                    <a:pt x="485" y="18456"/>
                  </a:cubicBezTo>
                  <a:cubicBezTo>
                    <a:pt x="485" y="14751"/>
                    <a:pt x="3499" y="11736"/>
                    <a:pt x="7202" y="11736"/>
                  </a:cubicBezTo>
                  <a:lnTo>
                    <a:pt x="47612" y="11736"/>
                  </a:lnTo>
                  <a:cubicBezTo>
                    <a:pt x="51169" y="11736"/>
                    <a:pt x="54063" y="8843"/>
                    <a:pt x="54063" y="5286"/>
                  </a:cubicBezTo>
                  <a:lnTo>
                    <a:pt x="54063" y="242"/>
                  </a:lnTo>
                  <a:cubicBezTo>
                    <a:pt x="54063" y="109"/>
                    <a:pt x="53955" y="0"/>
                    <a:pt x="53821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80"/>
            <p:cNvSpPr/>
            <p:nvPr/>
          </p:nvSpPr>
          <p:spPr>
            <a:xfrm>
              <a:off x="2596756" y="3151259"/>
              <a:ext cx="261784" cy="212436"/>
            </a:xfrm>
            <a:custGeom>
              <a:avLst/>
              <a:gdLst/>
              <a:ahLst/>
              <a:cxnLst/>
              <a:rect l="l" t="t" r="r" b="b"/>
              <a:pathLst>
                <a:path w="49277" h="39988" extrusionOk="0">
                  <a:moveTo>
                    <a:pt x="7996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6" y="39988"/>
                  </a:cubicBezTo>
                  <a:lnTo>
                    <a:pt x="41280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79"/>
                    <a:pt x="45697" y="0"/>
                    <a:pt x="4128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80"/>
            <p:cNvSpPr/>
            <p:nvPr/>
          </p:nvSpPr>
          <p:spPr>
            <a:xfrm>
              <a:off x="2940204" y="3151259"/>
              <a:ext cx="261795" cy="212436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80"/>
            <p:cNvSpPr/>
            <p:nvPr/>
          </p:nvSpPr>
          <p:spPr>
            <a:xfrm>
              <a:off x="2253298" y="3151259"/>
              <a:ext cx="261795" cy="212436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80"/>
            <p:cNvSpPr/>
            <p:nvPr/>
          </p:nvSpPr>
          <p:spPr>
            <a:xfrm>
              <a:off x="2718685" y="3113966"/>
              <a:ext cx="17919" cy="17924"/>
            </a:xfrm>
            <a:custGeom>
              <a:avLst/>
              <a:gdLst/>
              <a:ahLst/>
              <a:cxnLst/>
              <a:rect l="l" t="t" r="r" b="b"/>
              <a:pathLst>
                <a:path w="3373" h="3374" extrusionOk="0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8" y="3373"/>
                    <a:pt x="3372" y="2619"/>
                    <a:pt x="3372" y="1687"/>
                  </a:cubicBezTo>
                  <a:cubicBezTo>
                    <a:pt x="3372" y="755"/>
                    <a:pt x="2618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80"/>
            <p:cNvSpPr/>
            <p:nvPr/>
          </p:nvSpPr>
          <p:spPr>
            <a:xfrm>
              <a:off x="3062128" y="3113966"/>
              <a:ext cx="17924" cy="17924"/>
            </a:xfrm>
            <a:custGeom>
              <a:avLst/>
              <a:gdLst/>
              <a:ahLst/>
              <a:cxnLst/>
              <a:rect l="l" t="t" r="r" b="b"/>
              <a:pathLst>
                <a:path w="3374" h="3374" extrusionOk="0">
                  <a:moveTo>
                    <a:pt x="1687" y="0"/>
                  </a:moveTo>
                  <a:cubicBezTo>
                    <a:pt x="755" y="0"/>
                    <a:pt x="0" y="755"/>
                    <a:pt x="0" y="1687"/>
                  </a:cubicBezTo>
                  <a:cubicBezTo>
                    <a:pt x="0" y="2619"/>
                    <a:pt x="755" y="3373"/>
                    <a:pt x="1687" y="3373"/>
                  </a:cubicBezTo>
                  <a:cubicBezTo>
                    <a:pt x="2619" y="3373"/>
                    <a:pt x="3373" y="2619"/>
                    <a:pt x="3373" y="1687"/>
                  </a:cubicBezTo>
                  <a:cubicBezTo>
                    <a:pt x="3373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80"/>
            <p:cNvSpPr/>
            <p:nvPr/>
          </p:nvSpPr>
          <p:spPr>
            <a:xfrm>
              <a:off x="2375226" y="3113966"/>
              <a:ext cx="17924" cy="17924"/>
            </a:xfrm>
            <a:custGeom>
              <a:avLst/>
              <a:gdLst/>
              <a:ahLst/>
              <a:cxnLst/>
              <a:rect l="l" t="t" r="r" b="b"/>
              <a:pathLst>
                <a:path w="3374" h="3374" extrusionOk="0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9" y="3373"/>
                    <a:pt x="3374" y="2619"/>
                    <a:pt x="3374" y="1687"/>
                  </a:cubicBezTo>
                  <a:cubicBezTo>
                    <a:pt x="3374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80"/>
            <p:cNvSpPr/>
            <p:nvPr/>
          </p:nvSpPr>
          <p:spPr>
            <a:xfrm>
              <a:off x="2718685" y="3017224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8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80"/>
            <p:cNvSpPr/>
            <p:nvPr/>
          </p:nvSpPr>
          <p:spPr>
            <a:xfrm>
              <a:off x="2777509" y="3017224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8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80"/>
            <p:cNvSpPr/>
            <p:nvPr/>
          </p:nvSpPr>
          <p:spPr>
            <a:xfrm>
              <a:off x="2659856" y="3017224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8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80"/>
            <p:cNvSpPr/>
            <p:nvPr/>
          </p:nvSpPr>
          <p:spPr>
            <a:xfrm>
              <a:off x="2726356" y="2667807"/>
              <a:ext cx="2582" cy="99322"/>
            </a:xfrm>
            <a:custGeom>
              <a:avLst/>
              <a:gdLst/>
              <a:ahLst/>
              <a:cxnLst/>
              <a:rect l="l" t="t" r="r" b="b"/>
              <a:pathLst>
                <a:path w="486" h="18696" extrusionOk="0">
                  <a:moveTo>
                    <a:pt x="243" y="0"/>
                  </a:moveTo>
                  <a:cubicBezTo>
                    <a:pt x="108" y="0"/>
                    <a:pt x="1" y="109"/>
                    <a:pt x="1" y="243"/>
                  </a:cubicBezTo>
                  <a:lnTo>
                    <a:pt x="1" y="18453"/>
                  </a:lnTo>
                  <a:cubicBezTo>
                    <a:pt x="1" y="18588"/>
                    <a:pt x="108" y="18695"/>
                    <a:pt x="243" y="18695"/>
                  </a:cubicBezTo>
                  <a:cubicBezTo>
                    <a:pt x="377" y="18695"/>
                    <a:pt x="485" y="18588"/>
                    <a:pt x="485" y="18453"/>
                  </a:cubicBezTo>
                  <a:lnTo>
                    <a:pt x="485" y="243"/>
                  </a:lnTo>
                  <a:cubicBezTo>
                    <a:pt x="485" y="109"/>
                    <a:pt x="377" y="0"/>
                    <a:pt x="243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80"/>
            <p:cNvSpPr/>
            <p:nvPr/>
          </p:nvSpPr>
          <p:spPr>
            <a:xfrm>
              <a:off x="2785174" y="2667796"/>
              <a:ext cx="287210" cy="99333"/>
            </a:xfrm>
            <a:custGeom>
              <a:avLst/>
              <a:gdLst/>
              <a:ahLst/>
              <a:cxnLst/>
              <a:rect l="l" t="t" r="r" b="b"/>
              <a:pathLst>
                <a:path w="54063" h="18698" extrusionOk="0">
                  <a:moveTo>
                    <a:pt x="53821" y="1"/>
                  </a:moveTo>
                  <a:cubicBezTo>
                    <a:pt x="53687" y="1"/>
                    <a:pt x="53579" y="108"/>
                    <a:pt x="53579" y="243"/>
                  </a:cubicBezTo>
                  <a:cubicBezTo>
                    <a:pt x="53579" y="3946"/>
                    <a:pt x="50564" y="6961"/>
                    <a:pt x="46861" y="6961"/>
                  </a:cubicBezTo>
                  <a:lnTo>
                    <a:pt x="6451" y="6961"/>
                  </a:lnTo>
                  <a:cubicBezTo>
                    <a:pt x="2895" y="6961"/>
                    <a:pt x="0" y="9857"/>
                    <a:pt x="0" y="13412"/>
                  </a:cubicBezTo>
                  <a:lnTo>
                    <a:pt x="0" y="18455"/>
                  </a:lnTo>
                  <a:cubicBezTo>
                    <a:pt x="0" y="18590"/>
                    <a:pt x="109" y="18697"/>
                    <a:pt x="242" y="18697"/>
                  </a:cubicBezTo>
                  <a:cubicBezTo>
                    <a:pt x="379" y="18697"/>
                    <a:pt x="487" y="18590"/>
                    <a:pt x="486" y="18455"/>
                  </a:cubicBezTo>
                  <a:lnTo>
                    <a:pt x="486" y="13412"/>
                  </a:lnTo>
                  <a:cubicBezTo>
                    <a:pt x="486" y="10122"/>
                    <a:pt x="3162" y="7447"/>
                    <a:pt x="6451" y="7447"/>
                  </a:cubicBezTo>
                  <a:lnTo>
                    <a:pt x="46858" y="7447"/>
                  </a:lnTo>
                  <a:cubicBezTo>
                    <a:pt x="50831" y="7447"/>
                    <a:pt x="54063" y="4215"/>
                    <a:pt x="54063" y="243"/>
                  </a:cubicBezTo>
                  <a:cubicBezTo>
                    <a:pt x="54063" y="108"/>
                    <a:pt x="53954" y="1"/>
                    <a:pt x="53821" y="1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80"/>
            <p:cNvSpPr/>
            <p:nvPr/>
          </p:nvSpPr>
          <p:spPr>
            <a:xfrm>
              <a:off x="2382892" y="2667796"/>
              <a:ext cx="287226" cy="99333"/>
            </a:xfrm>
            <a:custGeom>
              <a:avLst/>
              <a:gdLst/>
              <a:ahLst/>
              <a:cxnLst/>
              <a:rect l="l" t="t" r="r" b="b"/>
              <a:pathLst>
                <a:path w="54066" h="18698" extrusionOk="0">
                  <a:moveTo>
                    <a:pt x="243" y="1"/>
                  </a:moveTo>
                  <a:cubicBezTo>
                    <a:pt x="108" y="1"/>
                    <a:pt x="1" y="108"/>
                    <a:pt x="1" y="243"/>
                  </a:cubicBezTo>
                  <a:cubicBezTo>
                    <a:pt x="1" y="4216"/>
                    <a:pt x="3233" y="7447"/>
                    <a:pt x="7204" y="7447"/>
                  </a:cubicBezTo>
                  <a:lnTo>
                    <a:pt x="47616" y="7447"/>
                  </a:lnTo>
                  <a:cubicBezTo>
                    <a:pt x="50905" y="7447"/>
                    <a:pt x="53581" y="10122"/>
                    <a:pt x="53581" y="13412"/>
                  </a:cubicBezTo>
                  <a:lnTo>
                    <a:pt x="53581" y="18455"/>
                  </a:lnTo>
                  <a:cubicBezTo>
                    <a:pt x="53581" y="18590"/>
                    <a:pt x="53688" y="18697"/>
                    <a:pt x="53823" y="18697"/>
                  </a:cubicBezTo>
                  <a:cubicBezTo>
                    <a:pt x="53957" y="18697"/>
                    <a:pt x="54065" y="18590"/>
                    <a:pt x="54062" y="18455"/>
                  </a:cubicBezTo>
                  <a:lnTo>
                    <a:pt x="54062" y="13412"/>
                  </a:lnTo>
                  <a:cubicBezTo>
                    <a:pt x="54062" y="9854"/>
                    <a:pt x="51169" y="6961"/>
                    <a:pt x="47611" y="6961"/>
                  </a:cubicBezTo>
                  <a:lnTo>
                    <a:pt x="7203" y="6961"/>
                  </a:lnTo>
                  <a:cubicBezTo>
                    <a:pt x="3498" y="6961"/>
                    <a:pt x="485" y="3946"/>
                    <a:pt x="485" y="243"/>
                  </a:cubicBezTo>
                  <a:cubicBezTo>
                    <a:pt x="485" y="108"/>
                    <a:pt x="377" y="1"/>
                    <a:pt x="243" y="1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80"/>
            <p:cNvSpPr/>
            <p:nvPr/>
          </p:nvSpPr>
          <p:spPr>
            <a:xfrm>
              <a:off x="2596756" y="2428317"/>
              <a:ext cx="261784" cy="212447"/>
            </a:xfrm>
            <a:custGeom>
              <a:avLst/>
              <a:gdLst/>
              <a:ahLst/>
              <a:cxnLst/>
              <a:rect l="l" t="t" r="r" b="b"/>
              <a:pathLst>
                <a:path w="49277" h="39990" extrusionOk="0">
                  <a:moveTo>
                    <a:pt x="7996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6" y="39989"/>
                  </a:cubicBezTo>
                  <a:lnTo>
                    <a:pt x="41280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80"/>
                    <a:pt x="45697" y="1"/>
                    <a:pt x="4128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80"/>
            <p:cNvSpPr/>
            <p:nvPr/>
          </p:nvSpPr>
          <p:spPr>
            <a:xfrm>
              <a:off x="2940204" y="2428317"/>
              <a:ext cx="261795" cy="212447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80"/>
            <p:cNvSpPr/>
            <p:nvPr/>
          </p:nvSpPr>
          <p:spPr>
            <a:xfrm>
              <a:off x="2253298" y="2428317"/>
              <a:ext cx="261795" cy="212447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80"/>
            <p:cNvSpPr/>
            <p:nvPr/>
          </p:nvSpPr>
          <p:spPr>
            <a:xfrm>
              <a:off x="2718685" y="2660136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0"/>
                  </a:moveTo>
                  <a:cubicBezTo>
                    <a:pt x="755" y="0"/>
                    <a:pt x="1" y="754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8" y="3373"/>
                    <a:pt x="3372" y="2617"/>
                    <a:pt x="3372" y="1687"/>
                  </a:cubicBezTo>
                  <a:cubicBezTo>
                    <a:pt x="3372" y="754"/>
                    <a:pt x="2618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80"/>
            <p:cNvSpPr/>
            <p:nvPr/>
          </p:nvSpPr>
          <p:spPr>
            <a:xfrm>
              <a:off x="3062128" y="2660136"/>
              <a:ext cx="17924" cy="17919"/>
            </a:xfrm>
            <a:custGeom>
              <a:avLst/>
              <a:gdLst/>
              <a:ahLst/>
              <a:cxnLst/>
              <a:rect l="l" t="t" r="r" b="b"/>
              <a:pathLst>
                <a:path w="3374" h="3373" extrusionOk="0">
                  <a:moveTo>
                    <a:pt x="1687" y="0"/>
                  </a:moveTo>
                  <a:cubicBezTo>
                    <a:pt x="755" y="0"/>
                    <a:pt x="0" y="754"/>
                    <a:pt x="0" y="1687"/>
                  </a:cubicBezTo>
                  <a:cubicBezTo>
                    <a:pt x="0" y="2619"/>
                    <a:pt x="755" y="3373"/>
                    <a:pt x="1687" y="3373"/>
                  </a:cubicBezTo>
                  <a:cubicBezTo>
                    <a:pt x="2619" y="3370"/>
                    <a:pt x="3373" y="2617"/>
                    <a:pt x="3373" y="1687"/>
                  </a:cubicBezTo>
                  <a:cubicBezTo>
                    <a:pt x="3373" y="754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80"/>
            <p:cNvSpPr/>
            <p:nvPr/>
          </p:nvSpPr>
          <p:spPr>
            <a:xfrm>
              <a:off x="2375226" y="2660136"/>
              <a:ext cx="17924" cy="17919"/>
            </a:xfrm>
            <a:custGeom>
              <a:avLst/>
              <a:gdLst/>
              <a:ahLst/>
              <a:cxnLst/>
              <a:rect l="l" t="t" r="r" b="b"/>
              <a:pathLst>
                <a:path w="3374" h="3373" extrusionOk="0">
                  <a:moveTo>
                    <a:pt x="1687" y="0"/>
                  </a:moveTo>
                  <a:cubicBezTo>
                    <a:pt x="755" y="0"/>
                    <a:pt x="1" y="754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9" y="3370"/>
                    <a:pt x="3374" y="2617"/>
                    <a:pt x="3374" y="1687"/>
                  </a:cubicBezTo>
                  <a:cubicBezTo>
                    <a:pt x="3374" y="754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80"/>
            <p:cNvSpPr/>
            <p:nvPr/>
          </p:nvSpPr>
          <p:spPr>
            <a:xfrm>
              <a:off x="2718685" y="2756878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6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80"/>
            <p:cNvSpPr/>
            <p:nvPr/>
          </p:nvSpPr>
          <p:spPr>
            <a:xfrm>
              <a:off x="2777509" y="2756878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6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80"/>
            <p:cNvSpPr/>
            <p:nvPr/>
          </p:nvSpPr>
          <p:spPr>
            <a:xfrm>
              <a:off x="2659856" y="2756878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6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80"/>
            <p:cNvSpPr/>
            <p:nvPr/>
          </p:nvSpPr>
          <p:spPr>
            <a:xfrm>
              <a:off x="2301024" y="2533889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1" y="1"/>
                  </a:moveTo>
                  <a:cubicBezTo>
                    <a:pt x="55" y="1"/>
                    <a:pt x="0" y="55"/>
                    <a:pt x="0" y="121"/>
                  </a:cubicBezTo>
                  <a:cubicBezTo>
                    <a:pt x="0" y="187"/>
                    <a:pt x="55" y="243"/>
                    <a:pt x="121" y="243"/>
                  </a:cubicBezTo>
                  <a:lnTo>
                    <a:pt x="30703" y="243"/>
                  </a:lnTo>
                  <a:cubicBezTo>
                    <a:pt x="30769" y="243"/>
                    <a:pt x="30823" y="187"/>
                    <a:pt x="30823" y="121"/>
                  </a:cubicBezTo>
                  <a:cubicBezTo>
                    <a:pt x="30823" y="55"/>
                    <a:pt x="30767" y="1"/>
                    <a:pt x="30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80"/>
            <p:cNvSpPr/>
            <p:nvPr/>
          </p:nvSpPr>
          <p:spPr>
            <a:xfrm>
              <a:off x="2644918" y="2533889"/>
              <a:ext cx="163747" cy="1291"/>
            </a:xfrm>
            <a:custGeom>
              <a:avLst/>
              <a:gdLst/>
              <a:ahLst/>
              <a:cxnLst/>
              <a:rect l="l" t="t" r="r" b="b"/>
              <a:pathLst>
                <a:path w="30823" h="243" extrusionOk="0">
                  <a:moveTo>
                    <a:pt x="121" y="1"/>
                  </a:moveTo>
                  <a:cubicBezTo>
                    <a:pt x="55" y="1"/>
                    <a:pt x="0" y="55"/>
                    <a:pt x="0" y="121"/>
                  </a:cubicBezTo>
                  <a:cubicBezTo>
                    <a:pt x="0" y="187"/>
                    <a:pt x="55" y="243"/>
                    <a:pt x="121" y="243"/>
                  </a:cubicBezTo>
                  <a:lnTo>
                    <a:pt x="30701" y="243"/>
                  </a:lnTo>
                  <a:cubicBezTo>
                    <a:pt x="30769" y="243"/>
                    <a:pt x="30823" y="187"/>
                    <a:pt x="30823" y="121"/>
                  </a:cubicBezTo>
                  <a:cubicBezTo>
                    <a:pt x="30823" y="55"/>
                    <a:pt x="30767" y="1"/>
                    <a:pt x="30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80"/>
            <p:cNvSpPr/>
            <p:nvPr/>
          </p:nvSpPr>
          <p:spPr>
            <a:xfrm>
              <a:off x="2990071" y="2533889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3" y="1"/>
                  </a:moveTo>
                  <a:cubicBezTo>
                    <a:pt x="57" y="1"/>
                    <a:pt x="1" y="55"/>
                    <a:pt x="1" y="121"/>
                  </a:cubicBezTo>
                  <a:cubicBezTo>
                    <a:pt x="1" y="187"/>
                    <a:pt x="57" y="243"/>
                    <a:pt x="123" y="243"/>
                  </a:cubicBezTo>
                  <a:lnTo>
                    <a:pt x="30703" y="243"/>
                  </a:lnTo>
                  <a:cubicBezTo>
                    <a:pt x="30769" y="243"/>
                    <a:pt x="30824" y="187"/>
                    <a:pt x="30824" y="121"/>
                  </a:cubicBezTo>
                  <a:cubicBezTo>
                    <a:pt x="30824" y="55"/>
                    <a:pt x="30769" y="1"/>
                    <a:pt x="30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80"/>
            <p:cNvSpPr/>
            <p:nvPr/>
          </p:nvSpPr>
          <p:spPr>
            <a:xfrm>
              <a:off x="2644918" y="3256825"/>
              <a:ext cx="163758" cy="1291"/>
            </a:xfrm>
            <a:custGeom>
              <a:avLst/>
              <a:gdLst/>
              <a:ahLst/>
              <a:cxnLst/>
              <a:rect l="l" t="t" r="r" b="b"/>
              <a:pathLst>
                <a:path w="30825" h="243" extrusionOk="0">
                  <a:moveTo>
                    <a:pt x="121" y="0"/>
                  </a:moveTo>
                  <a:cubicBezTo>
                    <a:pt x="55" y="0"/>
                    <a:pt x="0" y="55"/>
                    <a:pt x="0" y="122"/>
                  </a:cubicBezTo>
                  <a:cubicBezTo>
                    <a:pt x="0" y="188"/>
                    <a:pt x="55" y="242"/>
                    <a:pt x="121" y="242"/>
                  </a:cubicBezTo>
                  <a:lnTo>
                    <a:pt x="30701" y="242"/>
                  </a:lnTo>
                  <a:cubicBezTo>
                    <a:pt x="30769" y="242"/>
                    <a:pt x="30824" y="190"/>
                    <a:pt x="30823" y="122"/>
                  </a:cubicBezTo>
                  <a:cubicBezTo>
                    <a:pt x="30823" y="56"/>
                    <a:pt x="30767" y="0"/>
                    <a:pt x="30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80"/>
            <p:cNvSpPr/>
            <p:nvPr/>
          </p:nvSpPr>
          <p:spPr>
            <a:xfrm>
              <a:off x="2301427" y="3256825"/>
              <a:ext cx="163758" cy="1291"/>
            </a:xfrm>
            <a:custGeom>
              <a:avLst/>
              <a:gdLst/>
              <a:ahLst/>
              <a:cxnLst/>
              <a:rect l="l" t="t" r="r" b="b"/>
              <a:pathLst>
                <a:path w="30825" h="243" extrusionOk="0">
                  <a:moveTo>
                    <a:pt x="123" y="0"/>
                  </a:moveTo>
                  <a:cubicBezTo>
                    <a:pt x="57" y="0"/>
                    <a:pt x="1" y="55"/>
                    <a:pt x="1" y="122"/>
                  </a:cubicBezTo>
                  <a:cubicBezTo>
                    <a:pt x="1" y="188"/>
                    <a:pt x="57" y="242"/>
                    <a:pt x="123" y="242"/>
                  </a:cubicBezTo>
                  <a:lnTo>
                    <a:pt x="30702" y="242"/>
                  </a:lnTo>
                  <a:cubicBezTo>
                    <a:pt x="30771" y="242"/>
                    <a:pt x="30825" y="190"/>
                    <a:pt x="30823" y="122"/>
                  </a:cubicBezTo>
                  <a:cubicBezTo>
                    <a:pt x="30823" y="56"/>
                    <a:pt x="30769" y="0"/>
                    <a:pt x="30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80"/>
            <p:cNvSpPr/>
            <p:nvPr/>
          </p:nvSpPr>
          <p:spPr>
            <a:xfrm>
              <a:off x="2990102" y="3256847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3" y="1"/>
                  </a:moveTo>
                  <a:cubicBezTo>
                    <a:pt x="57" y="1"/>
                    <a:pt x="1" y="55"/>
                    <a:pt x="1" y="121"/>
                  </a:cubicBezTo>
                  <a:cubicBezTo>
                    <a:pt x="1" y="187"/>
                    <a:pt x="57" y="243"/>
                    <a:pt x="123" y="243"/>
                  </a:cubicBezTo>
                  <a:lnTo>
                    <a:pt x="30703" y="243"/>
                  </a:lnTo>
                  <a:cubicBezTo>
                    <a:pt x="30769" y="243"/>
                    <a:pt x="30824" y="187"/>
                    <a:pt x="30824" y="121"/>
                  </a:cubicBezTo>
                  <a:cubicBezTo>
                    <a:pt x="30824" y="55"/>
                    <a:pt x="30769" y="1"/>
                    <a:pt x="30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80"/>
            <p:cNvSpPr/>
            <p:nvPr/>
          </p:nvSpPr>
          <p:spPr>
            <a:xfrm>
              <a:off x="2833559" y="2761962"/>
              <a:ext cx="248503" cy="268106"/>
            </a:xfrm>
            <a:custGeom>
              <a:avLst/>
              <a:gdLst/>
              <a:ahLst/>
              <a:cxnLst/>
              <a:rect l="l" t="t" r="r" b="b"/>
              <a:pathLst>
                <a:path w="46777" h="50467" extrusionOk="0">
                  <a:moveTo>
                    <a:pt x="1" y="1"/>
                  </a:moveTo>
                  <a:lnTo>
                    <a:pt x="1" y="1458"/>
                  </a:lnTo>
                  <a:lnTo>
                    <a:pt x="21544" y="1458"/>
                  </a:lnTo>
                  <a:cubicBezTo>
                    <a:pt x="34653" y="1458"/>
                    <a:pt x="45320" y="12123"/>
                    <a:pt x="45320" y="25233"/>
                  </a:cubicBezTo>
                  <a:cubicBezTo>
                    <a:pt x="45320" y="38344"/>
                    <a:pt x="34653" y="49009"/>
                    <a:pt x="21544" y="49009"/>
                  </a:cubicBezTo>
                  <a:lnTo>
                    <a:pt x="1" y="49009"/>
                  </a:lnTo>
                  <a:lnTo>
                    <a:pt x="1" y="50466"/>
                  </a:lnTo>
                  <a:lnTo>
                    <a:pt x="21544" y="50466"/>
                  </a:lnTo>
                  <a:cubicBezTo>
                    <a:pt x="35457" y="50466"/>
                    <a:pt x="46776" y="39146"/>
                    <a:pt x="46776" y="25233"/>
                  </a:cubicBezTo>
                  <a:cubicBezTo>
                    <a:pt x="46776" y="11322"/>
                    <a:pt x="35457" y="1"/>
                    <a:pt x="21544" y="1"/>
                  </a:cubicBezTo>
                  <a:close/>
                </a:path>
              </a:pathLst>
            </a:custGeom>
            <a:solidFill>
              <a:srgbClr val="969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3" name="Google Shape;5093;p81"/>
          <p:cNvGrpSpPr/>
          <p:nvPr/>
        </p:nvGrpSpPr>
        <p:grpSpPr>
          <a:xfrm>
            <a:off x="3353582" y="1145627"/>
            <a:ext cx="2363393" cy="1017867"/>
            <a:chOff x="3292400" y="1219146"/>
            <a:chExt cx="2615240" cy="1110239"/>
          </a:xfrm>
        </p:grpSpPr>
        <p:sp>
          <p:nvSpPr>
            <p:cNvPr id="5094" name="Google Shape;5094;p81"/>
            <p:cNvSpPr/>
            <p:nvPr/>
          </p:nvSpPr>
          <p:spPr>
            <a:xfrm>
              <a:off x="3292400" y="1845763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ABBCC9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5095" name="Google Shape;5095;p81"/>
            <p:cNvSpPr/>
            <p:nvPr/>
          </p:nvSpPr>
          <p:spPr>
            <a:xfrm>
              <a:off x="3292400" y="1314860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5096" name="Google Shape;5096;p81"/>
            <p:cNvSpPr txBox="1"/>
            <p:nvPr/>
          </p:nvSpPr>
          <p:spPr>
            <a:xfrm flipH="1">
              <a:off x="3678794" y="1219157"/>
              <a:ext cx="3705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JANUARY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5097" name="Google Shape;5097;p81"/>
            <p:cNvSpPr txBox="1"/>
            <p:nvPr/>
          </p:nvSpPr>
          <p:spPr>
            <a:xfrm flipH="1">
              <a:off x="4051671" y="1219146"/>
              <a:ext cx="4014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FEBRUARY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5098" name="Google Shape;5098;p81"/>
            <p:cNvSpPr txBox="1"/>
            <p:nvPr/>
          </p:nvSpPr>
          <p:spPr>
            <a:xfrm flipH="1">
              <a:off x="4453057" y="1219146"/>
              <a:ext cx="3480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MARCH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5099" name="Google Shape;5099;p81"/>
            <p:cNvSpPr txBox="1"/>
            <p:nvPr/>
          </p:nvSpPr>
          <p:spPr>
            <a:xfrm flipH="1">
              <a:off x="4831790" y="1219155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APRIL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5100" name="Google Shape;5100;p81"/>
            <p:cNvSpPr txBox="1"/>
            <p:nvPr/>
          </p:nvSpPr>
          <p:spPr>
            <a:xfrm flipH="1">
              <a:off x="5186134" y="1219155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MAY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5101" name="Google Shape;5101;p81"/>
            <p:cNvSpPr txBox="1"/>
            <p:nvPr/>
          </p:nvSpPr>
          <p:spPr>
            <a:xfrm flipH="1">
              <a:off x="5562148" y="1219155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JUNE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5102" name="Google Shape;5102;p81"/>
            <p:cNvSpPr txBox="1"/>
            <p:nvPr/>
          </p:nvSpPr>
          <p:spPr>
            <a:xfrm flipH="1">
              <a:off x="3338153" y="1379250"/>
              <a:ext cx="2790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PHASE 1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5103" name="Google Shape;5103;p81"/>
            <p:cNvSpPr txBox="1"/>
            <p:nvPr/>
          </p:nvSpPr>
          <p:spPr>
            <a:xfrm flipH="1">
              <a:off x="3338156" y="1902299"/>
              <a:ext cx="2790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PHASE 2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5104" name="Google Shape;5104;p81"/>
            <p:cNvSpPr txBox="1"/>
            <p:nvPr/>
          </p:nvSpPr>
          <p:spPr>
            <a:xfrm flipH="1">
              <a:off x="3344522" y="1537172"/>
              <a:ext cx="262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1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5105" name="Google Shape;5105;p81"/>
            <p:cNvSpPr txBox="1"/>
            <p:nvPr/>
          </p:nvSpPr>
          <p:spPr>
            <a:xfrm flipH="1">
              <a:off x="3344522" y="1713877"/>
              <a:ext cx="262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2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5106" name="Google Shape;5106;p81"/>
            <p:cNvSpPr txBox="1"/>
            <p:nvPr/>
          </p:nvSpPr>
          <p:spPr>
            <a:xfrm flipH="1">
              <a:off x="3344522" y="2079003"/>
              <a:ext cx="262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1</a:t>
              </a:r>
              <a:endParaRPr sz="200">
                <a:solidFill>
                  <a:srgbClr val="FFFFFF"/>
                </a:solidFill>
              </a:endParaRPr>
            </a:p>
          </p:txBody>
        </p:sp>
        <p:sp>
          <p:nvSpPr>
            <p:cNvPr id="5107" name="Google Shape;5107;p81"/>
            <p:cNvSpPr txBox="1"/>
            <p:nvPr/>
          </p:nvSpPr>
          <p:spPr>
            <a:xfrm flipH="1">
              <a:off x="3344527" y="2246885"/>
              <a:ext cx="262200" cy="8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200">
                  <a:solidFill>
                    <a:srgbClr val="FFFFFF"/>
                  </a:solidFill>
                </a:rPr>
                <a:t>Task 2</a:t>
              </a:r>
              <a:endParaRPr sz="200">
                <a:solidFill>
                  <a:srgbClr val="FFFFFF"/>
                </a:solidFill>
              </a:endParaRPr>
            </a:p>
          </p:txBody>
        </p:sp>
        <p:grpSp>
          <p:nvGrpSpPr>
            <p:cNvPr id="5108" name="Google Shape;5108;p81"/>
            <p:cNvGrpSpPr/>
            <p:nvPr/>
          </p:nvGrpSpPr>
          <p:grpSpPr>
            <a:xfrm>
              <a:off x="3748438" y="1378608"/>
              <a:ext cx="2159202" cy="903971"/>
              <a:chOff x="1683525" y="2179850"/>
              <a:chExt cx="4519050" cy="2134525"/>
            </a:xfrm>
          </p:grpSpPr>
          <p:sp>
            <p:nvSpPr>
              <p:cNvPr id="5109" name="Google Shape;5109;p81"/>
              <p:cNvSpPr/>
              <p:nvPr/>
            </p:nvSpPr>
            <p:spPr>
              <a:xfrm>
                <a:off x="1683525" y="2179850"/>
                <a:ext cx="4519050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3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10" name="Google Shape;5110;p81"/>
              <p:cNvSpPr/>
              <p:nvPr/>
            </p:nvSpPr>
            <p:spPr>
              <a:xfrm>
                <a:off x="1683525" y="25959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11" name="Google Shape;5111;p81"/>
              <p:cNvSpPr/>
              <p:nvPr/>
            </p:nvSpPr>
            <p:spPr>
              <a:xfrm>
                <a:off x="1683525" y="301210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80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2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12" name="Google Shape;5112;p81"/>
              <p:cNvSpPr/>
              <p:nvPr/>
            </p:nvSpPr>
            <p:spPr>
              <a:xfrm>
                <a:off x="1683525" y="342822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13" name="Google Shape;5113;p81"/>
              <p:cNvSpPr/>
              <p:nvPr/>
            </p:nvSpPr>
            <p:spPr>
              <a:xfrm>
                <a:off x="1683525" y="384435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548" y="1"/>
                    </a:moveTo>
                    <a:cubicBezTo>
                      <a:pt x="251" y="1"/>
                      <a:pt x="1" y="251"/>
                      <a:pt x="1" y="560"/>
                    </a:cubicBezTo>
                    <a:lnTo>
                      <a:pt x="1" y="1608"/>
                    </a:lnTo>
                    <a:cubicBezTo>
                      <a:pt x="1" y="1917"/>
                      <a:pt x="251" y="2156"/>
                      <a:pt x="548" y="2156"/>
                    </a:cubicBezTo>
                    <a:lnTo>
                      <a:pt x="180202" y="2156"/>
                    </a:lnTo>
                    <a:cubicBezTo>
                      <a:pt x="180511" y="2156"/>
                      <a:pt x="180761" y="1917"/>
                      <a:pt x="180761" y="1608"/>
                    </a:cubicBezTo>
                    <a:lnTo>
                      <a:pt x="180761" y="560"/>
                    </a:lnTo>
                    <a:cubicBezTo>
                      <a:pt x="180761" y="251"/>
                      <a:pt x="180511" y="1"/>
                      <a:pt x="180202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14" name="Google Shape;5114;p81"/>
              <p:cNvSpPr/>
              <p:nvPr/>
            </p:nvSpPr>
            <p:spPr>
              <a:xfrm>
                <a:off x="1683525" y="42604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0"/>
                    </a:moveTo>
                    <a:cubicBezTo>
                      <a:pt x="477" y="0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0"/>
                      <a:pt x="179678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15" name="Google Shape;5115;p81"/>
              <p:cNvSpPr/>
              <p:nvPr/>
            </p:nvSpPr>
            <p:spPr>
              <a:xfrm>
                <a:off x="1683525" y="2179850"/>
                <a:ext cx="9212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36851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35767" y="2156"/>
                    </a:lnTo>
                    <a:cubicBezTo>
                      <a:pt x="36362" y="2156"/>
                      <a:pt x="36851" y="1668"/>
                      <a:pt x="36851" y="1073"/>
                    </a:cubicBezTo>
                    <a:cubicBezTo>
                      <a:pt x="36851" y="477"/>
                      <a:pt x="36362" y="1"/>
                      <a:pt x="35767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16" name="Google Shape;5116;p81"/>
              <p:cNvSpPr/>
              <p:nvPr/>
            </p:nvSpPr>
            <p:spPr>
              <a:xfrm>
                <a:off x="2166625" y="2595975"/>
                <a:ext cx="20369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476" h="2156" extrusionOk="0">
                    <a:moveTo>
                      <a:pt x="1084" y="1"/>
                    </a:moveTo>
                    <a:cubicBezTo>
                      <a:pt x="489" y="1"/>
                      <a:pt x="1" y="489"/>
                      <a:pt x="1" y="1084"/>
                    </a:cubicBezTo>
                    <a:cubicBezTo>
                      <a:pt x="1" y="1668"/>
                      <a:pt x="489" y="2156"/>
                      <a:pt x="1084" y="2156"/>
                    </a:cubicBezTo>
                    <a:lnTo>
                      <a:pt x="80392" y="2156"/>
                    </a:lnTo>
                    <a:cubicBezTo>
                      <a:pt x="80987" y="2156"/>
                      <a:pt x="81475" y="1668"/>
                      <a:pt x="81475" y="1084"/>
                    </a:cubicBezTo>
                    <a:cubicBezTo>
                      <a:pt x="81475" y="489"/>
                      <a:pt x="80987" y="1"/>
                      <a:pt x="80392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17" name="Google Shape;5117;p81"/>
              <p:cNvSpPr/>
              <p:nvPr/>
            </p:nvSpPr>
            <p:spPr>
              <a:xfrm>
                <a:off x="2808675" y="3012100"/>
                <a:ext cx="10820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43280" h="2156" extrusionOk="0">
                    <a:moveTo>
                      <a:pt x="1072" y="1"/>
                    </a:moveTo>
                    <a:cubicBezTo>
                      <a:pt x="477" y="1"/>
                      <a:pt x="0" y="477"/>
                      <a:pt x="0" y="1072"/>
                    </a:cubicBezTo>
                    <a:cubicBezTo>
                      <a:pt x="0" y="1668"/>
                      <a:pt x="477" y="2156"/>
                      <a:pt x="1072" y="2156"/>
                    </a:cubicBezTo>
                    <a:lnTo>
                      <a:pt x="42196" y="2156"/>
                    </a:lnTo>
                    <a:cubicBezTo>
                      <a:pt x="42791" y="2156"/>
                      <a:pt x="43280" y="1668"/>
                      <a:pt x="43280" y="1072"/>
                    </a:cubicBezTo>
                    <a:cubicBezTo>
                      <a:pt x="43280" y="477"/>
                      <a:pt x="42791" y="1"/>
                      <a:pt x="42196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18" name="Google Shape;5118;p81"/>
              <p:cNvSpPr/>
              <p:nvPr/>
            </p:nvSpPr>
            <p:spPr>
              <a:xfrm>
                <a:off x="2942925" y="3428225"/>
                <a:ext cx="20449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797" h="2156" extrusionOk="0">
                    <a:moveTo>
                      <a:pt x="1084" y="1"/>
                    </a:moveTo>
                    <a:cubicBezTo>
                      <a:pt x="488" y="1"/>
                      <a:pt x="0" y="489"/>
                      <a:pt x="12" y="1084"/>
                    </a:cubicBezTo>
                    <a:cubicBezTo>
                      <a:pt x="12" y="1679"/>
                      <a:pt x="488" y="2156"/>
                      <a:pt x="1084" y="2156"/>
                    </a:cubicBezTo>
                    <a:lnTo>
                      <a:pt x="80713" y="2156"/>
                    </a:lnTo>
                    <a:cubicBezTo>
                      <a:pt x="81308" y="2156"/>
                      <a:pt x="81796" y="1679"/>
                      <a:pt x="81796" y="1084"/>
                    </a:cubicBezTo>
                    <a:cubicBezTo>
                      <a:pt x="81796" y="489"/>
                      <a:pt x="81308" y="1"/>
                      <a:pt x="80713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19" name="Google Shape;5119;p81"/>
              <p:cNvSpPr/>
              <p:nvPr/>
            </p:nvSpPr>
            <p:spPr>
              <a:xfrm>
                <a:off x="3933825" y="3844350"/>
                <a:ext cx="16508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66033" h="2156" extrusionOk="0">
                    <a:moveTo>
                      <a:pt x="548" y="1"/>
                    </a:moveTo>
                    <a:cubicBezTo>
                      <a:pt x="238" y="1"/>
                      <a:pt x="0" y="251"/>
                      <a:pt x="0" y="560"/>
                    </a:cubicBezTo>
                    <a:lnTo>
                      <a:pt x="0" y="1608"/>
                    </a:lnTo>
                    <a:cubicBezTo>
                      <a:pt x="0" y="1917"/>
                      <a:pt x="238" y="2156"/>
                      <a:pt x="548" y="2156"/>
                    </a:cubicBezTo>
                    <a:lnTo>
                      <a:pt x="65472" y="2156"/>
                    </a:lnTo>
                    <a:cubicBezTo>
                      <a:pt x="65782" y="2156"/>
                      <a:pt x="66032" y="1917"/>
                      <a:pt x="66032" y="1608"/>
                    </a:cubicBezTo>
                    <a:lnTo>
                      <a:pt x="66032" y="560"/>
                    </a:lnTo>
                    <a:cubicBezTo>
                      <a:pt x="66032" y="251"/>
                      <a:pt x="65782" y="1"/>
                      <a:pt x="6547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0" name="Google Shape;5120;p81"/>
              <p:cNvSpPr/>
              <p:nvPr/>
            </p:nvSpPr>
            <p:spPr>
              <a:xfrm>
                <a:off x="5058950" y="4260775"/>
                <a:ext cx="1143625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5745" h="2144" extrusionOk="0">
                    <a:moveTo>
                      <a:pt x="1072" y="0"/>
                    </a:moveTo>
                    <a:cubicBezTo>
                      <a:pt x="477" y="0"/>
                      <a:pt x="1" y="477"/>
                      <a:pt x="1" y="1072"/>
                    </a:cubicBezTo>
                    <a:cubicBezTo>
                      <a:pt x="1" y="1667"/>
                      <a:pt x="477" y="2144"/>
                      <a:pt x="1072" y="2144"/>
                    </a:cubicBezTo>
                    <a:lnTo>
                      <a:pt x="44661" y="2144"/>
                    </a:lnTo>
                    <a:cubicBezTo>
                      <a:pt x="45256" y="2144"/>
                      <a:pt x="45744" y="1667"/>
                      <a:pt x="45744" y="1072"/>
                    </a:cubicBezTo>
                    <a:cubicBezTo>
                      <a:pt x="45744" y="477"/>
                      <a:pt x="45256" y="0"/>
                      <a:pt x="44661" y="0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>
                  <a:solidFill>
                    <a:srgbClr val="FFFFFF"/>
                  </a:solidFill>
                </a:endParaRPr>
              </a:p>
            </p:txBody>
          </p:sp>
        </p:grpSp>
      </p:grpSp>
      <p:graphicFrame>
        <p:nvGraphicFramePr>
          <p:cNvPr id="5121" name="Google Shape;5121;p81"/>
          <p:cNvGraphicFramePr/>
          <p:nvPr/>
        </p:nvGraphicFramePr>
        <p:xfrm>
          <a:off x="5949675" y="2323100"/>
          <a:ext cx="2491300" cy="868600"/>
        </p:xfrm>
        <a:graphic>
          <a:graphicData uri="http://schemas.openxmlformats.org/drawingml/2006/table">
            <a:tbl>
              <a:tblPr>
                <a:noFill/>
                <a:tableStyleId>{997AB0E5-72C0-4CA6-8BD4-B062DBB1E290}</a:tableStyleId>
              </a:tblPr>
              <a:tblGrid>
                <a:gridCol w="622825"/>
                <a:gridCol w="622825"/>
                <a:gridCol w="622825"/>
                <a:gridCol w="622825"/>
              </a:tblGrid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69FB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7994A9">
                        <a:alpha val="64709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5122" name="Google Shape;5122;p81"/>
          <p:cNvGrpSpPr/>
          <p:nvPr/>
        </p:nvGrpSpPr>
        <p:grpSpPr>
          <a:xfrm>
            <a:off x="5926924" y="3381697"/>
            <a:ext cx="2519825" cy="1001454"/>
            <a:chOff x="1906114" y="789980"/>
            <a:chExt cx="1487676" cy="606868"/>
          </a:xfrm>
        </p:grpSpPr>
        <p:cxnSp>
          <p:nvCxnSpPr>
            <p:cNvPr id="5123" name="Google Shape;5123;p81"/>
            <p:cNvCxnSpPr/>
            <p:nvPr/>
          </p:nvCxnSpPr>
          <p:spPr>
            <a:xfrm rot="10800000">
              <a:off x="2109981" y="1180903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4" name="Google Shape;5124;p81"/>
            <p:cNvCxnSpPr/>
            <p:nvPr/>
          </p:nvCxnSpPr>
          <p:spPr>
            <a:xfrm rot="10800000">
              <a:off x="2109981" y="985080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5" name="Google Shape;5125;p81"/>
            <p:cNvCxnSpPr/>
            <p:nvPr/>
          </p:nvCxnSpPr>
          <p:spPr>
            <a:xfrm rot="10800000">
              <a:off x="2109981" y="1376729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26" name="Google Shape;5126;p81"/>
            <p:cNvSpPr txBox="1"/>
            <p:nvPr/>
          </p:nvSpPr>
          <p:spPr>
            <a:xfrm flipH="1">
              <a:off x="210971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JANUARY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5127" name="Google Shape;5127;p81"/>
            <p:cNvSpPr txBox="1"/>
            <p:nvPr/>
          </p:nvSpPr>
          <p:spPr>
            <a:xfrm flipH="1">
              <a:off x="2434275" y="789980"/>
              <a:ext cx="2892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FEBRUARY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5128" name="Google Shape;5128;p81"/>
            <p:cNvSpPr txBox="1"/>
            <p:nvPr/>
          </p:nvSpPr>
          <p:spPr>
            <a:xfrm flipH="1">
              <a:off x="2781049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MARCH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5129" name="Google Shape;5129;p81"/>
            <p:cNvSpPr txBox="1"/>
            <p:nvPr/>
          </p:nvSpPr>
          <p:spPr>
            <a:xfrm flipH="1">
              <a:off x="311269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APRIL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5130" name="Google Shape;5130;p81"/>
            <p:cNvSpPr/>
            <p:nvPr/>
          </p:nvSpPr>
          <p:spPr>
            <a:xfrm>
              <a:off x="2105681" y="964326"/>
              <a:ext cx="2892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81"/>
            <p:cNvSpPr/>
            <p:nvPr/>
          </p:nvSpPr>
          <p:spPr>
            <a:xfrm>
              <a:off x="2109515" y="1159286"/>
              <a:ext cx="280200" cy="42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81"/>
            <p:cNvSpPr/>
            <p:nvPr/>
          </p:nvSpPr>
          <p:spPr>
            <a:xfrm>
              <a:off x="2753389" y="1353677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81"/>
            <p:cNvSpPr/>
            <p:nvPr/>
          </p:nvSpPr>
          <p:spPr>
            <a:xfrm>
              <a:off x="2105681" y="1159287"/>
              <a:ext cx="2892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81"/>
            <p:cNvSpPr/>
            <p:nvPr/>
          </p:nvSpPr>
          <p:spPr>
            <a:xfrm>
              <a:off x="2412005" y="1354248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81"/>
            <p:cNvSpPr/>
            <p:nvPr/>
          </p:nvSpPr>
          <p:spPr>
            <a:xfrm>
              <a:off x="2410087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81"/>
            <p:cNvSpPr txBox="1"/>
            <p:nvPr/>
          </p:nvSpPr>
          <p:spPr>
            <a:xfrm flipH="1">
              <a:off x="1906114" y="918164"/>
              <a:ext cx="203400" cy="1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PHASE 1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5137" name="Google Shape;5137;p81"/>
            <p:cNvSpPr txBox="1"/>
            <p:nvPr/>
          </p:nvSpPr>
          <p:spPr>
            <a:xfrm flipH="1">
              <a:off x="1919618" y="1113390"/>
              <a:ext cx="1899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Task 1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5138" name="Google Shape;5138;p81"/>
            <p:cNvSpPr txBox="1"/>
            <p:nvPr/>
          </p:nvSpPr>
          <p:spPr>
            <a:xfrm flipH="1">
              <a:off x="1906118" y="1304527"/>
              <a:ext cx="2034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300">
                  <a:solidFill>
                    <a:srgbClr val="E3E9ED"/>
                  </a:solidFill>
                </a:rPr>
                <a:t>Task 2</a:t>
              </a:r>
              <a:endParaRPr sz="300">
                <a:solidFill>
                  <a:srgbClr val="E3E9ED"/>
                </a:solidFill>
              </a:endParaRPr>
            </a:p>
          </p:txBody>
        </p:sp>
        <p:sp>
          <p:nvSpPr>
            <p:cNvPr id="5139" name="Google Shape;5139;p81"/>
            <p:cNvSpPr/>
            <p:nvPr/>
          </p:nvSpPr>
          <p:spPr>
            <a:xfrm>
              <a:off x="2750975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0" name="Google Shape;5140;p81"/>
          <p:cNvGrpSpPr/>
          <p:nvPr/>
        </p:nvGrpSpPr>
        <p:grpSpPr>
          <a:xfrm>
            <a:off x="726399" y="1190655"/>
            <a:ext cx="2394370" cy="976502"/>
            <a:chOff x="749309" y="1112739"/>
            <a:chExt cx="2371603" cy="976502"/>
          </a:xfrm>
        </p:grpSpPr>
        <p:sp>
          <p:nvSpPr>
            <p:cNvPr id="5141" name="Google Shape;5141;p81"/>
            <p:cNvSpPr/>
            <p:nvPr/>
          </p:nvSpPr>
          <p:spPr>
            <a:xfrm>
              <a:off x="1092126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81"/>
            <p:cNvSpPr/>
            <p:nvPr/>
          </p:nvSpPr>
          <p:spPr>
            <a:xfrm>
              <a:off x="1434943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81"/>
            <p:cNvSpPr/>
            <p:nvPr/>
          </p:nvSpPr>
          <p:spPr>
            <a:xfrm>
              <a:off x="1777760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81"/>
            <p:cNvSpPr/>
            <p:nvPr/>
          </p:nvSpPr>
          <p:spPr>
            <a:xfrm>
              <a:off x="2120578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81"/>
            <p:cNvSpPr/>
            <p:nvPr/>
          </p:nvSpPr>
          <p:spPr>
            <a:xfrm>
              <a:off x="2463395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81"/>
            <p:cNvSpPr/>
            <p:nvPr/>
          </p:nvSpPr>
          <p:spPr>
            <a:xfrm>
              <a:off x="2806212" y="111273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81"/>
            <p:cNvSpPr/>
            <p:nvPr/>
          </p:nvSpPr>
          <p:spPr>
            <a:xfrm>
              <a:off x="749309" y="1362294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81"/>
            <p:cNvSpPr/>
            <p:nvPr/>
          </p:nvSpPr>
          <p:spPr>
            <a:xfrm>
              <a:off x="1092126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81"/>
            <p:cNvSpPr/>
            <p:nvPr/>
          </p:nvSpPr>
          <p:spPr>
            <a:xfrm>
              <a:off x="1434943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81"/>
            <p:cNvSpPr/>
            <p:nvPr/>
          </p:nvSpPr>
          <p:spPr>
            <a:xfrm>
              <a:off x="1777760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81"/>
            <p:cNvSpPr/>
            <p:nvPr/>
          </p:nvSpPr>
          <p:spPr>
            <a:xfrm>
              <a:off x="2120578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81"/>
            <p:cNvSpPr/>
            <p:nvPr/>
          </p:nvSpPr>
          <p:spPr>
            <a:xfrm>
              <a:off x="2463395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81"/>
            <p:cNvSpPr/>
            <p:nvPr/>
          </p:nvSpPr>
          <p:spPr>
            <a:xfrm>
              <a:off x="2806212" y="136229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81"/>
            <p:cNvSpPr/>
            <p:nvPr/>
          </p:nvSpPr>
          <p:spPr>
            <a:xfrm>
              <a:off x="749309" y="1611849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81"/>
            <p:cNvSpPr/>
            <p:nvPr/>
          </p:nvSpPr>
          <p:spPr>
            <a:xfrm>
              <a:off x="1092126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81"/>
            <p:cNvSpPr/>
            <p:nvPr/>
          </p:nvSpPr>
          <p:spPr>
            <a:xfrm>
              <a:off x="1434943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81"/>
            <p:cNvSpPr/>
            <p:nvPr/>
          </p:nvSpPr>
          <p:spPr>
            <a:xfrm>
              <a:off x="1777760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81"/>
            <p:cNvSpPr/>
            <p:nvPr/>
          </p:nvSpPr>
          <p:spPr>
            <a:xfrm>
              <a:off x="2120578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81"/>
            <p:cNvSpPr/>
            <p:nvPr/>
          </p:nvSpPr>
          <p:spPr>
            <a:xfrm>
              <a:off x="2463395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81"/>
            <p:cNvSpPr/>
            <p:nvPr/>
          </p:nvSpPr>
          <p:spPr>
            <a:xfrm>
              <a:off x="2806212" y="1611849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81"/>
            <p:cNvSpPr/>
            <p:nvPr/>
          </p:nvSpPr>
          <p:spPr>
            <a:xfrm>
              <a:off x="749309" y="1861404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81"/>
            <p:cNvSpPr/>
            <p:nvPr/>
          </p:nvSpPr>
          <p:spPr>
            <a:xfrm>
              <a:off x="1092126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81"/>
            <p:cNvSpPr/>
            <p:nvPr/>
          </p:nvSpPr>
          <p:spPr>
            <a:xfrm>
              <a:off x="1434943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81"/>
            <p:cNvSpPr/>
            <p:nvPr/>
          </p:nvSpPr>
          <p:spPr>
            <a:xfrm>
              <a:off x="1777760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81"/>
            <p:cNvSpPr/>
            <p:nvPr/>
          </p:nvSpPr>
          <p:spPr>
            <a:xfrm>
              <a:off x="2120578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81"/>
            <p:cNvSpPr/>
            <p:nvPr/>
          </p:nvSpPr>
          <p:spPr>
            <a:xfrm>
              <a:off x="2463395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81"/>
            <p:cNvSpPr/>
            <p:nvPr/>
          </p:nvSpPr>
          <p:spPr>
            <a:xfrm>
              <a:off x="2806212" y="1861404"/>
              <a:ext cx="314700" cy="226800"/>
            </a:xfrm>
            <a:prstGeom prst="rect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81"/>
            <p:cNvSpPr/>
            <p:nvPr/>
          </p:nvSpPr>
          <p:spPr>
            <a:xfrm>
              <a:off x="749309" y="1112739"/>
              <a:ext cx="314700" cy="2268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81"/>
            <p:cNvSpPr/>
            <p:nvPr/>
          </p:nvSpPr>
          <p:spPr>
            <a:xfrm>
              <a:off x="1434877" y="1258345"/>
              <a:ext cx="16857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81"/>
            <p:cNvSpPr/>
            <p:nvPr/>
          </p:nvSpPr>
          <p:spPr>
            <a:xfrm>
              <a:off x="1777683" y="2010641"/>
              <a:ext cx="10002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81"/>
            <p:cNvSpPr/>
            <p:nvPr/>
          </p:nvSpPr>
          <p:spPr>
            <a:xfrm>
              <a:off x="1092070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81"/>
            <p:cNvSpPr/>
            <p:nvPr/>
          </p:nvSpPr>
          <p:spPr>
            <a:xfrm>
              <a:off x="2463277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5173" name="Google Shape;5173;p81"/>
          <p:cNvGraphicFramePr/>
          <p:nvPr/>
        </p:nvGraphicFramePr>
        <p:xfrm>
          <a:off x="5949700" y="1188950"/>
          <a:ext cx="2491300" cy="976425"/>
        </p:xfrm>
        <a:graphic>
          <a:graphicData uri="http://schemas.openxmlformats.org/drawingml/2006/table">
            <a:tbl>
              <a:tblPr>
                <a:noFill/>
                <a:tableStyleId>{997AB0E5-72C0-4CA6-8BD4-B062DBB1E290}</a:tableStyleId>
              </a:tblPr>
              <a:tblGrid>
                <a:gridCol w="622825"/>
                <a:gridCol w="622825"/>
                <a:gridCol w="622825"/>
                <a:gridCol w="622825"/>
              </a:tblGrid>
              <a:tr h="32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</a:tr>
              <a:tr h="32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</a:tr>
              <a:tr h="325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74" name="Google Shape;5174;p81"/>
          <p:cNvGraphicFramePr/>
          <p:nvPr/>
        </p:nvGraphicFramePr>
        <p:xfrm>
          <a:off x="3356413" y="2323100"/>
          <a:ext cx="2363400" cy="868575"/>
        </p:xfrm>
        <a:graphic>
          <a:graphicData uri="http://schemas.openxmlformats.org/drawingml/2006/table">
            <a:tbl>
              <a:tblPr>
                <a:noFill/>
                <a:tableStyleId>{997AB0E5-72C0-4CA6-8BD4-B062DBB1E290}</a:tableStyleId>
              </a:tblPr>
              <a:tblGrid>
                <a:gridCol w="590850"/>
                <a:gridCol w="590850"/>
                <a:gridCol w="590850"/>
                <a:gridCol w="590850"/>
              </a:tblGrid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</a:tr>
              <a:tr h="289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94A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9525" cap="flat" cmpd="sng">
                      <a:solidFill>
                        <a:srgbClr val="0E2A4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</a:tr>
            </a:tbl>
          </a:graphicData>
        </a:graphic>
      </p:graphicFrame>
      <p:grpSp>
        <p:nvGrpSpPr>
          <p:cNvPr id="5175" name="Google Shape;5175;p81"/>
          <p:cNvGrpSpPr/>
          <p:nvPr/>
        </p:nvGrpSpPr>
        <p:grpSpPr>
          <a:xfrm>
            <a:off x="4100342" y="2709743"/>
            <a:ext cx="1517436" cy="74460"/>
            <a:chOff x="3980086" y="2804397"/>
            <a:chExt cx="1227600" cy="66900"/>
          </a:xfrm>
        </p:grpSpPr>
        <p:sp>
          <p:nvSpPr>
            <p:cNvPr id="5176" name="Google Shape;5176;p81"/>
            <p:cNvSpPr/>
            <p:nvPr/>
          </p:nvSpPr>
          <p:spPr>
            <a:xfrm rot="5400000" flipH="1">
              <a:off x="4560736" y="2223904"/>
              <a:ext cx="66300" cy="12276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4F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81"/>
            <p:cNvSpPr/>
            <p:nvPr/>
          </p:nvSpPr>
          <p:spPr>
            <a:xfrm rot="5400000" flipH="1">
              <a:off x="4086125" y="2698647"/>
              <a:ext cx="66900" cy="278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8" name="Google Shape;5178;p81"/>
          <p:cNvGrpSpPr/>
          <p:nvPr/>
        </p:nvGrpSpPr>
        <p:grpSpPr>
          <a:xfrm>
            <a:off x="4725406" y="3002330"/>
            <a:ext cx="892956" cy="74460"/>
            <a:chOff x="3980086" y="2804397"/>
            <a:chExt cx="1227600" cy="66900"/>
          </a:xfrm>
        </p:grpSpPr>
        <p:sp>
          <p:nvSpPr>
            <p:cNvPr id="5179" name="Google Shape;5179;p81"/>
            <p:cNvSpPr/>
            <p:nvPr/>
          </p:nvSpPr>
          <p:spPr>
            <a:xfrm rot="5400000" flipH="1">
              <a:off x="4560736" y="2223904"/>
              <a:ext cx="66300" cy="12276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F4F6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81"/>
            <p:cNvSpPr/>
            <p:nvPr/>
          </p:nvSpPr>
          <p:spPr>
            <a:xfrm rot="5400000" flipH="1">
              <a:off x="4086125" y="2698647"/>
              <a:ext cx="66900" cy="278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1" name="Google Shape;5181;p81"/>
          <p:cNvGrpSpPr/>
          <p:nvPr/>
        </p:nvGrpSpPr>
        <p:grpSpPr>
          <a:xfrm>
            <a:off x="3358498" y="3361213"/>
            <a:ext cx="2363244" cy="1005943"/>
            <a:chOff x="3358415" y="3361302"/>
            <a:chExt cx="2363244" cy="1024695"/>
          </a:xfrm>
        </p:grpSpPr>
        <p:grpSp>
          <p:nvGrpSpPr>
            <p:cNvPr id="5182" name="Google Shape;5182;p81"/>
            <p:cNvGrpSpPr/>
            <p:nvPr/>
          </p:nvGrpSpPr>
          <p:grpSpPr>
            <a:xfrm>
              <a:off x="3358415" y="3361302"/>
              <a:ext cx="441300" cy="1024695"/>
              <a:chOff x="3358415" y="3361302"/>
              <a:chExt cx="441300" cy="1024695"/>
            </a:xfrm>
          </p:grpSpPr>
          <p:sp>
            <p:nvSpPr>
              <p:cNvPr id="5183" name="Google Shape;5183;p81"/>
              <p:cNvSpPr/>
              <p:nvPr/>
            </p:nvSpPr>
            <p:spPr>
              <a:xfrm>
                <a:off x="3358415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4" name="Google Shape;5184;p81"/>
              <p:cNvSpPr/>
              <p:nvPr/>
            </p:nvSpPr>
            <p:spPr>
              <a:xfrm>
                <a:off x="3358415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5" name="Google Shape;5185;p81"/>
              <p:cNvSpPr/>
              <p:nvPr/>
            </p:nvSpPr>
            <p:spPr>
              <a:xfrm>
                <a:off x="3358415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6" name="Google Shape;5186;p81"/>
              <p:cNvSpPr/>
              <p:nvPr/>
            </p:nvSpPr>
            <p:spPr>
              <a:xfrm>
                <a:off x="3358415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7" name="Google Shape;5187;p81"/>
              <p:cNvSpPr/>
              <p:nvPr/>
            </p:nvSpPr>
            <p:spPr>
              <a:xfrm>
                <a:off x="3358415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8" name="Google Shape;5188;p81"/>
              <p:cNvSpPr/>
              <p:nvPr/>
            </p:nvSpPr>
            <p:spPr>
              <a:xfrm>
                <a:off x="3358415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89" name="Google Shape;5189;p81"/>
            <p:cNvGrpSpPr/>
            <p:nvPr/>
          </p:nvGrpSpPr>
          <p:grpSpPr>
            <a:xfrm>
              <a:off x="3838901" y="3361302"/>
              <a:ext cx="441300" cy="1024695"/>
              <a:chOff x="3838901" y="3361302"/>
              <a:chExt cx="441300" cy="1024695"/>
            </a:xfrm>
          </p:grpSpPr>
          <p:sp>
            <p:nvSpPr>
              <p:cNvPr id="5190" name="Google Shape;5190;p81"/>
              <p:cNvSpPr/>
              <p:nvPr/>
            </p:nvSpPr>
            <p:spPr>
              <a:xfrm>
                <a:off x="3838901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1" name="Google Shape;5191;p81"/>
              <p:cNvSpPr/>
              <p:nvPr/>
            </p:nvSpPr>
            <p:spPr>
              <a:xfrm>
                <a:off x="3838901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2" name="Google Shape;5192;p81"/>
              <p:cNvSpPr/>
              <p:nvPr/>
            </p:nvSpPr>
            <p:spPr>
              <a:xfrm>
                <a:off x="3838901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3" name="Google Shape;5193;p81"/>
              <p:cNvSpPr/>
              <p:nvPr/>
            </p:nvSpPr>
            <p:spPr>
              <a:xfrm>
                <a:off x="3838901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4" name="Google Shape;5194;p81"/>
              <p:cNvSpPr/>
              <p:nvPr/>
            </p:nvSpPr>
            <p:spPr>
              <a:xfrm>
                <a:off x="3838901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5" name="Google Shape;5195;p81"/>
              <p:cNvSpPr/>
              <p:nvPr/>
            </p:nvSpPr>
            <p:spPr>
              <a:xfrm>
                <a:off x="3838901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6" name="Google Shape;5196;p81"/>
            <p:cNvGrpSpPr/>
            <p:nvPr/>
          </p:nvGrpSpPr>
          <p:grpSpPr>
            <a:xfrm>
              <a:off x="4319387" y="3361302"/>
              <a:ext cx="441300" cy="1024695"/>
              <a:chOff x="4319387" y="3361302"/>
              <a:chExt cx="441300" cy="1024695"/>
            </a:xfrm>
          </p:grpSpPr>
          <p:sp>
            <p:nvSpPr>
              <p:cNvPr id="5197" name="Google Shape;5197;p81"/>
              <p:cNvSpPr/>
              <p:nvPr/>
            </p:nvSpPr>
            <p:spPr>
              <a:xfrm>
                <a:off x="4319387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8" name="Google Shape;5198;p81"/>
              <p:cNvSpPr/>
              <p:nvPr/>
            </p:nvSpPr>
            <p:spPr>
              <a:xfrm>
                <a:off x="4319387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9" name="Google Shape;5199;p81"/>
              <p:cNvSpPr/>
              <p:nvPr/>
            </p:nvSpPr>
            <p:spPr>
              <a:xfrm>
                <a:off x="4319387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0" name="Google Shape;5200;p81"/>
              <p:cNvSpPr/>
              <p:nvPr/>
            </p:nvSpPr>
            <p:spPr>
              <a:xfrm>
                <a:off x="4319387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1" name="Google Shape;5201;p81"/>
              <p:cNvSpPr/>
              <p:nvPr/>
            </p:nvSpPr>
            <p:spPr>
              <a:xfrm>
                <a:off x="4319387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2" name="Google Shape;5202;p81"/>
              <p:cNvSpPr/>
              <p:nvPr/>
            </p:nvSpPr>
            <p:spPr>
              <a:xfrm>
                <a:off x="4319387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03" name="Google Shape;5203;p81"/>
            <p:cNvGrpSpPr/>
            <p:nvPr/>
          </p:nvGrpSpPr>
          <p:grpSpPr>
            <a:xfrm>
              <a:off x="4799873" y="3361302"/>
              <a:ext cx="441300" cy="1024695"/>
              <a:chOff x="4799873" y="3361302"/>
              <a:chExt cx="441300" cy="1024695"/>
            </a:xfrm>
          </p:grpSpPr>
          <p:sp>
            <p:nvSpPr>
              <p:cNvPr id="5204" name="Google Shape;5204;p81"/>
              <p:cNvSpPr/>
              <p:nvPr/>
            </p:nvSpPr>
            <p:spPr>
              <a:xfrm>
                <a:off x="4799873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5" name="Google Shape;5205;p81"/>
              <p:cNvSpPr/>
              <p:nvPr/>
            </p:nvSpPr>
            <p:spPr>
              <a:xfrm>
                <a:off x="4799873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6" name="Google Shape;5206;p81"/>
              <p:cNvSpPr/>
              <p:nvPr/>
            </p:nvSpPr>
            <p:spPr>
              <a:xfrm>
                <a:off x="4799873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7" name="Google Shape;5207;p81"/>
              <p:cNvSpPr/>
              <p:nvPr/>
            </p:nvSpPr>
            <p:spPr>
              <a:xfrm>
                <a:off x="4799873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8" name="Google Shape;5208;p81"/>
              <p:cNvSpPr/>
              <p:nvPr/>
            </p:nvSpPr>
            <p:spPr>
              <a:xfrm>
                <a:off x="4799873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9" name="Google Shape;5209;p81"/>
              <p:cNvSpPr/>
              <p:nvPr/>
            </p:nvSpPr>
            <p:spPr>
              <a:xfrm>
                <a:off x="4799873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10" name="Google Shape;5210;p81"/>
            <p:cNvGrpSpPr/>
            <p:nvPr/>
          </p:nvGrpSpPr>
          <p:grpSpPr>
            <a:xfrm>
              <a:off x="5280360" y="3361302"/>
              <a:ext cx="441300" cy="1024695"/>
              <a:chOff x="5280360" y="3361302"/>
              <a:chExt cx="441300" cy="1024695"/>
            </a:xfrm>
          </p:grpSpPr>
          <p:sp>
            <p:nvSpPr>
              <p:cNvPr id="5211" name="Google Shape;5211;p81"/>
              <p:cNvSpPr/>
              <p:nvPr/>
            </p:nvSpPr>
            <p:spPr>
              <a:xfrm>
                <a:off x="5280360" y="3361302"/>
                <a:ext cx="441300" cy="136500"/>
              </a:xfrm>
              <a:prstGeom prst="flowChartAlternateProcess">
                <a:avLst/>
              </a:pr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2" name="Google Shape;5212;p81"/>
              <p:cNvSpPr/>
              <p:nvPr/>
            </p:nvSpPr>
            <p:spPr>
              <a:xfrm>
                <a:off x="5280360" y="353894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3" name="Google Shape;5213;p81"/>
              <p:cNvSpPr/>
              <p:nvPr/>
            </p:nvSpPr>
            <p:spPr>
              <a:xfrm>
                <a:off x="5280360" y="3716591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4" name="Google Shape;5214;p81"/>
              <p:cNvSpPr/>
              <p:nvPr/>
            </p:nvSpPr>
            <p:spPr>
              <a:xfrm>
                <a:off x="5280360" y="389423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5" name="Google Shape;5215;p81"/>
              <p:cNvSpPr/>
              <p:nvPr/>
            </p:nvSpPr>
            <p:spPr>
              <a:xfrm>
                <a:off x="5280360" y="4071866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6" name="Google Shape;5216;p81"/>
              <p:cNvSpPr/>
              <p:nvPr/>
            </p:nvSpPr>
            <p:spPr>
              <a:xfrm>
                <a:off x="5280360" y="4249497"/>
                <a:ext cx="441300" cy="136500"/>
              </a:xfrm>
              <a:prstGeom prst="flowChartAlternateProcess">
                <a:avLst/>
              </a:pr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5217" name="Google Shape;5217;p81"/>
          <p:cNvGraphicFramePr/>
          <p:nvPr/>
        </p:nvGraphicFramePr>
        <p:xfrm>
          <a:off x="724925" y="2323100"/>
          <a:ext cx="2403600" cy="881400"/>
        </p:xfrm>
        <a:graphic>
          <a:graphicData uri="http://schemas.openxmlformats.org/drawingml/2006/table">
            <a:tbl>
              <a:tblPr>
                <a:noFill/>
                <a:tableStyleId>{997AB0E5-72C0-4CA6-8BD4-B062DBB1E290}</a:tableStyleId>
              </a:tblPr>
              <a:tblGrid>
                <a:gridCol w="600900"/>
                <a:gridCol w="600900"/>
                <a:gridCol w="600900"/>
                <a:gridCol w="600900"/>
              </a:tblGrid>
              <a:tr h="29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F8195"/>
                    </a:solidFill>
                  </a:tcPr>
                </a:tc>
              </a:tr>
              <a:tr h="29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69FB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B7C5"/>
                    </a:solidFill>
                  </a:tcPr>
                </a:tc>
              </a:tr>
              <a:tr h="29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994A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"/>
                    </a:p>
                  </a:txBody>
                  <a:tcPr marL="91425" marR="91425" marT="91425" marB="91425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BCC9"/>
                    </a:solidFill>
                  </a:tcPr>
                </a:tc>
              </a:tr>
            </a:tbl>
          </a:graphicData>
        </a:graphic>
      </p:graphicFrame>
      <p:grpSp>
        <p:nvGrpSpPr>
          <p:cNvPr id="5218" name="Google Shape;5218;p81"/>
          <p:cNvGrpSpPr/>
          <p:nvPr/>
        </p:nvGrpSpPr>
        <p:grpSpPr>
          <a:xfrm>
            <a:off x="726450" y="3372825"/>
            <a:ext cx="2403614" cy="1005900"/>
            <a:chOff x="726450" y="3372825"/>
            <a:chExt cx="2403614" cy="1005900"/>
          </a:xfrm>
        </p:grpSpPr>
        <p:grpSp>
          <p:nvGrpSpPr>
            <p:cNvPr id="5219" name="Google Shape;5219;p81"/>
            <p:cNvGrpSpPr/>
            <p:nvPr/>
          </p:nvGrpSpPr>
          <p:grpSpPr>
            <a:xfrm>
              <a:off x="726450" y="3696000"/>
              <a:ext cx="2403614" cy="500898"/>
              <a:chOff x="726450" y="3696000"/>
              <a:chExt cx="2403614" cy="500898"/>
            </a:xfrm>
          </p:grpSpPr>
          <p:sp>
            <p:nvSpPr>
              <p:cNvPr id="5220" name="Google Shape;5220;p81"/>
              <p:cNvSpPr/>
              <p:nvPr/>
            </p:nvSpPr>
            <p:spPr>
              <a:xfrm>
                <a:off x="726450" y="3696000"/>
                <a:ext cx="2403600" cy="167100"/>
              </a:xfrm>
              <a:prstGeom prst="rect">
                <a:avLst/>
              </a:pr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5221" name="Google Shape;5221;p81"/>
              <p:cNvSpPr/>
              <p:nvPr/>
            </p:nvSpPr>
            <p:spPr>
              <a:xfrm>
                <a:off x="726464" y="4029798"/>
                <a:ext cx="2403600" cy="167100"/>
              </a:xfrm>
              <a:prstGeom prst="rect">
                <a:avLst/>
              </a:pr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</p:grpSp>
        <p:grpSp>
          <p:nvGrpSpPr>
            <p:cNvPr id="5222" name="Google Shape;5222;p81"/>
            <p:cNvGrpSpPr/>
            <p:nvPr/>
          </p:nvGrpSpPr>
          <p:grpSpPr>
            <a:xfrm>
              <a:off x="1348050" y="3372825"/>
              <a:ext cx="1720425" cy="1005900"/>
              <a:chOff x="1348050" y="3372825"/>
              <a:chExt cx="1720425" cy="1005900"/>
            </a:xfrm>
          </p:grpSpPr>
          <p:sp>
            <p:nvSpPr>
              <p:cNvPr id="5223" name="Google Shape;5223;p81"/>
              <p:cNvSpPr/>
              <p:nvPr/>
            </p:nvSpPr>
            <p:spPr>
              <a:xfrm>
                <a:off x="1348050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5224" name="Google Shape;5224;p81"/>
              <p:cNvSpPr/>
              <p:nvPr/>
            </p:nvSpPr>
            <p:spPr>
              <a:xfrm>
                <a:off x="1701356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5225" name="Google Shape;5225;p81"/>
              <p:cNvSpPr/>
              <p:nvPr/>
            </p:nvSpPr>
            <p:spPr>
              <a:xfrm>
                <a:off x="2054663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5226" name="Google Shape;5226;p81"/>
              <p:cNvSpPr/>
              <p:nvPr/>
            </p:nvSpPr>
            <p:spPr>
              <a:xfrm>
                <a:off x="2407969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  <p:sp>
            <p:nvSpPr>
              <p:cNvPr id="5227" name="Google Shape;5227;p81"/>
              <p:cNvSpPr/>
              <p:nvPr/>
            </p:nvSpPr>
            <p:spPr>
              <a:xfrm>
                <a:off x="2761275" y="3372825"/>
                <a:ext cx="307200" cy="1005900"/>
              </a:xfrm>
              <a:prstGeom prst="rect">
                <a:avLst/>
              </a:prstGeom>
              <a:solidFill>
                <a:srgbClr val="869FB1"/>
              </a:solidFill>
              <a:ln w="19050" cap="flat" cmpd="sng">
                <a:solidFill>
                  <a:srgbClr val="0E2A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"/>
              </a:p>
            </p:txBody>
          </p:sp>
        </p:grpSp>
        <p:grpSp>
          <p:nvGrpSpPr>
            <p:cNvPr id="5228" name="Google Shape;5228;p81"/>
            <p:cNvGrpSpPr/>
            <p:nvPr/>
          </p:nvGrpSpPr>
          <p:grpSpPr>
            <a:xfrm>
              <a:off x="1455707" y="3731058"/>
              <a:ext cx="1491150" cy="417657"/>
              <a:chOff x="1455707" y="3731058"/>
              <a:chExt cx="1491150" cy="417657"/>
            </a:xfrm>
          </p:grpSpPr>
          <p:grpSp>
            <p:nvGrpSpPr>
              <p:cNvPr id="5229" name="Google Shape;5229;p81"/>
              <p:cNvGrpSpPr/>
              <p:nvPr/>
            </p:nvGrpSpPr>
            <p:grpSpPr>
              <a:xfrm>
                <a:off x="1472938" y="3745828"/>
                <a:ext cx="72126" cy="53788"/>
                <a:chOff x="1472938" y="3745828"/>
                <a:chExt cx="72126" cy="53788"/>
              </a:xfrm>
            </p:grpSpPr>
            <p:sp>
              <p:nvSpPr>
                <p:cNvPr id="5230" name="Google Shape;5230;p81"/>
                <p:cNvSpPr/>
                <p:nvPr/>
              </p:nvSpPr>
              <p:spPr>
                <a:xfrm>
                  <a:off x="1472938" y="3763820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1" name="Google Shape;5231;p81"/>
                <p:cNvSpPr/>
                <p:nvPr/>
              </p:nvSpPr>
              <p:spPr>
                <a:xfrm>
                  <a:off x="1490853" y="3745828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32" name="Google Shape;5232;p81"/>
              <p:cNvGrpSpPr/>
              <p:nvPr/>
            </p:nvGrpSpPr>
            <p:grpSpPr>
              <a:xfrm>
                <a:off x="1819181" y="4089633"/>
                <a:ext cx="72126" cy="53788"/>
                <a:chOff x="1819181" y="4089633"/>
                <a:chExt cx="72126" cy="53788"/>
              </a:xfrm>
            </p:grpSpPr>
            <p:sp>
              <p:nvSpPr>
                <p:cNvPr id="5233" name="Google Shape;5233;p81"/>
                <p:cNvSpPr/>
                <p:nvPr/>
              </p:nvSpPr>
              <p:spPr>
                <a:xfrm>
                  <a:off x="1819181" y="4107625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4" name="Google Shape;5234;p81"/>
                <p:cNvSpPr/>
                <p:nvPr/>
              </p:nvSpPr>
              <p:spPr>
                <a:xfrm>
                  <a:off x="1837096" y="4089633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35" name="Google Shape;5235;p81"/>
              <p:cNvGrpSpPr/>
              <p:nvPr/>
            </p:nvGrpSpPr>
            <p:grpSpPr>
              <a:xfrm>
                <a:off x="1455707" y="4084171"/>
                <a:ext cx="64321" cy="64544"/>
                <a:chOff x="1455707" y="4084171"/>
                <a:chExt cx="64321" cy="64544"/>
              </a:xfrm>
            </p:grpSpPr>
            <p:sp>
              <p:nvSpPr>
                <p:cNvPr id="5236" name="Google Shape;5236;p81"/>
                <p:cNvSpPr/>
                <p:nvPr/>
              </p:nvSpPr>
              <p:spPr>
                <a:xfrm>
                  <a:off x="1478676" y="4084402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7" name="Google Shape;5237;p81"/>
                <p:cNvSpPr/>
                <p:nvPr/>
              </p:nvSpPr>
              <p:spPr>
                <a:xfrm>
                  <a:off x="1455707" y="4084171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38" name="Google Shape;5238;p81"/>
              <p:cNvGrpSpPr/>
              <p:nvPr/>
            </p:nvGrpSpPr>
            <p:grpSpPr>
              <a:xfrm>
                <a:off x="1818610" y="3731058"/>
                <a:ext cx="64321" cy="64544"/>
                <a:chOff x="1818610" y="3731058"/>
                <a:chExt cx="64321" cy="64544"/>
              </a:xfrm>
            </p:grpSpPr>
            <p:sp>
              <p:nvSpPr>
                <p:cNvPr id="5239" name="Google Shape;5239;p81"/>
                <p:cNvSpPr/>
                <p:nvPr/>
              </p:nvSpPr>
              <p:spPr>
                <a:xfrm>
                  <a:off x="1841579" y="3731290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0" name="Google Shape;5240;p81"/>
                <p:cNvSpPr/>
                <p:nvPr/>
              </p:nvSpPr>
              <p:spPr>
                <a:xfrm>
                  <a:off x="1818610" y="3731058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41" name="Google Shape;5241;p81"/>
              <p:cNvGrpSpPr/>
              <p:nvPr/>
            </p:nvGrpSpPr>
            <p:grpSpPr>
              <a:xfrm>
                <a:off x="2172491" y="4089633"/>
                <a:ext cx="72126" cy="53788"/>
                <a:chOff x="2172491" y="4089633"/>
                <a:chExt cx="72126" cy="53788"/>
              </a:xfrm>
            </p:grpSpPr>
            <p:sp>
              <p:nvSpPr>
                <p:cNvPr id="5242" name="Google Shape;5242;p81"/>
                <p:cNvSpPr/>
                <p:nvPr/>
              </p:nvSpPr>
              <p:spPr>
                <a:xfrm>
                  <a:off x="2172491" y="4107625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3" name="Google Shape;5243;p81"/>
                <p:cNvSpPr/>
                <p:nvPr/>
              </p:nvSpPr>
              <p:spPr>
                <a:xfrm>
                  <a:off x="2190406" y="4089633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44" name="Google Shape;5244;p81"/>
              <p:cNvGrpSpPr/>
              <p:nvPr/>
            </p:nvGrpSpPr>
            <p:grpSpPr>
              <a:xfrm>
                <a:off x="2171920" y="3731058"/>
                <a:ext cx="64321" cy="64544"/>
                <a:chOff x="2171920" y="3731058"/>
                <a:chExt cx="64321" cy="64544"/>
              </a:xfrm>
            </p:grpSpPr>
            <p:sp>
              <p:nvSpPr>
                <p:cNvPr id="5245" name="Google Shape;5245;p81"/>
                <p:cNvSpPr/>
                <p:nvPr/>
              </p:nvSpPr>
              <p:spPr>
                <a:xfrm>
                  <a:off x="2194889" y="3731290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6" name="Google Shape;5246;p81"/>
                <p:cNvSpPr/>
                <p:nvPr/>
              </p:nvSpPr>
              <p:spPr>
                <a:xfrm>
                  <a:off x="2171920" y="3731058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47" name="Google Shape;5247;p81"/>
              <p:cNvGrpSpPr/>
              <p:nvPr/>
            </p:nvGrpSpPr>
            <p:grpSpPr>
              <a:xfrm>
                <a:off x="2874730" y="3745828"/>
                <a:ext cx="72126" cy="53788"/>
                <a:chOff x="2874730" y="3745828"/>
                <a:chExt cx="72126" cy="53788"/>
              </a:xfrm>
            </p:grpSpPr>
            <p:sp>
              <p:nvSpPr>
                <p:cNvPr id="5248" name="Google Shape;5248;p81"/>
                <p:cNvSpPr/>
                <p:nvPr/>
              </p:nvSpPr>
              <p:spPr>
                <a:xfrm>
                  <a:off x="2874730" y="3763820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9" name="Google Shape;5249;p81"/>
                <p:cNvSpPr/>
                <p:nvPr/>
              </p:nvSpPr>
              <p:spPr>
                <a:xfrm>
                  <a:off x="2892645" y="3745828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50" name="Google Shape;5250;p81"/>
              <p:cNvGrpSpPr/>
              <p:nvPr/>
            </p:nvGrpSpPr>
            <p:grpSpPr>
              <a:xfrm>
                <a:off x="2878589" y="4081481"/>
                <a:ext cx="64321" cy="64544"/>
                <a:chOff x="2878589" y="4081481"/>
                <a:chExt cx="64321" cy="64544"/>
              </a:xfrm>
            </p:grpSpPr>
            <p:sp>
              <p:nvSpPr>
                <p:cNvPr id="5251" name="Google Shape;5251;p81"/>
                <p:cNvSpPr/>
                <p:nvPr/>
              </p:nvSpPr>
              <p:spPr>
                <a:xfrm>
                  <a:off x="2901559" y="4081712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2" name="Google Shape;5252;p81"/>
                <p:cNvSpPr/>
                <p:nvPr/>
              </p:nvSpPr>
              <p:spPr>
                <a:xfrm>
                  <a:off x="2878589" y="4081481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53" name="Google Shape;5253;p81"/>
              <p:cNvGrpSpPr/>
              <p:nvPr/>
            </p:nvGrpSpPr>
            <p:grpSpPr>
              <a:xfrm>
                <a:off x="2525796" y="4089633"/>
                <a:ext cx="72126" cy="53788"/>
                <a:chOff x="2525796" y="4089633"/>
                <a:chExt cx="72126" cy="53788"/>
              </a:xfrm>
            </p:grpSpPr>
            <p:sp>
              <p:nvSpPr>
                <p:cNvPr id="5254" name="Google Shape;5254;p81"/>
                <p:cNvSpPr/>
                <p:nvPr/>
              </p:nvSpPr>
              <p:spPr>
                <a:xfrm>
                  <a:off x="2525796" y="4107625"/>
                  <a:ext cx="60030" cy="35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5" name="Google Shape;5255;p81"/>
                <p:cNvSpPr/>
                <p:nvPr/>
              </p:nvSpPr>
              <p:spPr>
                <a:xfrm>
                  <a:off x="2543711" y="4089633"/>
                  <a:ext cx="54211" cy="3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56" name="Google Shape;5256;p81"/>
              <p:cNvGrpSpPr/>
              <p:nvPr/>
            </p:nvGrpSpPr>
            <p:grpSpPr>
              <a:xfrm>
                <a:off x="2525225" y="3731058"/>
                <a:ext cx="64321" cy="64544"/>
                <a:chOff x="2525225" y="3731058"/>
                <a:chExt cx="64321" cy="64544"/>
              </a:xfrm>
            </p:grpSpPr>
            <p:sp>
              <p:nvSpPr>
                <p:cNvPr id="5257" name="Google Shape;5257;p81"/>
                <p:cNvSpPr/>
                <p:nvPr/>
              </p:nvSpPr>
              <p:spPr>
                <a:xfrm>
                  <a:off x="2548194" y="3731290"/>
                  <a:ext cx="41351" cy="64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1" h="10002" extrusionOk="0">
                      <a:moveTo>
                        <a:pt x="4025" y="0"/>
                      </a:moveTo>
                      <a:cubicBezTo>
                        <a:pt x="3870" y="0"/>
                        <a:pt x="3704" y="60"/>
                        <a:pt x="3608" y="179"/>
                      </a:cubicBezTo>
                      <a:lnTo>
                        <a:pt x="1465" y="2322"/>
                      </a:lnTo>
                      <a:lnTo>
                        <a:pt x="299" y="1167"/>
                      </a:lnTo>
                      <a:cubicBezTo>
                        <a:pt x="269" y="1138"/>
                        <a:pt x="227" y="1123"/>
                        <a:pt x="184" y="1123"/>
                      </a:cubicBezTo>
                      <a:cubicBezTo>
                        <a:pt x="141" y="1123"/>
                        <a:pt x="96" y="1138"/>
                        <a:pt x="60" y="1167"/>
                      </a:cubicBezTo>
                      <a:cubicBezTo>
                        <a:pt x="1" y="1227"/>
                        <a:pt x="1" y="1322"/>
                        <a:pt x="60" y="1405"/>
                      </a:cubicBezTo>
                      <a:lnTo>
                        <a:pt x="1346" y="2679"/>
                      </a:lnTo>
                      <a:cubicBezTo>
                        <a:pt x="1370" y="2715"/>
                        <a:pt x="1418" y="2727"/>
                        <a:pt x="1465" y="2727"/>
                      </a:cubicBezTo>
                      <a:cubicBezTo>
                        <a:pt x="1501" y="2727"/>
                        <a:pt x="1549" y="2715"/>
                        <a:pt x="1584" y="2679"/>
                      </a:cubicBezTo>
                      <a:lnTo>
                        <a:pt x="3847" y="417"/>
                      </a:lnTo>
                      <a:cubicBezTo>
                        <a:pt x="3882" y="370"/>
                        <a:pt x="3966" y="346"/>
                        <a:pt x="4037" y="346"/>
                      </a:cubicBezTo>
                      <a:cubicBezTo>
                        <a:pt x="4109" y="346"/>
                        <a:pt x="4168" y="370"/>
                        <a:pt x="4228" y="417"/>
                      </a:cubicBezTo>
                      <a:lnTo>
                        <a:pt x="6049" y="2239"/>
                      </a:lnTo>
                      <a:cubicBezTo>
                        <a:pt x="6085" y="2275"/>
                        <a:pt x="6121" y="2358"/>
                        <a:pt x="6121" y="2429"/>
                      </a:cubicBezTo>
                      <a:cubicBezTo>
                        <a:pt x="6121" y="2501"/>
                        <a:pt x="6085" y="2560"/>
                        <a:pt x="6049" y="2620"/>
                      </a:cubicBezTo>
                      <a:lnTo>
                        <a:pt x="3775" y="4882"/>
                      </a:lnTo>
                      <a:cubicBezTo>
                        <a:pt x="3716" y="4942"/>
                        <a:pt x="3716" y="5049"/>
                        <a:pt x="3775" y="5120"/>
                      </a:cubicBezTo>
                      <a:lnTo>
                        <a:pt x="6049" y="7382"/>
                      </a:lnTo>
                      <a:cubicBezTo>
                        <a:pt x="6085" y="7430"/>
                        <a:pt x="6121" y="7501"/>
                        <a:pt x="6121" y="7573"/>
                      </a:cubicBezTo>
                      <a:cubicBezTo>
                        <a:pt x="6121" y="7656"/>
                        <a:pt x="6085" y="7716"/>
                        <a:pt x="6049" y="7775"/>
                      </a:cubicBezTo>
                      <a:lnTo>
                        <a:pt x="4228" y="9585"/>
                      </a:lnTo>
                      <a:cubicBezTo>
                        <a:pt x="4174" y="9639"/>
                        <a:pt x="4103" y="9665"/>
                        <a:pt x="4033" y="9665"/>
                      </a:cubicBezTo>
                      <a:cubicBezTo>
                        <a:pt x="3963" y="9665"/>
                        <a:pt x="3894" y="9639"/>
                        <a:pt x="3847" y="9585"/>
                      </a:cubicBezTo>
                      <a:lnTo>
                        <a:pt x="2989" y="8740"/>
                      </a:lnTo>
                      <a:cubicBezTo>
                        <a:pt x="2960" y="8710"/>
                        <a:pt x="2921" y="8695"/>
                        <a:pt x="2879" y="8695"/>
                      </a:cubicBezTo>
                      <a:cubicBezTo>
                        <a:pt x="2838" y="8695"/>
                        <a:pt x="2793" y="8710"/>
                        <a:pt x="2751" y="8740"/>
                      </a:cubicBezTo>
                      <a:cubicBezTo>
                        <a:pt x="2692" y="8799"/>
                        <a:pt x="2692" y="8906"/>
                        <a:pt x="2751" y="8978"/>
                      </a:cubicBezTo>
                      <a:lnTo>
                        <a:pt x="3608" y="9823"/>
                      </a:lnTo>
                      <a:cubicBezTo>
                        <a:pt x="3728" y="9942"/>
                        <a:pt x="3870" y="10002"/>
                        <a:pt x="4025" y="10002"/>
                      </a:cubicBezTo>
                      <a:cubicBezTo>
                        <a:pt x="4168" y="10002"/>
                        <a:pt x="4335" y="9942"/>
                        <a:pt x="4442" y="9823"/>
                      </a:cubicBezTo>
                      <a:lnTo>
                        <a:pt x="6252" y="8013"/>
                      </a:lnTo>
                      <a:cubicBezTo>
                        <a:pt x="6371" y="7894"/>
                        <a:pt x="6430" y="7740"/>
                        <a:pt x="6430" y="7597"/>
                      </a:cubicBezTo>
                      <a:cubicBezTo>
                        <a:pt x="6430" y="7430"/>
                        <a:pt x="6371" y="7275"/>
                        <a:pt x="6252" y="7180"/>
                      </a:cubicBezTo>
                      <a:lnTo>
                        <a:pt x="4109" y="4977"/>
                      </a:lnTo>
                      <a:lnTo>
                        <a:pt x="6252" y="2834"/>
                      </a:lnTo>
                      <a:cubicBezTo>
                        <a:pt x="6371" y="2715"/>
                        <a:pt x="6430" y="2560"/>
                        <a:pt x="6430" y="2417"/>
                      </a:cubicBezTo>
                      <a:cubicBezTo>
                        <a:pt x="6430" y="2251"/>
                        <a:pt x="6371" y="2096"/>
                        <a:pt x="6252" y="2001"/>
                      </a:cubicBezTo>
                      <a:lnTo>
                        <a:pt x="4442" y="179"/>
                      </a:lnTo>
                      <a:cubicBezTo>
                        <a:pt x="4323" y="60"/>
                        <a:pt x="4168" y="0"/>
                        <a:pt x="4025" y="0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8" name="Google Shape;5258;p81"/>
                <p:cNvSpPr/>
                <p:nvPr/>
              </p:nvSpPr>
              <p:spPr>
                <a:xfrm>
                  <a:off x="2525225" y="3731058"/>
                  <a:ext cx="39512" cy="6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5" h="9979" extrusionOk="0">
                      <a:moveTo>
                        <a:pt x="2477" y="1"/>
                      </a:moveTo>
                      <a:cubicBezTo>
                        <a:pt x="2311" y="1"/>
                        <a:pt x="2156" y="60"/>
                        <a:pt x="2061" y="179"/>
                      </a:cubicBezTo>
                      <a:lnTo>
                        <a:pt x="239" y="2001"/>
                      </a:lnTo>
                      <a:cubicBezTo>
                        <a:pt x="1" y="2239"/>
                        <a:pt x="1" y="2608"/>
                        <a:pt x="239" y="2846"/>
                      </a:cubicBezTo>
                      <a:lnTo>
                        <a:pt x="2382" y="4989"/>
                      </a:lnTo>
                      <a:lnTo>
                        <a:pt x="239" y="7133"/>
                      </a:lnTo>
                      <a:cubicBezTo>
                        <a:pt x="1" y="7371"/>
                        <a:pt x="1" y="7752"/>
                        <a:pt x="239" y="7990"/>
                      </a:cubicBezTo>
                      <a:lnTo>
                        <a:pt x="2061" y="9800"/>
                      </a:lnTo>
                      <a:cubicBezTo>
                        <a:pt x="2180" y="9919"/>
                        <a:pt x="2323" y="9978"/>
                        <a:pt x="2477" y="9978"/>
                      </a:cubicBezTo>
                      <a:cubicBezTo>
                        <a:pt x="2620" y="9978"/>
                        <a:pt x="2787" y="9919"/>
                        <a:pt x="2882" y="9800"/>
                      </a:cubicBezTo>
                      <a:lnTo>
                        <a:pt x="5037" y="7656"/>
                      </a:lnTo>
                      <a:lnTo>
                        <a:pt x="5859" y="8490"/>
                      </a:lnTo>
                      <a:cubicBezTo>
                        <a:pt x="5895" y="8520"/>
                        <a:pt x="5936" y="8535"/>
                        <a:pt x="5978" y="8535"/>
                      </a:cubicBezTo>
                      <a:cubicBezTo>
                        <a:pt x="6020" y="8535"/>
                        <a:pt x="6061" y="8520"/>
                        <a:pt x="6097" y="8490"/>
                      </a:cubicBezTo>
                      <a:cubicBezTo>
                        <a:pt x="6145" y="8430"/>
                        <a:pt x="6145" y="8323"/>
                        <a:pt x="6085" y="8264"/>
                      </a:cubicBezTo>
                      <a:lnTo>
                        <a:pt x="5156" y="7335"/>
                      </a:lnTo>
                      <a:cubicBezTo>
                        <a:pt x="5121" y="7299"/>
                        <a:pt x="5073" y="7287"/>
                        <a:pt x="5037" y="7287"/>
                      </a:cubicBezTo>
                      <a:cubicBezTo>
                        <a:pt x="4990" y="7287"/>
                        <a:pt x="4942" y="7299"/>
                        <a:pt x="4918" y="7335"/>
                      </a:cubicBezTo>
                      <a:lnTo>
                        <a:pt x="2656" y="9597"/>
                      </a:lnTo>
                      <a:cubicBezTo>
                        <a:pt x="2608" y="9633"/>
                        <a:pt x="2537" y="9669"/>
                        <a:pt x="2454" y="9669"/>
                      </a:cubicBezTo>
                      <a:cubicBezTo>
                        <a:pt x="2382" y="9669"/>
                        <a:pt x="2323" y="9633"/>
                        <a:pt x="2263" y="9597"/>
                      </a:cubicBezTo>
                      <a:lnTo>
                        <a:pt x="453" y="7776"/>
                      </a:lnTo>
                      <a:cubicBezTo>
                        <a:pt x="346" y="7668"/>
                        <a:pt x="346" y="7490"/>
                        <a:pt x="453" y="7395"/>
                      </a:cubicBezTo>
                      <a:lnTo>
                        <a:pt x="2716" y="5132"/>
                      </a:lnTo>
                      <a:cubicBezTo>
                        <a:pt x="2739" y="5097"/>
                        <a:pt x="2751" y="5049"/>
                        <a:pt x="2751" y="5013"/>
                      </a:cubicBezTo>
                      <a:cubicBezTo>
                        <a:pt x="2751" y="4966"/>
                        <a:pt x="2739" y="4918"/>
                        <a:pt x="2716" y="4894"/>
                      </a:cubicBezTo>
                      <a:lnTo>
                        <a:pt x="453" y="2632"/>
                      </a:lnTo>
                      <a:cubicBezTo>
                        <a:pt x="346" y="2525"/>
                        <a:pt x="346" y="2346"/>
                        <a:pt x="453" y="2239"/>
                      </a:cubicBezTo>
                      <a:lnTo>
                        <a:pt x="2263" y="417"/>
                      </a:lnTo>
                      <a:cubicBezTo>
                        <a:pt x="2311" y="382"/>
                        <a:pt x="2382" y="346"/>
                        <a:pt x="2454" y="346"/>
                      </a:cubicBezTo>
                      <a:cubicBezTo>
                        <a:pt x="2537" y="346"/>
                        <a:pt x="2597" y="382"/>
                        <a:pt x="2656" y="417"/>
                      </a:cubicBezTo>
                      <a:lnTo>
                        <a:pt x="3168" y="941"/>
                      </a:lnTo>
                      <a:cubicBezTo>
                        <a:pt x="3198" y="971"/>
                        <a:pt x="3239" y="986"/>
                        <a:pt x="3283" y="986"/>
                      </a:cubicBezTo>
                      <a:cubicBezTo>
                        <a:pt x="3326" y="986"/>
                        <a:pt x="3370" y="971"/>
                        <a:pt x="3406" y="941"/>
                      </a:cubicBezTo>
                      <a:cubicBezTo>
                        <a:pt x="3466" y="882"/>
                        <a:pt x="3466" y="775"/>
                        <a:pt x="3406" y="703"/>
                      </a:cubicBezTo>
                      <a:lnTo>
                        <a:pt x="2882" y="179"/>
                      </a:lnTo>
                      <a:cubicBezTo>
                        <a:pt x="2775" y="60"/>
                        <a:pt x="2620" y="1"/>
                        <a:pt x="2477" y="1"/>
                      </a:cubicBezTo>
                      <a:close/>
                    </a:path>
                  </a:pathLst>
                </a:custGeom>
                <a:solidFill>
                  <a:srgbClr val="E3E9E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3" name="Google Shape;5263;p82"/>
          <p:cNvGrpSpPr/>
          <p:nvPr/>
        </p:nvGrpSpPr>
        <p:grpSpPr>
          <a:xfrm>
            <a:off x="732428" y="1171356"/>
            <a:ext cx="845921" cy="690752"/>
            <a:chOff x="732428" y="1198513"/>
            <a:chExt cx="845921" cy="690752"/>
          </a:xfrm>
        </p:grpSpPr>
        <p:grpSp>
          <p:nvGrpSpPr>
            <p:cNvPr id="5264" name="Google Shape;5264;p82"/>
            <p:cNvGrpSpPr/>
            <p:nvPr/>
          </p:nvGrpSpPr>
          <p:grpSpPr>
            <a:xfrm>
              <a:off x="823030" y="1198513"/>
              <a:ext cx="755319" cy="690752"/>
              <a:chOff x="823030" y="1198513"/>
              <a:chExt cx="755319" cy="690752"/>
            </a:xfrm>
          </p:grpSpPr>
          <p:sp>
            <p:nvSpPr>
              <p:cNvPr id="5265" name="Google Shape;5265;p82"/>
              <p:cNvSpPr/>
              <p:nvPr/>
            </p:nvSpPr>
            <p:spPr>
              <a:xfrm>
                <a:off x="823030" y="1198513"/>
                <a:ext cx="755319" cy="690752"/>
              </a:xfrm>
              <a:custGeom>
                <a:avLst/>
                <a:gdLst/>
                <a:ahLst/>
                <a:cxnLst/>
                <a:rect l="l" t="t" r="r" b="b"/>
                <a:pathLst>
                  <a:path w="46769" h="42771" extrusionOk="0">
                    <a:moveTo>
                      <a:pt x="21384" y="0"/>
                    </a:moveTo>
                    <a:cubicBezTo>
                      <a:pt x="9575" y="0"/>
                      <a:pt x="0" y="9575"/>
                      <a:pt x="0" y="21386"/>
                    </a:cubicBezTo>
                    <a:cubicBezTo>
                      <a:pt x="0" y="33196"/>
                      <a:pt x="9575" y="42770"/>
                      <a:pt x="21384" y="42770"/>
                    </a:cubicBezTo>
                    <a:cubicBezTo>
                      <a:pt x="33196" y="42770"/>
                      <a:pt x="42770" y="33196"/>
                      <a:pt x="42770" y="21386"/>
                    </a:cubicBezTo>
                    <a:cubicBezTo>
                      <a:pt x="42770" y="16313"/>
                      <a:pt x="41002" y="11653"/>
                      <a:pt x="38053" y="7988"/>
                    </a:cubicBezTo>
                    <a:lnTo>
                      <a:pt x="42775" y="7988"/>
                    </a:lnTo>
                    <a:cubicBezTo>
                      <a:pt x="44970" y="7988"/>
                      <a:pt x="46769" y="6191"/>
                      <a:pt x="46769" y="3994"/>
                    </a:cubicBezTo>
                    <a:cubicBezTo>
                      <a:pt x="46769" y="1797"/>
                      <a:pt x="44972" y="0"/>
                      <a:pt x="42775" y="0"/>
                    </a:cubicBezTo>
                    <a:lnTo>
                      <a:pt x="22286" y="0"/>
                    </a:lnTo>
                    <a:cubicBezTo>
                      <a:pt x="22196" y="0"/>
                      <a:pt x="22105" y="5"/>
                      <a:pt x="22018" y="10"/>
                    </a:cubicBezTo>
                    <a:cubicBezTo>
                      <a:pt x="21807" y="3"/>
                      <a:pt x="21597" y="0"/>
                      <a:pt x="21384" y="0"/>
                    </a:cubicBezTo>
                    <a:close/>
                  </a:path>
                </a:pathLst>
              </a:custGeom>
              <a:solidFill>
                <a:srgbClr val="325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6" name="Google Shape;5266;p82"/>
              <p:cNvSpPr/>
              <p:nvPr/>
            </p:nvSpPr>
            <p:spPr>
              <a:xfrm>
                <a:off x="1470047" y="1217877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1"/>
                    </a:moveTo>
                    <a:cubicBezTo>
                      <a:pt x="1231" y="1"/>
                      <a:pt x="1" y="1230"/>
                      <a:pt x="1" y="2749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9"/>
                    </a:cubicBezTo>
                    <a:cubicBezTo>
                      <a:pt x="5495" y="1230"/>
                      <a:pt x="4265" y="1"/>
                      <a:pt x="274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67" name="Google Shape;5267;p82"/>
            <p:cNvGrpSpPr/>
            <p:nvPr/>
          </p:nvGrpSpPr>
          <p:grpSpPr>
            <a:xfrm>
              <a:off x="732428" y="1239937"/>
              <a:ext cx="739912" cy="607886"/>
              <a:chOff x="732428" y="1239937"/>
              <a:chExt cx="739912" cy="607886"/>
            </a:xfrm>
          </p:grpSpPr>
          <p:sp>
            <p:nvSpPr>
              <p:cNvPr id="5268" name="Google Shape;5268;p82"/>
              <p:cNvSpPr/>
              <p:nvPr/>
            </p:nvSpPr>
            <p:spPr>
              <a:xfrm>
                <a:off x="732428" y="1239937"/>
                <a:ext cx="739912" cy="607886"/>
              </a:xfrm>
              <a:custGeom>
                <a:avLst/>
                <a:gdLst/>
                <a:ahLst/>
                <a:cxnLst/>
                <a:rect l="l" t="t" r="r" b="b"/>
                <a:pathLst>
                  <a:path w="45815" h="37640" extrusionOk="0">
                    <a:moveTo>
                      <a:pt x="26994" y="1"/>
                    </a:moveTo>
                    <a:cubicBezTo>
                      <a:pt x="16602" y="1"/>
                      <a:pt x="8175" y="8427"/>
                      <a:pt x="8175" y="18821"/>
                    </a:cubicBezTo>
                    <a:cubicBezTo>
                      <a:pt x="8169" y="22642"/>
                      <a:pt x="9333" y="26373"/>
                      <a:pt x="11509" y="29515"/>
                    </a:cubicBezTo>
                    <a:lnTo>
                      <a:pt x="3994" y="29515"/>
                    </a:lnTo>
                    <a:cubicBezTo>
                      <a:pt x="1797" y="29515"/>
                      <a:pt x="1" y="31311"/>
                      <a:pt x="1" y="33508"/>
                    </a:cubicBezTo>
                    <a:cubicBezTo>
                      <a:pt x="1" y="35704"/>
                      <a:pt x="1797" y="37502"/>
                      <a:pt x="3994" y="37502"/>
                    </a:cubicBezTo>
                    <a:lnTo>
                      <a:pt x="24483" y="37502"/>
                    </a:lnTo>
                    <a:cubicBezTo>
                      <a:pt x="24546" y="37502"/>
                      <a:pt x="24608" y="37500"/>
                      <a:pt x="24671" y="37497"/>
                    </a:cubicBezTo>
                    <a:cubicBezTo>
                      <a:pt x="25441" y="37592"/>
                      <a:pt x="26218" y="37640"/>
                      <a:pt x="26994" y="37640"/>
                    </a:cubicBezTo>
                    <a:cubicBezTo>
                      <a:pt x="37389" y="37640"/>
                      <a:pt x="45815" y="29214"/>
                      <a:pt x="45815" y="18821"/>
                    </a:cubicBezTo>
                    <a:cubicBezTo>
                      <a:pt x="45815" y="8427"/>
                      <a:pt x="37389" y="1"/>
                      <a:pt x="26994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9" name="Google Shape;5269;p82"/>
              <p:cNvSpPr/>
              <p:nvPr/>
            </p:nvSpPr>
            <p:spPr>
              <a:xfrm>
                <a:off x="751614" y="1735807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0"/>
                    </a:moveTo>
                    <a:cubicBezTo>
                      <a:pt x="1231" y="0"/>
                      <a:pt x="1" y="1230"/>
                      <a:pt x="1" y="2747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7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70" name="Google Shape;5270;p82"/>
            <p:cNvGrpSpPr/>
            <p:nvPr/>
          </p:nvGrpSpPr>
          <p:grpSpPr>
            <a:xfrm>
              <a:off x="732428" y="1277018"/>
              <a:ext cx="702832" cy="533758"/>
              <a:chOff x="732428" y="1277018"/>
              <a:chExt cx="702832" cy="533758"/>
            </a:xfrm>
          </p:grpSpPr>
          <p:sp>
            <p:nvSpPr>
              <p:cNvPr id="5271" name="Google Shape;5271;p82"/>
              <p:cNvSpPr/>
              <p:nvPr/>
            </p:nvSpPr>
            <p:spPr>
              <a:xfrm>
                <a:off x="732428" y="1277018"/>
                <a:ext cx="702832" cy="533758"/>
              </a:xfrm>
              <a:custGeom>
                <a:avLst/>
                <a:gdLst/>
                <a:ahLst/>
                <a:cxnLst/>
                <a:rect l="l" t="t" r="r" b="b"/>
                <a:pathLst>
                  <a:path w="43519" h="33050" extrusionOk="0">
                    <a:moveTo>
                      <a:pt x="26994" y="1"/>
                    </a:moveTo>
                    <a:cubicBezTo>
                      <a:pt x="22006" y="1"/>
                      <a:pt x="17535" y="2211"/>
                      <a:pt x="14504" y="5705"/>
                    </a:cubicBezTo>
                    <a:lnTo>
                      <a:pt x="3994" y="5705"/>
                    </a:lnTo>
                    <a:cubicBezTo>
                      <a:pt x="1797" y="5705"/>
                      <a:pt x="1" y="7501"/>
                      <a:pt x="1" y="9698"/>
                    </a:cubicBezTo>
                    <a:cubicBezTo>
                      <a:pt x="1" y="11894"/>
                      <a:pt x="1797" y="13692"/>
                      <a:pt x="3994" y="13692"/>
                    </a:cubicBezTo>
                    <a:lnTo>
                      <a:pt x="10714" y="13692"/>
                    </a:lnTo>
                    <a:cubicBezTo>
                      <a:pt x="10552" y="14627"/>
                      <a:pt x="10470" y="15575"/>
                      <a:pt x="10472" y="16525"/>
                    </a:cubicBezTo>
                    <a:cubicBezTo>
                      <a:pt x="10472" y="25651"/>
                      <a:pt x="17870" y="33049"/>
                      <a:pt x="26996" y="33049"/>
                    </a:cubicBezTo>
                    <a:cubicBezTo>
                      <a:pt x="36122" y="33049"/>
                      <a:pt x="43519" y="25651"/>
                      <a:pt x="43519" y="16525"/>
                    </a:cubicBezTo>
                    <a:cubicBezTo>
                      <a:pt x="43519" y="7399"/>
                      <a:pt x="36122" y="1"/>
                      <a:pt x="26994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2" name="Google Shape;5272;p82"/>
              <p:cNvSpPr/>
              <p:nvPr/>
            </p:nvSpPr>
            <p:spPr>
              <a:xfrm>
                <a:off x="751695" y="1390407"/>
                <a:ext cx="88728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5495" extrusionOk="0">
                    <a:moveTo>
                      <a:pt x="2747" y="0"/>
                    </a:moveTo>
                    <a:cubicBezTo>
                      <a:pt x="1230" y="0"/>
                      <a:pt x="1" y="1230"/>
                      <a:pt x="1" y="2748"/>
                    </a:cubicBezTo>
                    <a:cubicBezTo>
                      <a:pt x="1" y="4264"/>
                      <a:pt x="1230" y="5494"/>
                      <a:pt x="2747" y="5494"/>
                    </a:cubicBezTo>
                    <a:cubicBezTo>
                      <a:pt x="4263" y="5494"/>
                      <a:pt x="5493" y="4264"/>
                      <a:pt x="5493" y="2748"/>
                    </a:cubicBezTo>
                    <a:cubicBezTo>
                      <a:pt x="5493" y="1230"/>
                      <a:pt x="4263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73" name="Google Shape;5273;p82"/>
            <p:cNvGrpSpPr/>
            <p:nvPr/>
          </p:nvGrpSpPr>
          <p:grpSpPr>
            <a:xfrm>
              <a:off x="931170" y="1306653"/>
              <a:ext cx="647179" cy="474455"/>
              <a:chOff x="931170" y="1306653"/>
              <a:chExt cx="647179" cy="474455"/>
            </a:xfrm>
          </p:grpSpPr>
          <p:sp>
            <p:nvSpPr>
              <p:cNvPr id="5274" name="Google Shape;5274;p82"/>
              <p:cNvSpPr/>
              <p:nvPr/>
            </p:nvSpPr>
            <p:spPr>
              <a:xfrm>
                <a:off x="931170" y="1306653"/>
                <a:ext cx="647179" cy="474455"/>
              </a:xfrm>
              <a:custGeom>
                <a:avLst/>
                <a:gdLst/>
                <a:ahLst/>
                <a:cxnLst/>
                <a:rect l="l" t="t" r="r" b="b"/>
                <a:pathLst>
                  <a:path w="40073" h="29378" extrusionOk="0">
                    <a:moveTo>
                      <a:pt x="14688" y="1"/>
                    </a:moveTo>
                    <a:cubicBezTo>
                      <a:pt x="6578" y="1"/>
                      <a:pt x="1" y="6578"/>
                      <a:pt x="1" y="14690"/>
                    </a:cubicBezTo>
                    <a:cubicBezTo>
                      <a:pt x="1" y="22801"/>
                      <a:pt x="6578" y="29377"/>
                      <a:pt x="14688" y="29377"/>
                    </a:cubicBezTo>
                    <a:cubicBezTo>
                      <a:pt x="19883" y="29377"/>
                      <a:pt x="24445" y="26682"/>
                      <a:pt x="27057" y="22613"/>
                    </a:cubicBezTo>
                    <a:lnTo>
                      <a:pt x="36079" y="22613"/>
                    </a:lnTo>
                    <a:cubicBezTo>
                      <a:pt x="38276" y="22613"/>
                      <a:pt x="40073" y="20817"/>
                      <a:pt x="40073" y="18620"/>
                    </a:cubicBezTo>
                    <a:cubicBezTo>
                      <a:pt x="40073" y="16424"/>
                      <a:pt x="38276" y="14626"/>
                      <a:pt x="36079" y="14626"/>
                    </a:cubicBezTo>
                    <a:lnTo>
                      <a:pt x="29376" y="14626"/>
                    </a:lnTo>
                    <a:cubicBezTo>
                      <a:pt x="29342" y="6544"/>
                      <a:pt x="22780" y="1"/>
                      <a:pt x="146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5" name="Google Shape;5275;p82"/>
              <p:cNvSpPr/>
              <p:nvPr/>
            </p:nvSpPr>
            <p:spPr>
              <a:xfrm>
                <a:off x="1470047" y="1560806"/>
                <a:ext cx="88760" cy="88744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5495" extrusionOk="0">
                    <a:moveTo>
                      <a:pt x="2747" y="0"/>
                    </a:moveTo>
                    <a:cubicBezTo>
                      <a:pt x="1231" y="0"/>
                      <a:pt x="1" y="1230"/>
                      <a:pt x="1" y="2746"/>
                    </a:cubicBezTo>
                    <a:cubicBezTo>
                      <a:pt x="1" y="4265"/>
                      <a:pt x="1231" y="5494"/>
                      <a:pt x="2747" y="5494"/>
                    </a:cubicBezTo>
                    <a:cubicBezTo>
                      <a:pt x="4265" y="5494"/>
                      <a:pt x="5495" y="4265"/>
                      <a:pt x="5495" y="2746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6" name="Google Shape;5276;p82"/>
            <p:cNvSpPr/>
            <p:nvPr/>
          </p:nvSpPr>
          <p:spPr>
            <a:xfrm>
              <a:off x="986565" y="1362064"/>
              <a:ext cx="363666" cy="363650"/>
            </a:xfrm>
            <a:custGeom>
              <a:avLst/>
              <a:gdLst/>
              <a:ahLst/>
              <a:cxnLst/>
              <a:rect l="l" t="t" r="r" b="b"/>
              <a:pathLst>
                <a:path w="22518" h="22517" extrusionOk="0">
                  <a:moveTo>
                    <a:pt x="11258" y="0"/>
                  </a:moveTo>
                  <a:cubicBezTo>
                    <a:pt x="8273" y="0"/>
                    <a:pt x="5409" y="1187"/>
                    <a:pt x="3298" y="3297"/>
                  </a:cubicBezTo>
                  <a:cubicBezTo>
                    <a:pt x="1186" y="5409"/>
                    <a:pt x="1" y="8272"/>
                    <a:pt x="1" y="11259"/>
                  </a:cubicBezTo>
                  <a:cubicBezTo>
                    <a:pt x="1" y="14244"/>
                    <a:pt x="1186" y="17109"/>
                    <a:pt x="3298" y="19219"/>
                  </a:cubicBezTo>
                  <a:cubicBezTo>
                    <a:pt x="5409" y="21331"/>
                    <a:pt x="8273" y="22516"/>
                    <a:pt x="11258" y="22516"/>
                  </a:cubicBezTo>
                  <a:cubicBezTo>
                    <a:pt x="14245" y="22516"/>
                    <a:pt x="17108" y="21331"/>
                    <a:pt x="19220" y="19219"/>
                  </a:cubicBezTo>
                  <a:cubicBezTo>
                    <a:pt x="21331" y="17109"/>
                    <a:pt x="22517" y="14244"/>
                    <a:pt x="22517" y="11259"/>
                  </a:cubicBezTo>
                  <a:cubicBezTo>
                    <a:pt x="22517" y="8272"/>
                    <a:pt x="21331" y="5409"/>
                    <a:pt x="19220" y="3297"/>
                  </a:cubicBezTo>
                  <a:cubicBezTo>
                    <a:pt x="17108" y="1187"/>
                    <a:pt x="14245" y="0"/>
                    <a:pt x="11258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7" name="Google Shape;5277;p82"/>
          <p:cNvGrpSpPr/>
          <p:nvPr/>
        </p:nvGrpSpPr>
        <p:grpSpPr>
          <a:xfrm>
            <a:off x="3964037" y="1171363"/>
            <a:ext cx="634656" cy="699982"/>
            <a:chOff x="5985650" y="2860025"/>
            <a:chExt cx="1396075" cy="1539775"/>
          </a:xfrm>
        </p:grpSpPr>
        <p:sp>
          <p:nvSpPr>
            <p:cNvPr id="5278" name="Google Shape;5278;p82"/>
            <p:cNvSpPr/>
            <p:nvPr/>
          </p:nvSpPr>
          <p:spPr>
            <a:xfrm>
              <a:off x="6655300" y="3128850"/>
              <a:ext cx="637150" cy="631950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82"/>
            <p:cNvSpPr/>
            <p:nvPr/>
          </p:nvSpPr>
          <p:spPr>
            <a:xfrm>
              <a:off x="6673425" y="3771400"/>
              <a:ext cx="600850" cy="600800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82"/>
            <p:cNvSpPr/>
            <p:nvPr/>
          </p:nvSpPr>
          <p:spPr>
            <a:xfrm>
              <a:off x="6073050" y="3509700"/>
              <a:ext cx="641725" cy="636800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82"/>
            <p:cNvSpPr/>
            <p:nvPr/>
          </p:nvSpPr>
          <p:spPr>
            <a:xfrm>
              <a:off x="6124575" y="2917775"/>
              <a:ext cx="572575" cy="572525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82"/>
            <p:cNvSpPr/>
            <p:nvPr/>
          </p:nvSpPr>
          <p:spPr>
            <a:xfrm>
              <a:off x="6459975" y="2867300"/>
              <a:ext cx="101300" cy="50500"/>
            </a:xfrm>
            <a:custGeom>
              <a:avLst/>
              <a:gdLst/>
              <a:ahLst/>
              <a:cxnLst/>
              <a:rect l="l" t="t" r="r" b="b"/>
              <a:pathLst>
                <a:path w="4052" h="2020" extrusionOk="0">
                  <a:moveTo>
                    <a:pt x="272" y="1"/>
                  </a:moveTo>
                  <a:cubicBezTo>
                    <a:pt x="157" y="1"/>
                    <a:pt x="54" y="82"/>
                    <a:pt x="29" y="200"/>
                  </a:cubicBezTo>
                  <a:cubicBezTo>
                    <a:pt x="0" y="338"/>
                    <a:pt x="87" y="474"/>
                    <a:pt x="225" y="507"/>
                  </a:cubicBezTo>
                  <a:cubicBezTo>
                    <a:pt x="1077" y="719"/>
                    <a:pt x="1895" y="1049"/>
                    <a:pt x="2657" y="1486"/>
                  </a:cubicBezTo>
                  <a:lnTo>
                    <a:pt x="2505" y="1740"/>
                  </a:lnTo>
                  <a:cubicBezTo>
                    <a:pt x="2459" y="1819"/>
                    <a:pt x="2511" y="1918"/>
                    <a:pt x="2603" y="1926"/>
                  </a:cubicBezTo>
                  <a:lnTo>
                    <a:pt x="3887" y="2019"/>
                  </a:lnTo>
                  <a:cubicBezTo>
                    <a:pt x="3890" y="2019"/>
                    <a:pt x="3893" y="2019"/>
                    <a:pt x="3895" y="2019"/>
                  </a:cubicBezTo>
                  <a:cubicBezTo>
                    <a:pt x="3991" y="2019"/>
                    <a:pt x="4052" y="1913"/>
                    <a:pt x="3999" y="1830"/>
                  </a:cubicBezTo>
                  <a:lnTo>
                    <a:pt x="3302" y="746"/>
                  </a:lnTo>
                  <a:cubicBezTo>
                    <a:pt x="3278" y="709"/>
                    <a:pt x="3239" y="690"/>
                    <a:pt x="3200" y="690"/>
                  </a:cubicBezTo>
                  <a:cubicBezTo>
                    <a:pt x="3159" y="690"/>
                    <a:pt x="3118" y="711"/>
                    <a:pt x="3094" y="751"/>
                  </a:cubicBezTo>
                  <a:lnTo>
                    <a:pt x="2917" y="1047"/>
                  </a:lnTo>
                  <a:cubicBezTo>
                    <a:pt x="2108" y="581"/>
                    <a:pt x="1237" y="230"/>
                    <a:pt x="330" y="8"/>
                  </a:cubicBezTo>
                  <a:cubicBezTo>
                    <a:pt x="311" y="3"/>
                    <a:pt x="291" y="1"/>
                    <a:pt x="27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82"/>
            <p:cNvSpPr/>
            <p:nvPr/>
          </p:nvSpPr>
          <p:spPr>
            <a:xfrm>
              <a:off x="6389025" y="2860025"/>
              <a:ext cx="63100" cy="15700"/>
            </a:xfrm>
            <a:custGeom>
              <a:avLst/>
              <a:gdLst/>
              <a:ahLst/>
              <a:cxnLst/>
              <a:rect l="l" t="t" r="r" b="b"/>
              <a:pathLst>
                <a:path w="2524" h="628" extrusionOk="0">
                  <a:moveTo>
                    <a:pt x="787" y="1"/>
                  </a:moveTo>
                  <a:cubicBezTo>
                    <a:pt x="605" y="1"/>
                    <a:pt x="424" y="7"/>
                    <a:pt x="241" y="19"/>
                  </a:cubicBezTo>
                  <a:cubicBezTo>
                    <a:pt x="103" y="31"/>
                    <a:pt x="1" y="153"/>
                    <a:pt x="11" y="291"/>
                  </a:cubicBezTo>
                  <a:cubicBezTo>
                    <a:pt x="20" y="425"/>
                    <a:pt x="132" y="528"/>
                    <a:pt x="263" y="528"/>
                  </a:cubicBezTo>
                  <a:cubicBezTo>
                    <a:pt x="268" y="528"/>
                    <a:pt x="273" y="528"/>
                    <a:pt x="278" y="528"/>
                  </a:cubicBezTo>
                  <a:cubicBezTo>
                    <a:pt x="448" y="518"/>
                    <a:pt x="617" y="512"/>
                    <a:pt x="787" y="512"/>
                  </a:cubicBezTo>
                  <a:cubicBezTo>
                    <a:pt x="1261" y="512"/>
                    <a:pt x="1734" y="550"/>
                    <a:pt x="2203" y="624"/>
                  </a:cubicBezTo>
                  <a:cubicBezTo>
                    <a:pt x="2217" y="626"/>
                    <a:pt x="2231" y="627"/>
                    <a:pt x="2245" y="627"/>
                  </a:cubicBezTo>
                  <a:cubicBezTo>
                    <a:pt x="2363" y="627"/>
                    <a:pt x="2470" y="544"/>
                    <a:pt x="2494" y="424"/>
                  </a:cubicBezTo>
                  <a:cubicBezTo>
                    <a:pt x="2523" y="283"/>
                    <a:pt x="2430" y="145"/>
                    <a:pt x="2288" y="121"/>
                  </a:cubicBezTo>
                  <a:cubicBezTo>
                    <a:pt x="1791" y="43"/>
                    <a:pt x="1288" y="3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82"/>
            <p:cNvSpPr/>
            <p:nvPr/>
          </p:nvSpPr>
          <p:spPr>
            <a:xfrm>
              <a:off x="6279750" y="2879875"/>
              <a:ext cx="39600" cy="26000"/>
            </a:xfrm>
            <a:custGeom>
              <a:avLst/>
              <a:gdLst/>
              <a:ahLst/>
              <a:cxnLst/>
              <a:rect l="l" t="t" r="r" b="b"/>
              <a:pathLst>
                <a:path w="1584" h="1040" extrusionOk="0">
                  <a:moveTo>
                    <a:pt x="1330" y="1"/>
                  </a:moveTo>
                  <a:cubicBezTo>
                    <a:pt x="1303" y="1"/>
                    <a:pt x="1276" y="6"/>
                    <a:pt x="1249" y="17"/>
                  </a:cubicBezTo>
                  <a:cubicBezTo>
                    <a:pt x="878" y="174"/>
                    <a:pt x="518" y="355"/>
                    <a:pt x="168" y="557"/>
                  </a:cubicBezTo>
                  <a:cubicBezTo>
                    <a:pt x="58" y="621"/>
                    <a:pt x="0" y="757"/>
                    <a:pt x="47" y="876"/>
                  </a:cubicBezTo>
                  <a:cubicBezTo>
                    <a:pt x="86" y="979"/>
                    <a:pt x="183" y="1040"/>
                    <a:pt x="284" y="1040"/>
                  </a:cubicBezTo>
                  <a:cubicBezTo>
                    <a:pt x="327" y="1040"/>
                    <a:pt x="371" y="1029"/>
                    <a:pt x="412" y="1005"/>
                  </a:cubicBezTo>
                  <a:cubicBezTo>
                    <a:pt x="727" y="823"/>
                    <a:pt x="1054" y="658"/>
                    <a:pt x="1389" y="512"/>
                  </a:cubicBezTo>
                  <a:cubicBezTo>
                    <a:pt x="1518" y="458"/>
                    <a:pt x="1584" y="312"/>
                    <a:pt x="1538" y="177"/>
                  </a:cubicBezTo>
                  <a:lnTo>
                    <a:pt x="1525" y="141"/>
                  </a:lnTo>
                  <a:cubicBezTo>
                    <a:pt x="1496" y="54"/>
                    <a:pt x="1415" y="1"/>
                    <a:pt x="133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82"/>
            <p:cNvSpPr/>
            <p:nvPr/>
          </p:nvSpPr>
          <p:spPr>
            <a:xfrm>
              <a:off x="6325825" y="2862750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2"/>
                  </a:cubicBezTo>
                  <a:cubicBezTo>
                    <a:pt x="1306" y="87"/>
                    <a:pt x="748" y="220"/>
                    <a:pt x="205" y="400"/>
                  </a:cubicBezTo>
                  <a:cubicBezTo>
                    <a:pt x="71" y="444"/>
                    <a:pt x="0" y="590"/>
                    <a:pt x="47" y="725"/>
                  </a:cubicBezTo>
                  <a:cubicBezTo>
                    <a:pt x="84" y="829"/>
                    <a:pt x="183" y="895"/>
                    <a:pt x="288" y="895"/>
                  </a:cubicBezTo>
                  <a:cubicBezTo>
                    <a:pt x="316" y="895"/>
                    <a:pt x="343" y="891"/>
                    <a:pt x="370" y="882"/>
                  </a:cubicBezTo>
                  <a:cubicBezTo>
                    <a:pt x="883" y="712"/>
                    <a:pt x="1408" y="587"/>
                    <a:pt x="1941" y="507"/>
                  </a:cubicBezTo>
                  <a:cubicBezTo>
                    <a:pt x="2081" y="488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82"/>
            <p:cNvSpPr/>
            <p:nvPr/>
          </p:nvSpPr>
          <p:spPr>
            <a:xfrm>
              <a:off x="7023725" y="3061400"/>
              <a:ext cx="101300" cy="50475"/>
            </a:xfrm>
            <a:custGeom>
              <a:avLst/>
              <a:gdLst/>
              <a:ahLst/>
              <a:cxnLst/>
              <a:rect l="l" t="t" r="r" b="b"/>
              <a:pathLst>
                <a:path w="4052" h="2019" extrusionOk="0">
                  <a:moveTo>
                    <a:pt x="273" y="0"/>
                  </a:moveTo>
                  <a:cubicBezTo>
                    <a:pt x="158" y="0"/>
                    <a:pt x="53" y="81"/>
                    <a:pt x="29" y="199"/>
                  </a:cubicBezTo>
                  <a:cubicBezTo>
                    <a:pt x="0" y="339"/>
                    <a:pt x="87" y="475"/>
                    <a:pt x="225" y="507"/>
                  </a:cubicBezTo>
                  <a:cubicBezTo>
                    <a:pt x="1077" y="720"/>
                    <a:pt x="1895" y="1048"/>
                    <a:pt x="2655" y="1487"/>
                  </a:cubicBezTo>
                  <a:lnTo>
                    <a:pt x="2505" y="1740"/>
                  </a:lnTo>
                  <a:cubicBezTo>
                    <a:pt x="2459" y="1818"/>
                    <a:pt x="2511" y="1919"/>
                    <a:pt x="2603" y="1925"/>
                  </a:cubicBezTo>
                  <a:lnTo>
                    <a:pt x="3885" y="2018"/>
                  </a:lnTo>
                  <a:cubicBezTo>
                    <a:pt x="3889" y="2019"/>
                    <a:pt x="3892" y="2019"/>
                    <a:pt x="3896" y="2019"/>
                  </a:cubicBezTo>
                  <a:cubicBezTo>
                    <a:pt x="3991" y="2019"/>
                    <a:pt x="4052" y="1911"/>
                    <a:pt x="3999" y="1829"/>
                  </a:cubicBezTo>
                  <a:lnTo>
                    <a:pt x="3302" y="747"/>
                  </a:lnTo>
                  <a:cubicBezTo>
                    <a:pt x="3278" y="709"/>
                    <a:pt x="3238" y="690"/>
                    <a:pt x="3198" y="690"/>
                  </a:cubicBezTo>
                  <a:cubicBezTo>
                    <a:pt x="3157" y="690"/>
                    <a:pt x="3116" y="710"/>
                    <a:pt x="3093" y="750"/>
                  </a:cubicBezTo>
                  <a:lnTo>
                    <a:pt x="2917" y="1048"/>
                  </a:lnTo>
                  <a:cubicBezTo>
                    <a:pt x="2108" y="582"/>
                    <a:pt x="1237" y="231"/>
                    <a:pt x="330" y="7"/>
                  </a:cubicBezTo>
                  <a:cubicBezTo>
                    <a:pt x="311" y="3"/>
                    <a:pt x="292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82"/>
            <p:cNvSpPr/>
            <p:nvPr/>
          </p:nvSpPr>
          <p:spPr>
            <a:xfrm>
              <a:off x="6952750" y="3054150"/>
              <a:ext cx="63100" cy="15650"/>
            </a:xfrm>
            <a:custGeom>
              <a:avLst/>
              <a:gdLst/>
              <a:ahLst/>
              <a:cxnLst/>
              <a:rect l="l" t="t" r="r" b="b"/>
              <a:pathLst>
                <a:path w="2524" h="626" extrusionOk="0">
                  <a:moveTo>
                    <a:pt x="787" y="1"/>
                  </a:moveTo>
                  <a:cubicBezTo>
                    <a:pt x="606" y="1"/>
                    <a:pt x="423" y="7"/>
                    <a:pt x="242" y="18"/>
                  </a:cubicBezTo>
                  <a:cubicBezTo>
                    <a:pt x="104" y="31"/>
                    <a:pt x="0" y="151"/>
                    <a:pt x="10" y="291"/>
                  </a:cubicBezTo>
                  <a:cubicBezTo>
                    <a:pt x="21" y="425"/>
                    <a:pt x="131" y="526"/>
                    <a:pt x="264" y="526"/>
                  </a:cubicBezTo>
                  <a:cubicBezTo>
                    <a:pt x="269" y="526"/>
                    <a:pt x="274" y="526"/>
                    <a:pt x="279" y="526"/>
                  </a:cubicBezTo>
                  <a:cubicBezTo>
                    <a:pt x="447" y="516"/>
                    <a:pt x="617" y="510"/>
                    <a:pt x="787" y="510"/>
                  </a:cubicBezTo>
                  <a:cubicBezTo>
                    <a:pt x="1261" y="512"/>
                    <a:pt x="1735" y="548"/>
                    <a:pt x="2204" y="622"/>
                  </a:cubicBezTo>
                  <a:cubicBezTo>
                    <a:pt x="2218" y="624"/>
                    <a:pt x="2232" y="626"/>
                    <a:pt x="2246" y="626"/>
                  </a:cubicBezTo>
                  <a:cubicBezTo>
                    <a:pt x="2364" y="626"/>
                    <a:pt x="2469" y="542"/>
                    <a:pt x="2495" y="422"/>
                  </a:cubicBezTo>
                  <a:cubicBezTo>
                    <a:pt x="2524" y="281"/>
                    <a:pt x="2430" y="145"/>
                    <a:pt x="2289" y="121"/>
                  </a:cubicBezTo>
                  <a:cubicBezTo>
                    <a:pt x="1792" y="41"/>
                    <a:pt x="1289" y="1"/>
                    <a:pt x="78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82"/>
            <p:cNvSpPr/>
            <p:nvPr/>
          </p:nvSpPr>
          <p:spPr>
            <a:xfrm>
              <a:off x="6843450" y="3073975"/>
              <a:ext cx="39625" cy="26025"/>
            </a:xfrm>
            <a:custGeom>
              <a:avLst/>
              <a:gdLst/>
              <a:ahLst/>
              <a:cxnLst/>
              <a:rect l="l" t="t" r="r" b="b"/>
              <a:pathLst>
                <a:path w="1585" h="1041" extrusionOk="0">
                  <a:moveTo>
                    <a:pt x="1331" y="0"/>
                  </a:moveTo>
                  <a:cubicBezTo>
                    <a:pt x="1304" y="0"/>
                    <a:pt x="1277" y="6"/>
                    <a:pt x="1251" y="16"/>
                  </a:cubicBezTo>
                  <a:cubicBezTo>
                    <a:pt x="880" y="175"/>
                    <a:pt x="518" y="356"/>
                    <a:pt x="170" y="558"/>
                  </a:cubicBezTo>
                  <a:cubicBezTo>
                    <a:pt x="60" y="622"/>
                    <a:pt x="1" y="758"/>
                    <a:pt x="47" y="876"/>
                  </a:cubicBezTo>
                  <a:cubicBezTo>
                    <a:pt x="87" y="979"/>
                    <a:pt x="185" y="1040"/>
                    <a:pt x="287" y="1040"/>
                  </a:cubicBezTo>
                  <a:cubicBezTo>
                    <a:pt x="330" y="1040"/>
                    <a:pt x="373" y="1029"/>
                    <a:pt x="414" y="1006"/>
                  </a:cubicBezTo>
                  <a:cubicBezTo>
                    <a:pt x="729" y="822"/>
                    <a:pt x="1056" y="657"/>
                    <a:pt x="1391" y="513"/>
                  </a:cubicBezTo>
                  <a:cubicBezTo>
                    <a:pt x="1520" y="457"/>
                    <a:pt x="1584" y="311"/>
                    <a:pt x="1540" y="178"/>
                  </a:cubicBezTo>
                  <a:lnTo>
                    <a:pt x="1527" y="141"/>
                  </a:lnTo>
                  <a:cubicBezTo>
                    <a:pt x="1497" y="55"/>
                    <a:pt x="1417" y="0"/>
                    <a:pt x="133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82"/>
            <p:cNvSpPr/>
            <p:nvPr/>
          </p:nvSpPr>
          <p:spPr>
            <a:xfrm>
              <a:off x="6889575" y="3056825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3"/>
                  </a:cubicBezTo>
                  <a:lnTo>
                    <a:pt x="1871" y="4"/>
                  </a:lnTo>
                  <a:cubicBezTo>
                    <a:pt x="1306" y="88"/>
                    <a:pt x="748" y="220"/>
                    <a:pt x="205" y="400"/>
                  </a:cubicBezTo>
                  <a:cubicBezTo>
                    <a:pt x="71" y="446"/>
                    <a:pt x="0" y="592"/>
                    <a:pt x="47" y="725"/>
                  </a:cubicBezTo>
                  <a:cubicBezTo>
                    <a:pt x="84" y="830"/>
                    <a:pt x="182" y="896"/>
                    <a:pt x="288" y="896"/>
                  </a:cubicBezTo>
                  <a:cubicBezTo>
                    <a:pt x="315" y="896"/>
                    <a:pt x="343" y="891"/>
                    <a:pt x="370" y="882"/>
                  </a:cubicBezTo>
                  <a:cubicBezTo>
                    <a:pt x="881" y="714"/>
                    <a:pt x="1406" y="587"/>
                    <a:pt x="1940" y="509"/>
                  </a:cubicBezTo>
                  <a:cubicBezTo>
                    <a:pt x="2079" y="490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82"/>
            <p:cNvSpPr/>
            <p:nvPr/>
          </p:nvSpPr>
          <p:spPr>
            <a:xfrm>
              <a:off x="6245350" y="4177200"/>
              <a:ext cx="101275" cy="50475"/>
            </a:xfrm>
            <a:custGeom>
              <a:avLst/>
              <a:gdLst/>
              <a:ahLst/>
              <a:cxnLst/>
              <a:rect l="l" t="t" r="r" b="b"/>
              <a:pathLst>
                <a:path w="4051" h="2019" extrusionOk="0">
                  <a:moveTo>
                    <a:pt x="157" y="1"/>
                  </a:moveTo>
                  <a:cubicBezTo>
                    <a:pt x="61" y="1"/>
                    <a:pt x="1" y="107"/>
                    <a:pt x="54" y="190"/>
                  </a:cubicBezTo>
                  <a:lnTo>
                    <a:pt x="750" y="1274"/>
                  </a:lnTo>
                  <a:cubicBezTo>
                    <a:pt x="774" y="1311"/>
                    <a:pt x="813" y="1330"/>
                    <a:pt x="852" y="1330"/>
                  </a:cubicBezTo>
                  <a:cubicBezTo>
                    <a:pt x="893" y="1330"/>
                    <a:pt x="935" y="1309"/>
                    <a:pt x="958" y="1269"/>
                  </a:cubicBezTo>
                  <a:lnTo>
                    <a:pt x="1136" y="973"/>
                  </a:lnTo>
                  <a:cubicBezTo>
                    <a:pt x="1945" y="1439"/>
                    <a:pt x="2816" y="1788"/>
                    <a:pt x="3722" y="2012"/>
                  </a:cubicBezTo>
                  <a:cubicBezTo>
                    <a:pt x="3741" y="2017"/>
                    <a:pt x="3761" y="2019"/>
                    <a:pt x="3779" y="2019"/>
                  </a:cubicBezTo>
                  <a:cubicBezTo>
                    <a:pt x="3895" y="2019"/>
                    <a:pt x="3999" y="1938"/>
                    <a:pt x="4023" y="1820"/>
                  </a:cubicBezTo>
                  <a:cubicBezTo>
                    <a:pt x="4051" y="1682"/>
                    <a:pt x="3964" y="1546"/>
                    <a:pt x="3828" y="1512"/>
                  </a:cubicBezTo>
                  <a:cubicBezTo>
                    <a:pt x="2976" y="1301"/>
                    <a:pt x="2158" y="971"/>
                    <a:pt x="1396" y="534"/>
                  </a:cubicBezTo>
                  <a:lnTo>
                    <a:pt x="1548" y="279"/>
                  </a:lnTo>
                  <a:cubicBezTo>
                    <a:pt x="1594" y="201"/>
                    <a:pt x="1541" y="100"/>
                    <a:pt x="1450" y="94"/>
                  </a:cubicBezTo>
                  <a:lnTo>
                    <a:pt x="166" y="1"/>
                  </a:ln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82"/>
            <p:cNvSpPr/>
            <p:nvPr/>
          </p:nvSpPr>
          <p:spPr>
            <a:xfrm>
              <a:off x="6354525" y="4219275"/>
              <a:ext cx="63075" cy="15675"/>
            </a:xfrm>
            <a:custGeom>
              <a:avLst/>
              <a:gdLst/>
              <a:ahLst/>
              <a:cxnLst/>
              <a:rect l="l" t="t" r="r" b="b"/>
              <a:pathLst>
                <a:path w="2523" h="627" extrusionOk="0">
                  <a:moveTo>
                    <a:pt x="279" y="1"/>
                  </a:moveTo>
                  <a:cubicBezTo>
                    <a:pt x="160" y="1"/>
                    <a:pt x="54" y="84"/>
                    <a:pt x="29" y="204"/>
                  </a:cubicBezTo>
                  <a:cubicBezTo>
                    <a:pt x="1" y="345"/>
                    <a:pt x="93" y="483"/>
                    <a:pt x="236" y="507"/>
                  </a:cubicBezTo>
                  <a:cubicBezTo>
                    <a:pt x="732" y="585"/>
                    <a:pt x="1235" y="625"/>
                    <a:pt x="1738" y="627"/>
                  </a:cubicBezTo>
                  <a:cubicBezTo>
                    <a:pt x="1919" y="627"/>
                    <a:pt x="2102" y="621"/>
                    <a:pt x="2282" y="609"/>
                  </a:cubicBezTo>
                  <a:cubicBezTo>
                    <a:pt x="2420" y="596"/>
                    <a:pt x="2523" y="475"/>
                    <a:pt x="2513" y="337"/>
                  </a:cubicBezTo>
                  <a:cubicBezTo>
                    <a:pt x="2504" y="203"/>
                    <a:pt x="2392" y="100"/>
                    <a:pt x="2260" y="100"/>
                  </a:cubicBezTo>
                  <a:cubicBezTo>
                    <a:pt x="2255" y="100"/>
                    <a:pt x="2251" y="100"/>
                    <a:pt x="2246" y="100"/>
                  </a:cubicBezTo>
                  <a:cubicBezTo>
                    <a:pt x="2076" y="110"/>
                    <a:pt x="1908" y="116"/>
                    <a:pt x="1738" y="116"/>
                  </a:cubicBezTo>
                  <a:cubicBezTo>
                    <a:pt x="1262" y="116"/>
                    <a:pt x="790" y="78"/>
                    <a:pt x="321" y="4"/>
                  </a:cubicBezTo>
                  <a:cubicBezTo>
                    <a:pt x="307" y="2"/>
                    <a:pt x="293" y="1"/>
                    <a:pt x="27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82"/>
            <p:cNvSpPr/>
            <p:nvPr/>
          </p:nvSpPr>
          <p:spPr>
            <a:xfrm>
              <a:off x="6487275" y="4189125"/>
              <a:ext cx="39625" cy="25975"/>
            </a:xfrm>
            <a:custGeom>
              <a:avLst/>
              <a:gdLst/>
              <a:ahLst/>
              <a:cxnLst/>
              <a:rect l="l" t="t" r="r" b="b"/>
              <a:pathLst>
                <a:path w="1585" h="1039" extrusionOk="0">
                  <a:moveTo>
                    <a:pt x="1300" y="0"/>
                  </a:moveTo>
                  <a:cubicBezTo>
                    <a:pt x="1257" y="0"/>
                    <a:pt x="1213" y="11"/>
                    <a:pt x="1173" y="35"/>
                  </a:cubicBezTo>
                  <a:cubicBezTo>
                    <a:pt x="857" y="217"/>
                    <a:pt x="531" y="382"/>
                    <a:pt x="196" y="528"/>
                  </a:cubicBezTo>
                  <a:cubicBezTo>
                    <a:pt x="66" y="582"/>
                    <a:pt x="1" y="728"/>
                    <a:pt x="47" y="863"/>
                  </a:cubicBezTo>
                  <a:lnTo>
                    <a:pt x="60" y="899"/>
                  </a:lnTo>
                  <a:cubicBezTo>
                    <a:pt x="89" y="986"/>
                    <a:pt x="169" y="1039"/>
                    <a:pt x="255" y="1039"/>
                  </a:cubicBezTo>
                  <a:cubicBezTo>
                    <a:pt x="282" y="1039"/>
                    <a:pt x="309" y="1034"/>
                    <a:pt x="335" y="1023"/>
                  </a:cubicBezTo>
                  <a:cubicBezTo>
                    <a:pt x="707" y="866"/>
                    <a:pt x="1067" y="685"/>
                    <a:pt x="1416" y="483"/>
                  </a:cubicBezTo>
                  <a:cubicBezTo>
                    <a:pt x="1527" y="419"/>
                    <a:pt x="1584" y="283"/>
                    <a:pt x="1538" y="164"/>
                  </a:cubicBezTo>
                  <a:cubicBezTo>
                    <a:pt x="1499" y="61"/>
                    <a:pt x="1401" y="0"/>
                    <a:pt x="130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82"/>
            <p:cNvSpPr/>
            <p:nvPr/>
          </p:nvSpPr>
          <p:spPr>
            <a:xfrm>
              <a:off x="6426350" y="4209850"/>
              <a:ext cx="54475" cy="22400"/>
            </a:xfrm>
            <a:custGeom>
              <a:avLst/>
              <a:gdLst/>
              <a:ahLst/>
              <a:cxnLst/>
              <a:rect l="l" t="t" r="r" b="b"/>
              <a:pathLst>
                <a:path w="2179" h="896" extrusionOk="0">
                  <a:moveTo>
                    <a:pt x="1890" y="1"/>
                  </a:moveTo>
                  <a:cubicBezTo>
                    <a:pt x="1863" y="1"/>
                    <a:pt x="1835" y="5"/>
                    <a:pt x="1808" y="14"/>
                  </a:cubicBezTo>
                  <a:cubicBezTo>
                    <a:pt x="1296" y="184"/>
                    <a:pt x="771" y="309"/>
                    <a:pt x="237" y="389"/>
                  </a:cubicBezTo>
                  <a:cubicBezTo>
                    <a:pt x="98" y="408"/>
                    <a:pt x="0" y="536"/>
                    <a:pt x="20" y="676"/>
                  </a:cubicBezTo>
                  <a:cubicBezTo>
                    <a:pt x="37" y="803"/>
                    <a:pt x="147" y="896"/>
                    <a:pt x="273" y="896"/>
                  </a:cubicBezTo>
                  <a:cubicBezTo>
                    <a:pt x="284" y="896"/>
                    <a:pt x="296" y="895"/>
                    <a:pt x="308" y="893"/>
                  </a:cubicBezTo>
                  <a:cubicBezTo>
                    <a:pt x="873" y="809"/>
                    <a:pt x="1430" y="676"/>
                    <a:pt x="1973" y="496"/>
                  </a:cubicBezTo>
                  <a:cubicBezTo>
                    <a:pt x="2106" y="451"/>
                    <a:pt x="2178" y="306"/>
                    <a:pt x="2132" y="171"/>
                  </a:cubicBezTo>
                  <a:cubicBezTo>
                    <a:pt x="2095" y="67"/>
                    <a:pt x="1996" y="1"/>
                    <a:pt x="189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82"/>
            <p:cNvSpPr/>
            <p:nvPr/>
          </p:nvSpPr>
          <p:spPr>
            <a:xfrm>
              <a:off x="5992275" y="36748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920" y="0"/>
                  </a:moveTo>
                  <a:cubicBezTo>
                    <a:pt x="1898" y="0"/>
                    <a:pt x="1876" y="6"/>
                    <a:pt x="1854" y="20"/>
                  </a:cubicBezTo>
                  <a:lnTo>
                    <a:pt x="772" y="717"/>
                  </a:lnTo>
                  <a:cubicBezTo>
                    <a:pt x="695" y="766"/>
                    <a:pt x="697" y="878"/>
                    <a:pt x="775" y="926"/>
                  </a:cubicBezTo>
                  <a:lnTo>
                    <a:pt x="1073" y="1102"/>
                  </a:lnTo>
                  <a:cubicBezTo>
                    <a:pt x="607" y="1911"/>
                    <a:pt x="256" y="2782"/>
                    <a:pt x="32" y="3689"/>
                  </a:cubicBezTo>
                  <a:cubicBezTo>
                    <a:pt x="0" y="3825"/>
                    <a:pt x="87" y="3962"/>
                    <a:pt x="224" y="3990"/>
                  </a:cubicBezTo>
                  <a:cubicBezTo>
                    <a:pt x="242" y="3993"/>
                    <a:pt x="260" y="3995"/>
                    <a:pt x="278" y="3995"/>
                  </a:cubicBezTo>
                  <a:cubicBezTo>
                    <a:pt x="397" y="3995"/>
                    <a:pt x="502" y="3914"/>
                    <a:pt x="532" y="3794"/>
                  </a:cubicBezTo>
                  <a:cubicBezTo>
                    <a:pt x="743" y="2942"/>
                    <a:pt x="1073" y="2124"/>
                    <a:pt x="1512" y="1363"/>
                  </a:cubicBezTo>
                  <a:lnTo>
                    <a:pt x="1765" y="1514"/>
                  </a:lnTo>
                  <a:cubicBezTo>
                    <a:pt x="1785" y="1526"/>
                    <a:pt x="1806" y="1531"/>
                    <a:pt x="1827" y="1531"/>
                  </a:cubicBezTo>
                  <a:cubicBezTo>
                    <a:pt x="1888" y="1531"/>
                    <a:pt x="1946" y="1484"/>
                    <a:pt x="1951" y="1416"/>
                  </a:cubicBezTo>
                  <a:lnTo>
                    <a:pt x="2043" y="134"/>
                  </a:lnTo>
                  <a:cubicBezTo>
                    <a:pt x="2049" y="57"/>
                    <a:pt x="1988" y="0"/>
                    <a:pt x="1920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82"/>
            <p:cNvSpPr/>
            <p:nvPr/>
          </p:nvSpPr>
          <p:spPr>
            <a:xfrm>
              <a:off x="5985650" y="3783750"/>
              <a:ext cx="16125" cy="62275"/>
            </a:xfrm>
            <a:custGeom>
              <a:avLst/>
              <a:gdLst/>
              <a:ahLst/>
              <a:cxnLst/>
              <a:rect l="l" t="t" r="r" b="b"/>
              <a:pathLst>
                <a:path w="645" h="2491" extrusionOk="0">
                  <a:moveTo>
                    <a:pt x="371" y="1"/>
                  </a:moveTo>
                  <a:cubicBezTo>
                    <a:pt x="249" y="1"/>
                    <a:pt x="141" y="89"/>
                    <a:pt x="121" y="212"/>
                  </a:cubicBezTo>
                  <a:cubicBezTo>
                    <a:pt x="41" y="709"/>
                    <a:pt x="1" y="1212"/>
                    <a:pt x="1" y="1714"/>
                  </a:cubicBezTo>
                  <a:cubicBezTo>
                    <a:pt x="1" y="1895"/>
                    <a:pt x="7" y="2078"/>
                    <a:pt x="19" y="2259"/>
                  </a:cubicBezTo>
                  <a:cubicBezTo>
                    <a:pt x="31" y="2390"/>
                    <a:pt x="140" y="2490"/>
                    <a:pt x="270" y="2490"/>
                  </a:cubicBezTo>
                  <a:cubicBezTo>
                    <a:pt x="277" y="2490"/>
                    <a:pt x="284" y="2490"/>
                    <a:pt x="291" y="2489"/>
                  </a:cubicBezTo>
                  <a:cubicBezTo>
                    <a:pt x="428" y="2480"/>
                    <a:pt x="534" y="2361"/>
                    <a:pt x="526" y="2222"/>
                  </a:cubicBezTo>
                  <a:cubicBezTo>
                    <a:pt x="517" y="2054"/>
                    <a:pt x="510" y="1884"/>
                    <a:pt x="510" y="1714"/>
                  </a:cubicBezTo>
                  <a:cubicBezTo>
                    <a:pt x="512" y="1240"/>
                    <a:pt x="549" y="766"/>
                    <a:pt x="622" y="297"/>
                  </a:cubicBezTo>
                  <a:cubicBezTo>
                    <a:pt x="645" y="163"/>
                    <a:pt x="557" y="35"/>
                    <a:pt x="422" y="6"/>
                  </a:cubicBezTo>
                  <a:cubicBezTo>
                    <a:pt x="405" y="2"/>
                    <a:pt x="388" y="1"/>
                    <a:pt x="37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82"/>
            <p:cNvSpPr/>
            <p:nvPr/>
          </p:nvSpPr>
          <p:spPr>
            <a:xfrm>
              <a:off x="6004725" y="3916700"/>
              <a:ext cx="27875" cy="38100"/>
            </a:xfrm>
            <a:custGeom>
              <a:avLst/>
              <a:gdLst/>
              <a:ahLst/>
              <a:cxnLst/>
              <a:rect l="l" t="t" r="r" b="b"/>
              <a:pathLst>
                <a:path w="1115" h="1524" extrusionOk="0">
                  <a:moveTo>
                    <a:pt x="296" y="1"/>
                  </a:moveTo>
                  <a:cubicBezTo>
                    <a:pt x="267" y="1"/>
                    <a:pt x="237" y="5"/>
                    <a:pt x="208" y="15"/>
                  </a:cubicBezTo>
                  <a:lnTo>
                    <a:pt x="171" y="28"/>
                  </a:lnTo>
                  <a:cubicBezTo>
                    <a:pt x="58" y="67"/>
                    <a:pt x="0" y="193"/>
                    <a:pt x="47" y="304"/>
                  </a:cubicBezTo>
                  <a:cubicBezTo>
                    <a:pt x="205" y="675"/>
                    <a:pt x="384" y="1035"/>
                    <a:pt x="588" y="1385"/>
                  </a:cubicBezTo>
                  <a:cubicBezTo>
                    <a:pt x="637" y="1469"/>
                    <a:pt x="728" y="1524"/>
                    <a:pt x="822" y="1524"/>
                  </a:cubicBezTo>
                  <a:cubicBezTo>
                    <a:pt x="850" y="1524"/>
                    <a:pt x="879" y="1519"/>
                    <a:pt x="906" y="1508"/>
                  </a:cubicBezTo>
                  <a:cubicBezTo>
                    <a:pt x="1052" y="1450"/>
                    <a:pt x="1115" y="1277"/>
                    <a:pt x="1036" y="1141"/>
                  </a:cubicBezTo>
                  <a:cubicBezTo>
                    <a:pt x="852" y="826"/>
                    <a:pt x="687" y="499"/>
                    <a:pt x="543" y="164"/>
                  </a:cubicBezTo>
                  <a:cubicBezTo>
                    <a:pt x="499" y="63"/>
                    <a:pt x="400" y="1"/>
                    <a:pt x="29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82"/>
            <p:cNvSpPr/>
            <p:nvPr/>
          </p:nvSpPr>
          <p:spPr>
            <a:xfrm>
              <a:off x="5987900" y="3855450"/>
              <a:ext cx="23600" cy="53200"/>
            </a:xfrm>
            <a:custGeom>
              <a:avLst/>
              <a:gdLst/>
              <a:ahLst/>
              <a:cxnLst/>
              <a:rect l="l" t="t" r="r" b="b"/>
              <a:pathLst>
                <a:path w="944" h="2128" extrusionOk="0">
                  <a:moveTo>
                    <a:pt x="273" y="0"/>
                  </a:moveTo>
                  <a:cubicBezTo>
                    <a:pt x="261" y="0"/>
                    <a:pt x="249" y="1"/>
                    <a:pt x="238" y="3"/>
                  </a:cubicBezTo>
                  <a:cubicBezTo>
                    <a:pt x="98" y="22"/>
                    <a:pt x="1" y="150"/>
                    <a:pt x="20" y="289"/>
                  </a:cubicBezTo>
                  <a:lnTo>
                    <a:pt x="21" y="289"/>
                  </a:lnTo>
                  <a:cubicBezTo>
                    <a:pt x="105" y="854"/>
                    <a:pt x="238" y="1412"/>
                    <a:pt x="417" y="1955"/>
                  </a:cubicBezTo>
                  <a:cubicBezTo>
                    <a:pt x="454" y="2061"/>
                    <a:pt x="553" y="2127"/>
                    <a:pt x="658" y="2127"/>
                  </a:cubicBezTo>
                  <a:cubicBezTo>
                    <a:pt x="686" y="2127"/>
                    <a:pt x="714" y="2123"/>
                    <a:pt x="742" y="2113"/>
                  </a:cubicBezTo>
                  <a:cubicBezTo>
                    <a:pt x="875" y="2067"/>
                    <a:pt x="944" y="1923"/>
                    <a:pt x="899" y="1790"/>
                  </a:cubicBezTo>
                  <a:cubicBezTo>
                    <a:pt x="731" y="1279"/>
                    <a:pt x="604" y="754"/>
                    <a:pt x="526" y="220"/>
                  </a:cubicBezTo>
                  <a:cubicBezTo>
                    <a:pt x="508" y="93"/>
                    <a:pt x="398" y="0"/>
                    <a:pt x="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82"/>
            <p:cNvSpPr/>
            <p:nvPr/>
          </p:nvSpPr>
          <p:spPr>
            <a:xfrm>
              <a:off x="6071975" y="3300325"/>
              <a:ext cx="52475" cy="102475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82"/>
            <p:cNvSpPr/>
            <p:nvPr/>
          </p:nvSpPr>
          <p:spPr>
            <a:xfrm>
              <a:off x="6122225" y="3408475"/>
              <a:ext cx="47725" cy="4955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82"/>
            <p:cNvSpPr/>
            <p:nvPr/>
          </p:nvSpPr>
          <p:spPr>
            <a:xfrm>
              <a:off x="6228150" y="3490275"/>
              <a:ext cx="42050" cy="21525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82"/>
            <p:cNvSpPr/>
            <p:nvPr/>
          </p:nvSpPr>
          <p:spPr>
            <a:xfrm>
              <a:off x="6172850" y="3459275"/>
              <a:ext cx="49900" cy="34575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82"/>
            <p:cNvSpPr/>
            <p:nvPr/>
          </p:nvSpPr>
          <p:spPr>
            <a:xfrm>
              <a:off x="7323825" y="34952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772" y="0"/>
                  </a:moveTo>
                  <a:cubicBezTo>
                    <a:pt x="1653" y="0"/>
                    <a:pt x="1547" y="82"/>
                    <a:pt x="1518" y="201"/>
                  </a:cubicBezTo>
                  <a:cubicBezTo>
                    <a:pt x="1307" y="1053"/>
                    <a:pt x="977" y="1872"/>
                    <a:pt x="540" y="2634"/>
                  </a:cubicBezTo>
                  <a:lnTo>
                    <a:pt x="285" y="2482"/>
                  </a:lnTo>
                  <a:cubicBezTo>
                    <a:pt x="265" y="2470"/>
                    <a:pt x="244" y="2465"/>
                    <a:pt x="223" y="2465"/>
                  </a:cubicBezTo>
                  <a:cubicBezTo>
                    <a:pt x="162" y="2465"/>
                    <a:pt x="104" y="2511"/>
                    <a:pt x="99" y="2579"/>
                  </a:cubicBezTo>
                  <a:lnTo>
                    <a:pt x="6" y="3864"/>
                  </a:lnTo>
                  <a:cubicBezTo>
                    <a:pt x="0" y="3939"/>
                    <a:pt x="62" y="3995"/>
                    <a:pt x="129" y="3995"/>
                  </a:cubicBezTo>
                  <a:cubicBezTo>
                    <a:pt x="152" y="3995"/>
                    <a:pt x="174" y="3989"/>
                    <a:pt x="195" y="3976"/>
                  </a:cubicBezTo>
                  <a:lnTo>
                    <a:pt x="1278" y="3279"/>
                  </a:lnTo>
                  <a:cubicBezTo>
                    <a:pt x="1355" y="3229"/>
                    <a:pt x="1353" y="3117"/>
                    <a:pt x="1275" y="3071"/>
                  </a:cubicBezTo>
                  <a:lnTo>
                    <a:pt x="978" y="2893"/>
                  </a:lnTo>
                  <a:cubicBezTo>
                    <a:pt x="1444" y="2085"/>
                    <a:pt x="1794" y="1213"/>
                    <a:pt x="2018" y="307"/>
                  </a:cubicBezTo>
                  <a:cubicBezTo>
                    <a:pt x="2050" y="171"/>
                    <a:pt x="1963" y="35"/>
                    <a:pt x="1826" y="6"/>
                  </a:cubicBezTo>
                  <a:cubicBezTo>
                    <a:pt x="1808" y="2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82"/>
            <p:cNvSpPr/>
            <p:nvPr/>
          </p:nvSpPr>
          <p:spPr>
            <a:xfrm>
              <a:off x="7365575" y="3423925"/>
              <a:ext cx="16150" cy="62275"/>
            </a:xfrm>
            <a:custGeom>
              <a:avLst/>
              <a:gdLst/>
              <a:ahLst/>
              <a:cxnLst/>
              <a:rect l="l" t="t" r="r" b="b"/>
              <a:pathLst>
                <a:path w="646" h="2491" extrusionOk="0">
                  <a:moveTo>
                    <a:pt x="375" y="0"/>
                  </a:moveTo>
                  <a:cubicBezTo>
                    <a:pt x="368" y="0"/>
                    <a:pt x="361" y="1"/>
                    <a:pt x="354" y="1"/>
                  </a:cubicBezTo>
                  <a:cubicBezTo>
                    <a:pt x="216" y="11"/>
                    <a:pt x="111" y="129"/>
                    <a:pt x="119" y="269"/>
                  </a:cubicBezTo>
                  <a:cubicBezTo>
                    <a:pt x="128" y="438"/>
                    <a:pt x="135" y="607"/>
                    <a:pt x="135" y="776"/>
                  </a:cubicBezTo>
                  <a:cubicBezTo>
                    <a:pt x="135" y="1252"/>
                    <a:pt x="96" y="1724"/>
                    <a:pt x="23" y="2193"/>
                  </a:cubicBezTo>
                  <a:cubicBezTo>
                    <a:pt x="0" y="2328"/>
                    <a:pt x="88" y="2458"/>
                    <a:pt x="223" y="2485"/>
                  </a:cubicBezTo>
                  <a:cubicBezTo>
                    <a:pt x="240" y="2488"/>
                    <a:pt x="257" y="2490"/>
                    <a:pt x="274" y="2490"/>
                  </a:cubicBezTo>
                  <a:cubicBezTo>
                    <a:pt x="396" y="2490"/>
                    <a:pt x="504" y="2403"/>
                    <a:pt x="526" y="2278"/>
                  </a:cubicBezTo>
                  <a:cubicBezTo>
                    <a:pt x="604" y="1782"/>
                    <a:pt x="644" y="1279"/>
                    <a:pt x="646" y="776"/>
                  </a:cubicBezTo>
                  <a:cubicBezTo>
                    <a:pt x="646" y="595"/>
                    <a:pt x="638" y="413"/>
                    <a:pt x="626" y="232"/>
                  </a:cubicBezTo>
                  <a:cubicBezTo>
                    <a:pt x="616" y="101"/>
                    <a:pt x="505" y="0"/>
                    <a:pt x="375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82"/>
            <p:cNvSpPr/>
            <p:nvPr/>
          </p:nvSpPr>
          <p:spPr>
            <a:xfrm>
              <a:off x="7334775" y="3315150"/>
              <a:ext cx="27850" cy="38100"/>
            </a:xfrm>
            <a:custGeom>
              <a:avLst/>
              <a:gdLst/>
              <a:ahLst/>
              <a:cxnLst/>
              <a:rect l="l" t="t" r="r" b="b"/>
              <a:pathLst>
                <a:path w="1114" h="1524" extrusionOk="0">
                  <a:moveTo>
                    <a:pt x="293" y="1"/>
                  </a:moveTo>
                  <a:cubicBezTo>
                    <a:pt x="265" y="1"/>
                    <a:pt x="236" y="5"/>
                    <a:pt x="209" y="16"/>
                  </a:cubicBezTo>
                  <a:cubicBezTo>
                    <a:pt x="62" y="74"/>
                    <a:pt x="1" y="246"/>
                    <a:pt x="79" y="383"/>
                  </a:cubicBezTo>
                  <a:cubicBezTo>
                    <a:pt x="262" y="698"/>
                    <a:pt x="427" y="1025"/>
                    <a:pt x="573" y="1359"/>
                  </a:cubicBezTo>
                  <a:cubicBezTo>
                    <a:pt x="615" y="1461"/>
                    <a:pt x="714" y="1523"/>
                    <a:pt x="819" y="1523"/>
                  </a:cubicBezTo>
                  <a:cubicBezTo>
                    <a:pt x="848" y="1523"/>
                    <a:pt x="878" y="1518"/>
                    <a:pt x="907" y="1508"/>
                  </a:cubicBezTo>
                  <a:lnTo>
                    <a:pt x="942" y="1495"/>
                  </a:lnTo>
                  <a:cubicBezTo>
                    <a:pt x="1056" y="1457"/>
                    <a:pt x="1114" y="1331"/>
                    <a:pt x="1067" y="1220"/>
                  </a:cubicBezTo>
                  <a:cubicBezTo>
                    <a:pt x="910" y="849"/>
                    <a:pt x="729" y="488"/>
                    <a:pt x="528" y="139"/>
                  </a:cubicBezTo>
                  <a:cubicBezTo>
                    <a:pt x="478" y="54"/>
                    <a:pt x="387" y="1"/>
                    <a:pt x="293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82"/>
            <p:cNvSpPr/>
            <p:nvPr/>
          </p:nvSpPr>
          <p:spPr>
            <a:xfrm>
              <a:off x="7355800" y="3361300"/>
              <a:ext cx="23650" cy="53200"/>
            </a:xfrm>
            <a:custGeom>
              <a:avLst/>
              <a:gdLst/>
              <a:ahLst/>
              <a:cxnLst/>
              <a:rect l="l" t="t" r="r" b="b"/>
              <a:pathLst>
                <a:path w="946" h="2128" extrusionOk="0">
                  <a:moveTo>
                    <a:pt x="288" y="0"/>
                  </a:moveTo>
                  <a:cubicBezTo>
                    <a:pt x="260" y="0"/>
                    <a:pt x="232" y="5"/>
                    <a:pt x="204" y="15"/>
                  </a:cubicBezTo>
                  <a:cubicBezTo>
                    <a:pt x="71" y="61"/>
                    <a:pt x="1" y="205"/>
                    <a:pt x="47" y="338"/>
                  </a:cubicBezTo>
                  <a:cubicBezTo>
                    <a:pt x="215" y="850"/>
                    <a:pt x="342" y="1376"/>
                    <a:pt x="420" y="1909"/>
                  </a:cubicBezTo>
                  <a:cubicBezTo>
                    <a:pt x="438" y="2036"/>
                    <a:pt x="548" y="2128"/>
                    <a:pt x="673" y="2128"/>
                  </a:cubicBezTo>
                  <a:cubicBezTo>
                    <a:pt x="685" y="2128"/>
                    <a:pt x="696" y="2127"/>
                    <a:pt x="708" y="2125"/>
                  </a:cubicBezTo>
                  <a:cubicBezTo>
                    <a:pt x="848" y="2106"/>
                    <a:pt x="945" y="1978"/>
                    <a:pt x="926" y="1839"/>
                  </a:cubicBezTo>
                  <a:lnTo>
                    <a:pt x="925" y="1839"/>
                  </a:lnTo>
                  <a:cubicBezTo>
                    <a:pt x="841" y="1273"/>
                    <a:pt x="708" y="716"/>
                    <a:pt x="529" y="173"/>
                  </a:cubicBezTo>
                  <a:cubicBezTo>
                    <a:pt x="492" y="67"/>
                    <a:pt x="393" y="0"/>
                    <a:pt x="28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82"/>
            <p:cNvSpPr/>
            <p:nvPr/>
          </p:nvSpPr>
          <p:spPr>
            <a:xfrm>
              <a:off x="7093025" y="4348600"/>
              <a:ext cx="104200" cy="51200"/>
            </a:xfrm>
            <a:custGeom>
              <a:avLst/>
              <a:gdLst/>
              <a:ahLst/>
              <a:cxnLst/>
              <a:rect l="l" t="t" r="r" b="b"/>
              <a:pathLst>
                <a:path w="4168" h="2048" extrusionOk="0">
                  <a:moveTo>
                    <a:pt x="3871" y="0"/>
                  </a:moveTo>
                  <a:cubicBezTo>
                    <a:pt x="3824" y="0"/>
                    <a:pt x="3777" y="13"/>
                    <a:pt x="3735" y="39"/>
                  </a:cubicBezTo>
                  <a:cubicBezTo>
                    <a:pt x="2982" y="492"/>
                    <a:pt x="2170" y="838"/>
                    <a:pt x="1323" y="1067"/>
                  </a:cubicBezTo>
                  <a:lnTo>
                    <a:pt x="1249" y="780"/>
                  </a:lnTo>
                  <a:cubicBezTo>
                    <a:pt x="1235" y="721"/>
                    <a:pt x="1183" y="687"/>
                    <a:pt x="1130" y="687"/>
                  </a:cubicBezTo>
                  <a:cubicBezTo>
                    <a:pt x="1102" y="687"/>
                    <a:pt x="1073" y="696"/>
                    <a:pt x="1049" y="717"/>
                  </a:cubicBezTo>
                  <a:lnTo>
                    <a:pt x="76" y="1560"/>
                  </a:lnTo>
                  <a:cubicBezTo>
                    <a:pt x="0" y="1625"/>
                    <a:pt x="32" y="1750"/>
                    <a:pt x="130" y="1773"/>
                  </a:cubicBezTo>
                  <a:lnTo>
                    <a:pt x="1389" y="2045"/>
                  </a:lnTo>
                  <a:cubicBezTo>
                    <a:pt x="1398" y="2047"/>
                    <a:pt x="1407" y="2048"/>
                    <a:pt x="1416" y="2048"/>
                  </a:cubicBezTo>
                  <a:cubicBezTo>
                    <a:pt x="1493" y="2048"/>
                    <a:pt x="1555" y="1975"/>
                    <a:pt x="1534" y="1894"/>
                  </a:cubicBezTo>
                  <a:lnTo>
                    <a:pt x="1450" y="1561"/>
                  </a:lnTo>
                  <a:cubicBezTo>
                    <a:pt x="2351" y="1318"/>
                    <a:pt x="3214" y="950"/>
                    <a:pt x="4013" y="466"/>
                  </a:cubicBezTo>
                  <a:cubicBezTo>
                    <a:pt x="4132" y="392"/>
                    <a:pt x="4167" y="235"/>
                    <a:pt x="4090" y="119"/>
                  </a:cubicBezTo>
                  <a:cubicBezTo>
                    <a:pt x="4039" y="42"/>
                    <a:pt x="3956" y="0"/>
                    <a:pt x="387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82"/>
            <p:cNvSpPr/>
            <p:nvPr/>
          </p:nvSpPr>
          <p:spPr>
            <a:xfrm>
              <a:off x="7201150" y="4302925"/>
              <a:ext cx="51100" cy="46100"/>
            </a:xfrm>
            <a:custGeom>
              <a:avLst/>
              <a:gdLst/>
              <a:ahLst/>
              <a:cxnLst/>
              <a:rect l="l" t="t" r="r" b="b"/>
              <a:pathLst>
                <a:path w="2044" h="1844" extrusionOk="0">
                  <a:moveTo>
                    <a:pt x="1760" y="1"/>
                  </a:moveTo>
                  <a:cubicBezTo>
                    <a:pt x="1689" y="1"/>
                    <a:pt x="1619" y="31"/>
                    <a:pt x="1568" y="88"/>
                  </a:cubicBezTo>
                  <a:cubicBezTo>
                    <a:pt x="1456" y="215"/>
                    <a:pt x="1341" y="338"/>
                    <a:pt x="1221" y="458"/>
                  </a:cubicBezTo>
                  <a:cubicBezTo>
                    <a:pt x="885" y="793"/>
                    <a:pt x="524" y="1102"/>
                    <a:pt x="140" y="1380"/>
                  </a:cubicBezTo>
                  <a:cubicBezTo>
                    <a:pt x="29" y="1460"/>
                    <a:pt x="1" y="1612"/>
                    <a:pt x="74" y="1728"/>
                  </a:cubicBezTo>
                  <a:cubicBezTo>
                    <a:pt x="124" y="1803"/>
                    <a:pt x="205" y="1844"/>
                    <a:pt x="288" y="1844"/>
                  </a:cubicBezTo>
                  <a:cubicBezTo>
                    <a:pt x="339" y="1844"/>
                    <a:pt x="391" y="1828"/>
                    <a:pt x="436" y="1797"/>
                  </a:cubicBezTo>
                  <a:cubicBezTo>
                    <a:pt x="843" y="1500"/>
                    <a:pt x="1226" y="1174"/>
                    <a:pt x="1581" y="820"/>
                  </a:cubicBezTo>
                  <a:cubicBezTo>
                    <a:pt x="1711" y="690"/>
                    <a:pt x="1834" y="557"/>
                    <a:pt x="1954" y="421"/>
                  </a:cubicBezTo>
                  <a:cubicBezTo>
                    <a:pt x="2044" y="315"/>
                    <a:pt x="2033" y="155"/>
                    <a:pt x="1927" y="64"/>
                  </a:cubicBezTo>
                  <a:cubicBezTo>
                    <a:pt x="1879" y="22"/>
                    <a:pt x="1819" y="1"/>
                    <a:pt x="176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82"/>
            <p:cNvSpPr/>
            <p:nvPr/>
          </p:nvSpPr>
          <p:spPr>
            <a:xfrm>
              <a:off x="7282950" y="4203000"/>
              <a:ext cx="22950" cy="40225"/>
            </a:xfrm>
            <a:custGeom>
              <a:avLst/>
              <a:gdLst/>
              <a:ahLst/>
              <a:cxnLst/>
              <a:rect l="l" t="t" r="r" b="b"/>
              <a:pathLst>
                <a:path w="918" h="1609" extrusionOk="0">
                  <a:moveTo>
                    <a:pt x="642" y="0"/>
                  </a:moveTo>
                  <a:cubicBezTo>
                    <a:pt x="531" y="0"/>
                    <a:pt x="426" y="74"/>
                    <a:pt x="396" y="189"/>
                  </a:cubicBezTo>
                  <a:cubicBezTo>
                    <a:pt x="301" y="543"/>
                    <a:pt x="187" y="889"/>
                    <a:pt x="53" y="1228"/>
                  </a:cubicBezTo>
                  <a:cubicBezTo>
                    <a:pt x="0" y="1360"/>
                    <a:pt x="58" y="1509"/>
                    <a:pt x="184" y="1571"/>
                  </a:cubicBezTo>
                  <a:lnTo>
                    <a:pt x="218" y="1587"/>
                  </a:lnTo>
                  <a:cubicBezTo>
                    <a:pt x="248" y="1602"/>
                    <a:pt x="280" y="1608"/>
                    <a:pt x="311" y="1608"/>
                  </a:cubicBezTo>
                  <a:cubicBezTo>
                    <a:pt x="392" y="1608"/>
                    <a:pt x="469" y="1561"/>
                    <a:pt x="501" y="1480"/>
                  </a:cubicBezTo>
                  <a:cubicBezTo>
                    <a:pt x="653" y="1107"/>
                    <a:pt x="780" y="724"/>
                    <a:pt x="886" y="333"/>
                  </a:cubicBezTo>
                  <a:cubicBezTo>
                    <a:pt x="918" y="210"/>
                    <a:pt x="862" y="74"/>
                    <a:pt x="746" y="22"/>
                  </a:cubicBezTo>
                  <a:cubicBezTo>
                    <a:pt x="712" y="7"/>
                    <a:pt x="677" y="0"/>
                    <a:pt x="642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82"/>
            <p:cNvSpPr/>
            <p:nvPr/>
          </p:nvSpPr>
          <p:spPr>
            <a:xfrm>
              <a:off x="7252000" y="4250300"/>
              <a:ext cx="36300" cy="48175"/>
            </a:xfrm>
            <a:custGeom>
              <a:avLst/>
              <a:gdLst/>
              <a:ahLst/>
              <a:cxnLst/>
              <a:rect l="l" t="t" r="r" b="b"/>
              <a:pathLst>
                <a:path w="1452" h="1927" extrusionOk="0">
                  <a:moveTo>
                    <a:pt x="1159" y="1"/>
                  </a:moveTo>
                  <a:cubicBezTo>
                    <a:pt x="1064" y="1"/>
                    <a:pt x="974" y="53"/>
                    <a:pt x="931" y="143"/>
                  </a:cubicBezTo>
                  <a:cubicBezTo>
                    <a:pt x="689" y="625"/>
                    <a:pt x="405" y="1085"/>
                    <a:pt x="85" y="1519"/>
                  </a:cubicBezTo>
                  <a:cubicBezTo>
                    <a:pt x="0" y="1631"/>
                    <a:pt x="21" y="1790"/>
                    <a:pt x="135" y="1874"/>
                  </a:cubicBezTo>
                  <a:cubicBezTo>
                    <a:pt x="181" y="1909"/>
                    <a:pt x="235" y="1926"/>
                    <a:pt x="289" y="1926"/>
                  </a:cubicBezTo>
                  <a:cubicBezTo>
                    <a:pt x="366" y="1926"/>
                    <a:pt x="441" y="1892"/>
                    <a:pt x="492" y="1826"/>
                  </a:cubicBezTo>
                  <a:cubicBezTo>
                    <a:pt x="831" y="1367"/>
                    <a:pt x="1132" y="878"/>
                    <a:pt x="1389" y="368"/>
                  </a:cubicBezTo>
                  <a:cubicBezTo>
                    <a:pt x="1451" y="241"/>
                    <a:pt x="1398" y="87"/>
                    <a:pt x="1270" y="26"/>
                  </a:cubicBezTo>
                  <a:cubicBezTo>
                    <a:pt x="1234" y="9"/>
                    <a:pt x="1196" y="1"/>
                    <a:pt x="115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0" name="Google Shape;5310;p82"/>
          <p:cNvGrpSpPr/>
          <p:nvPr/>
        </p:nvGrpSpPr>
        <p:grpSpPr>
          <a:xfrm>
            <a:off x="4719687" y="1171356"/>
            <a:ext cx="725845" cy="699975"/>
            <a:chOff x="4249973" y="1201875"/>
            <a:chExt cx="1958568" cy="1888762"/>
          </a:xfrm>
        </p:grpSpPr>
        <p:sp>
          <p:nvSpPr>
            <p:cNvPr id="5311" name="Google Shape;5311;p82"/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12" name="Google Shape;5312;p82"/>
            <p:cNvGrpSpPr/>
            <p:nvPr/>
          </p:nvGrpSpPr>
          <p:grpSpPr>
            <a:xfrm>
              <a:off x="5853086" y="1789142"/>
              <a:ext cx="355454" cy="1048099"/>
              <a:chOff x="5576108" y="2016725"/>
              <a:chExt cx="565200" cy="1666560"/>
            </a:xfrm>
          </p:grpSpPr>
          <p:sp>
            <p:nvSpPr>
              <p:cNvPr id="5313" name="Google Shape;5313;p82"/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314" name="Google Shape;5314;p82"/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15" name="Google Shape;5315;p82"/>
            <p:cNvGrpSpPr/>
            <p:nvPr/>
          </p:nvGrpSpPr>
          <p:grpSpPr>
            <a:xfrm>
              <a:off x="4869455" y="2691676"/>
              <a:ext cx="1013897" cy="398961"/>
              <a:chOff x="4012057" y="3451825"/>
              <a:chExt cx="1612175" cy="634379"/>
            </a:xfrm>
          </p:grpSpPr>
          <p:sp>
            <p:nvSpPr>
              <p:cNvPr id="5316" name="Google Shape;5316;p82"/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317" name="Google Shape;5317;p82"/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18" name="Google Shape;5318;p82"/>
            <p:cNvGrpSpPr/>
            <p:nvPr/>
          </p:nvGrpSpPr>
          <p:grpSpPr>
            <a:xfrm>
              <a:off x="4276937" y="2155961"/>
              <a:ext cx="651965" cy="891358"/>
              <a:chOff x="3069908" y="2599997"/>
              <a:chExt cx="1036675" cy="1417328"/>
            </a:xfrm>
          </p:grpSpPr>
          <p:sp>
            <p:nvSpPr>
              <p:cNvPr id="5319" name="Google Shape;5319;p82"/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320" name="Google Shape;5320;p82"/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21" name="Google Shape;5321;p82"/>
            <p:cNvGrpSpPr/>
            <p:nvPr/>
          </p:nvGrpSpPr>
          <p:grpSpPr>
            <a:xfrm>
              <a:off x="5054918" y="1201875"/>
              <a:ext cx="999548" cy="602711"/>
              <a:chOff x="4306958" y="1082925"/>
              <a:chExt cx="1589359" cy="958358"/>
            </a:xfrm>
          </p:grpSpPr>
          <p:sp>
            <p:nvSpPr>
              <p:cNvPr id="5322" name="Google Shape;5322;p82"/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323" name="Google Shape;5323;p82"/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24" name="Google Shape;5324;p82"/>
            <p:cNvGrpSpPr/>
            <p:nvPr/>
          </p:nvGrpSpPr>
          <p:grpSpPr>
            <a:xfrm>
              <a:off x="4249973" y="1303451"/>
              <a:ext cx="799317" cy="841334"/>
              <a:chOff x="3027033" y="1244439"/>
              <a:chExt cx="1270977" cy="1337786"/>
            </a:xfrm>
          </p:grpSpPr>
          <p:sp>
            <p:nvSpPr>
              <p:cNvPr id="5325" name="Google Shape;5325;p82"/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326" name="Google Shape;5326;p82"/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27" name="Google Shape;5327;p82"/>
          <p:cNvGrpSpPr/>
          <p:nvPr/>
        </p:nvGrpSpPr>
        <p:grpSpPr>
          <a:xfrm>
            <a:off x="4072551" y="2058137"/>
            <a:ext cx="750769" cy="683784"/>
            <a:chOff x="4204684" y="2104422"/>
            <a:chExt cx="699822" cy="637382"/>
          </a:xfrm>
        </p:grpSpPr>
        <p:grpSp>
          <p:nvGrpSpPr>
            <p:cNvPr id="5328" name="Google Shape;5328;p82"/>
            <p:cNvGrpSpPr/>
            <p:nvPr/>
          </p:nvGrpSpPr>
          <p:grpSpPr>
            <a:xfrm>
              <a:off x="4204684" y="2430067"/>
              <a:ext cx="342957" cy="311738"/>
              <a:chOff x="4204684" y="2430067"/>
              <a:chExt cx="342957" cy="311738"/>
            </a:xfrm>
          </p:grpSpPr>
          <p:sp>
            <p:nvSpPr>
              <p:cNvPr id="5329" name="Google Shape;5329;p82"/>
              <p:cNvSpPr/>
              <p:nvPr/>
            </p:nvSpPr>
            <p:spPr>
              <a:xfrm>
                <a:off x="4235882" y="2430067"/>
                <a:ext cx="311759" cy="311738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384" extrusionOk="0">
                    <a:moveTo>
                      <a:pt x="1" y="0"/>
                    </a:moveTo>
                    <a:cubicBezTo>
                      <a:pt x="23" y="1056"/>
                      <a:pt x="239" y="2096"/>
                      <a:pt x="641" y="3073"/>
                    </a:cubicBezTo>
                    <a:cubicBezTo>
                      <a:pt x="676" y="3072"/>
                      <a:pt x="710" y="3070"/>
                      <a:pt x="745" y="3070"/>
                    </a:cubicBezTo>
                    <a:cubicBezTo>
                      <a:pt x="1419" y="3070"/>
                      <a:pt x="2047" y="3416"/>
                      <a:pt x="2406" y="3988"/>
                    </a:cubicBezTo>
                    <a:cubicBezTo>
                      <a:pt x="2766" y="4558"/>
                      <a:pt x="2808" y="5272"/>
                      <a:pt x="2516" y="5880"/>
                    </a:cubicBezTo>
                    <a:cubicBezTo>
                      <a:pt x="4076" y="7440"/>
                      <a:pt x="6179" y="8337"/>
                      <a:pt x="8384" y="8383"/>
                    </a:cubicBezTo>
                    <a:lnTo>
                      <a:pt x="8384" y="3190"/>
                    </a:lnTo>
                    <a:cubicBezTo>
                      <a:pt x="6664" y="3094"/>
                      <a:pt x="5290" y="1720"/>
                      <a:pt x="5194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0" name="Google Shape;5330;p82"/>
              <p:cNvSpPr/>
              <p:nvPr/>
            </p:nvSpPr>
            <p:spPr>
              <a:xfrm>
                <a:off x="4204684" y="2558309"/>
                <a:ext cx="117839" cy="117794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3168" extrusionOk="0">
                    <a:moveTo>
                      <a:pt x="1584" y="0"/>
                    </a:moveTo>
                    <a:cubicBezTo>
                      <a:pt x="710" y="0"/>
                      <a:pt x="1" y="710"/>
                      <a:pt x="1" y="1584"/>
                    </a:cubicBezTo>
                    <a:cubicBezTo>
                      <a:pt x="1" y="2459"/>
                      <a:pt x="710" y="3168"/>
                      <a:pt x="1584" y="3168"/>
                    </a:cubicBezTo>
                    <a:cubicBezTo>
                      <a:pt x="2459" y="3168"/>
                      <a:pt x="3168" y="2459"/>
                      <a:pt x="3168" y="1584"/>
                    </a:cubicBezTo>
                    <a:cubicBezTo>
                      <a:pt x="3168" y="710"/>
                      <a:pt x="2459" y="0"/>
                      <a:pt x="1584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1" name="Google Shape;5331;p82"/>
            <p:cNvGrpSpPr/>
            <p:nvPr/>
          </p:nvGrpSpPr>
          <p:grpSpPr>
            <a:xfrm>
              <a:off x="4561586" y="2430067"/>
              <a:ext cx="342920" cy="311738"/>
              <a:chOff x="4561586" y="2430067"/>
              <a:chExt cx="342920" cy="311738"/>
            </a:xfrm>
          </p:grpSpPr>
          <p:sp>
            <p:nvSpPr>
              <p:cNvPr id="5332" name="Google Shape;5332;p82"/>
              <p:cNvSpPr/>
              <p:nvPr/>
            </p:nvSpPr>
            <p:spPr>
              <a:xfrm>
                <a:off x="4561586" y="2430067"/>
                <a:ext cx="311759" cy="311738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384" extrusionOk="0">
                    <a:moveTo>
                      <a:pt x="3189" y="0"/>
                    </a:moveTo>
                    <a:cubicBezTo>
                      <a:pt x="3093" y="1720"/>
                      <a:pt x="1721" y="3092"/>
                      <a:pt x="1" y="3190"/>
                    </a:cubicBezTo>
                    <a:lnTo>
                      <a:pt x="1" y="8383"/>
                    </a:lnTo>
                    <a:cubicBezTo>
                      <a:pt x="2206" y="8337"/>
                      <a:pt x="4309" y="7440"/>
                      <a:pt x="5868" y="5880"/>
                    </a:cubicBezTo>
                    <a:cubicBezTo>
                      <a:pt x="5577" y="5272"/>
                      <a:pt x="5618" y="4558"/>
                      <a:pt x="5979" y="3986"/>
                    </a:cubicBezTo>
                    <a:cubicBezTo>
                      <a:pt x="6337" y="3416"/>
                      <a:pt x="6965" y="3070"/>
                      <a:pt x="7639" y="3070"/>
                    </a:cubicBezTo>
                    <a:cubicBezTo>
                      <a:pt x="7675" y="3070"/>
                      <a:pt x="7710" y="3070"/>
                      <a:pt x="7743" y="3073"/>
                    </a:cubicBezTo>
                    <a:cubicBezTo>
                      <a:pt x="8145" y="2096"/>
                      <a:pt x="8362" y="1056"/>
                      <a:pt x="8384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3" name="Google Shape;5333;p82"/>
              <p:cNvSpPr/>
              <p:nvPr/>
            </p:nvSpPr>
            <p:spPr>
              <a:xfrm>
                <a:off x="4786741" y="2558309"/>
                <a:ext cx="117765" cy="117794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3168" extrusionOk="0">
                    <a:moveTo>
                      <a:pt x="1583" y="0"/>
                    </a:moveTo>
                    <a:cubicBezTo>
                      <a:pt x="708" y="0"/>
                      <a:pt x="1" y="710"/>
                      <a:pt x="1" y="1584"/>
                    </a:cubicBezTo>
                    <a:cubicBezTo>
                      <a:pt x="1" y="2459"/>
                      <a:pt x="708" y="3168"/>
                      <a:pt x="1583" y="3168"/>
                    </a:cubicBezTo>
                    <a:cubicBezTo>
                      <a:pt x="2457" y="3168"/>
                      <a:pt x="3166" y="2459"/>
                      <a:pt x="3166" y="1584"/>
                    </a:cubicBezTo>
                    <a:cubicBezTo>
                      <a:pt x="3166" y="710"/>
                      <a:pt x="2457" y="0"/>
                      <a:pt x="1583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4" name="Google Shape;5334;p82"/>
            <p:cNvGrpSpPr/>
            <p:nvPr/>
          </p:nvGrpSpPr>
          <p:grpSpPr>
            <a:xfrm>
              <a:off x="4561586" y="2104422"/>
              <a:ext cx="342920" cy="311738"/>
              <a:chOff x="4561586" y="2104422"/>
              <a:chExt cx="342920" cy="311738"/>
            </a:xfrm>
          </p:grpSpPr>
          <p:sp>
            <p:nvSpPr>
              <p:cNvPr id="5335" name="Google Shape;5335;p82"/>
              <p:cNvSpPr/>
              <p:nvPr/>
            </p:nvSpPr>
            <p:spPr>
              <a:xfrm>
                <a:off x="4561586" y="2104422"/>
                <a:ext cx="311722" cy="311738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8384" extrusionOk="0">
                    <a:moveTo>
                      <a:pt x="1" y="1"/>
                    </a:moveTo>
                    <a:lnTo>
                      <a:pt x="1" y="5194"/>
                    </a:lnTo>
                    <a:cubicBezTo>
                      <a:pt x="1721" y="5290"/>
                      <a:pt x="3093" y="6662"/>
                      <a:pt x="3189" y="8384"/>
                    </a:cubicBezTo>
                    <a:lnTo>
                      <a:pt x="8382" y="8384"/>
                    </a:lnTo>
                    <a:cubicBezTo>
                      <a:pt x="8362" y="7328"/>
                      <a:pt x="8144" y="6286"/>
                      <a:pt x="7742" y="5311"/>
                    </a:cubicBezTo>
                    <a:cubicBezTo>
                      <a:pt x="7708" y="5312"/>
                      <a:pt x="7673" y="5314"/>
                      <a:pt x="7638" y="5314"/>
                    </a:cubicBezTo>
                    <a:cubicBezTo>
                      <a:pt x="6964" y="5312"/>
                      <a:pt x="6336" y="4966"/>
                      <a:pt x="5977" y="4396"/>
                    </a:cubicBezTo>
                    <a:cubicBezTo>
                      <a:pt x="5618" y="3825"/>
                      <a:pt x="5577" y="3110"/>
                      <a:pt x="5867" y="2502"/>
                    </a:cubicBezTo>
                    <a:cubicBezTo>
                      <a:pt x="4309" y="942"/>
                      <a:pt x="2206" y="45"/>
                      <a:pt x="1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6" name="Google Shape;5336;p82"/>
              <p:cNvSpPr/>
              <p:nvPr/>
            </p:nvSpPr>
            <p:spPr>
              <a:xfrm>
                <a:off x="4786741" y="2170087"/>
                <a:ext cx="117765" cy="117757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3167" extrusionOk="0">
                    <a:moveTo>
                      <a:pt x="1583" y="1"/>
                    </a:moveTo>
                    <a:cubicBezTo>
                      <a:pt x="708" y="1"/>
                      <a:pt x="1" y="709"/>
                      <a:pt x="1" y="1583"/>
                    </a:cubicBezTo>
                    <a:cubicBezTo>
                      <a:pt x="1" y="2457"/>
                      <a:pt x="708" y="3167"/>
                      <a:pt x="1583" y="3167"/>
                    </a:cubicBezTo>
                    <a:cubicBezTo>
                      <a:pt x="2457" y="3167"/>
                      <a:pt x="3166" y="2457"/>
                      <a:pt x="3166" y="1583"/>
                    </a:cubicBezTo>
                    <a:cubicBezTo>
                      <a:pt x="3166" y="709"/>
                      <a:pt x="2457" y="1"/>
                      <a:pt x="1583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7" name="Google Shape;5337;p82"/>
            <p:cNvGrpSpPr/>
            <p:nvPr/>
          </p:nvGrpSpPr>
          <p:grpSpPr>
            <a:xfrm>
              <a:off x="4204684" y="2104422"/>
              <a:ext cx="342957" cy="311664"/>
              <a:chOff x="4204684" y="2104422"/>
              <a:chExt cx="342957" cy="311664"/>
            </a:xfrm>
          </p:grpSpPr>
          <p:sp>
            <p:nvSpPr>
              <p:cNvPr id="5338" name="Google Shape;5338;p82"/>
              <p:cNvSpPr/>
              <p:nvPr/>
            </p:nvSpPr>
            <p:spPr>
              <a:xfrm>
                <a:off x="4235882" y="2104422"/>
                <a:ext cx="311759" cy="311664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382" extrusionOk="0">
                    <a:moveTo>
                      <a:pt x="8384" y="1"/>
                    </a:moveTo>
                    <a:cubicBezTo>
                      <a:pt x="6179" y="45"/>
                      <a:pt x="4076" y="942"/>
                      <a:pt x="2516" y="2502"/>
                    </a:cubicBezTo>
                    <a:cubicBezTo>
                      <a:pt x="2808" y="3110"/>
                      <a:pt x="2766" y="3825"/>
                      <a:pt x="2406" y="4396"/>
                    </a:cubicBezTo>
                    <a:cubicBezTo>
                      <a:pt x="2047" y="4966"/>
                      <a:pt x="1419" y="5312"/>
                      <a:pt x="745" y="5312"/>
                    </a:cubicBezTo>
                    <a:cubicBezTo>
                      <a:pt x="710" y="5312"/>
                      <a:pt x="675" y="5312"/>
                      <a:pt x="641" y="5311"/>
                    </a:cubicBezTo>
                    <a:cubicBezTo>
                      <a:pt x="239" y="6286"/>
                      <a:pt x="23" y="7327"/>
                      <a:pt x="1" y="8382"/>
                    </a:cubicBezTo>
                    <a:lnTo>
                      <a:pt x="5194" y="8382"/>
                    </a:lnTo>
                    <a:cubicBezTo>
                      <a:pt x="5290" y="6662"/>
                      <a:pt x="6664" y="5290"/>
                      <a:pt x="8384" y="5194"/>
                    </a:cubicBezTo>
                    <a:lnTo>
                      <a:pt x="8384" y="1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9" name="Google Shape;5339;p82"/>
              <p:cNvSpPr/>
              <p:nvPr/>
            </p:nvSpPr>
            <p:spPr>
              <a:xfrm>
                <a:off x="4204684" y="2170087"/>
                <a:ext cx="117839" cy="117757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3167" extrusionOk="0">
                    <a:moveTo>
                      <a:pt x="1584" y="1"/>
                    </a:moveTo>
                    <a:cubicBezTo>
                      <a:pt x="710" y="1"/>
                      <a:pt x="1" y="709"/>
                      <a:pt x="1" y="1583"/>
                    </a:cubicBezTo>
                    <a:cubicBezTo>
                      <a:pt x="1" y="2457"/>
                      <a:pt x="710" y="3167"/>
                      <a:pt x="1584" y="3167"/>
                    </a:cubicBezTo>
                    <a:cubicBezTo>
                      <a:pt x="2459" y="3167"/>
                      <a:pt x="3168" y="2457"/>
                      <a:pt x="3168" y="1583"/>
                    </a:cubicBezTo>
                    <a:cubicBezTo>
                      <a:pt x="3168" y="709"/>
                      <a:pt x="2459" y="1"/>
                      <a:pt x="1584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40" name="Google Shape;5340;p82"/>
          <p:cNvGrpSpPr/>
          <p:nvPr/>
        </p:nvGrpSpPr>
        <p:grpSpPr>
          <a:xfrm>
            <a:off x="5536984" y="1171351"/>
            <a:ext cx="660591" cy="688867"/>
            <a:chOff x="5830645" y="1267368"/>
            <a:chExt cx="530340" cy="553040"/>
          </a:xfrm>
        </p:grpSpPr>
        <p:sp>
          <p:nvSpPr>
            <p:cNvPr id="5341" name="Google Shape;5341;p82"/>
            <p:cNvSpPr/>
            <p:nvPr/>
          </p:nvSpPr>
          <p:spPr>
            <a:xfrm>
              <a:off x="5994669" y="1442730"/>
              <a:ext cx="202317" cy="202342"/>
            </a:xfrm>
            <a:custGeom>
              <a:avLst/>
              <a:gdLst/>
              <a:ahLst/>
              <a:cxnLst/>
              <a:rect l="l" t="t" r="r" b="b"/>
              <a:pathLst>
                <a:path w="7941" h="7942" extrusionOk="0">
                  <a:moveTo>
                    <a:pt x="3971" y="319"/>
                  </a:moveTo>
                  <a:cubicBezTo>
                    <a:pt x="5984" y="319"/>
                    <a:pt x="7623" y="1957"/>
                    <a:pt x="7623" y="3971"/>
                  </a:cubicBezTo>
                  <a:cubicBezTo>
                    <a:pt x="7623" y="5984"/>
                    <a:pt x="5985" y="7624"/>
                    <a:pt x="3971" y="7624"/>
                  </a:cubicBezTo>
                  <a:cubicBezTo>
                    <a:pt x="1956" y="7624"/>
                    <a:pt x="318" y="5984"/>
                    <a:pt x="318" y="3971"/>
                  </a:cubicBezTo>
                  <a:cubicBezTo>
                    <a:pt x="318" y="1957"/>
                    <a:pt x="1956" y="319"/>
                    <a:pt x="3971" y="319"/>
                  </a:cubicBezTo>
                  <a:close/>
                  <a:moveTo>
                    <a:pt x="3971" y="0"/>
                  </a:moveTo>
                  <a:cubicBezTo>
                    <a:pt x="1782" y="0"/>
                    <a:pt x="1" y="1782"/>
                    <a:pt x="1" y="3971"/>
                  </a:cubicBezTo>
                  <a:cubicBezTo>
                    <a:pt x="1" y="6159"/>
                    <a:pt x="1782" y="7941"/>
                    <a:pt x="3971" y="7941"/>
                  </a:cubicBezTo>
                  <a:cubicBezTo>
                    <a:pt x="6160" y="7941"/>
                    <a:pt x="7940" y="6159"/>
                    <a:pt x="7940" y="3971"/>
                  </a:cubicBezTo>
                  <a:cubicBezTo>
                    <a:pt x="7940" y="1782"/>
                    <a:pt x="6160" y="0"/>
                    <a:pt x="397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42" name="Google Shape;5342;p82"/>
            <p:cNvGrpSpPr/>
            <p:nvPr/>
          </p:nvGrpSpPr>
          <p:grpSpPr>
            <a:xfrm>
              <a:off x="5830645" y="1267368"/>
              <a:ext cx="259743" cy="269909"/>
              <a:chOff x="5830645" y="1267368"/>
              <a:chExt cx="259743" cy="269909"/>
            </a:xfrm>
          </p:grpSpPr>
          <p:sp>
            <p:nvSpPr>
              <p:cNvPr id="5343" name="Google Shape;5343;p82"/>
              <p:cNvSpPr/>
              <p:nvPr/>
            </p:nvSpPr>
            <p:spPr>
              <a:xfrm>
                <a:off x="5830645" y="1304897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4" name="Google Shape;5344;p82"/>
              <p:cNvSpPr/>
              <p:nvPr/>
            </p:nvSpPr>
            <p:spPr>
              <a:xfrm>
                <a:off x="5922950" y="1267368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45" name="Google Shape;5345;p82"/>
            <p:cNvGrpSpPr/>
            <p:nvPr/>
          </p:nvGrpSpPr>
          <p:grpSpPr>
            <a:xfrm>
              <a:off x="6101293" y="1267368"/>
              <a:ext cx="259692" cy="269909"/>
              <a:chOff x="6101293" y="1267368"/>
              <a:chExt cx="259692" cy="269909"/>
            </a:xfrm>
          </p:grpSpPr>
          <p:sp>
            <p:nvSpPr>
              <p:cNvPr id="5346" name="Google Shape;5346;p82"/>
              <p:cNvSpPr/>
              <p:nvPr/>
            </p:nvSpPr>
            <p:spPr>
              <a:xfrm>
                <a:off x="6101293" y="1304897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7" name="Google Shape;5347;p82"/>
              <p:cNvSpPr/>
              <p:nvPr/>
            </p:nvSpPr>
            <p:spPr>
              <a:xfrm>
                <a:off x="6193623" y="1267368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48" name="Google Shape;5348;p82"/>
            <p:cNvGrpSpPr/>
            <p:nvPr/>
          </p:nvGrpSpPr>
          <p:grpSpPr>
            <a:xfrm>
              <a:off x="5830645" y="1550500"/>
              <a:ext cx="259692" cy="269909"/>
              <a:chOff x="5830645" y="1550500"/>
              <a:chExt cx="259692" cy="269909"/>
            </a:xfrm>
          </p:grpSpPr>
          <p:sp>
            <p:nvSpPr>
              <p:cNvPr id="5349" name="Google Shape;5349;p82"/>
              <p:cNvSpPr/>
              <p:nvPr/>
            </p:nvSpPr>
            <p:spPr>
              <a:xfrm>
                <a:off x="5830645" y="1550500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0" name="Google Shape;5350;p82"/>
              <p:cNvSpPr/>
              <p:nvPr/>
            </p:nvSpPr>
            <p:spPr>
              <a:xfrm>
                <a:off x="5922950" y="1745352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51" name="Google Shape;5351;p82"/>
            <p:cNvGrpSpPr/>
            <p:nvPr/>
          </p:nvGrpSpPr>
          <p:grpSpPr>
            <a:xfrm>
              <a:off x="6101293" y="1550500"/>
              <a:ext cx="259692" cy="269909"/>
              <a:chOff x="6101293" y="1550500"/>
              <a:chExt cx="259692" cy="269909"/>
            </a:xfrm>
          </p:grpSpPr>
          <p:sp>
            <p:nvSpPr>
              <p:cNvPr id="5352" name="Google Shape;5352;p82"/>
              <p:cNvSpPr/>
              <p:nvPr/>
            </p:nvSpPr>
            <p:spPr>
              <a:xfrm>
                <a:off x="6101293" y="1550500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3" name="Google Shape;5353;p82"/>
              <p:cNvSpPr/>
              <p:nvPr/>
            </p:nvSpPr>
            <p:spPr>
              <a:xfrm>
                <a:off x="6193623" y="1745352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54" name="Google Shape;5354;p82"/>
          <p:cNvGrpSpPr/>
          <p:nvPr/>
        </p:nvGrpSpPr>
        <p:grpSpPr>
          <a:xfrm>
            <a:off x="739138" y="2061810"/>
            <a:ext cx="697154" cy="679574"/>
            <a:chOff x="2679875" y="2361475"/>
            <a:chExt cx="780425" cy="760575"/>
          </a:xfrm>
        </p:grpSpPr>
        <p:sp>
          <p:nvSpPr>
            <p:cNvPr id="5355" name="Google Shape;5355;p82"/>
            <p:cNvSpPr/>
            <p:nvPr/>
          </p:nvSpPr>
          <p:spPr>
            <a:xfrm>
              <a:off x="2812050" y="236147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82"/>
            <p:cNvSpPr/>
            <p:nvPr/>
          </p:nvSpPr>
          <p:spPr>
            <a:xfrm>
              <a:off x="3082750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82"/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82"/>
            <p:cNvSpPr/>
            <p:nvPr/>
          </p:nvSpPr>
          <p:spPr>
            <a:xfrm>
              <a:off x="2679875" y="2645625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82"/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82"/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1" name="Google Shape;5361;p82"/>
          <p:cNvGrpSpPr/>
          <p:nvPr/>
        </p:nvGrpSpPr>
        <p:grpSpPr>
          <a:xfrm>
            <a:off x="3138297" y="1171402"/>
            <a:ext cx="735829" cy="684547"/>
            <a:chOff x="3351965" y="1148808"/>
            <a:chExt cx="750770" cy="698375"/>
          </a:xfrm>
        </p:grpSpPr>
        <p:grpSp>
          <p:nvGrpSpPr>
            <p:cNvPr id="5362" name="Google Shape;5362;p82"/>
            <p:cNvGrpSpPr/>
            <p:nvPr/>
          </p:nvGrpSpPr>
          <p:grpSpPr>
            <a:xfrm>
              <a:off x="3586796" y="1148808"/>
              <a:ext cx="294857" cy="286830"/>
              <a:chOff x="3750225" y="1774000"/>
              <a:chExt cx="149575" cy="145525"/>
            </a:xfrm>
          </p:grpSpPr>
          <p:sp>
            <p:nvSpPr>
              <p:cNvPr id="5363" name="Google Shape;5363;p82"/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3" h="5821" extrusionOk="0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4" name="Google Shape;5364;p82"/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152" extrusionOk="0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5" name="Google Shape;5365;p82"/>
            <p:cNvGrpSpPr/>
            <p:nvPr/>
          </p:nvGrpSpPr>
          <p:grpSpPr>
            <a:xfrm>
              <a:off x="3779245" y="1375768"/>
              <a:ext cx="323490" cy="286978"/>
              <a:chOff x="3847850" y="1889150"/>
              <a:chExt cx="164100" cy="145600"/>
            </a:xfrm>
          </p:grpSpPr>
          <p:sp>
            <p:nvSpPr>
              <p:cNvPr id="5366" name="Google Shape;5366;p82"/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5824" extrusionOk="0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7" name="Google Shape;5367;p82"/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48" extrusionOk="0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8" name="Google Shape;5368;p82"/>
            <p:cNvGrpSpPr/>
            <p:nvPr/>
          </p:nvGrpSpPr>
          <p:grpSpPr>
            <a:xfrm>
              <a:off x="3351965" y="1330435"/>
              <a:ext cx="295449" cy="285401"/>
              <a:chOff x="3631100" y="1866150"/>
              <a:chExt cx="149875" cy="144800"/>
            </a:xfrm>
          </p:grpSpPr>
          <p:sp>
            <p:nvSpPr>
              <p:cNvPr id="5369" name="Google Shape;5369;p82"/>
              <p:cNvSpPr/>
              <p:nvPr/>
            </p:nvSpPr>
            <p:spPr>
              <a:xfrm>
                <a:off x="3631100" y="1866150"/>
                <a:ext cx="14987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792" extrusionOk="0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0" name="Google Shape;5370;p82"/>
              <p:cNvSpPr/>
              <p:nvPr/>
            </p:nvSpPr>
            <p:spPr>
              <a:xfrm>
                <a:off x="3654725" y="1907806"/>
                <a:ext cx="865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2" extrusionOk="0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71" name="Google Shape;5371;p82"/>
            <p:cNvGrpSpPr/>
            <p:nvPr/>
          </p:nvGrpSpPr>
          <p:grpSpPr>
            <a:xfrm>
              <a:off x="3548208" y="1560352"/>
              <a:ext cx="294808" cy="286830"/>
              <a:chOff x="3730650" y="1982800"/>
              <a:chExt cx="149550" cy="145525"/>
            </a:xfrm>
          </p:grpSpPr>
          <p:sp>
            <p:nvSpPr>
              <p:cNvPr id="5372" name="Google Shape;5372;p82"/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5821" extrusionOk="0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3" name="Google Shape;5373;p82"/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0" extrusionOk="0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74" name="Google Shape;5374;p82"/>
          <p:cNvGrpSpPr/>
          <p:nvPr/>
        </p:nvGrpSpPr>
        <p:grpSpPr>
          <a:xfrm>
            <a:off x="7639949" y="1171356"/>
            <a:ext cx="804565" cy="677795"/>
            <a:chOff x="7636443" y="1204988"/>
            <a:chExt cx="804565" cy="677795"/>
          </a:xfrm>
        </p:grpSpPr>
        <p:grpSp>
          <p:nvGrpSpPr>
            <p:cNvPr id="5375" name="Google Shape;5375;p82"/>
            <p:cNvGrpSpPr/>
            <p:nvPr/>
          </p:nvGrpSpPr>
          <p:grpSpPr>
            <a:xfrm>
              <a:off x="7636443" y="1509705"/>
              <a:ext cx="804565" cy="373078"/>
              <a:chOff x="7636443" y="1509705"/>
              <a:chExt cx="804565" cy="373078"/>
            </a:xfrm>
          </p:grpSpPr>
          <p:sp>
            <p:nvSpPr>
              <p:cNvPr id="5376" name="Google Shape;5376;p82"/>
              <p:cNvSpPr/>
              <p:nvPr/>
            </p:nvSpPr>
            <p:spPr>
              <a:xfrm>
                <a:off x="7636443" y="1509705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7" name="Google Shape;5377;p82"/>
              <p:cNvSpPr/>
              <p:nvPr/>
            </p:nvSpPr>
            <p:spPr>
              <a:xfrm>
                <a:off x="8398251" y="1667375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78" name="Google Shape;5378;p82"/>
            <p:cNvGrpSpPr/>
            <p:nvPr/>
          </p:nvGrpSpPr>
          <p:grpSpPr>
            <a:xfrm>
              <a:off x="7636443" y="1408133"/>
              <a:ext cx="804565" cy="373078"/>
              <a:chOff x="7636443" y="1408133"/>
              <a:chExt cx="804565" cy="373078"/>
            </a:xfrm>
          </p:grpSpPr>
          <p:sp>
            <p:nvSpPr>
              <p:cNvPr id="5379" name="Google Shape;5379;p82"/>
              <p:cNvSpPr/>
              <p:nvPr/>
            </p:nvSpPr>
            <p:spPr>
              <a:xfrm>
                <a:off x="7636443" y="1408133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0" name="Google Shape;5380;p82"/>
              <p:cNvSpPr/>
              <p:nvPr/>
            </p:nvSpPr>
            <p:spPr>
              <a:xfrm>
                <a:off x="8398251" y="1565802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81" name="Google Shape;5381;p82"/>
            <p:cNvGrpSpPr/>
            <p:nvPr/>
          </p:nvGrpSpPr>
          <p:grpSpPr>
            <a:xfrm>
              <a:off x="7636443" y="1306560"/>
              <a:ext cx="804565" cy="373078"/>
              <a:chOff x="7636443" y="1306560"/>
              <a:chExt cx="804565" cy="373078"/>
            </a:xfrm>
          </p:grpSpPr>
          <p:sp>
            <p:nvSpPr>
              <p:cNvPr id="5382" name="Google Shape;5382;p82"/>
              <p:cNvSpPr/>
              <p:nvPr/>
            </p:nvSpPr>
            <p:spPr>
              <a:xfrm>
                <a:off x="7636443" y="1306560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3" name="Google Shape;5383;p82"/>
              <p:cNvSpPr/>
              <p:nvPr/>
            </p:nvSpPr>
            <p:spPr>
              <a:xfrm>
                <a:off x="8398251" y="1464230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84" name="Google Shape;5384;p82"/>
            <p:cNvGrpSpPr/>
            <p:nvPr/>
          </p:nvGrpSpPr>
          <p:grpSpPr>
            <a:xfrm>
              <a:off x="7636443" y="1204988"/>
              <a:ext cx="804565" cy="373078"/>
              <a:chOff x="7636443" y="1204988"/>
              <a:chExt cx="804565" cy="373078"/>
            </a:xfrm>
          </p:grpSpPr>
          <p:sp>
            <p:nvSpPr>
              <p:cNvPr id="5385" name="Google Shape;5385;p82"/>
              <p:cNvSpPr/>
              <p:nvPr/>
            </p:nvSpPr>
            <p:spPr>
              <a:xfrm>
                <a:off x="7636443" y="1204988"/>
                <a:ext cx="749840" cy="373078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10331" extrusionOk="0">
                    <a:moveTo>
                      <a:pt x="10376" y="1"/>
                    </a:moveTo>
                    <a:lnTo>
                      <a:pt x="1" y="5028"/>
                    </a:lnTo>
                    <a:lnTo>
                      <a:pt x="10376" y="10331"/>
                    </a:lnTo>
                    <a:lnTo>
                      <a:pt x="20763" y="5028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6" name="Google Shape;5386;p82"/>
              <p:cNvSpPr/>
              <p:nvPr/>
            </p:nvSpPr>
            <p:spPr>
              <a:xfrm>
                <a:off x="8398251" y="1362658"/>
                <a:ext cx="42757" cy="3636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07" extrusionOk="0">
                    <a:moveTo>
                      <a:pt x="513" y="0"/>
                    </a:moveTo>
                    <a:cubicBezTo>
                      <a:pt x="255" y="0"/>
                      <a:pt x="5" y="198"/>
                      <a:pt x="12" y="501"/>
                    </a:cubicBezTo>
                    <a:cubicBezTo>
                      <a:pt x="1" y="788"/>
                      <a:pt x="230" y="1006"/>
                      <a:pt x="506" y="1006"/>
                    </a:cubicBezTo>
                    <a:cubicBezTo>
                      <a:pt x="953" y="1006"/>
                      <a:pt x="1183" y="467"/>
                      <a:pt x="862" y="146"/>
                    </a:cubicBezTo>
                    <a:cubicBezTo>
                      <a:pt x="762" y="45"/>
                      <a:pt x="636" y="0"/>
                      <a:pt x="513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7" name="Google Shape;5387;p82"/>
          <p:cNvGrpSpPr/>
          <p:nvPr/>
        </p:nvGrpSpPr>
        <p:grpSpPr>
          <a:xfrm>
            <a:off x="4978796" y="2078771"/>
            <a:ext cx="661339" cy="661188"/>
            <a:chOff x="3990000" y="975400"/>
            <a:chExt cx="3934200" cy="3933300"/>
          </a:xfrm>
        </p:grpSpPr>
        <p:sp>
          <p:nvSpPr>
            <p:cNvPr id="5388" name="Google Shape;5388;p82"/>
            <p:cNvSpPr/>
            <p:nvPr/>
          </p:nvSpPr>
          <p:spPr>
            <a:xfrm>
              <a:off x="3990000" y="975400"/>
              <a:ext cx="3934200" cy="3933300"/>
            </a:xfrm>
            <a:prstGeom prst="ellipse">
              <a:avLst/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82"/>
            <p:cNvSpPr/>
            <p:nvPr/>
          </p:nvSpPr>
          <p:spPr>
            <a:xfrm>
              <a:off x="4346550" y="1331800"/>
              <a:ext cx="3221100" cy="32205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82"/>
            <p:cNvSpPr/>
            <p:nvPr/>
          </p:nvSpPr>
          <p:spPr>
            <a:xfrm>
              <a:off x="4786800" y="1771750"/>
              <a:ext cx="2340600" cy="2340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82"/>
            <p:cNvSpPr/>
            <p:nvPr/>
          </p:nvSpPr>
          <p:spPr>
            <a:xfrm>
              <a:off x="5218650" y="2203450"/>
              <a:ext cx="1476900" cy="1477200"/>
            </a:xfrm>
            <a:prstGeom prst="ellipse">
              <a:avLst/>
            </a:pr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2" name="Google Shape;5392;p82"/>
          <p:cNvGrpSpPr/>
          <p:nvPr/>
        </p:nvGrpSpPr>
        <p:grpSpPr>
          <a:xfrm>
            <a:off x="6622444" y="2057409"/>
            <a:ext cx="868881" cy="684241"/>
            <a:chOff x="6598259" y="2078634"/>
            <a:chExt cx="868881" cy="684241"/>
          </a:xfrm>
        </p:grpSpPr>
        <p:sp>
          <p:nvSpPr>
            <p:cNvPr id="5393" name="Google Shape;5393;p82"/>
            <p:cNvSpPr/>
            <p:nvPr/>
          </p:nvSpPr>
          <p:spPr>
            <a:xfrm>
              <a:off x="7165957" y="2159753"/>
              <a:ext cx="286185" cy="107120"/>
            </a:xfrm>
            <a:custGeom>
              <a:avLst/>
              <a:gdLst/>
              <a:ahLst/>
              <a:cxnLst/>
              <a:rect l="l" t="t" r="r" b="b"/>
              <a:pathLst>
                <a:path w="48506" h="18156" extrusionOk="0">
                  <a:moveTo>
                    <a:pt x="1" y="1"/>
                  </a:moveTo>
                  <a:lnTo>
                    <a:pt x="1" y="18156"/>
                  </a:lnTo>
                  <a:lnTo>
                    <a:pt x="48506" y="18156"/>
                  </a:lnTo>
                  <a:lnTo>
                    <a:pt x="48506" y="1"/>
                  </a:lnTo>
                  <a:close/>
                </a:path>
              </a:pathLst>
            </a:custGeom>
            <a:solidFill>
              <a:srgbClr val="B3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82"/>
            <p:cNvSpPr/>
            <p:nvPr/>
          </p:nvSpPr>
          <p:spPr>
            <a:xfrm>
              <a:off x="7085764" y="2536793"/>
              <a:ext cx="349475" cy="107120"/>
            </a:xfrm>
            <a:custGeom>
              <a:avLst/>
              <a:gdLst/>
              <a:ahLst/>
              <a:cxnLst/>
              <a:rect l="l" t="t" r="r" b="b"/>
              <a:pathLst>
                <a:path w="59233" h="18156" extrusionOk="0">
                  <a:moveTo>
                    <a:pt x="1" y="1"/>
                  </a:moveTo>
                  <a:lnTo>
                    <a:pt x="1" y="18156"/>
                  </a:lnTo>
                  <a:lnTo>
                    <a:pt x="59233" y="18156"/>
                  </a:lnTo>
                  <a:lnTo>
                    <a:pt x="59233" y="1"/>
                  </a:lnTo>
                  <a:close/>
                </a:path>
              </a:pathLst>
            </a:custGeom>
            <a:solidFill>
              <a:srgbClr val="37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82"/>
            <p:cNvSpPr/>
            <p:nvPr/>
          </p:nvSpPr>
          <p:spPr>
            <a:xfrm>
              <a:off x="6598259" y="2195183"/>
              <a:ext cx="271241" cy="107120"/>
            </a:xfrm>
            <a:custGeom>
              <a:avLst/>
              <a:gdLst/>
              <a:ahLst/>
              <a:cxnLst/>
              <a:rect l="l" t="t" r="r" b="b"/>
              <a:pathLst>
                <a:path w="45973" h="18156" extrusionOk="0">
                  <a:moveTo>
                    <a:pt x="1" y="0"/>
                  </a:moveTo>
                  <a:lnTo>
                    <a:pt x="1" y="18156"/>
                  </a:lnTo>
                  <a:lnTo>
                    <a:pt x="45972" y="18156"/>
                  </a:lnTo>
                  <a:lnTo>
                    <a:pt x="45972" y="0"/>
                  </a:lnTo>
                  <a:close/>
                </a:path>
              </a:pathLst>
            </a:custGeom>
            <a:solidFill>
              <a:srgbClr val="8FA1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82"/>
            <p:cNvSpPr/>
            <p:nvPr/>
          </p:nvSpPr>
          <p:spPr>
            <a:xfrm>
              <a:off x="6604064" y="2370778"/>
              <a:ext cx="358696" cy="107126"/>
            </a:xfrm>
            <a:custGeom>
              <a:avLst/>
              <a:gdLst/>
              <a:ahLst/>
              <a:cxnLst/>
              <a:rect l="l" t="t" r="r" b="b"/>
              <a:pathLst>
                <a:path w="60796" h="18157" extrusionOk="0">
                  <a:moveTo>
                    <a:pt x="0" y="1"/>
                  </a:moveTo>
                  <a:lnTo>
                    <a:pt x="0" y="18156"/>
                  </a:lnTo>
                  <a:lnTo>
                    <a:pt x="60796" y="18156"/>
                  </a:lnTo>
                  <a:lnTo>
                    <a:pt x="60796" y="1"/>
                  </a:lnTo>
                  <a:close/>
                </a:path>
              </a:pathLst>
            </a:custGeom>
            <a:solidFill>
              <a:srgbClr val="C9D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82"/>
            <p:cNvSpPr/>
            <p:nvPr/>
          </p:nvSpPr>
          <p:spPr>
            <a:xfrm>
              <a:off x="6645158" y="2545743"/>
              <a:ext cx="358696" cy="109044"/>
            </a:xfrm>
            <a:custGeom>
              <a:avLst/>
              <a:gdLst/>
              <a:ahLst/>
              <a:cxnLst/>
              <a:rect l="l" t="t" r="r" b="b"/>
              <a:pathLst>
                <a:path w="60796" h="18482" extrusionOk="0">
                  <a:moveTo>
                    <a:pt x="1" y="0"/>
                  </a:moveTo>
                  <a:lnTo>
                    <a:pt x="1" y="18482"/>
                  </a:lnTo>
                  <a:lnTo>
                    <a:pt x="60796" y="18482"/>
                  </a:lnTo>
                  <a:lnTo>
                    <a:pt x="60796" y="0"/>
                  </a:ln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82"/>
            <p:cNvSpPr/>
            <p:nvPr/>
          </p:nvSpPr>
          <p:spPr>
            <a:xfrm>
              <a:off x="7155838" y="2352960"/>
              <a:ext cx="311302" cy="107120"/>
            </a:xfrm>
            <a:custGeom>
              <a:avLst/>
              <a:gdLst/>
              <a:ahLst/>
              <a:cxnLst/>
              <a:rect l="l" t="t" r="r" b="b"/>
              <a:pathLst>
                <a:path w="52763" h="18156" extrusionOk="0">
                  <a:moveTo>
                    <a:pt x="0" y="0"/>
                  </a:moveTo>
                  <a:lnTo>
                    <a:pt x="0" y="18155"/>
                  </a:lnTo>
                  <a:lnTo>
                    <a:pt x="52763" y="18155"/>
                  </a:lnTo>
                  <a:lnTo>
                    <a:pt x="52763" y="0"/>
                  </a:lnTo>
                  <a:close/>
                </a:path>
              </a:pathLst>
            </a:custGeom>
            <a:solidFill>
              <a:srgbClr val="4F67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99" name="Google Shape;5399;p82"/>
            <p:cNvGrpSpPr/>
            <p:nvPr/>
          </p:nvGrpSpPr>
          <p:grpSpPr>
            <a:xfrm>
              <a:off x="6808175" y="2078634"/>
              <a:ext cx="452229" cy="684241"/>
              <a:chOff x="6808175" y="2078634"/>
              <a:chExt cx="452229" cy="684241"/>
            </a:xfrm>
          </p:grpSpPr>
          <p:sp>
            <p:nvSpPr>
              <p:cNvPr id="5400" name="Google Shape;5400;p82"/>
              <p:cNvSpPr/>
              <p:nvPr/>
            </p:nvSpPr>
            <p:spPr>
              <a:xfrm>
                <a:off x="7165957" y="2159753"/>
                <a:ext cx="94447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6008" h="18156" extrusionOk="0">
                    <a:moveTo>
                      <a:pt x="1" y="1"/>
                    </a:moveTo>
                    <a:lnTo>
                      <a:pt x="1" y="18156"/>
                    </a:lnTo>
                    <a:lnTo>
                      <a:pt x="16007" y="18156"/>
                    </a:lnTo>
                    <a:cubicBezTo>
                      <a:pt x="15291" y="11568"/>
                      <a:pt x="12904" y="5350"/>
                      <a:pt x="9054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1" name="Google Shape;5401;p82"/>
              <p:cNvSpPr/>
              <p:nvPr/>
            </p:nvSpPr>
            <p:spPr>
              <a:xfrm>
                <a:off x="7085764" y="2536793"/>
                <a:ext cx="61100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0356" h="18156" extrusionOk="0">
                    <a:moveTo>
                      <a:pt x="1" y="1"/>
                    </a:moveTo>
                    <a:lnTo>
                      <a:pt x="1" y="18156"/>
                    </a:lnTo>
                    <a:lnTo>
                      <a:pt x="5804" y="18156"/>
                    </a:lnTo>
                    <a:cubicBezTo>
                      <a:pt x="5810" y="18084"/>
                      <a:pt x="5813" y="18013"/>
                      <a:pt x="5813" y="17941"/>
                    </a:cubicBezTo>
                    <a:cubicBezTo>
                      <a:pt x="5815" y="17225"/>
                      <a:pt x="5579" y="16528"/>
                      <a:pt x="5146" y="15958"/>
                    </a:cubicBezTo>
                    <a:cubicBezTo>
                      <a:pt x="5764" y="15144"/>
                      <a:pt x="5967" y="14089"/>
                      <a:pt x="5696" y="13103"/>
                    </a:cubicBezTo>
                    <a:cubicBezTo>
                      <a:pt x="6334" y="11805"/>
                      <a:pt x="6339" y="10352"/>
                      <a:pt x="6343" y="9017"/>
                    </a:cubicBezTo>
                    <a:lnTo>
                      <a:pt x="6343" y="8907"/>
                    </a:lnTo>
                    <a:cubicBezTo>
                      <a:pt x="6346" y="8040"/>
                      <a:pt x="6573" y="6922"/>
                      <a:pt x="6952" y="5914"/>
                    </a:cubicBezTo>
                    <a:cubicBezTo>
                      <a:pt x="7745" y="3797"/>
                      <a:pt x="8890" y="1817"/>
                      <a:pt x="1035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2" name="Google Shape;5402;p82"/>
              <p:cNvSpPr/>
              <p:nvPr/>
            </p:nvSpPr>
            <p:spPr>
              <a:xfrm>
                <a:off x="6808175" y="2195183"/>
                <a:ext cx="61325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0394" h="18156" extrusionOk="0">
                    <a:moveTo>
                      <a:pt x="3660" y="0"/>
                    </a:moveTo>
                    <a:cubicBezTo>
                      <a:pt x="1279" y="5051"/>
                      <a:pt x="19" y="10605"/>
                      <a:pt x="14" y="16353"/>
                    </a:cubicBezTo>
                    <a:cubicBezTo>
                      <a:pt x="11" y="16529"/>
                      <a:pt x="0" y="17161"/>
                      <a:pt x="51" y="18156"/>
                    </a:cubicBezTo>
                    <a:lnTo>
                      <a:pt x="10393" y="18156"/>
                    </a:lnTo>
                    <a:lnTo>
                      <a:pt x="10393" y="0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3" name="Google Shape;5403;p82"/>
              <p:cNvSpPr/>
              <p:nvPr/>
            </p:nvSpPr>
            <p:spPr>
              <a:xfrm>
                <a:off x="6820441" y="2370778"/>
                <a:ext cx="142320" cy="107126"/>
              </a:xfrm>
              <a:custGeom>
                <a:avLst/>
                <a:gdLst/>
                <a:ahLst/>
                <a:cxnLst/>
                <a:rect l="l" t="t" r="r" b="b"/>
                <a:pathLst>
                  <a:path w="24122" h="18157" extrusionOk="0">
                    <a:moveTo>
                      <a:pt x="0" y="1"/>
                    </a:moveTo>
                    <a:cubicBezTo>
                      <a:pt x="1532" y="5312"/>
                      <a:pt x="4200" y="11690"/>
                      <a:pt x="8823" y="18156"/>
                    </a:cubicBezTo>
                    <a:lnTo>
                      <a:pt x="24122" y="18156"/>
                    </a:lnTo>
                    <a:lnTo>
                      <a:pt x="24122" y="1"/>
                    </a:ln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4" name="Google Shape;5404;p82"/>
              <p:cNvSpPr/>
              <p:nvPr/>
            </p:nvSpPr>
            <p:spPr>
              <a:xfrm>
                <a:off x="6929774" y="2545743"/>
                <a:ext cx="74092" cy="109044"/>
              </a:xfrm>
              <a:custGeom>
                <a:avLst/>
                <a:gdLst/>
                <a:ahLst/>
                <a:cxnLst/>
                <a:rect l="l" t="t" r="r" b="b"/>
                <a:pathLst>
                  <a:path w="12558" h="18482" extrusionOk="0">
                    <a:moveTo>
                      <a:pt x="0" y="0"/>
                    </a:moveTo>
                    <a:cubicBezTo>
                      <a:pt x="938" y="1387"/>
                      <a:pt x="1707" y="2855"/>
                      <a:pt x="2285" y="4397"/>
                    </a:cubicBezTo>
                    <a:cubicBezTo>
                      <a:pt x="2664" y="5405"/>
                      <a:pt x="2891" y="6523"/>
                      <a:pt x="2895" y="7390"/>
                    </a:cubicBezTo>
                    <a:lnTo>
                      <a:pt x="2895" y="7500"/>
                    </a:lnTo>
                    <a:cubicBezTo>
                      <a:pt x="2898" y="8835"/>
                      <a:pt x="2904" y="10288"/>
                      <a:pt x="3541" y="11586"/>
                    </a:cubicBezTo>
                    <a:cubicBezTo>
                      <a:pt x="3270" y="12572"/>
                      <a:pt x="3473" y="13627"/>
                      <a:pt x="4092" y="14441"/>
                    </a:cubicBezTo>
                    <a:cubicBezTo>
                      <a:pt x="3202" y="15613"/>
                      <a:pt x="3202" y="17235"/>
                      <a:pt x="4092" y="18407"/>
                    </a:cubicBezTo>
                    <a:cubicBezTo>
                      <a:pt x="4072" y="18431"/>
                      <a:pt x="4057" y="18457"/>
                      <a:pt x="4039" y="18482"/>
                    </a:cubicBezTo>
                    <a:lnTo>
                      <a:pt x="12558" y="18482"/>
                    </a:lnTo>
                    <a:lnTo>
                      <a:pt x="12558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5" name="Google Shape;5405;p82"/>
              <p:cNvSpPr/>
              <p:nvPr/>
            </p:nvSpPr>
            <p:spPr>
              <a:xfrm>
                <a:off x="7155838" y="2352960"/>
                <a:ext cx="98377" cy="10712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18156" extrusionOk="0">
                    <a:moveTo>
                      <a:pt x="0" y="0"/>
                    </a:moveTo>
                    <a:lnTo>
                      <a:pt x="0" y="18155"/>
                    </a:lnTo>
                    <a:lnTo>
                      <a:pt x="9101" y="18155"/>
                    </a:lnTo>
                    <a:cubicBezTo>
                      <a:pt x="13299" y="11475"/>
                      <a:pt x="15509" y="5056"/>
                      <a:pt x="16674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406" name="Google Shape;5406;p82"/>
              <p:cNvGrpSpPr/>
              <p:nvPr/>
            </p:nvGrpSpPr>
            <p:grpSpPr>
              <a:xfrm>
                <a:off x="6821586" y="2078634"/>
                <a:ext cx="426871" cy="684241"/>
                <a:chOff x="6821586" y="2078634"/>
                <a:chExt cx="426871" cy="684241"/>
              </a:xfrm>
            </p:grpSpPr>
            <p:grpSp>
              <p:nvGrpSpPr>
                <p:cNvPr id="5407" name="Google Shape;5407;p82"/>
                <p:cNvGrpSpPr/>
                <p:nvPr/>
              </p:nvGrpSpPr>
              <p:grpSpPr>
                <a:xfrm>
                  <a:off x="6821586" y="2078634"/>
                  <a:ext cx="426871" cy="684241"/>
                  <a:chOff x="6821586" y="2078634"/>
                  <a:chExt cx="426871" cy="684241"/>
                </a:xfrm>
              </p:grpSpPr>
              <p:sp>
                <p:nvSpPr>
                  <p:cNvPr id="5408" name="Google Shape;5408;p82"/>
                  <p:cNvSpPr/>
                  <p:nvPr/>
                </p:nvSpPr>
                <p:spPr>
                  <a:xfrm>
                    <a:off x="6990036" y="2693797"/>
                    <a:ext cx="89963" cy="690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48" h="11708" extrusionOk="0">
                        <a:moveTo>
                          <a:pt x="1" y="0"/>
                        </a:moveTo>
                        <a:lnTo>
                          <a:pt x="1" y="4083"/>
                        </a:lnTo>
                        <a:cubicBezTo>
                          <a:pt x="1" y="8276"/>
                          <a:pt x="3430" y="11707"/>
                          <a:pt x="7623" y="11707"/>
                        </a:cubicBezTo>
                        <a:cubicBezTo>
                          <a:pt x="11816" y="11707"/>
                          <a:pt x="15247" y="8276"/>
                          <a:pt x="15247" y="4083"/>
                        </a:cubicBezTo>
                        <a:lnTo>
                          <a:pt x="15247" y="0"/>
                        </a:ln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09" name="Google Shape;5409;p82"/>
                  <p:cNvSpPr/>
                  <p:nvPr/>
                </p:nvSpPr>
                <p:spPr>
                  <a:xfrm>
                    <a:off x="6968649" y="2671926"/>
                    <a:ext cx="132738" cy="72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2324" extrusionOk="0">
                        <a:moveTo>
                          <a:pt x="1" y="0"/>
                        </a:moveTo>
                        <a:lnTo>
                          <a:pt x="1" y="2864"/>
                        </a:lnTo>
                        <a:cubicBezTo>
                          <a:pt x="1" y="8528"/>
                          <a:pt x="10476" y="12324"/>
                          <a:pt x="11248" y="12324"/>
                        </a:cubicBezTo>
                        <a:cubicBezTo>
                          <a:pt x="12022" y="12324"/>
                          <a:pt x="22498" y="7684"/>
                          <a:pt x="22498" y="2864"/>
                        </a:cubicBezTo>
                        <a:lnTo>
                          <a:pt x="22498" y="0"/>
                        </a:ln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10" name="Google Shape;5410;p82"/>
                  <p:cNvSpPr/>
                  <p:nvPr/>
                </p:nvSpPr>
                <p:spPr>
                  <a:xfrm>
                    <a:off x="6968649" y="2679891"/>
                    <a:ext cx="132738" cy="647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0974" extrusionOk="0">
                        <a:moveTo>
                          <a:pt x="1" y="1"/>
                        </a:moveTo>
                        <a:lnTo>
                          <a:pt x="1" y="1514"/>
                        </a:lnTo>
                        <a:cubicBezTo>
                          <a:pt x="1" y="7178"/>
                          <a:pt x="10476" y="10974"/>
                          <a:pt x="11248" y="10974"/>
                        </a:cubicBezTo>
                        <a:cubicBezTo>
                          <a:pt x="12022" y="10974"/>
                          <a:pt x="22498" y="6335"/>
                          <a:pt x="22498" y="1514"/>
                        </a:cubicBezTo>
                        <a:lnTo>
                          <a:pt x="22498" y="1"/>
                        </a:lnTo>
                        <a:cubicBezTo>
                          <a:pt x="22498" y="4821"/>
                          <a:pt x="12022" y="9459"/>
                          <a:pt x="11248" y="9459"/>
                        </a:cubicBezTo>
                        <a:cubicBezTo>
                          <a:pt x="10476" y="9459"/>
                          <a:pt x="1" y="5665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11" name="Google Shape;5411;p82"/>
                  <p:cNvSpPr/>
                  <p:nvPr/>
                </p:nvSpPr>
                <p:spPr>
                  <a:xfrm>
                    <a:off x="6969091" y="2693467"/>
                    <a:ext cx="131729" cy="11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27" h="1994" extrusionOk="0">
                        <a:moveTo>
                          <a:pt x="52" y="1"/>
                        </a:moveTo>
                        <a:cubicBezTo>
                          <a:pt x="34" y="1"/>
                          <a:pt x="18" y="4"/>
                          <a:pt x="1" y="4"/>
                        </a:cubicBezTo>
                        <a:cubicBezTo>
                          <a:pt x="122" y="701"/>
                          <a:pt x="392" y="1367"/>
                          <a:pt x="778" y="1994"/>
                        </a:cubicBezTo>
                        <a:lnTo>
                          <a:pt x="21362" y="1994"/>
                        </a:lnTo>
                        <a:cubicBezTo>
                          <a:pt x="21834" y="1347"/>
                          <a:pt x="22173" y="680"/>
                          <a:pt x="22326" y="2"/>
                        </a:cubicBezTo>
                        <a:cubicBezTo>
                          <a:pt x="22316" y="2"/>
                          <a:pt x="22307" y="1"/>
                          <a:pt x="22297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12" name="Google Shape;5412;p82"/>
                  <p:cNvSpPr/>
                  <p:nvPr/>
                </p:nvSpPr>
                <p:spPr>
                  <a:xfrm>
                    <a:off x="6821586" y="2078634"/>
                    <a:ext cx="426871" cy="544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351" h="92321" extrusionOk="0">
                        <a:moveTo>
                          <a:pt x="36174" y="1"/>
                        </a:moveTo>
                        <a:cubicBezTo>
                          <a:pt x="16216" y="1"/>
                          <a:pt x="37" y="16180"/>
                          <a:pt x="37" y="36140"/>
                        </a:cubicBezTo>
                        <a:cubicBezTo>
                          <a:pt x="37" y="36140"/>
                          <a:pt x="0" y="37141"/>
                          <a:pt x="140" y="38891"/>
                        </a:cubicBezTo>
                        <a:cubicBezTo>
                          <a:pt x="143" y="38928"/>
                          <a:pt x="147" y="38965"/>
                          <a:pt x="149" y="39003"/>
                        </a:cubicBezTo>
                        <a:cubicBezTo>
                          <a:pt x="164" y="39192"/>
                          <a:pt x="182" y="39386"/>
                          <a:pt x="201" y="39590"/>
                        </a:cubicBezTo>
                        <a:cubicBezTo>
                          <a:pt x="222" y="39817"/>
                          <a:pt x="246" y="40044"/>
                          <a:pt x="273" y="40271"/>
                        </a:cubicBezTo>
                        <a:cubicBezTo>
                          <a:pt x="281" y="40354"/>
                          <a:pt x="292" y="40436"/>
                          <a:pt x="301" y="40521"/>
                        </a:cubicBezTo>
                        <a:cubicBezTo>
                          <a:pt x="313" y="40621"/>
                          <a:pt x="325" y="40722"/>
                          <a:pt x="337" y="40822"/>
                        </a:cubicBezTo>
                        <a:cubicBezTo>
                          <a:pt x="1211" y="47845"/>
                          <a:pt x="4544" y="61615"/>
                          <a:pt x="17111" y="74112"/>
                        </a:cubicBezTo>
                        <a:cubicBezTo>
                          <a:pt x="19581" y="76568"/>
                          <a:pt x="21548" y="79501"/>
                          <a:pt x="22771" y="82763"/>
                        </a:cubicBezTo>
                        <a:cubicBezTo>
                          <a:pt x="23307" y="84192"/>
                          <a:pt x="23522" y="85567"/>
                          <a:pt x="23526" y="86552"/>
                        </a:cubicBezTo>
                        <a:cubicBezTo>
                          <a:pt x="23540" y="90527"/>
                          <a:pt x="23421" y="92321"/>
                          <a:pt x="36174" y="92321"/>
                        </a:cubicBezTo>
                        <a:cubicBezTo>
                          <a:pt x="48929" y="92321"/>
                          <a:pt x="48811" y="90527"/>
                          <a:pt x="48825" y="86552"/>
                        </a:cubicBezTo>
                        <a:cubicBezTo>
                          <a:pt x="48828" y="85567"/>
                          <a:pt x="49043" y="84192"/>
                          <a:pt x="49579" y="82763"/>
                        </a:cubicBezTo>
                        <a:cubicBezTo>
                          <a:pt x="50802" y="79501"/>
                          <a:pt x="52769" y="76568"/>
                          <a:pt x="55240" y="74112"/>
                        </a:cubicBezTo>
                        <a:cubicBezTo>
                          <a:pt x="67806" y="61615"/>
                          <a:pt x="71138" y="47845"/>
                          <a:pt x="72011" y="40822"/>
                        </a:cubicBezTo>
                        <a:cubicBezTo>
                          <a:pt x="72025" y="40722"/>
                          <a:pt x="72038" y="40621"/>
                          <a:pt x="72050" y="40521"/>
                        </a:cubicBezTo>
                        <a:cubicBezTo>
                          <a:pt x="72059" y="40436"/>
                          <a:pt x="72069" y="40354"/>
                          <a:pt x="72078" y="40271"/>
                        </a:cubicBezTo>
                        <a:cubicBezTo>
                          <a:pt x="72104" y="40044"/>
                          <a:pt x="72127" y="39817"/>
                          <a:pt x="72149" y="39590"/>
                        </a:cubicBezTo>
                        <a:cubicBezTo>
                          <a:pt x="72169" y="39386"/>
                          <a:pt x="72186" y="39192"/>
                          <a:pt x="72202" y="39003"/>
                        </a:cubicBezTo>
                        <a:cubicBezTo>
                          <a:pt x="72205" y="38966"/>
                          <a:pt x="72207" y="38928"/>
                          <a:pt x="72211" y="38891"/>
                        </a:cubicBezTo>
                        <a:cubicBezTo>
                          <a:pt x="72350" y="37141"/>
                          <a:pt x="72314" y="36140"/>
                          <a:pt x="72314" y="36140"/>
                        </a:cubicBezTo>
                        <a:cubicBezTo>
                          <a:pt x="72314" y="16180"/>
                          <a:pt x="56134" y="1"/>
                          <a:pt x="36174" y="1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13" name="Google Shape;5413;p82"/>
                  <p:cNvSpPr/>
                  <p:nvPr/>
                </p:nvSpPr>
                <p:spPr>
                  <a:xfrm>
                    <a:off x="6984514" y="2448953"/>
                    <a:ext cx="101008" cy="1644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20" h="27866" extrusionOk="0">
                        <a:moveTo>
                          <a:pt x="1" y="0"/>
                        </a:moveTo>
                        <a:lnTo>
                          <a:pt x="4920" y="27866"/>
                        </a:lnTo>
                        <a:lnTo>
                          <a:pt x="12200" y="27866"/>
                        </a:lnTo>
                        <a:lnTo>
                          <a:pt x="17120" y="0"/>
                        </a:lnTo>
                        <a:close/>
                      </a:path>
                    </a:pathLst>
                  </a:custGeom>
                  <a:solidFill>
                    <a:srgbClr val="EDF1F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14" name="Google Shape;5414;p82"/>
                  <p:cNvSpPr/>
                  <p:nvPr/>
                </p:nvSpPr>
                <p:spPr>
                  <a:xfrm>
                    <a:off x="6984514" y="2448953"/>
                    <a:ext cx="101008" cy="140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20" h="23892" extrusionOk="0">
                        <a:moveTo>
                          <a:pt x="1" y="0"/>
                        </a:moveTo>
                        <a:lnTo>
                          <a:pt x="4218" y="23891"/>
                        </a:lnTo>
                        <a:lnTo>
                          <a:pt x="12902" y="23891"/>
                        </a:lnTo>
                        <a:lnTo>
                          <a:pt x="17120" y="0"/>
                        </a:ln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15" name="Google Shape;5415;p82"/>
                  <p:cNvSpPr/>
                  <p:nvPr/>
                </p:nvSpPr>
                <p:spPr>
                  <a:xfrm>
                    <a:off x="7012451" y="2607162"/>
                    <a:ext cx="45141" cy="62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51" h="1051" extrusionOk="0">
                        <a:moveTo>
                          <a:pt x="0" y="1"/>
                        </a:moveTo>
                        <a:lnTo>
                          <a:pt x="185" y="1051"/>
                        </a:lnTo>
                        <a:lnTo>
                          <a:pt x="7465" y="1051"/>
                        </a:lnTo>
                        <a:lnTo>
                          <a:pt x="7650" y="1"/>
                        </a:ln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16" name="Google Shape;5416;p82"/>
                  <p:cNvSpPr/>
                  <p:nvPr/>
                </p:nvSpPr>
                <p:spPr>
                  <a:xfrm>
                    <a:off x="6968649" y="2664244"/>
                    <a:ext cx="132738" cy="25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4271" extrusionOk="0">
                        <a:moveTo>
                          <a:pt x="93" y="1"/>
                        </a:moveTo>
                        <a:cubicBezTo>
                          <a:pt x="43" y="1"/>
                          <a:pt x="1" y="43"/>
                          <a:pt x="1" y="95"/>
                        </a:cubicBezTo>
                        <a:lnTo>
                          <a:pt x="1" y="4176"/>
                        </a:lnTo>
                        <a:cubicBezTo>
                          <a:pt x="1" y="4229"/>
                          <a:pt x="43" y="4270"/>
                          <a:pt x="93" y="4270"/>
                        </a:cubicBezTo>
                        <a:lnTo>
                          <a:pt x="22405" y="4270"/>
                        </a:lnTo>
                        <a:cubicBezTo>
                          <a:pt x="22456" y="4270"/>
                          <a:pt x="22498" y="4229"/>
                          <a:pt x="22498" y="4176"/>
                        </a:cubicBezTo>
                        <a:lnTo>
                          <a:pt x="22498" y="95"/>
                        </a:lnTo>
                        <a:cubicBezTo>
                          <a:pt x="22498" y="43"/>
                          <a:pt x="22456" y="1"/>
                          <a:pt x="22405" y="1"/>
                        </a:cubicBez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17" name="Google Shape;5417;p82"/>
                  <p:cNvSpPr/>
                  <p:nvPr/>
                </p:nvSpPr>
                <p:spPr>
                  <a:xfrm>
                    <a:off x="6968649" y="2667389"/>
                    <a:ext cx="132738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996" extrusionOk="0">
                        <a:moveTo>
                          <a:pt x="22185" y="1"/>
                        </a:moveTo>
                        <a:lnTo>
                          <a:pt x="314" y="2"/>
                        </a:lnTo>
                        <a:cubicBezTo>
                          <a:pt x="113" y="247"/>
                          <a:pt x="3" y="556"/>
                          <a:pt x="1" y="874"/>
                        </a:cubicBezTo>
                        <a:lnTo>
                          <a:pt x="1" y="1880"/>
                        </a:lnTo>
                        <a:cubicBezTo>
                          <a:pt x="1" y="1915"/>
                          <a:pt x="8" y="1948"/>
                          <a:pt x="11" y="1983"/>
                        </a:cubicBezTo>
                        <a:cubicBezTo>
                          <a:pt x="48" y="1990"/>
                          <a:pt x="88" y="1994"/>
                          <a:pt x="127" y="1996"/>
                        </a:cubicBezTo>
                        <a:lnTo>
                          <a:pt x="22372" y="1996"/>
                        </a:lnTo>
                        <a:cubicBezTo>
                          <a:pt x="22410" y="1994"/>
                          <a:pt x="22449" y="1990"/>
                          <a:pt x="22487" y="1983"/>
                        </a:cubicBezTo>
                        <a:cubicBezTo>
                          <a:pt x="22491" y="1948"/>
                          <a:pt x="22498" y="1915"/>
                          <a:pt x="22498" y="1880"/>
                        </a:cubicBezTo>
                        <a:lnTo>
                          <a:pt x="22498" y="872"/>
                        </a:lnTo>
                        <a:cubicBezTo>
                          <a:pt x="22496" y="554"/>
                          <a:pt x="22386" y="247"/>
                          <a:pt x="22185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18" name="Google Shape;5418;p82"/>
                  <p:cNvSpPr/>
                  <p:nvPr/>
                </p:nvSpPr>
                <p:spPr>
                  <a:xfrm>
                    <a:off x="6963510" y="2683549"/>
                    <a:ext cx="143022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6" extrusionOk="0">
                        <a:moveTo>
                          <a:pt x="46" y="1"/>
                        </a:moveTo>
                        <a:cubicBezTo>
                          <a:pt x="19" y="1"/>
                          <a:pt x="0" y="22"/>
                          <a:pt x="0" y="46"/>
                        </a:cubicBezTo>
                        <a:lnTo>
                          <a:pt x="0" y="1951"/>
                        </a:lnTo>
                        <a:cubicBezTo>
                          <a:pt x="0" y="1975"/>
                          <a:pt x="19" y="1996"/>
                          <a:pt x="46" y="1996"/>
                        </a:cubicBezTo>
                        <a:lnTo>
                          <a:pt x="24195" y="1996"/>
                        </a:lnTo>
                        <a:cubicBezTo>
                          <a:pt x="24219" y="1996"/>
                          <a:pt x="24240" y="1975"/>
                          <a:pt x="24240" y="1951"/>
                        </a:cubicBezTo>
                        <a:lnTo>
                          <a:pt x="24240" y="46"/>
                        </a:lnTo>
                        <a:cubicBezTo>
                          <a:pt x="24240" y="22"/>
                          <a:pt x="24219" y="1"/>
                          <a:pt x="24195" y="1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19" name="Google Shape;5419;p82"/>
                  <p:cNvSpPr/>
                  <p:nvPr/>
                </p:nvSpPr>
                <p:spPr>
                  <a:xfrm>
                    <a:off x="6968649" y="2642639"/>
                    <a:ext cx="132738" cy="25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4271" extrusionOk="0">
                        <a:moveTo>
                          <a:pt x="93" y="1"/>
                        </a:moveTo>
                        <a:cubicBezTo>
                          <a:pt x="43" y="1"/>
                          <a:pt x="1" y="43"/>
                          <a:pt x="1" y="95"/>
                        </a:cubicBezTo>
                        <a:lnTo>
                          <a:pt x="1" y="4176"/>
                        </a:lnTo>
                        <a:cubicBezTo>
                          <a:pt x="1" y="4229"/>
                          <a:pt x="43" y="4271"/>
                          <a:pt x="93" y="4271"/>
                        </a:cubicBezTo>
                        <a:lnTo>
                          <a:pt x="22405" y="4271"/>
                        </a:lnTo>
                        <a:cubicBezTo>
                          <a:pt x="22456" y="4271"/>
                          <a:pt x="22498" y="4229"/>
                          <a:pt x="22498" y="4176"/>
                        </a:cubicBezTo>
                        <a:lnTo>
                          <a:pt x="22498" y="95"/>
                        </a:lnTo>
                        <a:cubicBezTo>
                          <a:pt x="22498" y="43"/>
                          <a:pt x="22456" y="1"/>
                          <a:pt x="22405" y="1"/>
                        </a:cubicBez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20" name="Google Shape;5420;p82"/>
                  <p:cNvSpPr/>
                  <p:nvPr/>
                </p:nvSpPr>
                <p:spPr>
                  <a:xfrm>
                    <a:off x="6968649" y="2643990"/>
                    <a:ext cx="132738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996" extrusionOk="0">
                        <a:moveTo>
                          <a:pt x="642" y="1"/>
                        </a:moveTo>
                        <a:cubicBezTo>
                          <a:pt x="242" y="259"/>
                          <a:pt x="1" y="701"/>
                          <a:pt x="1" y="1177"/>
                        </a:cubicBezTo>
                        <a:lnTo>
                          <a:pt x="1" y="1984"/>
                        </a:lnTo>
                        <a:cubicBezTo>
                          <a:pt x="41" y="1991"/>
                          <a:pt x="83" y="1994"/>
                          <a:pt x="127" y="1996"/>
                        </a:cubicBezTo>
                        <a:lnTo>
                          <a:pt x="22372" y="1996"/>
                        </a:lnTo>
                        <a:cubicBezTo>
                          <a:pt x="22414" y="1994"/>
                          <a:pt x="22456" y="1991"/>
                          <a:pt x="22498" y="1984"/>
                        </a:cubicBezTo>
                        <a:lnTo>
                          <a:pt x="22498" y="1177"/>
                        </a:lnTo>
                        <a:cubicBezTo>
                          <a:pt x="22496" y="701"/>
                          <a:pt x="22255" y="259"/>
                          <a:pt x="21856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21" name="Google Shape;5421;p82"/>
                  <p:cNvSpPr/>
                  <p:nvPr/>
                </p:nvSpPr>
                <p:spPr>
                  <a:xfrm>
                    <a:off x="6963510" y="2660156"/>
                    <a:ext cx="143022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6" extrusionOk="0">
                        <a:moveTo>
                          <a:pt x="998" y="0"/>
                        </a:moveTo>
                        <a:cubicBezTo>
                          <a:pt x="447" y="2"/>
                          <a:pt x="2" y="447"/>
                          <a:pt x="0" y="998"/>
                        </a:cubicBezTo>
                        <a:cubicBezTo>
                          <a:pt x="2" y="1548"/>
                          <a:pt x="447" y="1993"/>
                          <a:pt x="998" y="1995"/>
                        </a:cubicBezTo>
                        <a:lnTo>
                          <a:pt x="23243" y="1995"/>
                        </a:lnTo>
                        <a:cubicBezTo>
                          <a:pt x="23793" y="1993"/>
                          <a:pt x="24239" y="1548"/>
                          <a:pt x="24240" y="998"/>
                        </a:cubicBezTo>
                        <a:cubicBezTo>
                          <a:pt x="24239" y="447"/>
                          <a:pt x="23793" y="2"/>
                          <a:pt x="23243" y="0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22" name="Google Shape;5422;p82"/>
                  <p:cNvSpPr/>
                  <p:nvPr/>
                </p:nvSpPr>
                <p:spPr>
                  <a:xfrm>
                    <a:off x="6968649" y="2617451"/>
                    <a:ext cx="132738" cy="251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4270" extrusionOk="0">
                        <a:moveTo>
                          <a:pt x="93" y="0"/>
                        </a:moveTo>
                        <a:cubicBezTo>
                          <a:pt x="43" y="0"/>
                          <a:pt x="1" y="42"/>
                          <a:pt x="1" y="94"/>
                        </a:cubicBezTo>
                        <a:lnTo>
                          <a:pt x="1" y="4176"/>
                        </a:lnTo>
                        <a:cubicBezTo>
                          <a:pt x="1" y="4228"/>
                          <a:pt x="43" y="4270"/>
                          <a:pt x="93" y="4270"/>
                        </a:cubicBezTo>
                        <a:lnTo>
                          <a:pt x="22405" y="4270"/>
                        </a:lnTo>
                        <a:cubicBezTo>
                          <a:pt x="22456" y="4270"/>
                          <a:pt x="22498" y="4228"/>
                          <a:pt x="22498" y="4176"/>
                        </a:cubicBezTo>
                        <a:lnTo>
                          <a:pt x="22498" y="94"/>
                        </a:lnTo>
                        <a:cubicBezTo>
                          <a:pt x="22498" y="42"/>
                          <a:pt x="22456" y="0"/>
                          <a:pt x="22405" y="0"/>
                        </a:cubicBezTo>
                        <a:close/>
                      </a:path>
                    </a:pathLst>
                  </a:custGeom>
                  <a:solidFill>
                    <a:srgbClr val="E3E7E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23" name="Google Shape;5423;p82"/>
                  <p:cNvSpPr/>
                  <p:nvPr/>
                </p:nvSpPr>
                <p:spPr>
                  <a:xfrm>
                    <a:off x="6968649" y="2620590"/>
                    <a:ext cx="132738" cy="11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98" h="1997" extrusionOk="0">
                        <a:moveTo>
                          <a:pt x="314" y="1"/>
                        </a:moveTo>
                        <a:cubicBezTo>
                          <a:pt x="113" y="247"/>
                          <a:pt x="3" y="555"/>
                          <a:pt x="1" y="873"/>
                        </a:cubicBezTo>
                        <a:lnTo>
                          <a:pt x="1" y="1982"/>
                        </a:lnTo>
                        <a:cubicBezTo>
                          <a:pt x="41" y="1989"/>
                          <a:pt x="83" y="1994"/>
                          <a:pt x="127" y="1996"/>
                        </a:cubicBezTo>
                        <a:lnTo>
                          <a:pt x="22372" y="1996"/>
                        </a:lnTo>
                        <a:cubicBezTo>
                          <a:pt x="22414" y="1994"/>
                          <a:pt x="22456" y="1989"/>
                          <a:pt x="22498" y="1982"/>
                        </a:cubicBezTo>
                        <a:lnTo>
                          <a:pt x="22498" y="873"/>
                        </a:lnTo>
                        <a:cubicBezTo>
                          <a:pt x="22496" y="555"/>
                          <a:pt x="22386" y="247"/>
                          <a:pt x="22185" y="1"/>
                        </a:cubicBezTo>
                        <a:close/>
                      </a:path>
                    </a:pathLst>
                  </a:custGeom>
                  <a:solidFill>
                    <a:srgbClr val="D6DB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24" name="Google Shape;5424;p82"/>
                  <p:cNvSpPr/>
                  <p:nvPr/>
                </p:nvSpPr>
                <p:spPr>
                  <a:xfrm>
                    <a:off x="6963510" y="2613357"/>
                    <a:ext cx="143022" cy="11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4" extrusionOk="0">
                        <a:moveTo>
                          <a:pt x="998" y="1"/>
                        </a:moveTo>
                        <a:cubicBezTo>
                          <a:pt x="447" y="2"/>
                          <a:pt x="2" y="448"/>
                          <a:pt x="0" y="996"/>
                        </a:cubicBezTo>
                        <a:cubicBezTo>
                          <a:pt x="2" y="1547"/>
                          <a:pt x="447" y="1992"/>
                          <a:pt x="998" y="1994"/>
                        </a:cubicBezTo>
                        <a:lnTo>
                          <a:pt x="23243" y="1994"/>
                        </a:lnTo>
                        <a:cubicBezTo>
                          <a:pt x="23793" y="1992"/>
                          <a:pt x="24239" y="1547"/>
                          <a:pt x="24240" y="996"/>
                        </a:cubicBezTo>
                        <a:cubicBezTo>
                          <a:pt x="24239" y="448"/>
                          <a:pt x="23793" y="2"/>
                          <a:pt x="23243" y="1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25" name="Google Shape;5425;p82"/>
                  <p:cNvSpPr/>
                  <p:nvPr/>
                </p:nvSpPr>
                <p:spPr>
                  <a:xfrm>
                    <a:off x="6850372" y="2107302"/>
                    <a:ext cx="369293" cy="4773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92" h="80915" extrusionOk="0">
                        <a:moveTo>
                          <a:pt x="31297" y="0"/>
                        </a:moveTo>
                        <a:cubicBezTo>
                          <a:pt x="14049" y="0"/>
                          <a:pt x="16" y="14032"/>
                          <a:pt x="16" y="31281"/>
                        </a:cubicBezTo>
                        <a:lnTo>
                          <a:pt x="16" y="31387"/>
                        </a:lnTo>
                        <a:lnTo>
                          <a:pt x="13" y="31445"/>
                        </a:lnTo>
                        <a:cubicBezTo>
                          <a:pt x="11" y="31548"/>
                          <a:pt x="1" y="32341"/>
                          <a:pt x="104" y="33646"/>
                        </a:cubicBezTo>
                        <a:lnTo>
                          <a:pt x="104" y="33657"/>
                        </a:lnTo>
                        <a:lnTo>
                          <a:pt x="104" y="33667"/>
                        </a:lnTo>
                        <a:lnTo>
                          <a:pt x="105" y="33683"/>
                        </a:lnTo>
                        <a:lnTo>
                          <a:pt x="111" y="33746"/>
                        </a:lnTo>
                        <a:cubicBezTo>
                          <a:pt x="125" y="33912"/>
                          <a:pt x="139" y="34083"/>
                          <a:pt x="156" y="34265"/>
                        </a:cubicBezTo>
                        <a:cubicBezTo>
                          <a:pt x="175" y="34469"/>
                          <a:pt x="198" y="34667"/>
                          <a:pt x="219" y="34862"/>
                        </a:cubicBezTo>
                        <a:lnTo>
                          <a:pt x="245" y="35093"/>
                        </a:lnTo>
                        <a:lnTo>
                          <a:pt x="257" y="35191"/>
                        </a:lnTo>
                        <a:cubicBezTo>
                          <a:pt x="264" y="35241"/>
                          <a:pt x="270" y="35290"/>
                          <a:pt x="277" y="35341"/>
                        </a:cubicBezTo>
                        <a:lnTo>
                          <a:pt x="278" y="35353"/>
                        </a:lnTo>
                        <a:lnTo>
                          <a:pt x="278" y="35364"/>
                        </a:lnTo>
                        <a:cubicBezTo>
                          <a:pt x="1082" y="41822"/>
                          <a:pt x="4150" y="54364"/>
                          <a:pt x="15656" y="65807"/>
                        </a:cubicBezTo>
                        <a:cubicBezTo>
                          <a:pt x="18711" y="68844"/>
                          <a:pt x="20993" y="72340"/>
                          <a:pt x="22440" y="76197"/>
                        </a:cubicBezTo>
                        <a:cubicBezTo>
                          <a:pt x="22707" y="76910"/>
                          <a:pt x="22927" y="77638"/>
                          <a:pt x="23098" y="78379"/>
                        </a:cubicBezTo>
                        <a:cubicBezTo>
                          <a:pt x="23441" y="79855"/>
                          <a:pt x="24733" y="80914"/>
                          <a:pt x="26250" y="80914"/>
                        </a:cubicBezTo>
                        <a:lnTo>
                          <a:pt x="36339" y="80914"/>
                        </a:lnTo>
                        <a:cubicBezTo>
                          <a:pt x="37855" y="80914"/>
                          <a:pt x="39148" y="79855"/>
                          <a:pt x="39491" y="78379"/>
                        </a:cubicBezTo>
                        <a:cubicBezTo>
                          <a:pt x="39662" y="77638"/>
                          <a:pt x="39882" y="76910"/>
                          <a:pt x="40149" y="76197"/>
                        </a:cubicBezTo>
                        <a:cubicBezTo>
                          <a:pt x="41596" y="72340"/>
                          <a:pt x="43879" y="68844"/>
                          <a:pt x="46933" y="65807"/>
                        </a:cubicBezTo>
                        <a:cubicBezTo>
                          <a:pt x="58441" y="54364"/>
                          <a:pt x="61509" y="41822"/>
                          <a:pt x="62312" y="35364"/>
                        </a:cubicBezTo>
                        <a:lnTo>
                          <a:pt x="62314" y="35351"/>
                        </a:lnTo>
                        <a:lnTo>
                          <a:pt x="62314" y="35341"/>
                        </a:lnTo>
                        <a:cubicBezTo>
                          <a:pt x="62321" y="35290"/>
                          <a:pt x="62326" y="35240"/>
                          <a:pt x="62333" y="35191"/>
                        </a:cubicBezTo>
                        <a:lnTo>
                          <a:pt x="62346" y="35091"/>
                        </a:lnTo>
                        <a:lnTo>
                          <a:pt x="62370" y="34871"/>
                        </a:lnTo>
                        <a:cubicBezTo>
                          <a:pt x="62393" y="34667"/>
                          <a:pt x="62414" y="34469"/>
                          <a:pt x="62433" y="34272"/>
                        </a:cubicBezTo>
                        <a:cubicBezTo>
                          <a:pt x="62452" y="34083"/>
                          <a:pt x="62466" y="33912"/>
                          <a:pt x="62480" y="33746"/>
                        </a:cubicBezTo>
                        <a:lnTo>
                          <a:pt x="62485" y="33681"/>
                        </a:lnTo>
                        <a:lnTo>
                          <a:pt x="62487" y="33662"/>
                        </a:lnTo>
                        <a:cubicBezTo>
                          <a:pt x="62592" y="32338"/>
                          <a:pt x="62581" y="31543"/>
                          <a:pt x="62580" y="31443"/>
                        </a:cubicBezTo>
                        <a:lnTo>
                          <a:pt x="62574" y="31345"/>
                        </a:lnTo>
                        <a:lnTo>
                          <a:pt x="62576" y="31281"/>
                        </a:lnTo>
                        <a:cubicBezTo>
                          <a:pt x="62576" y="14032"/>
                          <a:pt x="48544" y="0"/>
                          <a:pt x="31297" y="0"/>
                        </a:cubicBezTo>
                        <a:close/>
                      </a:path>
                    </a:pathLst>
                  </a:custGeom>
                  <a:solidFill>
                    <a:srgbClr val="F3F5F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26" name="Google Shape;5426;p82"/>
                  <p:cNvSpPr/>
                  <p:nvPr/>
                </p:nvSpPr>
                <p:spPr>
                  <a:xfrm>
                    <a:off x="6963510" y="2636756"/>
                    <a:ext cx="143022" cy="117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41" h="1996" extrusionOk="0">
                        <a:moveTo>
                          <a:pt x="998" y="0"/>
                        </a:moveTo>
                        <a:cubicBezTo>
                          <a:pt x="447" y="2"/>
                          <a:pt x="2" y="448"/>
                          <a:pt x="0" y="998"/>
                        </a:cubicBezTo>
                        <a:cubicBezTo>
                          <a:pt x="2" y="1548"/>
                          <a:pt x="447" y="1994"/>
                          <a:pt x="998" y="1995"/>
                        </a:cubicBezTo>
                        <a:lnTo>
                          <a:pt x="23243" y="1995"/>
                        </a:lnTo>
                        <a:cubicBezTo>
                          <a:pt x="23793" y="1994"/>
                          <a:pt x="24239" y="1548"/>
                          <a:pt x="24240" y="998"/>
                        </a:cubicBezTo>
                        <a:cubicBezTo>
                          <a:pt x="24239" y="448"/>
                          <a:pt x="23793" y="2"/>
                          <a:pt x="23243" y="0"/>
                        </a:cubicBezTo>
                        <a:close/>
                      </a:path>
                    </a:pathLst>
                  </a:custGeom>
                  <a:solidFill>
                    <a:srgbClr val="EEF0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427" name="Google Shape;5427;p82"/>
                <p:cNvSpPr/>
                <p:nvPr/>
              </p:nvSpPr>
              <p:spPr>
                <a:xfrm>
                  <a:off x="7046588" y="2275942"/>
                  <a:ext cx="173076" cy="11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35" h="19304" extrusionOk="0">
                      <a:moveTo>
                        <a:pt x="0" y="0"/>
                      </a:moveTo>
                      <a:lnTo>
                        <a:pt x="0" y="19303"/>
                      </a:lnTo>
                      <a:lnTo>
                        <a:pt x="25725" y="19303"/>
                      </a:lnTo>
                      <a:cubicBezTo>
                        <a:pt x="27782" y="14272"/>
                        <a:pt x="28673" y="9841"/>
                        <a:pt x="29054" y="6781"/>
                      </a:cubicBezTo>
                      <a:lnTo>
                        <a:pt x="29055" y="6770"/>
                      </a:lnTo>
                      <a:lnTo>
                        <a:pt x="29057" y="6758"/>
                      </a:lnTo>
                      <a:cubicBezTo>
                        <a:pt x="29064" y="6707"/>
                        <a:pt x="29069" y="6657"/>
                        <a:pt x="29075" y="6608"/>
                      </a:cubicBezTo>
                      <a:lnTo>
                        <a:pt x="29087" y="6508"/>
                      </a:lnTo>
                      <a:lnTo>
                        <a:pt x="29113" y="6288"/>
                      </a:lnTo>
                      <a:cubicBezTo>
                        <a:pt x="29136" y="6084"/>
                        <a:pt x="29157" y="5886"/>
                        <a:pt x="29176" y="5689"/>
                      </a:cubicBezTo>
                      <a:cubicBezTo>
                        <a:pt x="29193" y="5500"/>
                        <a:pt x="29209" y="5329"/>
                        <a:pt x="29221" y="5163"/>
                      </a:cubicBezTo>
                      <a:lnTo>
                        <a:pt x="29227" y="5098"/>
                      </a:lnTo>
                      <a:lnTo>
                        <a:pt x="29228" y="5079"/>
                      </a:lnTo>
                      <a:cubicBezTo>
                        <a:pt x="29335" y="3755"/>
                        <a:pt x="29323" y="2960"/>
                        <a:pt x="29321" y="2860"/>
                      </a:cubicBezTo>
                      <a:lnTo>
                        <a:pt x="29316" y="2762"/>
                      </a:lnTo>
                      <a:lnTo>
                        <a:pt x="29317" y="2698"/>
                      </a:lnTo>
                      <a:cubicBezTo>
                        <a:pt x="29317" y="1789"/>
                        <a:pt x="29277" y="890"/>
                        <a:pt x="29200" y="0"/>
                      </a:cubicBezTo>
                      <a:close/>
                    </a:path>
                  </a:pathLst>
                </a:custGeom>
                <a:solidFill>
                  <a:srgbClr val="4F67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8" name="Google Shape;5428;p82"/>
                <p:cNvSpPr/>
                <p:nvPr/>
              </p:nvSpPr>
              <p:spPr>
                <a:xfrm>
                  <a:off x="7046588" y="2107680"/>
                  <a:ext cx="168811" cy="145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12" h="24598" extrusionOk="0">
                      <a:moveTo>
                        <a:pt x="0" y="1"/>
                      </a:moveTo>
                      <a:lnTo>
                        <a:pt x="0" y="24597"/>
                      </a:lnTo>
                      <a:lnTo>
                        <a:pt x="28612" y="24597"/>
                      </a:lnTo>
                      <a:cubicBezTo>
                        <a:pt x="25701" y="11138"/>
                        <a:pt x="14102" y="876"/>
                        <a:pt x="0" y="1"/>
                      </a:cubicBezTo>
                      <a:close/>
                    </a:path>
                  </a:pathLst>
                </a:custGeom>
                <a:solidFill>
                  <a:srgbClr val="B3C3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9" name="Google Shape;5429;p82"/>
                <p:cNvSpPr/>
                <p:nvPr/>
              </p:nvSpPr>
              <p:spPr>
                <a:xfrm>
                  <a:off x="6850372" y="2275942"/>
                  <a:ext cx="173082" cy="11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36" h="19304" extrusionOk="0">
                      <a:moveTo>
                        <a:pt x="133" y="0"/>
                      </a:moveTo>
                      <a:cubicBezTo>
                        <a:pt x="58" y="890"/>
                        <a:pt x="16" y="1789"/>
                        <a:pt x="16" y="2698"/>
                      </a:cubicBezTo>
                      <a:lnTo>
                        <a:pt x="16" y="2804"/>
                      </a:lnTo>
                      <a:lnTo>
                        <a:pt x="13" y="2862"/>
                      </a:lnTo>
                      <a:cubicBezTo>
                        <a:pt x="11" y="2965"/>
                        <a:pt x="1" y="3758"/>
                        <a:pt x="104" y="5065"/>
                      </a:cubicBezTo>
                      <a:lnTo>
                        <a:pt x="104" y="5075"/>
                      </a:lnTo>
                      <a:lnTo>
                        <a:pt x="104" y="5086"/>
                      </a:lnTo>
                      <a:lnTo>
                        <a:pt x="105" y="5100"/>
                      </a:lnTo>
                      <a:lnTo>
                        <a:pt x="111" y="5163"/>
                      </a:lnTo>
                      <a:cubicBezTo>
                        <a:pt x="125" y="5329"/>
                        <a:pt x="139" y="5500"/>
                        <a:pt x="156" y="5682"/>
                      </a:cubicBezTo>
                      <a:cubicBezTo>
                        <a:pt x="175" y="5886"/>
                        <a:pt x="198" y="6084"/>
                        <a:pt x="219" y="6279"/>
                      </a:cubicBezTo>
                      <a:lnTo>
                        <a:pt x="245" y="6510"/>
                      </a:lnTo>
                      <a:lnTo>
                        <a:pt x="257" y="6608"/>
                      </a:lnTo>
                      <a:cubicBezTo>
                        <a:pt x="264" y="6658"/>
                        <a:pt x="270" y="6709"/>
                        <a:pt x="277" y="6758"/>
                      </a:cubicBezTo>
                      <a:lnTo>
                        <a:pt x="278" y="6770"/>
                      </a:lnTo>
                      <a:lnTo>
                        <a:pt x="278" y="6781"/>
                      </a:lnTo>
                      <a:cubicBezTo>
                        <a:pt x="661" y="9843"/>
                        <a:pt x="1552" y="14272"/>
                        <a:pt x="3608" y="19303"/>
                      </a:cubicBezTo>
                      <a:lnTo>
                        <a:pt x="29333" y="19303"/>
                      </a:lnTo>
                      <a:lnTo>
                        <a:pt x="29335" y="0"/>
                      </a:lnTo>
                      <a:close/>
                    </a:path>
                  </a:pathLst>
                </a:custGeom>
                <a:solidFill>
                  <a:srgbClr val="C9D4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0" name="Google Shape;5430;p82"/>
                <p:cNvSpPr/>
                <p:nvPr/>
              </p:nvSpPr>
              <p:spPr>
                <a:xfrm>
                  <a:off x="6882243" y="2412957"/>
                  <a:ext cx="141211" cy="171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4" h="29109" extrusionOk="0">
                      <a:moveTo>
                        <a:pt x="0" y="1"/>
                      </a:moveTo>
                      <a:cubicBezTo>
                        <a:pt x="2303" y="4529"/>
                        <a:pt x="5584" y="9356"/>
                        <a:pt x="10256" y="14001"/>
                      </a:cubicBezTo>
                      <a:cubicBezTo>
                        <a:pt x="13309" y="17038"/>
                        <a:pt x="15593" y="20534"/>
                        <a:pt x="17039" y="24391"/>
                      </a:cubicBezTo>
                      <a:cubicBezTo>
                        <a:pt x="17307" y="25104"/>
                        <a:pt x="17527" y="25832"/>
                        <a:pt x="17698" y="26573"/>
                      </a:cubicBezTo>
                      <a:cubicBezTo>
                        <a:pt x="18040" y="28049"/>
                        <a:pt x="19333" y="29108"/>
                        <a:pt x="20850" y="29108"/>
                      </a:cubicBezTo>
                      <a:lnTo>
                        <a:pt x="23933" y="29108"/>
                      </a:lnTo>
                      <a:lnTo>
                        <a:pt x="23933" y="1"/>
                      </a:lnTo>
                      <a:close/>
                    </a:path>
                  </a:pathLst>
                </a:custGeom>
                <a:solidFill>
                  <a:srgbClr val="DBE3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1" name="Google Shape;5431;p82"/>
                <p:cNvSpPr/>
                <p:nvPr/>
              </p:nvSpPr>
              <p:spPr>
                <a:xfrm>
                  <a:off x="6854637" y="2107680"/>
                  <a:ext cx="168817" cy="145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13" h="24598" extrusionOk="0">
                      <a:moveTo>
                        <a:pt x="28612" y="1"/>
                      </a:moveTo>
                      <a:cubicBezTo>
                        <a:pt x="14512" y="876"/>
                        <a:pt x="2911" y="11138"/>
                        <a:pt x="1" y="24597"/>
                      </a:cubicBezTo>
                      <a:lnTo>
                        <a:pt x="28612" y="24597"/>
                      </a:lnTo>
                      <a:lnTo>
                        <a:pt x="28612" y="1"/>
                      </a:lnTo>
                      <a:close/>
                    </a:path>
                  </a:pathLst>
                </a:custGeom>
                <a:solidFill>
                  <a:srgbClr val="8FA1A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2" name="Google Shape;5432;p82"/>
                <p:cNvSpPr/>
                <p:nvPr/>
              </p:nvSpPr>
              <p:spPr>
                <a:xfrm>
                  <a:off x="7046588" y="2412957"/>
                  <a:ext cx="141205" cy="171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" h="29109" extrusionOk="0">
                      <a:moveTo>
                        <a:pt x="0" y="1"/>
                      </a:moveTo>
                      <a:lnTo>
                        <a:pt x="0" y="29108"/>
                      </a:lnTo>
                      <a:lnTo>
                        <a:pt x="3084" y="29108"/>
                      </a:lnTo>
                      <a:cubicBezTo>
                        <a:pt x="4600" y="29108"/>
                        <a:pt x="5893" y="28049"/>
                        <a:pt x="6235" y="26573"/>
                      </a:cubicBezTo>
                      <a:cubicBezTo>
                        <a:pt x="6407" y="25832"/>
                        <a:pt x="6627" y="25104"/>
                        <a:pt x="6894" y="24391"/>
                      </a:cubicBezTo>
                      <a:cubicBezTo>
                        <a:pt x="8341" y="20534"/>
                        <a:pt x="10622" y="17038"/>
                        <a:pt x="13678" y="14001"/>
                      </a:cubicBezTo>
                      <a:cubicBezTo>
                        <a:pt x="18349" y="9356"/>
                        <a:pt x="21630" y="4529"/>
                        <a:pt x="23933" y="1"/>
                      </a:cubicBezTo>
                      <a:close/>
                    </a:path>
                  </a:pathLst>
                </a:custGeom>
                <a:solidFill>
                  <a:srgbClr val="374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433" name="Google Shape;5433;p82"/>
          <p:cNvGrpSpPr/>
          <p:nvPr/>
        </p:nvGrpSpPr>
        <p:grpSpPr>
          <a:xfrm>
            <a:off x="5795610" y="2063018"/>
            <a:ext cx="671358" cy="671358"/>
            <a:chOff x="6535625" y="760425"/>
            <a:chExt cx="1665900" cy="1665900"/>
          </a:xfrm>
        </p:grpSpPr>
        <p:sp>
          <p:nvSpPr>
            <p:cNvPr id="5434" name="Google Shape;5434;p82"/>
            <p:cNvSpPr/>
            <p:nvPr/>
          </p:nvSpPr>
          <p:spPr>
            <a:xfrm>
              <a:off x="6535625" y="760425"/>
              <a:ext cx="1665900" cy="16659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82"/>
            <p:cNvSpPr/>
            <p:nvPr/>
          </p:nvSpPr>
          <p:spPr>
            <a:xfrm>
              <a:off x="6713675" y="1116525"/>
              <a:ext cx="1309800" cy="13098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82"/>
            <p:cNvSpPr/>
            <p:nvPr/>
          </p:nvSpPr>
          <p:spPr>
            <a:xfrm>
              <a:off x="6831275" y="1351725"/>
              <a:ext cx="1074600" cy="1074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82"/>
            <p:cNvSpPr/>
            <p:nvPr/>
          </p:nvSpPr>
          <p:spPr>
            <a:xfrm>
              <a:off x="6942425" y="1574025"/>
              <a:ext cx="852300" cy="852300"/>
            </a:xfrm>
            <a:prstGeom prst="ellipse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8" name="Google Shape;5438;p82"/>
          <p:cNvGrpSpPr/>
          <p:nvPr/>
        </p:nvGrpSpPr>
        <p:grpSpPr>
          <a:xfrm>
            <a:off x="732427" y="3731418"/>
            <a:ext cx="1340789" cy="640830"/>
            <a:chOff x="238125" y="1151100"/>
            <a:chExt cx="7139450" cy="3412300"/>
          </a:xfrm>
        </p:grpSpPr>
        <p:sp>
          <p:nvSpPr>
            <p:cNvPr id="5439" name="Google Shape;5439;p82"/>
            <p:cNvSpPr/>
            <p:nvPr/>
          </p:nvSpPr>
          <p:spPr>
            <a:xfrm>
              <a:off x="3468350" y="4223875"/>
              <a:ext cx="679000" cy="339525"/>
            </a:xfrm>
            <a:custGeom>
              <a:avLst/>
              <a:gdLst/>
              <a:ahLst/>
              <a:cxnLst/>
              <a:rect l="l" t="t" r="r" b="b"/>
              <a:pathLst>
                <a:path w="27160" h="13581" extrusionOk="0">
                  <a:moveTo>
                    <a:pt x="13580" y="1"/>
                  </a:moveTo>
                  <a:cubicBezTo>
                    <a:pt x="6083" y="1"/>
                    <a:pt x="0" y="6077"/>
                    <a:pt x="0" y="13580"/>
                  </a:cubicBezTo>
                  <a:lnTo>
                    <a:pt x="27159" y="13580"/>
                  </a:lnTo>
                  <a:cubicBezTo>
                    <a:pt x="27159" y="6077"/>
                    <a:pt x="21083" y="1"/>
                    <a:pt x="13580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82"/>
            <p:cNvSpPr/>
            <p:nvPr/>
          </p:nvSpPr>
          <p:spPr>
            <a:xfrm>
              <a:off x="3730250" y="3276125"/>
              <a:ext cx="147275" cy="956575"/>
            </a:xfrm>
            <a:custGeom>
              <a:avLst/>
              <a:gdLst/>
              <a:ahLst/>
              <a:cxnLst/>
              <a:rect l="l" t="t" r="r" b="b"/>
              <a:pathLst>
                <a:path w="5891" h="38263" extrusionOk="0">
                  <a:moveTo>
                    <a:pt x="3276" y="0"/>
                  </a:moveTo>
                  <a:lnTo>
                    <a:pt x="0" y="38263"/>
                  </a:lnTo>
                  <a:lnTo>
                    <a:pt x="5890" y="38194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82"/>
            <p:cNvSpPr/>
            <p:nvPr/>
          </p:nvSpPr>
          <p:spPr>
            <a:xfrm>
              <a:off x="3796275" y="3875600"/>
              <a:ext cx="839350" cy="630550"/>
            </a:xfrm>
            <a:custGeom>
              <a:avLst/>
              <a:gdLst/>
              <a:ahLst/>
              <a:cxnLst/>
              <a:rect l="l" t="t" r="r" b="b"/>
              <a:pathLst>
                <a:path w="33574" h="25222" extrusionOk="0">
                  <a:moveTo>
                    <a:pt x="32291" y="1"/>
                  </a:moveTo>
                  <a:lnTo>
                    <a:pt x="1" y="23463"/>
                  </a:lnTo>
                  <a:lnTo>
                    <a:pt x="1277" y="25222"/>
                  </a:lnTo>
                  <a:lnTo>
                    <a:pt x="33574" y="1759"/>
                  </a:lnTo>
                  <a:lnTo>
                    <a:pt x="32291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82"/>
            <p:cNvSpPr/>
            <p:nvPr/>
          </p:nvSpPr>
          <p:spPr>
            <a:xfrm>
              <a:off x="6240475" y="3130600"/>
              <a:ext cx="1137100" cy="1432800"/>
            </a:xfrm>
            <a:custGeom>
              <a:avLst/>
              <a:gdLst/>
              <a:ahLst/>
              <a:cxnLst/>
              <a:rect l="l" t="t" r="r" b="b"/>
              <a:pathLst>
                <a:path w="45484" h="57312" extrusionOk="0">
                  <a:moveTo>
                    <a:pt x="30704" y="0"/>
                  </a:moveTo>
                  <a:lnTo>
                    <a:pt x="0" y="13745"/>
                  </a:lnTo>
                  <a:cubicBezTo>
                    <a:pt x="6979" y="27270"/>
                    <a:pt x="11042" y="42111"/>
                    <a:pt x="11917" y="57311"/>
                  </a:cubicBezTo>
                  <a:lnTo>
                    <a:pt x="45484" y="57311"/>
                  </a:lnTo>
                  <a:cubicBezTo>
                    <a:pt x="44594" y="37118"/>
                    <a:pt x="39525" y="17683"/>
                    <a:pt x="30704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82"/>
            <p:cNvSpPr/>
            <p:nvPr/>
          </p:nvSpPr>
          <p:spPr>
            <a:xfrm>
              <a:off x="5243900" y="1696775"/>
              <a:ext cx="1764175" cy="1777475"/>
            </a:xfrm>
            <a:custGeom>
              <a:avLst/>
              <a:gdLst/>
              <a:ahLst/>
              <a:cxnLst/>
              <a:rect l="l" t="t" r="r" b="b"/>
              <a:pathLst>
                <a:path w="70567" h="71099" extrusionOk="0">
                  <a:moveTo>
                    <a:pt x="18573" y="1"/>
                  </a:moveTo>
                  <a:lnTo>
                    <a:pt x="0" y="28008"/>
                  </a:lnTo>
                  <a:cubicBezTo>
                    <a:pt x="16938" y="38505"/>
                    <a:pt x="30711" y="53395"/>
                    <a:pt x="39863" y="71098"/>
                  </a:cubicBezTo>
                  <a:lnTo>
                    <a:pt x="70567" y="57353"/>
                  </a:lnTo>
                  <a:cubicBezTo>
                    <a:pt x="63753" y="43719"/>
                    <a:pt x="54712" y="31125"/>
                    <a:pt x="43629" y="20042"/>
                  </a:cubicBezTo>
                  <a:cubicBezTo>
                    <a:pt x="36049" y="12449"/>
                    <a:pt x="27642" y="5725"/>
                    <a:pt x="18573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82"/>
            <p:cNvSpPr/>
            <p:nvPr/>
          </p:nvSpPr>
          <p:spPr>
            <a:xfrm>
              <a:off x="3812150" y="1151100"/>
              <a:ext cx="1896075" cy="1245900"/>
            </a:xfrm>
            <a:custGeom>
              <a:avLst/>
              <a:gdLst/>
              <a:ahLst/>
              <a:cxnLst/>
              <a:rect l="l" t="t" r="r" b="b"/>
              <a:pathLst>
                <a:path w="75843" h="49836" extrusionOk="0">
                  <a:moveTo>
                    <a:pt x="0" y="0"/>
                  </a:moveTo>
                  <a:lnTo>
                    <a:pt x="0" y="33518"/>
                  </a:lnTo>
                  <a:cubicBezTo>
                    <a:pt x="20987" y="33552"/>
                    <a:pt x="40615" y="39518"/>
                    <a:pt x="57270" y="49835"/>
                  </a:cubicBezTo>
                  <a:lnTo>
                    <a:pt x="75843" y="21828"/>
                  </a:lnTo>
                  <a:cubicBezTo>
                    <a:pt x="53339" y="7641"/>
                    <a:pt x="27256" y="28"/>
                    <a:pt x="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82"/>
            <p:cNvSpPr/>
            <p:nvPr/>
          </p:nvSpPr>
          <p:spPr>
            <a:xfrm>
              <a:off x="1910550" y="1151100"/>
              <a:ext cx="1901625" cy="1244175"/>
            </a:xfrm>
            <a:custGeom>
              <a:avLst/>
              <a:gdLst/>
              <a:ahLst/>
              <a:cxnLst/>
              <a:rect l="l" t="t" r="r" b="b"/>
              <a:pathLst>
                <a:path w="76065" h="49767" extrusionOk="0">
                  <a:moveTo>
                    <a:pt x="75892" y="0"/>
                  </a:moveTo>
                  <a:cubicBezTo>
                    <a:pt x="48629" y="0"/>
                    <a:pt x="22525" y="7579"/>
                    <a:pt x="1" y="21745"/>
                  </a:cubicBezTo>
                  <a:lnTo>
                    <a:pt x="18574" y="49766"/>
                  </a:lnTo>
                  <a:cubicBezTo>
                    <a:pt x="35250" y="39463"/>
                    <a:pt x="54898" y="33518"/>
                    <a:pt x="75892" y="33518"/>
                  </a:cubicBezTo>
                  <a:lnTo>
                    <a:pt x="76064" y="33518"/>
                  </a:lnTo>
                  <a:lnTo>
                    <a:pt x="76064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82"/>
            <p:cNvSpPr/>
            <p:nvPr/>
          </p:nvSpPr>
          <p:spPr>
            <a:xfrm>
              <a:off x="608475" y="1694725"/>
              <a:ext cx="1766425" cy="1778150"/>
            </a:xfrm>
            <a:custGeom>
              <a:avLst/>
              <a:gdLst/>
              <a:ahLst/>
              <a:cxnLst/>
              <a:rect l="l" t="t" r="r" b="b"/>
              <a:pathLst>
                <a:path w="70657" h="71126" extrusionOk="0">
                  <a:moveTo>
                    <a:pt x="52084" y="0"/>
                  </a:moveTo>
                  <a:cubicBezTo>
                    <a:pt x="42959" y="5745"/>
                    <a:pt x="34518" y="12490"/>
                    <a:pt x="26904" y="20124"/>
                  </a:cubicBezTo>
                  <a:cubicBezTo>
                    <a:pt x="15828" y="31194"/>
                    <a:pt x="6800" y="43759"/>
                    <a:pt x="0" y="57373"/>
                  </a:cubicBezTo>
                  <a:lnTo>
                    <a:pt x="30704" y="71125"/>
                  </a:lnTo>
                  <a:cubicBezTo>
                    <a:pt x="39870" y="53401"/>
                    <a:pt x="53677" y="38504"/>
                    <a:pt x="70657" y="28021"/>
                  </a:cubicBezTo>
                  <a:lnTo>
                    <a:pt x="52084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82"/>
            <p:cNvSpPr/>
            <p:nvPr/>
          </p:nvSpPr>
          <p:spPr>
            <a:xfrm>
              <a:off x="238125" y="3129050"/>
              <a:ext cx="1137975" cy="1434175"/>
            </a:xfrm>
            <a:custGeom>
              <a:avLst/>
              <a:gdLst/>
              <a:ahLst/>
              <a:cxnLst/>
              <a:rect l="l" t="t" r="r" b="b"/>
              <a:pathLst>
                <a:path w="45519" h="57367" extrusionOk="0">
                  <a:moveTo>
                    <a:pt x="14814" y="0"/>
                  </a:moveTo>
                  <a:cubicBezTo>
                    <a:pt x="5966" y="17697"/>
                    <a:pt x="890" y="37152"/>
                    <a:pt x="0" y="57366"/>
                  </a:cubicBezTo>
                  <a:lnTo>
                    <a:pt x="33566" y="57366"/>
                  </a:lnTo>
                  <a:cubicBezTo>
                    <a:pt x="34442" y="42152"/>
                    <a:pt x="38511" y="27283"/>
                    <a:pt x="45518" y="13745"/>
                  </a:cubicBezTo>
                  <a:lnTo>
                    <a:pt x="14814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82"/>
            <p:cNvSpPr/>
            <p:nvPr/>
          </p:nvSpPr>
          <p:spPr>
            <a:xfrm>
              <a:off x="1924656" y="1941325"/>
              <a:ext cx="3773110" cy="1646329"/>
            </a:xfrm>
            <a:custGeom>
              <a:avLst/>
              <a:gdLst/>
              <a:ahLst/>
              <a:cxnLst/>
              <a:rect l="l" t="t" r="r" b="b"/>
              <a:pathLst>
                <a:path w="148183" h="64657" extrusionOk="0">
                  <a:moveTo>
                    <a:pt x="74043" y="1"/>
                  </a:moveTo>
                  <a:cubicBezTo>
                    <a:pt x="45518" y="1"/>
                    <a:pt x="19504" y="10966"/>
                    <a:pt x="0" y="28932"/>
                  </a:cubicBezTo>
                  <a:lnTo>
                    <a:pt x="35732" y="64657"/>
                  </a:lnTo>
                  <a:cubicBezTo>
                    <a:pt x="45553" y="54774"/>
                    <a:pt x="59167" y="48663"/>
                    <a:pt x="74208" y="48663"/>
                  </a:cubicBezTo>
                  <a:cubicBezTo>
                    <a:pt x="89215" y="48663"/>
                    <a:pt x="102788" y="54739"/>
                    <a:pt x="112623" y="64567"/>
                  </a:cubicBezTo>
                  <a:lnTo>
                    <a:pt x="148182" y="29008"/>
                  </a:lnTo>
                  <a:cubicBezTo>
                    <a:pt x="128671" y="11008"/>
                    <a:pt x="102623" y="1"/>
                    <a:pt x="74043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82"/>
            <p:cNvSpPr/>
            <p:nvPr/>
          </p:nvSpPr>
          <p:spPr>
            <a:xfrm>
              <a:off x="1028863" y="2678027"/>
              <a:ext cx="1805597" cy="1885320"/>
            </a:xfrm>
            <a:custGeom>
              <a:avLst/>
              <a:gdLst/>
              <a:ahLst/>
              <a:cxnLst/>
              <a:rect l="l" t="t" r="r" b="b"/>
              <a:pathLst>
                <a:path w="70912" h="74043" extrusionOk="0">
                  <a:moveTo>
                    <a:pt x="35180" y="0"/>
                  </a:moveTo>
                  <a:cubicBezTo>
                    <a:pt x="14925" y="18642"/>
                    <a:pt x="1697" y="44814"/>
                    <a:pt x="0" y="74042"/>
                  </a:cubicBezTo>
                  <a:lnTo>
                    <a:pt x="55077" y="74042"/>
                  </a:lnTo>
                  <a:cubicBezTo>
                    <a:pt x="55077" y="59084"/>
                    <a:pt x="61118" y="45545"/>
                    <a:pt x="70912" y="35725"/>
                  </a:cubicBezTo>
                  <a:lnTo>
                    <a:pt x="35180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82"/>
            <p:cNvSpPr/>
            <p:nvPr/>
          </p:nvSpPr>
          <p:spPr>
            <a:xfrm>
              <a:off x="4792190" y="2679937"/>
              <a:ext cx="1798951" cy="1883410"/>
            </a:xfrm>
            <a:custGeom>
              <a:avLst/>
              <a:gdLst/>
              <a:ahLst/>
              <a:cxnLst/>
              <a:rect l="l" t="t" r="r" b="b"/>
              <a:pathLst>
                <a:path w="70651" h="73968" extrusionOk="0">
                  <a:moveTo>
                    <a:pt x="35567" y="1"/>
                  </a:moveTo>
                  <a:lnTo>
                    <a:pt x="1" y="35560"/>
                  </a:lnTo>
                  <a:cubicBezTo>
                    <a:pt x="9836" y="45388"/>
                    <a:pt x="15912" y="58967"/>
                    <a:pt x="15912" y="73967"/>
                  </a:cubicBezTo>
                  <a:lnTo>
                    <a:pt x="70650" y="73967"/>
                  </a:lnTo>
                  <a:cubicBezTo>
                    <a:pt x="68954" y="44795"/>
                    <a:pt x="55767" y="18643"/>
                    <a:pt x="35567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1" name="Google Shape;5451;p82"/>
          <p:cNvGrpSpPr/>
          <p:nvPr/>
        </p:nvGrpSpPr>
        <p:grpSpPr>
          <a:xfrm>
            <a:off x="5599650" y="2934699"/>
            <a:ext cx="985357" cy="585764"/>
            <a:chOff x="5145061" y="2881789"/>
            <a:chExt cx="1107641" cy="658458"/>
          </a:xfrm>
        </p:grpSpPr>
        <p:grpSp>
          <p:nvGrpSpPr>
            <p:cNvPr id="5452" name="Google Shape;5452;p82"/>
            <p:cNvGrpSpPr/>
            <p:nvPr/>
          </p:nvGrpSpPr>
          <p:grpSpPr>
            <a:xfrm>
              <a:off x="5722989" y="3244587"/>
              <a:ext cx="529713" cy="295659"/>
              <a:chOff x="5722989" y="3244587"/>
              <a:chExt cx="529713" cy="295659"/>
            </a:xfrm>
          </p:grpSpPr>
          <p:sp>
            <p:nvSpPr>
              <p:cNvPr id="5453" name="Google Shape;5453;p82"/>
              <p:cNvSpPr/>
              <p:nvPr/>
            </p:nvSpPr>
            <p:spPr>
              <a:xfrm>
                <a:off x="5722989" y="3244587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5454" name="Google Shape;5454;p82"/>
              <p:cNvSpPr/>
              <p:nvPr/>
            </p:nvSpPr>
            <p:spPr>
              <a:xfrm>
                <a:off x="6035543" y="3298113"/>
                <a:ext cx="217159" cy="224928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5455" name="Google Shape;5455;p82"/>
            <p:cNvGrpSpPr/>
            <p:nvPr/>
          </p:nvGrpSpPr>
          <p:grpSpPr>
            <a:xfrm>
              <a:off x="5145061" y="3244587"/>
              <a:ext cx="536807" cy="295659"/>
              <a:chOff x="5145061" y="3244587"/>
              <a:chExt cx="536807" cy="295659"/>
            </a:xfrm>
          </p:grpSpPr>
          <p:sp>
            <p:nvSpPr>
              <p:cNvPr id="5456" name="Google Shape;5456;p82"/>
              <p:cNvSpPr/>
              <p:nvPr/>
            </p:nvSpPr>
            <p:spPr>
              <a:xfrm>
                <a:off x="5340522" y="3244587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5457" name="Google Shape;5457;p82"/>
              <p:cNvSpPr/>
              <p:nvPr/>
            </p:nvSpPr>
            <p:spPr>
              <a:xfrm flipH="1">
                <a:off x="5145061" y="3298599"/>
                <a:ext cx="217159" cy="224928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5458" name="Google Shape;5458;p82"/>
            <p:cNvGrpSpPr/>
            <p:nvPr/>
          </p:nvGrpSpPr>
          <p:grpSpPr>
            <a:xfrm>
              <a:off x="5341327" y="2898245"/>
              <a:ext cx="532309" cy="614891"/>
              <a:chOff x="5341327" y="2898245"/>
              <a:chExt cx="532309" cy="614891"/>
            </a:xfrm>
          </p:grpSpPr>
          <p:sp>
            <p:nvSpPr>
              <p:cNvPr id="5459" name="Google Shape;5459;p82"/>
              <p:cNvSpPr/>
              <p:nvPr/>
            </p:nvSpPr>
            <p:spPr>
              <a:xfrm>
                <a:off x="5532290" y="3217476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5460" name="Google Shape;5460;p82"/>
              <p:cNvSpPr/>
              <p:nvPr/>
            </p:nvSpPr>
            <p:spPr>
              <a:xfrm flipH="1">
                <a:off x="5341327" y="2898245"/>
                <a:ext cx="217159" cy="334508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  <p:grpSp>
          <p:nvGrpSpPr>
            <p:cNvPr id="5461" name="Google Shape;5461;p82"/>
            <p:cNvGrpSpPr/>
            <p:nvPr/>
          </p:nvGrpSpPr>
          <p:grpSpPr>
            <a:xfrm>
              <a:off x="5532290" y="2881789"/>
              <a:ext cx="620516" cy="305456"/>
              <a:chOff x="5532290" y="2881789"/>
              <a:chExt cx="620516" cy="305456"/>
            </a:xfrm>
          </p:grpSpPr>
          <p:sp>
            <p:nvSpPr>
              <p:cNvPr id="5462" name="Google Shape;5462;p82"/>
              <p:cNvSpPr/>
              <p:nvPr/>
            </p:nvSpPr>
            <p:spPr>
              <a:xfrm>
                <a:off x="5532290" y="2891586"/>
                <a:ext cx="341346" cy="295659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  <p:sp>
            <p:nvSpPr>
              <p:cNvPr id="5463" name="Google Shape;5463;p82"/>
              <p:cNvSpPr/>
              <p:nvPr/>
            </p:nvSpPr>
            <p:spPr>
              <a:xfrm>
                <a:off x="5837311" y="2881789"/>
                <a:ext cx="315495" cy="288369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2857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/>
              </a:p>
            </p:txBody>
          </p:sp>
        </p:grpSp>
      </p:grpSp>
      <p:grpSp>
        <p:nvGrpSpPr>
          <p:cNvPr id="5464" name="Google Shape;5464;p82"/>
          <p:cNvGrpSpPr/>
          <p:nvPr/>
        </p:nvGrpSpPr>
        <p:grpSpPr>
          <a:xfrm>
            <a:off x="8178573" y="3726757"/>
            <a:ext cx="269068" cy="645491"/>
            <a:chOff x="7026852" y="3311869"/>
            <a:chExt cx="434331" cy="1041954"/>
          </a:xfrm>
        </p:grpSpPr>
        <p:sp>
          <p:nvSpPr>
            <p:cNvPr id="5465" name="Google Shape;5465;p82"/>
            <p:cNvSpPr/>
            <p:nvPr/>
          </p:nvSpPr>
          <p:spPr>
            <a:xfrm>
              <a:off x="7026852" y="3311869"/>
              <a:ext cx="434331" cy="847405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82"/>
            <p:cNvSpPr/>
            <p:nvPr/>
          </p:nvSpPr>
          <p:spPr>
            <a:xfrm>
              <a:off x="7082395" y="3359392"/>
              <a:ext cx="323321" cy="32332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82"/>
            <p:cNvSpPr/>
            <p:nvPr/>
          </p:nvSpPr>
          <p:spPr>
            <a:xfrm>
              <a:off x="7026852" y="4159239"/>
              <a:ext cx="434331" cy="194585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8" name="Google Shape;5468;p82"/>
          <p:cNvGrpSpPr/>
          <p:nvPr/>
        </p:nvGrpSpPr>
        <p:grpSpPr>
          <a:xfrm>
            <a:off x="6195154" y="3765995"/>
            <a:ext cx="293882" cy="293836"/>
            <a:chOff x="4873519" y="3311869"/>
            <a:chExt cx="499374" cy="499296"/>
          </a:xfrm>
        </p:grpSpPr>
        <p:sp>
          <p:nvSpPr>
            <p:cNvPr id="5469" name="Google Shape;5469;p82"/>
            <p:cNvSpPr/>
            <p:nvPr/>
          </p:nvSpPr>
          <p:spPr>
            <a:xfrm>
              <a:off x="4873519" y="3311869"/>
              <a:ext cx="499374" cy="499296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82"/>
            <p:cNvSpPr/>
            <p:nvPr/>
          </p:nvSpPr>
          <p:spPr>
            <a:xfrm>
              <a:off x="4894620" y="3329830"/>
              <a:ext cx="202112" cy="182386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1" name="Google Shape;5471;p82"/>
          <p:cNvGrpSpPr/>
          <p:nvPr/>
        </p:nvGrpSpPr>
        <p:grpSpPr>
          <a:xfrm>
            <a:off x="6195154" y="4078366"/>
            <a:ext cx="293882" cy="293882"/>
            <a:chOff x="4873519" y="3875839"/>
            <a:chExt cx="499374" cy="499374"/>
          </a:xfrm>
        </p:grpSpPr>
        <p:sp>
          <p:nvSpPr>
            <p:cNvPr id="5472" name="Google Shape;5472;p82"/>
            <p:cNvSpPr/>
            <p:nvPr/>
          </p:nvSpPr>
          <p:spPr>
            <a:xfrm>
              <a:off x="4873519" y="3875839"/>
              <a:ext cx="499374" cy="499374"/>
            </a:xfrm>
            <a:custGeom>
              <a:avLst/>
              <a:gdLst/>
              <a:ahLst/>
              <a:cxnLst/>
              <a:rect l="l" t="t" r="r" b="b"/>
              <a:pathLst>
                <a:path w="19240" h="19240" extrusionOk="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82"/>
            <p:cNvSpPr/>
            <p:nvPr/>
          </p:nvSpPr>
          <p:spPr>
            <a:xfrm>
              <a:off x="4894620" y="3893826"/>
              <a:ext cx="202112" cy="182360"/>
            </a:xfrm>
            <a:custGeom>
              <a:avLst/>
              <a:gdLst/>
              <a:ahLst/>
              <a:cxnLst/>
              <a:rect l="l" t="t" r="r" b="b"/>
              <a:pathLst>
                <a:path w="7787" h="7026" extrusionOk="0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4" name="Google Shape;5474;p82"/>
          <p:cNvGrpSpPr/>
          <p:nvPr/>
        </p:nvGrpSpPr>
        <p:grpSpPr>
          <a:xfrm>
            <a:off x="2425681" y="2050319"/>
            <a:ext cx="698104" cy="698208"/>
            <a:chOff x="2565073" y="2075876"/>
            <a:chExt cx="672482" cy="672518"/>
          </a:xfrm>
        </p:grpSpPr>
        <p:sp>
          <p:nvSpPr>
            <p:cNvPr id="5475" name="Google Shape;5475;p82"/>
            <p:cNvSpPr/>
            <p:nvPr/>
          </p:nvSpPr>
          <p:spPr>
            <a:xfrm>
              <a:off x="2642193" y="2530650"/>
              <a:ext cx="419588" cy="217743"/>
            </a:xfrm>
            <a:custGeom>
              <a:avLst/>
              <a:gdLst/>
              <a:ahLst/>
              <a:cxnLst/>
              <a:rect l="l" t="t" r="r" b="b"/>
              <a:pathLst>
                <a:path w="130611" h="67780" extrusionOk="0">
                  <a:moveTo>
                    <a:pt x="28498" y="0"/>
                  </a:moveTo>
                  <a:cubicBezTo>
                    <a:pt x="24484" y="0"/>
                    <a:pt x="20456" y="1023"/>
                    <a:pt x="16802" y="3132"/>
                  </a:cubicBezTo>
                  <a:lnTo>
                    <a:pt x="16191" y="3487"/>
                  </a:lnTo>
                  <a:cubicBezTo>
                    <a:pt x="1795" y="11796"/>
                    <a:pt x="1" y="31826"/>
                    <a:pt x="12628" y="42639"/>
                  </a:cubicBezTo>
                  <a:cubicBezTo>
                    <a:pt x="28340" y="56094"/>
                    <a:pt x="48088" y="64970"/>
                    <a:pt x="69808" y="67207"/>
                  </a:cubicBezTo>
                  <a:cubicBezTo>
                    <a:pt x="70015" y="67227"/>
                    <a:pt x="70217" y="67252"/>
                    <a:pt x="70419" y="67271"/>
                  </a:cubicBezTo>
                  <a:cubicBezTo>
                    <a:pt x="70804" y="67306"/>
                    <a:pt x="71188" y="67345"/>
                    <a:pt x="71572" y="67375"/>
                  </a:cubicBezTo>
                  <a:cubicBezTo>
                    <a:pt x="72080" y="67419"/>
                    <a:pt x="72588" y="67464"/>
                    <a:pt x="73100" y="67498"/>
                  </a:cubicBezTo>
                  <a:lnTo>
                    <a:pt x="73440" y="67523"/>
                  </a:lnTo>
                  <a:cubicBezTo>
                    <a:pt x="75877" y="67694"/>
                    <a:pt x="78323" y="67780"/>
                    <a:pt x="80773" y="67780"/>
                  </a:cubicBezTo>
                  <a:cubicBezTo>
                    <a:pt x="97672" y="67780"/>
                    <a:pt x="114788" y="63683"/>
                    <a:pt x="130611" y="55083"/>
                  </a:cubicBezTo>
                  <a:lnTo>
                    <a:pt x="106348" y="13068"/>
                  </a:lnTo>
                  <a:cubicBezTo>
                    <a:pt x="98422" y="17162"/>
                    <a:pt x="89641" y="19287"/>
                    <a:pt x="80747" y="19287"/>
                  </a:cubicBezTo>
                  <a:cubicBezTo>
                    <a:pt x="79675" y="19287"/>
                    <a:pt x="78601" y="19256"/>
                    <a:pt x="77526" y="19194"/>
                  </a:cubicBezTo>
                  <a:cubicBezTo>
                    <a:pt x="77220" y="19174"/>
                    <a:pt x="76910" y="19149"/>
                    <a:pt x="76599" y="19130"/>
                  </a:cubicBezTo>
                  <a:cubicBezTo>
                    <a:pt x="76072" y="19090"/>
                    <a:pt x="75545" y="19051"/>
                    <a:pt x="75017" y="18997"/>
                  </a:cubicBezTo>
                  <a:cubicBezTo>
                    <a:pt x="74943" y="18992"/>
                    <a:pt x="74865" y="18982"/>
                    <a:pt x="74791" y="18972"/>
                  </a:cubicBezTo>
                  <a:cubicBezTo>
                    <a:pt x="73347" y="18819"/>
                    <a:pt x="71908" y="18612"/>
                    <a:pt x="70478" y="18351"/>
                  </a:cubicBezTo>
                  <a:cubicBezTo>
                    <a:pt x="70409" y="18336"/>
                    <a:pt x="70340" y="18331"/>
                    <a:pt x="70266" y="18317"/>
                  </a:cubicBezTo>
                  <a:cubicBezTo>
                    <a:pt x="60646" y="16518"/>
                    <a:pt x="51666" y="12220"/>
                    <a:pt x="44224" y="5857"/>
                  </a:cubicBezTo>
                  <a:cubicBezTo>
                    <a:pt x="39725" y="2011"/>
                    <a:pt x="34125" y="0"/>
                    <a:pt x="28498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82"/>
            <p:cNvSpPr/>
            <p:nvPr/>
          </p:nvSpPr>
          <p:spPr>
            <a:xfrm>
              <a:off x="2910083" y="2420918"/>
              <a:ext cx="327379" cy="312727"/>
            </a:xfrm>
            <a:custGeom>
              <a:avLst/>
              <a:gdLst/>
              <a:ahLst/>
              <a:cxnLst/>
              <a:rect l="l" t="t" r="r" b="b"/>
              <a:pathLst>
                <a:path w="101908" h="97347" extrusionOk="0">
                  <a:moveTo>
                    <a:pt x="53377" y="1"/>
                  </a:moveTo>
                  <a:cubicBezTo>
                    <a:pt x="52884" y="9843"/>
                    <a:pt x="49823" y="19390"/>
                    <a:pt x="44495" y="27689"/>
                  </a:cubicBezTo>
                  <a:lnTo>
                    <a:pt x="44490" y="27684"/>
                  </a:lnTo>
                  <a:cubicBezTo>
                    <a:pt x="37847" y="37980"/>
                    <a:pt x="27936" y="45964"/>
                    <a:pt x="16216" y="50163"/>
                  </a:cubicBezTo>
                  <a:cubicBezTo>
                    <a:pt x="6521" y="53638"/>
                    <a:pt x="1" y="62746"/>
                    <a:pt x="1" y="73041"/>
                  </a:cubicBezTo>
                  <a:cubicBezTo>
                    <a:pt x="1" y="86873"/>
                    <a:pt x="11336" y="97347"/>
                    <a:pt x="24173" y="97347"/>
                  </a:cubicBezTo>
                  <a:cubicBezTo>
                    <a:pt x="26820" y="97347"/>
                    <a:pt x="29530" y="96902"/>
                    <a:pt x="32219" y="95949"/>
                  </a:cubicBezTo>
                  <a:cubicBezTo>
                    <a:pt x="49306" y="89897"/>
                    <a:pt x="64347" y="79537"/>
                    <a:pt x="76048" y="66171"/>
                  </a:cubicBezTo>
                  <a:cubicBezTo>
                    <a:pt x="76329" y="65870"/>
                    <a:pt x="76609" y="65570"/>
                    <a:pt x="76881" y="65254"/>
                  </a:cubicBezTo>
                  <a:cubicBezTo>
                    <a:pt x="92548" y="46905"/>
                    <a:pt x="101267" y="23751"/>
                    <a:pt x="10190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82"/>
            <p:cNvSpPr/>
            <p:nvPr/>
          </p:nvSpPr>
          <p:spPr>
            <a:xfrm>
              <a:off x="2999034" y="2125384"/>
              <a:ext cx="238522" cy="411351"/>
            </a:xfrm>
            <a:custGeom>
              <a:avLst/>
              <a:gdLst/>
              <a:ahLst/>
              <a:cxnLst/>
              <a:rect l="l" t="t" r="r" b="b"/>
              <a:pathLst>
                <a:path w="74248" h="128047" extrusionOk="0">
                  <a:moveTo>
                    <a:pt x="24273" y="0"/>
                  </a:moveTo>
                  <a:lnTo>
                    <a:pt x="0" y="42036"/>
                  </a:lnTo>
                  <a:cubicBezTo>
                    <a:pt x="7521" y="46866"/>
                    <a:pt x="13775" y="53430"/>
                    <a:pt x="18236" y="61173"/>
                  </a:cubicBezTo>
                  <a:cubicBezTo>
                    <a:pt x="18694" y="61966"/>
                    <a:pt x="19128" y="62765"/>
                    <a:pt x="19542" y="63573"/>
                  </a:cubicBezTo>
                  <a:cubicBezTo>
                    <a:pt x="19601" y="63696"/>
                    <a:pt x="19665" y="63829"/>
                    <a:pt x="19729" y="63953"/>
                  </a:cubicBezTo>
                  <a:cubicBezTo>
                    <a:pt x="19970" y="64426"/>
                    <a:pt x="20202" y="64904"/>
                    <a:pt x="20429" y="65382"/>
                  </a:cubicBezTo>
                  <a:cubicBezTo>
                    <a:pt x="20557" y="65658"/>
                    <a:pt x="20685" y="65929"/>
                    <a:pt x="20808" y="66210"/>
                  </a:cubicBezTo>
                  <a:cubicBezTo>
                    <a:pt x="21079" y="66806"/>
                    <a:pt x="21346" y="67408"/>
                    <a:pt x="21592" y="68014"/>
                  </a:cubicBezTo>
                  <a:cubicBezTo>
                    <a:pt x="21676" y="68226"/>
                    <a:pt x="21755" y="68433"/>
                    <a:pt x="21838" y="68645"/>
                  </a:cubicBezTo>
                  <a:cubicBezTo>
                    <a:pt x="22036" y="69142"/>
                    <a:pt x="22223" y="69645"/>
                    <a:pt x="22405" y="70148"/>
                  </a:cubicBezTo>
                  <a:cubicBezTo>
                    <a:pt x="25816" y="79561"/>
                    <a:pt x="26649" y="89714"/>
                    <a:pt x="24815" y="99561"/>
                  </a:cubicBezTo>
                  <a:cubicBezTo>
                    <a:pt x="22952" y="109586"/>
                    <a:pt x="27738" y="119679"/>
                    <a:pt x="36570" y="124780"/>
                  </a:cubicBezTo>
                  <a:cubicBezTo>
                    <a:pt x="40441" y="127014"/>
                    <a:pt x="44590" y="128047"/>
                    <a:pt x="48651" y="128047"/>
                  </a:cubicBezTo>
                  <a:cubicBezTo>
                    <a:pt x="59837" y="128047"/>
                    <a:pt x="70356" y="120215"/>
                    <a:pt x="72558" y="108102"/>
                  </a:cubicBezTo>
                  <a:cubicBezTo>
                    <a:pt x="73686" y="101887"/>
                    <a:pt x="74248" y="95579"/>
                    <a:pt x="74248" y="89261"/>
                  </a:cubicBezTo>
                  <a:cubicBezTo>
                    <a:pt x="74243" y="71168"/>
                    <a:pt x="69655" y="54150"/>
                    <a:pt x="61577" y="39305"/>
                  </a:cubicBezTo>
                  <a:lnTo>
                    <a:pt x="61557" y="39315"/>
                  </a:lnTo>
                  <a:cubicBezTo>
                    <a:pt x="61123" y="38517"/>
                    <a:pt x="60680" y="37723"/>
                    <a:pt x="60222" y="36930"/>
                  </a:cubicBezTo>
                  <a:cubicBezTo>
                    <a:pt x="51178" y="21262"/>
                    <a:pt x="38694" y="8818"/>
                    <a:pt x="24273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82"/>
            <p:cNvSpPr/>
            <p:nvPr/>
          </p:nvSpPr>
          <p:spPr>
            <a:xfrm>
              <a:off x="2740849" y="2075876"/>
              <a:ext cx="419604" cy="217734"/>
            </a:xfrm>
            <a:custGeom>
              <a:avLst/>
              <a:gdLst/>
              <a:ahLst/>
              <a:cxnLst/>
              <a:rect l="l" t="t" r="r" b="b"/>
              <a:pathLst>
                <a:path w="130616" h="67777" extrusionOk="0">
                  <a:moveTo>
                    <a:pt x="49853" y="1"/>
                  </a:moveTo>
                  <a:cubicBezTo>
                    <a:pt x="32949" y="1"/>
                    <a:pt x="15828" y="4093"/>
                    <a:pt x="0" y="12696"/>
                  </a:cubicBezTo>
                  <a:lnTo>
                    <a:pt x="24263" y="54711"/>
                  </a:lnTo>
                  <a:cubicBezTo>
                    <a:pt x="32189" y="50621"/>
                    <a:pt x="40970" y="48497"/>
                    <a:pt x="49860" y="48497"/>
                  </a:cubicBezTo>
                  <a:cubicBezTo>
                    <a:pt x="50932" y="48497"/>
                    <a:pt x="52006" y="48528"/>
                    <a:pt x="53080" y="48590"/>
                  </a:cubicBezTo>
                  <a:cubicBezTo>
                    <a:pt x="53391" y="48605"/>
                    <a:pt x="53701" y="48630"/>
                    <a:pt x="54012" y="48649"/>
                  </a:cubicBezTo>
                  <a:cubicBezTo>
                    <a:pt x="54539" y="48689"/>
                    <a:pt x="55066" y="48728"/>
                    <a:pt x="55594" y="48782"/>
                  </a:cubicBezTo>
                  <a:cubicBezTo>
                    <a:pt x="55668" y="48792"/>
                    <a:pt x="55746" y="48802"/>
                    <a:pt x="55820" y="48807"/>
                  </a:cubicBezTo>
                  <a:cubicBezTo>
                    <a:pt x="57264" y="48960"/>
                    <a:pt x="58704" y="49172"/>
                    <a:pt x="60133" y="49433"/>
                  </a:cubicBezTo>
                  <a:cubicBezTo>
                    <a:pt x="60202" y="49448"/>
                    <a:pt x="60271" y="49453"/>
                    <a:pt x="60345" y="49462"/>
                  </a:cubicBezTo>
                  <a:cubicBezTo>
                    <a:pt x="69965" y="51266"/>
                    <a:pt x="78945" y="55564"/>
                    <a:pt x="86387" y="61927"/>
                  </a:cubicBezTo>
                  <a:cubicBezTo>
                    <a:pt x="90886" y="65767"/>
                    <a:pt x="96484" y="67777"/>
                    <a:pt x="102111" y="67777"/>
                  </a:cubicBezTo>
                  <a:cubicBezTo>
                    <a:pt x="106125" y="67777"/>
                    <a:pt x="110154" y="66754"/>
                    <a:pt x="113809" y="64642"/>
                  </a:cubicBezTo>
                  <a:lnTo>
                    <a:pt x="114420" y="64292"/>
                  </a:lnTo>
                  <a:cubicBezTo>
                    <a:pt x="128816" y="55983"/>
                    <a:pt x="130615" y="35958"/>
                    <a:pt x="117988" y="25140"/>
                  </a:cubicBezTo>
                  <a:cubicBezTo>
                    <a:pt x="102271" y="11685"/>
                    <a:pt x="82523" y="2809"/>
                    <a:pt x="60803" y="572"/>
                  </a:cubicBezTo>
                  <a:cubicBezTo>
                    <a:pt x="60596" y="552"/>
                    <a:pt x="60394" y="532"/>
                    <a:pt x="60192" y="513"/>
                  </a:cubicBezTo>
                  <a:cubicBezTo>
                    <a:pt x="59808" y="473"/>
                    <a:pt x="59423" y="439"/>
                    <a:pt x="59039" y="404"/>
                  </a:cubicBezTo>
                  <a:cubicBezTo>
                    <a:pt x="58531" y="360"/>
                    <a:pt x="58023" y="320"/>
                    <a:pt x="57511" y="281"/>
                  </a:cubicBezTo>
                  <a:lnTo>
                    <a:pt x="57171" y="256"/>
                  </a:lnTo>
                  <a:cubicBezTo>
                    <a:pt x="54739" y="86"/>
                    <a:pt x="52298" y="1"/>
                    <a:pt x="4985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82"/>
            <p:cNvSpPr/>
            <p:nvPr/>
          </p:nvSpPr>
          <p:spPr>
            <a:xfrm>
              <a:off x="2565167" y="2090625"/>
              <a:ext cx="327379" cy="312740"/>
            </a:xfrm>
            <a:custGeom>
              <a:avLst/>
              <a:gdLst/>
              <a:ahLst/>
              <a:cxnLst/>
              <a:rect l="l" t="t" r="r" b="b"/>
              <a:pathLst>
                <a:path w="101908" h="97351" extrusionOk="0">
                  <a:moveTo>
                    <a:pt x="77732" y="1"/>
                  </a:moveTo>
                  <a:cubicBezTo>
                    <a:pt x="75086" y="1"/>
                    <a:pt x="72377" y="446"/>
                    <a:pt x="69690" y="1397"/>
                  </a:cubicBezTo>
                  <a:cubicBezTo>
                    <a:pt x="52607" y="7449"/>
                    <a:pt x="37561" y="17814"/>
                    <a:pt x="25865" y="31175"/>
                  </a:cubicBezTo>
                  <a:cubicBezTo>
                    <a:pt x="25580" y="31476"/>
                    <a:pt x="25299" y="31776"/>
                    <a:pt x="25028" y="32097"/>
                  </a:cubicBezTo>
                  <a:cubicBezTo>
                    <a:pt x="9365" y="50441"/>
                    <a:pt x="646" y="73600"/>
                    <a:pt x="1" y="97350"/>
                  </a:cubicBezTo>
                  <a:lnTo>
                    <a:pt x="48536" y="97350"/>
                  </a:lnTo>
                  <a:cubicBezTo>
                    <a:pt x="49024" y="87503"/>
                    <a:pt x="52085" y="77956"/>
                    <a:pt x="57413" y="69662"/>
                  </a:cubicBezTo>
                  <a:lnTo>
                    <a:pt x="57418" y="69662"/>
                  </a:lnTo>
                  <a:cubicBezTo>
                    <a:pt x="64061" y="59371"/>
                    <a:pt x="73977" y="51382"/>
                    <a:pt x="85697" y="47183"/>
                  </a:cubicBezTo>
                  <a:cubicBezTo>
                    <a:pt x="95382" y="43708"/>
                    <a:pt x="101907" y="34605"/>
                    <a:pt x="101907" y="24310"/>
                  </a:cubicBezTo>
                  <a:cubicBezTo>
                    <a:pt x="101907" y="10473"/>
                    <a:pt x="90570" y="1"/>
                    <a:pt x="7773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82"/>
            <p:cNvSpPr/>
            <p:nvPr/>
          </p:nvSpPr>
          <p:spPr>
            <a:xfrm>
              <a:off x="2565073" y="2287538"/>
              <a:ext cx="218572" cy="409555"/>
            </a:xfrm>
            <a:custGeom>
              <a:avLst/>
              <a:gdLst/>
              <a:ahLst/>
              <a:cxnLst/>
              <a:rect l="l" t="t" r="r" b="b"/>
              <a:pathLst>
                <a:path w="68038" h="127488" extrusionOk="0">
                  <a:moveTo>
                    <a:pt x="25598" y="0"/>
                  </a:moveTo>
                  <a:cubicBezTo>
                    <a:pt x="14413" y="0"/>
                    <a:pt x="3897" y="7831"/>
                    <a:pt x="1695" y="19943"/>
                  </a:cubicBezTo>
                  <a:cubicBezTo>
                    <a:pt x="567" y="26163"/>
                    <a:pt x="0" y="32466"/>
                    <a:pt x="5" y="38785"/>
                  </a:cubicBezTo>
                  <a:cubicBezTo>
                    <a:pt x="5" y="56877"/>
                    <a:pt x="4598" y="73900"/>
                    <a:pt x="12676" y="88745"/>
                  </a:cubicBezTo>
                  <a:lnTo>
                    <a:pt x="12696" y="88735"/>
                  </a:lnTo>
                  <a:cubicBezTo>
                    <a:pt x="13125" y="89533"/>
                    <a:pt x="13568" y="90327"/>
                    <a:pt x="14027" y="91120"/>
                  </a:cubicBezTo>
                  <a:cubicBezTo>
                    <a:pt x="22888" y="106463"/>
                    <a:pt x="35052" y="118705"/>
                    <a:pt x="49093" y="127488"/>
                  </a:cubicBezTo>
                  <a:cubicBezTo>
                    <a:pt x="44721" y="124742"/>
                    <a:pt x="40552" y="121677"/>
                    <a:pt x="36634" y="118316"/>
                  </a:cubicBezTo>
                  <a:cubicBezTo>
                    <a:pt x="24002" y="107503"/>
                    <a:pt x="25801" y="87473"/>
                    <a:pt x="40197" y="79164"/>
                  </a:cubicBezTo>
                  <a:lnTo>
                    <a:pt x="40808" y="78809"/>
                  </a:lnTo>
                  <a:cubicBezTo>
                    <a:pt x="44459" y="76702"/>
                    <a:pt x="48483" y="75681"/>
                    <a:pt x="52492" y="75681"/>
                  </a:cubicBezTo>
                  <a:cubicBezTo>
                    <a:pt x="58042" y="75681"/>
                    <a:pt x="63566" y="77637"/>
                    <a:pt x="68038" y="81377"/>
                  </a:cubicBezTo>
                  <a:cubicBezTo>
                    <a:pt x="63238" y="77256"/>
                    <a:pt x="59172" y="72353"/>
                    <a:pt x="56017" y="66877"/>
                  </a:cubicBezTo>
                  <a:cubicBezTo>
                    <a:pt x="55559" y="66083"/>
                    <a:pt x="55120" y="65280"/>
                    <a:pt x="54706" y="64472"/>
                  </a:cubicBezTo>
                  <a:cubicBezTo>
                    <a:pt x="54647" y="64349"/>
                    <a:pt x="54583" y="64221"/>
                    <a:pt x="54519" y="64092"/>
                  </a:cubicBezTo>
                  <a:cubicBezTo>
                    <a:pt x="54278" y="63619"/>
                    <a:pt x="54046" y="63141"/>
                    <a:pt x="53824" y="62663"/>
                  </a:cubicBezTo>
                  <a:cubicBezTo>
                    <a:pt x="53691" y="62392"/>
                    <a:pt x="53568" y="62116"/>
                    <a:pt x="53440" y="61840"/>
                  </a:cubicBezTo>
                  <a:cubicBezTo>
                    <a:pt x="53169" y="61239"/>
                    <a:pt x="52907" y="60637"/>
                    <a:pt x="52656" y="60031"/>
                  </a:cubicBezTo>
                  <a:cubicBezTo>
                    <a:pt x="52572" y="59824"/>
                    <a:pt x="52493" y="59612"/>
                    <a:pt x="52410" y="59400"/>
                  </a:cubicBezTo>
                  <a:cubicBezTo>
                    <a:pt x="52217" y="58903"/>
                    <a:pt x="52025" y="58400"/>
                    <a:pt x="51843" y="57902"/>
                  </a:cubicBezTo>
                  <a:cubicBezTo>
                    <a:pt x="48437" y="48484"/>
                    <a:pt x="47604" y="38331"/>
                    <a:pt x="49433" y="28484"/>
                  </a:cubicBezTo>
                  <a:cubicBezTo>
                    <a:pt x="51301" y="18459"/>
                    <a:pt x="46515" y="8366"/>
                    <a:pt x="37683" y="3270"/>
                  </a:cubicBezTo>
                  <a:cubicBezTo>
                    <a:pt x="33811" y="1033"/>
                    <a:pt x="29660" y="0"/>
                    <a:pt x="2559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81" name="Google Shape;5481;p82"/>
          <p:cNvGrpSpPr/>
          <p:nvPr/>
        </p:nvGrpSpPr>
        <p:grpSpPr>
          <a:xfrm>
            <a:off x="5649092" y="3734919"/>
            <a:ext cx="438354" cy="637329"/>
            <a:chOff x="1697726" y="3244179"/>
            <a:chExt cx="788124" cy="1146069"/>
          </a:xfrm>
        </p:grpSpPr>
        <p:sp>
          <p:nvSpPr>
            <p:cNvPr id="5482" name="Google Shape;5482;p82"/>
            <p:cNvSpPr/>
            <p:nvPr/>
          </p:nvSpPr>
          <p:spPr>
            <a:xfrm>
              <a:off x="1697726" y="3244179"/>
              <a:ext cx="788124" cy="1146069"/>
            </a:xfrm>
            <a:custGeom>
              <a:avLst/>
              <a:gdLst/>
              <a:ahLst/>
              <a:cxnLst/>
              <a:rect l="l" t="t" r="r" b="b"/>
              <a:pathLst>
                <a:path w="30365" h="44156" extrusionOk="0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82"/>
            <p:cNvSpPr/>
            <p:nvPr/>
          </p:nvSpPr>
          <p:spPr>
            <a:xfrm>
              <a:off x="1743302" y="4053603"/>
              <a:ext cx="291293" cy="291267"/>
            </a:xfrm>
            <a:custGeom>
              <a:avLst/>
              <a:gdLst/>
              <a:ahLst/>
              <a:cxnLst/>
              <a:rect l="l" t="t" r="r" b="b"/>
              <a:pathLst>
                <a:path w="11223" h="11222" extrusionOk="0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4" name="Google Shape;5484;p82"/>
          <p:cNvSpPr/>
          <p:nvPr/>
        </p:nvSpPr>
        <p:spPr>
          <a:xfrm>
            <a:off x="8146351" y="3622703"/>
            <a:ext cx="204" cy="4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85" name="Google Shape;5485;p82"/>
          <p:cNvGrpSpPr/>
          <p:nvPr/>
        </p:nvGrpSpPr>
        <p:grpSpPr>
          <a:xfrm>
            <a:off x="7650306" y="2063282"/>
            <a:ext cx="799565" cy="670282"/>
            <a:chOff x="7617850" y="2063282"/>
            <a:chExt cx="799565" cy="670282"/>
          </a:xfrm>
        </p:grpSpPr>
        <p:cxnSp>
          <p:nvCxnSpPr>
            <p:cNvPr id="5486" name="Google Shape;5486;p82"/>
            <p:cNvCxnSpPr/>
            <p:nvPr/>
          </p:nvCxnSpPr>
          <p:spPr>
            <a:xfrm rot="5400000" flipH="1">
              <a:off x="7629118" y="210471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7" name="Google Shape;5487;p82"/>
            <p:cNvCxnSpPr/>
            <p:nvPr/>
          </p:nvCxnSpPr>
          <p:spPr>
            <a:xfrm rot="-5400000">
              <a:off x="8276270" y="210471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8" name="Google Shape;5488;p82"/>
            <p:cNvCxnSpPr/>
            <p:nvPr/>
          </p:nvCxnSpPr>
          <p:spPr>
            <a:xfrm rot="5400000">
              <a:off x="7629118" y="261296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9" name="Google Shape;5489;p82"/>
            <p:cNvCxnSpPr/>
            <p:nvPr/>
          </p:nvCxnSpPr>
          <p:spPr>
            <a:xfrm rot="-5400000" flipH="1">
              <a:off x="8276270" y="2612964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0" name="Google Shape;5490;p82"/>
            <p:cNvCxnSpPr/>
            <p:nvPr/>
          </p:nvCxnSpPr>
          <p:spPr>
            <a:xfrm rot="10800000">
              <a:off x="7617850" y="2393356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1" name="Google Shape;5491;p82"/>
            <p:cNvCxnSpPr/>
            <p:nvPr/>
          </p:nvCxnSpPr>
          <p:spPr>
            <a:xfrm rot="10800000">
              <a:off x="8334015" y="2393356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492" name="Google Shape;5492;p82"/>
            <p:cNvGrpSpPr/>
            <p:nvPr/>
          </p:nvGrpSpPr>
          <p:grpSpPr>
            <a:xfrm>
              <a:off x="7734309" y="2063282"/>
              <a:ext cx="570957" cy="620095"/>
              <a:chOff x="7734309" y="2063282"/>
              <a:chExt cx="570957" cy="620095"/>
            </a:xfrm>
          </p:grpSpPr>
          <p:grpSp>
            <p:nvGrpSpPr>
              <p:cNvPr id="5493" name="Google Shape;5493;p82"/>
              <p:cNvGrpSpPr/>
              <p:nvPr/>
            </p:nvGrpSpPr>
            <p:grpSpPr>
              <a:xfrm>
                <a:off x="8031573" y="2063282"/>
                <a:ext cx="273693" cy="620095"/>
                <a:chOff x="8031573" y="2063282"/>
                <a:chExt cx="273693" cy="620095"/>
              </a:xfrm>
            </p:grpSpPr>
            <p:sp>
              <p:nvSpPr>
                <p:cNvPr id="5494" name="Google Shape;5494;p82"/>
                <p:cNvSpPr/>
                <p:nvPr/>
              </p:nvSpPr>
              <p:spPr>
                <a:xfrm>
                  <a:off x="8031573" y="2481676"/>
                  <a:ext cx="246012" cy="201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4" h="14712" extrusionOk="0">
                      <a:moveTo>
                        <a:pt x="13714" y="1"/>
                      </a:moveTo>
                      <a:cubicBezTo>
                        <a:pt x="13485" y="1"/>
                        <a:pt x="13243" y="5"/>
                        <a:pt x="12987" y="13"/>
                      </a:cubicBezTo>
                      <a:cubicBezTo>
                        <a:pt x="11706" y="56"/>
                        <a:pt x="10294" y="76"/>
                        <a:pt x="8782" y="76"/>
                      </a:cubicBezTo>
                      <a:cubicBezTo>
                        <a:pt x="8568" y="76"/>
                        <a:pt x="8352" y="76"/>
                        <a:pt x="8134" y="75"/>
                      </a:cubicBezTo>
                      <a:lnTo>
                        <a:pt x="8118" y="75"/>
                      </a:lnTo>
                      <a:cubicBezTo>
                        <a:pt x="8116" y="75"/>
                        <a:pt x="8114" y="75"/>
                        <a:pt x="8112" y="75"/>
                      </a:cubicBezTo>
                      <a:cubicBezTo>
                        <a:pt x="6297" y="75"/>
                        <a:pt x="4825" y="1549"/>
                        <a:pt x="4828" y="3365"/>
                      </a:cubicBezTo>
                      <a:lnTo>
                        <a:pt x="4828" y="4847"/>
                      </a:lnTo>
                      <a:lnTo>
                        <a:pt x="6675" y="4847"/>
                      </a:lnTo>
                      <a:cubicBezTo>
                        <a:pt x="9163" y="4850"/>
                        <a:pt x="11182" y="6869"/>
                        <a:pt x="11185" y="9357"/>
                      </a:cubicBezTo>
                      <a:lnTo>
                        <a:pt x="11185" y="9535"/>
                      </a:lnTo>
                      <a:cubicBezTo>
                        <a:pt x="11185" y="9839"/>
                        <a:pt x="10936" y="10088"/>
                        <a:pt x="10632" y="10088"/>
                      </a:cubicBezTo>
                      <a:cubicBezTo>
                        <a:pt x="10328" y="10088"/>
                        <a:pt x="10079" y="9839"/>
                        <a:pt x="10079" y="9535"/>
                      </a:cubicBezTo>
                      <a:lnTo>
                        <a:pt x="10079" y="9357"/>
                      </a:lnTo>
                      <a:cubicBezTo>
                        <a:pt x="10079" y="7477"/>
                        <a:pt x="8555" y="5953"/>
                        <a:pt x="6675" y="5953"/>
                      </a:cubicBezTo>
                      <a:lnTo>
                        <a:pt x="1" y="5953"/>
                      </a:lnTo>
                      <a:lnTo>
                        <a:pt x="1" y="12851"/>
                      </a:lnTo>
                      <a:cubicBezTo>
                        <a:pt x="460" y="13288"/>
                        <a:pt x="2279" y="14711"/>
                        <a:pt x="6423" y="14711"/>
                      </a:cubicBezTo>
                      <a:cubicBezTo>
                        <a:pt x="11525" y="14711"/>
                        <a:pt x="14168" y="11628"/>
                        <a:pt x="14527" y="8571"/>
                      </a:cubicBezTo>
                      <a:cubicBezTo>
                        <a:pt x="14553" y="8351"/>
                        <a:pt x="14705" y="8169"/>
                        <a:pt x="14919" y="8105"/>
                      </a:cubicBezTo>
                      <a:cubicBezTo>
                        <a:pt x="15042" y="8069"/>
                        <a:pt x="17944" y="7154"/>
                        <a:pt x="17882" y="3957"/>
                      </a:cubicBezTo>
                      <a:cubicBezTo>
                        <a:pt x="17856" y="2779"/>
                        <a:pt x="17727" y="1961"/>
                        <a:pt x="17459" y="1392"/>
                      </a:cubicBezTo>
                      <a:cubicBezTo>
                        <a:pt x="17352" y="1201"/>
                        <a:pt x="17093" y="842"/>
                        <a:pt x="17028" y="780"/>
                      </a:cubicBezTo>
                      <a:cubicBezTo>
                        <a:pt x="16462" y="243"/>
                        <a:pt x="15452" y="1"/>
                        <a:pt x="13714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5" name="Google Shape;5495;p82"/>
                <p:cNvSpPr/>
                <p:nvPr/>
              </p:nvSpPr>
              <p:spPr>
                <a:xfrm>
                  <a:off x="8031573" y="2298026"/>
                  <a:ext cx="273693" cy="250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3" h="18243" extrusionOk="0">
                      <a:moveTo>
                        <a:pt x="16810" y="1"/>
                      </a:moveTo>
                      <a:cubicBezTo>
                        <a:pt x="16764" y="1"/>
                        <a:pt x="16738" y="2"/>
                        <a:pt x="16737" y="2"/>
                      </a:cubicBezTo>
                      <a:lnTo>
                        <a:pt x="12039" y="2"/>
                      </a:lnTo>
                      <a:cubicBezTo>
                        <a:pt x="9752" y="2"/>
                        <a:pt x="7902" y="1856"/>
                        <a:pt x="7898" y="4140"/>
                      </a:cubicBezTo>
                      <a:lnTo>
                        <a:pt x="7898" y="6748"/>
                      </a:lnTo>
                      <a:lnTo>
                        <a:pt x="8303" y="6748"/>
                      </a:lnTo>
                      <a:cubicBezTo>
                        <a:pt x="9966" y="6748"/>
                        <a:pt x="11315" y="8097"/>
                        <a:pt x="11315" y="9760"/>
                      </a:cubicBezTo>
                      <a:lnTo>
                        <a:pt x="11315" y="10333"/>
                      </a:lnTo>
                      <a:cubicBezTo>
                        <a:pt x="11315" y="10637"/>
                        <a:pt x="11069" y="10886"/>
                        <a:pt x="10761" y="10886"/>
                      </a:cubicBezTo>
                      <a:cubicBezTo>
                        <a:pt x="10457" y="10886"/>
                        <a:pt x="10211" y="10637"/>
                        <a:pt x="10211" y="10333"/>
                      </a:cubicBezTo>
                      <a:lnTo>
                        <a:pt x="10211" y="9760"/>
                      </a:lnTo>
                      <a:cubicBezTo>
                        <a:pt x="10208" y="8705"/>
                        <a:pt x="9357" y="7854"/>
                        <a:pt x="8303" y="7851"/>
                      </a:cubicBezTo>
                      <a:lnTo>
                        <a:pt x="6449" y="7851"/>
                      </a:lnTo>
                      <a:cubicBezTo>
                        <a:pt x="5362" y="7851"/>
                        <a:pt x="4482" y="8731"/>
                        <a:pt x="4482" y="9818"/>
                      </a:cubicBezTo>
                      <a:lnTo>
                        <a:pt x="4482" y="10624"/>
                      </a:lnTo>
                      <a:cubicBezTo>
                        <a:pt x="4482" y="10931"/>
                        <a:pt x="4233" y="11177"/>
                        <a:pt x="3929" y="11177"/>
                      </a:cubicBezTo>
                      <a:cubicBezTo>
                        <a:pt x="3624" y="11177"/>
                        <a:pt x="3375" y="10931"/>
                        <a:pt x="3375" y="10624"/>
                      </a:cubicBezTo>
                      <a:lnTo>
                        <a:pt x="3375" y="9818"/>
                      </a:lnTo>
                      <a:cubicBezTo>
                        <a:pt x="3375" y="8123"/>
                        <a:pt x="4750" y="6745"/>
                        <a:pt x="6449" y="6745"/>
                      </a:cubicBezTo>
                      <a:lnTo>
                        <a:pt x="6792" y="6745"/>
                      </a:lnTo>
                      <a:lnTo>
                        <a:pt x="6792" y="5230"/>
                      </a:lnTo>
                      <a:lnTo>
                        <a:pt x="1" y="5230"/>
                      </a:lnTo>
                      <a:lnTo>
                        <a:pt x="1" y="18243"/>
                      </a:lnTo>
                      <a:lnTo>
                        <a:pt x="3722" y="18243"/>
                      </a:lnTo>
                      <a:lnTo>
                        <a:pt x="3722" y="16761"/>
                      </a:lnTo>
                      <a:cubicBezTo>
                        <a:pt x="3722" y="14335"/>
                        <a:pt x="5689" y="12364"/>
                        <a:pt x="8118" y="12364"/>
                      </a:cubicBezTo>
                      <a:lnTo>
                        <a:pt x="8138" y="12364"/>
                      </a:lnTo>
                      <a:cubicBezTo>
                        <a:pt x="8355" y="12365"/>
                        <a:pt x="8571" y="12366"/>
                        <a:pt x="8785" y="12366"/>
                      </a:cubicBezTo>
                      <a:cubicBezTo>
                        <a:pt x="10281" y="12366"/>
                        <a:pt x="11680" y="12346"/>
                        <a:pt x="12949" y="12306"/>
                      </a:cubicBezTo>
                      <a:cubicBezTo>
                        <a:pt x="13215" y="12297"/>
                        <a:pt x="13470" y="12293"/>
                        <a:pt x="13712" y="12293"/>
                      </a:cubicBezTo>
                      <a:cubicBezTo>
                        <a:pt x="15786" y="12293"/>
                        <a:pt x="16995" y="12621"/>
                        <a:pt x="17789" y="13374"/>
                      </a:cubicBezTo>
                      <a:cubicBezTo>
                        <a:pt x="17866" y="13448"/>
                        <a:pt x="17941" y="13526"/>
                        <a:pt x="18009" y="13610"/>
                      </a:cubicBezTo>
                      <a:cubicBezTo>
                        <a:pt x="19963" y="12539"/>
                        <a:pt x="19927" y="9744"/>
                        <a:pt x="19927" y="9715"/>
                      </a:cubicBezTo>
                      <a:lnTo>
                        <a:pt x="19927" y="4156"/>
                      </a:lnTo>
                      <a:cubicBezTo>
                        <a:pt x="19927" y="2603"/>
                        <a:pt x="19545" y="1461"/>
                        <a:pt x="18795" y="763"/>
                      </a:cubicBezTo>
                      <a:cubicBezTo>
                        <a:pt x="18032" y="53"/>
                        <a:pt x="17079" y="1"/>
                        <a:pt x="1681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6" name="Google Shape;5496;p82"/>
                <p:cNvSpPr/>
                <p:nvPr/>
              </p:nvSpPr>
              <p:spPr>
                <a:xfrm>
                  <a:off x="8031573" y="2063282"/>
                  <a:ext cx="177311" cy="142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3" h="10396" extrusionOk="0">
                      <a:moveTo>
                        <a:pt x="3097" y="1"/>
                      </a:moveTo>
                      <a:cubicBezTo>
                        <a:pt x="134" y="1"/>
                        <a:pt x="4" y="3928"/>
                        <a:pt x="1" y="4087"/>
                      </a:cubicBezTo>
                      <a:lnTo>
                        <a:pt x="1" y="10396"/>
                      </a:lnTo>
                      <a:lnTo>
                        <a:pt x="3796" y="10396"/>
                      </a:lnTo>
                      <a:cubicBezTo>
                        <a:pt x="5061" y="10393"/>
                        <a:pt x="6087" y="9367"/>
                        <a:pt x="6087" y="8102"/>
                      </a:cubicBezTo>
                      <a:lnTo>
                        <a:pt x="6087" y="7568"/>
                      </a:lnTo>
                      <a:cubicBezTo>
                        <a:pt x="6083" y="6255"/>
                        <a:pt x="5022" y="5193"/>
                        <a:pt x="3712" y="5193"/>
                      </a:cubicBezTo>
                      <a:lnTo>
                        <a:pt x="2803" y="5193"/>
                      </a:lnTo>
                      <a:cubicBezTo>
                        <a:pt x="2499" y="5193"/>
                        <a:pt x="2249" y="4944"/>
                        <a:pt x="2249" y="4640"/>
                      </a:cubicBezTo>
                      <a:cubicBezTo>
                        <a:pt x="2249" y="4336"/>
                        <a:pt x="2499" y="4087"/>
                        <a:pt x="2803" y="4087"/>
                      </a:cubicBezTo>
                      <a:lnTo>
                        <a:pt x="3715" y="4087"/>
                      </a:lnTo>
                      <a:cubicBezTo>
                        <a:pt x="5507" y="4090"/>
                        <a:pt x="7009" y="5456"/>
                        <a:pt x="7180" y="7241"/>
                      </a:cubicBezTo>
                      <a:lnTo>
                        <a:pt x="12741" y="7241"/>
                      </a:lnTo>
                      <a:cubicBezTo>
                        <a:pt x="12868" y="7086"/>
                        <a:pt x="12932" y="6847"/>
                        <a:pt x="12777" y="6420"/>
                      </a:cubicBezTo>
                      <a:cubicBezTo>
                        <a:pt x="12389" y="5323"/>
                        <a:pt x="10755" y="3708"/>
                        <a:pt x="8616" y="2301"/>
                      </a:cubicBezTo>
                      <a:cubicBezTo>
                        <a:pt x="6494" y="903"/>
                        <a:pt x="4327" y="1"/>
                        <a:pt x="3097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7" name="Google Shape;5497;p82"/>
                <p:cNvSpPr/>
                <p:nvPr/>
              </p:nvSpPr>
              <p:spPr>
                <a:xfrm>
                  <a:off x="8031573" y="2177659"/>
                  <a:ext cx="221307" cy="17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2" h="12904" extrusionOk="0">
                      <a:moveTo>
                        <a:pt x="13080" y="0"/>
                      </a:moveTo>
                      <a:cubicBezTo>
                        <a:pt x="13032" y="0"/>
                        <a:pt x="13005" y="2"/>
                        <a:pt x="13004" y="2"/>
                      </a:cubicBezTo>
                      <a:cubicBezTo>
                        <a:pt x="12997" y="3"/>
                        <a:pt x="12991" y="4"/>
                        <a:pt x="12985" y="4"/>
                      </a:cubicBezTo>
                      <a:cubicBezTo>
                        <a:pt x="12978" y="4"/>
                        <a:pt x="12973" y="3"/>
                        <a:pt x="12968" y="2"/>
                      </a:cubicBezTo>
                      <a:lnTo>
                        <a:pt x="7183" y="2"/>
                      </a:lnTo>
                      <a:cubicBezTo>
                        <a:pt x="7054" y="1778"/>
                        <a:pt x="5579" y="3156"/>
                        <a:pt x="3796" y="3156"/>
                      </a:cubicBezTo>
                      <a:lnTo>
                        <a:pt x="1" y="3156"/>
                      </a:lnTo>
                      <a:lnTo>
                        <a:pt x="1" y="12904"/>
                      </a:lnTo>
                      <a:lnTo>
                        <a:pt x="6792" y="12904"/>
                      </a:lnTo>
                      <a:cubicBezTo>
                        <a:pt x="6802" y="10018"/>
                        <a:pt x="9150" y="7676"/>
                        <a:pt x="12036" y="7676"/>
                      </a:cubicBezTo>
                      <a:lnTo>
                        <a:pt x="16142" y="7676"/>
                      </a:lnTo>
                      <a:lnTo>
                        <a:pt x="16142" y="3137"/>
                      </a:lnTo>
                      <a:cubicBezTo>
                        <a:pt x="16142" y="2108"/>
                        <a:pt x="15857" y="1318"/>
                        <a:pt x="15297" y="788"/>
                      </a:cubicBezTo>
                      <a:cubicBezTo>
                        <a:pt x="14516" y="51"/>
                        <a:pt x="13383" y="0"/>
                        <a:pt x="1308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498" name="Google Shape;5498;p82"/>
              <p:cNvGrpSpPr/>
              <p:nvPr/>
            </p:nvGrpSpPr>
            <p:grpSpPr>
              <a:xfrm flipH="1">
                <a:off x="7734309" y="2063282"/>
                <a:ext cx="273693" cy="620095"/>
                <a:chOff x="8031573" y="2063282"/>
                <a:chExt cx="273693" cy="620095"/>
              </a:xfrm>
            </p:grpSpPr>
            <p:sp>
              <p:nvSpPr>
                <p:cNvPr id="5499" name="Google Shape;5499;p82"/>
                <p:cNvSpPr/>
                <p:nvPr/>
              </p:nvSpPr>
              <p:spPr>
                <a:xfrm>
                  <a:off x="8031573" y="2481676"/>
                  <a:ext cx="246012" cy="201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4" h="14712" extrusionOk="0">
                      <a:moveTo>
                        <a:pt x="13714" y="1"/>
                      </a:moveTo>
                      <a:cubicBezTo>
                        <a:pt x="13485" y="1"/>
                        <a:pt x="13243" y="5"/>
                        <a:pt x="12987" y="13"/>
                      </a:cubicBezTo>
                      <a:cubicBezTo>
                        <a:pt x="11706" y="56"/>
                        <a:pt x="10294" y="76"/>
                        <a:pt x="8782" y="76"/>
                      </a:cubicBezTo>
                      <a:cubicBezTo>
                        <a:pt x="8568" y="76"/>
                        <a:pt x="8352" y="76"/>
                        <a:pt x="8134" y="75"/>
                      </a:cubicBezTo>
                      <a:lnTo>
                        <a:pt x="8118" y="75"/>
                      </a:lnTo>
                      <a:cubicBezTo>
                        <a:pt x="8116" y="75"/>
                        <a:pt x="8114" y="75"/>
                        <a:pt x="8112" y="75"/>
                      </a:cubicBezTo>
                      <a:cubicBezTo>
                        <a:pt x="6297" y="75"/>
                        <a:pt x="4825" y="1549"/>
                        <a:pt x="4828" y="3365"/>
                      </a:cubicBezTo>
                      <a:lnTo>
                        <a:pt x="4828" y="4847"/>
                      </a:lnTo>
                      <a:lnTo>
                        <a:pt x="6675" y="4847"/>
                      </a:lnTo>
                      <a:cubicBezTo>
                        <a:pt x="9163" y="4850"/>
                        <a:pt x="11182" y="6869"/>
                        <a:pt x="11185" y="9357"/>
                      </a:cubicBezTo>
                      <a:lnTo>
                        <a:pt x="11185" y="9535"/>
                      </a:lnTo>
                      <a:cubicBezTo>
                        <a:pt x="11185" y="9839"/>
                        <a:pt x="10936" y="10088"/>
                        <a:pt x="10632" y="10088"/>
                      </a:cubicBezTo>
                      <a:cubicBezTo>
                        <a:pt x="10328" y="10088"/>
                        <a:pt x="10079" y="9839"/>
                        <a:pt x="10079" y="9535"/>
                      </a:cubicBezTo>
                      <a:lnTo>
                        <a:pt x="10079" y="9357"/>
                      </a:lnTo>
                      <a:cubicBezTo>
                        <a:pt x="10079" y="7477"/>
                        <a:pt x="8555" y="5953"/>
                        <a:pt x="6675" y="5953"/>
                      </a:cubicBezTo>
                      <a:lnTo>
                        <a:pt x="1" y="5953"/>
                      </a:lnTo>
                      <a:lnTo>
                        <a:pt x="1" y="12851"/>
                      </a:lnTo>
                      <a:cubicBezTo>
                        <a:pt x="460" y="13288"/>
                        <a:pt x="2279" y="14711"/>
                        <a:pt x="6423" y="14711"/>
                      </a:cubicBezTo>
                      <a:cubicBezTo>
                        <a:pt x="11525" y="14711"/>
                        <a:pt x="14168" y="11628"/>
                        <a:pt x="14527" y="8571"/>
                      </a:cubicBezTo>
                      <a:cubicBezTo>
                        <a:pt x="14553" y="8351"/>
                        <a:pt x="14705" y="8169"/>
                        <a:pt x="14919" y="8105"/>
                      </a:cubicBezTo>
                      <a:cubicBezTo>
                        <a:pt x="15042" y="8069"/>
                        <a:pt x="17944" y="7154"/>
                        <a:pt x="17882" y="3957"/>
                      </a:cubicBezTo>
                      <a:cubicBezTo>
                        <a:pt x="17856" y="2779"/>
                        <a:pt x="17727" y="1961"/>
                        <a:pt x="17459" y="1392"/>
                      </a:cubicBezTo>
                      <a:cubicBezTo>
                        <a:pt x="17352" y="1201"/>
                        <a:pt x="17093" y="842"/>
                        <a:pt x="17028" y="780"/>
                      </a:cubicBezTo>
                      <a:cubicBezTo>
                        <a:pt x="16462" y="243"/>
                        <a:pt x="15452" y="1"/>
                        <a:pt x="13714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0" name="Google Shape;5500;p82"/>
                <p:cNvSpPr/>
                <p:nvPr/>
              </p:nvSpPr>
              <p:spPr>
                <a:xfrm>
                  <a:off x="8031573" y="2298026"/>
                  <a:ext cx="273693" cy="250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3" h="18243" extrusionOk="0">
                      <a:moveTo>
                        <a:pt x="16810" y="1"/>
                      </a:moveTo>
                      <a:cubicBezTo>
                        <a:pt x="16764" y="1"/>
                        <a:pt x="16738" y="2"/>
                        <a:pt x="16737" y="2"/>
                      </a:cubicBezTo>
                      <a:lnTo>
                        <a:pt x="12039" y="2"/>
                      </a:lnTo>
                      <a:cubicBezTo>
                        <a:pt x="9752" y="2"/>
                        <a:pt x="7902" y="1856"/>
                        <a:pt x="7898" y="4140"/>
                      </a:cubicBezTo>
                      <a:lnTo>
                        <a:pt x="7898" y="6748"/>
                      </a:lnTo>
                      <a:lnTo>
                        <a:pt x="8303" y="6748"/>
                      </a:lnTo>
                      <a:cubicBezTo>
                        <a:pt x="9966" y="6748"/>
                        <a:pt x="11315" y="8097"/>
                        <a:pt x="11315" y="9760"/>
                      </a:cubicBezTo>
                      <a:lnTo>
                        <a:pt x="11315" y="10333"/>
                      </a:lnTo>
                      <a:cubicBezTo>
                        <a:pt x="11315" y="10637"/>
                        <a:pt x="11069" y="10886"/>
                        <a:pt x="10761" y="10886"/>
                      </a:cubicBezTo>
                      <a:cubicBezTo>
                        <a:pt x="10457" y="10886"/>
                        <a:pt x="10211" y="10637"/>
                        <a:pt x="10211" y="10333"/>
                      </a:cubicBezTo>
                      <a:lnTo>
                        <a:pt x="10211" y="9760"/>
                      </a:lnTo>
                      <a:cubicBezTo>
                        <a:pt x="10208" y="8705"/>
                        <a:pt x="9357" y="7854"/>
                        <a:pt x="8303" y="7851"/>
                      </a:cubicBezTo>
                      <a:lnTo>
                        <a:pt x="6449" y="7851"/>
                      </a:lnTo>
                      <a:cubicBezTo>
                        <a:pt x="5362" y="7851"/>
                        <a:pt x="4482" y="8731"/>
                        <a:pt x="4482" y="9818"/>
                      </a:cubicBezTo>
                      <a:lnTo>
                        <a:pt x="4482" y="10624"/>
                      </a:lnTo>
                      <a:cubicBezTo>
                        <a:pt x="4482" y="10931"/>
                        <a:pt x="4233" y="11177"/>
                        <a:pt x="3929" y="11177"/>
                      </a:cubicBezTo>
                      <a:cubicBezTo>
                        <a:pt x="3624" y="11177"/>
                        <a:pt x="3375" y="10931"/>
                        <a:pt x="3375" y="10624"/>
                      </a:cubicBezTo>
                      <a:lnTo>
                        <a:pt x="3375" y="9818"/>
                      </a:lnTo>
                      <a:cubicBezTo>
                        <a:pt x="3375" y="8123"/>
                        <a:pt x="4750" y="6745"/>
                        <a:pt x="6449" y="6745"/>
                      </a:cubicBezTo>
                      <a:lnTo>
                        <a:pt x="6792" y="6745"/>
                      </a:lnTo>
                      <a:lnTo>
                        <a:pt x="6792" y="5230"/>
                      </a:lnTo>
                      <a:lnTo>
                        <a:pt x="1" y="5230"/>
                      </a:lnTo>
                      <a:lnTo>
                        <a:pt x="1" y="18243"/>
                      </a:lnTo>
                      <a:lnTo>
                        <a:pt x="3722" y="18243"/>
                      </a:lnTo>
                      <a:lnTo>
                        <a:pt x="3722" y="16761"/>
                      </a:lnTo>
                      <a:cubicBezTo>
                        <a:pt x="3722" y="14335"/>
                        <a:pt x="5689" y="12364"/>
                        <a:pt x="8118" y="12364"/>
                      </a:cubicBezTo>
                      <a:lnTo>
                        <a:pt x="8138" y="12364"/>
                      </a:lnTo>
                      <a:cubicBezTo>
                        <a:pt x="8355" y="12365"/>
                        <a:pt x="8571" y="12366"/>
                        <a:pt x="8785" y="12366"/>
                      </a:cubicBezTo>
                      <a:cubicBezTo>
                        <a:pt x="10281" y="12366"/>
                        <a:pt x="11680" y="12346"/>
                        <a:pt x="12949" y="12306"/>
                      </a:cubicBezTo>
                      <a:cubicBezTo>
                        <a:pt x="13215" y="12297"/>
                        <a:pt x="13470" y="12293"/>
                        <a:pt x="13712" y="12293"/>
                      </a:cubicBezTo>
                      <a:cubicBezTo>
                        <a:pt x="15786" y="12293"/>
                        <a:pt x="16995" y="12621"/>
                        <a:pt x="17789" y="13374"/>
                      </a:cubicBezTo>
                      <a:cubicBezTo>
                        <a:pt x="17866" y="13448"/>
                        <a:pt x="17941" y="13526"/>
                        <a:pt x="18009" y="13610"/>
                      </a:cubicBezTo>
                      <a:cubicBezTo>
                        <a:pt x="19963" y="12539"/>
                        <a:pt x="19927" y="9744"/>
                        <a:pt x="19927" y="9715"/>
                      </a:cubicBezTo>
                      <a:lnTo>
                        <a:pt x="19927" y="4156"/>
                      </a:lnTo>
                      <a:cubicBezTo>
                        <a:pt x="19927" y="2603"/>
                        <a:pt x="19545" y="1461"/>
                        <a:pt x="18795" y="763"/>
                      </a:cubicBezTo>
                      <a:cubicBezTo>
                        <a:pt x="18032" y="53"/>
                        <a:pt x="17079" y="1"/>
                        <a:pt x="1681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1" name="Google Shape;5501;p82"/>
                <p:cNvSpPr/>
                <p:nvPr/>
              </p:nvSpPr>
              <p:spPr>
                <a:xfrm>
                  <a:off x="8031573" y="2063282"/>
                  <a:ext cx="177311" cy="142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3" h="10396" extrusionOk="0">
                      <a:moveTo>
                        <a:pt x="3097" y="1"/>
                      </a:moveTo>
                      <a:cubicBezTo>
                        <a:pt x="134" y="1"/>
                        <a:pt x="4" y="3928"/>
                        <a:pt x="1" y="4087"/>
                      </a:cubicBezTo>
                      <a:lnTo>
                        <a:pt x="1" y="10396"/>
                      </a:lnTo>
                      <a:lnTo>
                        <a:pt x="3796" y="10396"/>
                      </a:lnTo>
                      <a:cubicBezTo>
                        <a:pt x="5061" y="10393"/>
                        <a:pt x="6087" y="9367"/>
                        <a:pt x="6087" y="8102"/>
                      </a:cubicBezTo>
                      <a:lnTo>
                        <a:pt x="6087" y="7568"/>
                      </a:lnTo>
                      <a:cubicBezTo>
                        <a:pt x="6083" y="6255"/>
                        <a:pt x="5022" y="5193"/>
                        <a:pt x="3712" y="5193"/>
                      </a:cubicBezTo>
                      <a:lnTo>
                        <a:pt x="2803" y="5193"/>
                      </a:lnTo>
                      <a:cubicBezTo>
                        <a:pt x="2499" y="5193"/>
                        <a:pt x="2249" y="4944"/>
                        <a:pt x="2249" y="4640"/>
                      </a:cubicBezTo>
                      <a:cubicBezTo>
                        <a:pt x="2249" y="4336"/>
                        <a:pt x="2499" y="4087"/>
                        <a:pt x="2803" y="4087"/>
                      </a:cubicBezTo>
                      <a:lnTo>
                        <a:pt x="3715" y="4087"/>
                      </a:lnTo>
                      <a:cubicBezTo>
                        <a:pt x="5507" y="4090"/>
                        <a:pt x="7009" y="5456"/>
                        <a:pt x="7180" y="7241"/>
                      </a:cubicBezTo>
                      <a:lnTo>
                        <a:pt x="12741" y="7241"/>
                      </a:lnTo>
                      <a:cubicBezTo>
                        <a:pt x="12868" y="7086"/>
                        <a:pt x="12932" y="6847"/>
                        <a:pt x="12777" y="6420"/>
                      </a:cubicBezTo>
                      <a:cubicBezTo>
                        <a:pt x="12389" y="5323"/>
                        <a:pt x="10755" y="3708"/>
                        <a:pt x="8616" y="2301"/>
                      </a:cubicBezTo>
                      <a:cubicBezTo>
                        <a:pt x="6494" y="903"/>
                        <a:pt x="4327" y="1"/>
                        <a:pt x="3097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2" name="Google Shape;5502;p82"/>
                <p:cNvSpPr/>
                <p:nvPr/>
              </p:nvSpPr>
              <p:spPr>
                <a:xfrm>
                  <a:off x="8031573" y="2177659"/>
                  <a:ext cx="221307" cy="17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2" h="12904" extrusionOk="0">
                      <a:moveTo>
                        <a:pt x="13080" y="0"/>
                      </a:moveTo>
                      <a:cubicBezTo>
                        <a:pt x="13032" y="0"/>
                        <a:pt x="13005" y="2"/>
                        <a:pt x="13004" y="2"/>
                      </a:cubicBezTo>
                      <a:cubicBezTo>
                        <a:pt x="12997" y="3"/>
                        <a:pt x="12991" y="4"/>
                        <a:pt x="12985" y="4"/>
                      </a:cubicBezTo>
                      <a:cubicBezTo>
                        <a:pt x="12978" y="4"/>
                        <a:pt x="12973" y="3"/>
                        <a:pt x="12968" y="2"/>
                      </a:cubicBezTo>
                      <a:lnTo>
                        <a:pt x="7183" y="2"/>
                      </a:lnTo>
                      <a:cubicBezTo>
                        <a:pt x="7054" y="1778"/>
                        <a:pt x="5579" y="3156"/>
                        <a:pt x="3796" y="3156"/>
                      </a:cubicBezTo>
                      <a:lnTo>
                        <a:pt x="1" y="3156"/>
                      </a:lnTo>
                      <a:lnTo>
                        <a:pt x="1" y="12904"/>
                      </a:lnTo>
                      <a:lnTo>
                        <a:pt x="6792" y="12904"/>
                      </a:lnTo>
                      <a:cubicBezTo>
                        <a:pt x="6802" y="10018"/>
                        <a:pt x="9150" y="7676"/>
                        <a:pt x="12036" y="7676"/>
                      </a:cubicBezTo>
                      <a:lnTo>
                        <a:pt x="16142" y="7676"/>
                      </a:lnTo>
                      <a:lnTo>
                        <a:pt x="16142" y="3137"/>
                      </a:lnTo>
                      <a:cubicBezTo>
                        <a:pt x="16142" y="2108"/>
                        <a:pt x="15857" y="1318"/>
                        <a:pt x="15297" y="788"/>
                      </a:cubicBezTo>
                      <a:cubicBezTo>
                        <a:pt x="14516" y="51"/>
                        <a:pt x="13383" y="0"/>
                        <a:pt x="1308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503" name="Google Shape;5503;p82"/>
          <p:cNvSpPr/>
          <p:nvPr/>
        </p:nvSpPr>
        <p:spPr>
          <a:xfrm>
            <a:off x="7110561" y="3755372"/>
            <a:ext cx="558742" cy="616877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4" name="Google Shape;5504;p82"/>
          <p:cNvSpPr/>
          <p:nvPr/>
        </p:nvSpPr>
        <p:spPr>
          <a:xfrm rot="10800000">
            <a:off x="6596743" y="3752786"/>
            <a:ext cx="406111" cy="619462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5" name="Google Shape;5505;p82"/>
          <p:cNvGrpSpPr/>
          <p:nvPr/>
        </p:nvGrpSpPr>
        <p:grpSpPr>
          <a:xfrm>
            <a:off x="7836913" y="2916765"/>
            <a:ext cx="602567" cy="601884"/>
            <a:chOff x="1186975" y="238125"/>
            <a:chExt cx="5244275" cy="5238325"/>
          </a:xfrm>
        </p:grpSpPr>
        <p:sp>
          <p:nvSpPr>
            <p:cNvPr id="5506" name="Google Shape;5506;p82"/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82"/>
            <p:cNvSpPr/>
            <p:nvPr/>
          </p:nvSpPr>
          <p:spPr>
            <a:xfrm>
              <a:off x="1186975" y="2279750"/>
              <a:ext cx="2628625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82"/>
            <p:cNvSpPr/>
            <p:nvPr/>
          </p:nvSpPr>
          <p:spPr>
            <a:xfrm>
              <a:off x="3802600" y="239450"/>
              <a:ext cx="2628650" cy="3196825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82"/>
            <p:cNvSpPr/>
            <p:nvPr/>
          </p:nvSpPr>
          <p:spPr>
            <a:xfrm>
              <a:off x="3232500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0" name="Google Shape;5510;p82"/>
          <p:cNvGrpSpPr/>
          <p:nvPr/>
        </p:nvGrpSpPr>
        <p:grpSpPr>
          <a:xfrm>
            <a:off x="3279650" y="2056249"/>
            <a:ext cx="651848" cy="687338"/>
            <a:chOff x="3400515" y="2056248"/>
            <a:chExt cx="698134" cy="735987"/>
          </a:xfrm>
        </p:grpSpPr>
        <p:grpSp>
          <p:nvGrpSpPr>
            <p:cNvPr id="5511" name="Google Shape;5511;p82"/>
            <p:cNvGrpSpPr/>
            <p:nvPr/>
          </p:nvGrpSpPr>
          <p:grpSpPr>
            <a:xfrm>
              <a:off x="3400515" y="2283913"/>
              <a:ext cx="312919" cy="219900"/>
              <a:chOff x="3400515" y="2283913"/>
              <a:chExt cx="312919" cy="219900"/>
            </a:xfrm>
          </p:grpSpPr>
          <p:sp>
            <p:nvSpPr>
              <p:cNvPr id="5512" name="Google Shape;5512;p82"/>
              <p:cNvSpPr/>
              <p:nvPr/>
            </p:nvSpPr>
            <p:spPr>
              <a:xfrm>
                <a:off x="3493534" y="2283913"/>
                <a:ext cx="219900" cy="219900"/>
              </a:xfrm>
              <a:prstGeom prst="ellipse">
                <a:avLst/>
              </a:pr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513" name="Google Shape;5513;p82"/>
              <p:cNvCxnSpPr/>
              <p:nvPr/>
            </p:nvCxnSpPr>
            <p:spPr>
              <a:xfrm rot="10800000">
                <a:off x="3400515" y="2393804"/>
                <a:ext cx="954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514" name="Google Shape;5514;p82"/>
            <p:cNvGrpSpPr/>
            <p:nvPr/>
          </p:nvGrpSpPr>
          <p:grpSpPr>
            <a:xfrm>
              <a:off x="3547823" y="2461089"/>
              <a:ext cx="219900" cy="331146"/>
              <a:chOff x="3547823" y="2461089"/>
              <a:chExt cx="219900" cy="331146"/>
            </a:xfrm>
          </p:grpSpPr>
          <p:sp>
            <p:nvSpPr>
              <p:cNvPr id="5515" name="Google Shape;5515;p82"/>
              <p:cNvSpPr/>
              <p:nvPr/>
            </p:nvSpPr>
            <p:spPr>
              <a:xfrm>
                <a:off x="3547823" y="2461089"/>
                <a:ext cx="219900" cy="219900"/>
              </a:xfrm>
              <a:prstGeom prst="ellipse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516" name="Google Shape;5516;p82"/>
              <p:cNvCxnSpPr/>
              <p:nvPr/>
            </p:nvCxnSpPr>
            <p:spPr>
              <a:xfrm rot="10800000">
                <a:off x="3657701" y="2678535"/>
                <a:ext cx="0" cy="113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517" name="Google Shape;5517;p82"/>
            <p:cNvGrpSpPr/>
            <p:nvPr/>
          </p:nvGrpSpPr>
          <p:grpSpPr>
            <a:xfrm>
              <a:off x="3734138" y="2461089"/>
              <a:ext cx="219900" cy="331146"/>
              <a:chOff x="3734138" y="2461089"/>
              <a:chExt cx="219900" cy="331146"/>
            </a:xfrm>
          </p:grpSpPr>
          <p:sp>
            <p:nvSpPr>
              <p:cNvPr id="5518" name="Google Shape;5518;p82"/>
              <p:cNvSpPr/>
              <p:nvPr/>
            </p:nvSpPr>
            <p:spPr>
              <a:xfrm>
                <a:off x="3734138" y="2461089"/>
                <a:ext cx="219900" cy="2199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519" name="Google Shape;5519;p82"/>
              <p:cNvCxnSpPr/>
              <p:nvPr/>
            </p:nvCxnSpPr>
            <p:spPr>
              <a:xfrm rot="10800000">
                <a:off x="3844020" y="2678535"/>
                <a:ext cx="0" cy="113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520" name="Google Shape;5520;p82"/>
            <p:cNvGrpSpPr/>
            <p:nvPr/>
          </p:nvGrpSpPr>
          <p:grpSpPr>
            <a:xfrm>
              <a:off x="3787560" y="2281742"/>
              <a:ext cx="311089" cy="219900"/>
              <a:chOff x="3787560" y="2281742"/>
              <a:chExt cx="311089" cy="219900"/>
            </a:xfrm>
          </p:grpSpPr>
          <p:sp>
            <p:nvSpPr>
              <p:cNvPr id="5521" name="Google Shape;5521;p82"/>
              <p:cNvSpPr/>
              <p:nvPr/>
            </p:nvSpPr>
            <p:spPr>
              <a:xfrm>
                <a:off x="3787560" y="2281742"/>
                <a:ext cx="219900" cy="219900"/>
              </a:xfrm>
              <a:prstGeom prst="ellipse">
                <a:avLst/>
              </a:pr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C3B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522" name="Google Shape;5522;p82"/>
              <p:cNvCxnSpPr/>
              <p:nvPr/>
            </p:nvCxnSpPr>
            <p:spPr>
              <a:xfrm rot="10800000">
                <a:off x="4003849" y="2393795"/>
                <a:ext cx="948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523" name="Google Shape;5523;p82"/>
            <p:cNvGrpSpPr/>
            <p:nvPr/>
          </p:nvGrpSpPr>
          <p:grpSpPr>
            <a:xfrm>
              <a:off x="3637290" y="2056248"/>
              <a:ext cx="219900" cy="330736"/>
              <a:chOff x="3637290" y="2056248"/>
              <a:chExt cx="219900" cy="330736"/>
            </a:xfrm>
          </p:grpSpPr>
          <p:sp>
            <p:nvSpPr>
              <p:cNvPr id="5524" name="Google Shape;5524;p82"/>
              <p:cNvSpPr/>
              <p:nvPr/>
            </p:nvSpPr>
            <p:spPr>
              <a:xfrm>
                <a:off x="3637290" y="2167085"/>
                <a:ext cx="219900" cy="219900"/>
              </a:xfrm>
              <a:prstGeom prst="ellipse">
                <a:avLst/>
              </a:pr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525" name="Google Shape;5525;p82"/>
              <p:cNvCxnSpPr/>
              <p:nvPr/>
            </p:nvCxnSpPr>
            <p:spPr>
              <a:xfrm rot="10800000">
                <a:off x="3747169" y="2056248"/>
                <a:ext cx="0" cy="113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BAC8D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526" name="Google Shape;5526;p82"/>
          <p:cNvGrpSpPr/>
          <p:nvPr/>
        </p:nvGrpSpPr>
        <p:grpSpPr>
          <a:xfrm>
            <a:off x="2571356" y="2926255"/>
            <a:ext cx="1268144" cy="592394"/>
            <a:chOff x="238125" y="1188750"/>
            <a:chExt cx="7140450" cy="3335550"/>
          </a:xfrm>
        </p:grpSpPr>
        <p:sp>
          <p:nvSpPr>
            <p:cNvPr id="5527" name="Google Shape;5527;p82"/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82"/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82"/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82"/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82"/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2" name="Google Shape;5532;p82"/>
          <p:cNvGrpSpPr/>
          <p:nvPr/>
        </p:nvGrpSpPr>
        <p:grpSpPr>
          <a:xfrm>
            <a:off x="6679257" y="2928410"/>
            <a:ext cx="1053944" cy="590147"/>
            <a:chOff x="238125" y="1335475"/>
            <a:chExt cx="5418735" cy="3034175"/>
          </a:xfrm>
        </p:grpSpPr>
        <p:sp>
          <p:nvSpPr>
            <p:cNvPr id="5533" name="Google Shape;5533;p82"/>
            <p:cNvSpPr/>
            <p:nvPr/>
          </p:nvSpPr>
          <p:spPr>
            <a:xfrm>
              <a:off x="3669985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82"/>
            <p:cNvSpPr/>
            <p:nvPr/>
          </p:nvSpPr>
          <p:spPr>
            <a:xfrm>
              <a:off x="1956350" y="1335475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82"/>
            <p:cNvSpPr/>
            <p:nvPr/>
          </p:nvSpPr>
          <p:spPr>
            <a:xfrm>
              <a:off x="23812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6" name="Google Shape;5536;p82"/>
          <p:cNvGrpSpPr/>
          <p:nvPr/>
        </p:nvGrpSpPr>
        <p:grpSpPr>
          <a:xfrm>
            <a:off x="4110066" y="3733309"/>
            <a:ext cx="1268207" cy="638939"/>
            <a:chOff x="3967651" y="3645904"/>
            <a:chExt cx="1479304" cy="745292"/>
          </a:xfrm>
        </p:grpSpPr>
        <p:grpSp>
          <p:nvGrpSpPr>
            <p:cNvPr id="5537" name="Google Shape;5537;p82"/>
            <p:cNvGrpSpPr/>
            <p:nvPr/>
          </p:nvGrpSpPr>
          <p:grpSpPr>
            <a:xfrm>
              <a:off x="3967651" y="4009026"/>
              <a:ext cx="1479304" cy="382170"/>
              <a:chOff x="3967651" y="4009026"/>
              <a:chExt cx="1479304" cy="382170"/>
            </a:xfrm>
          </p:grpSpPr>
          <p:grpSp>
            <p:nvGrpSpPr>
              <p:cNvPr id="5538" name="Google Shape;5538;p82"/>
              <p:cNvGrpSpPr/>
              <p:nvPr/>
            </p:nvGrpSpPr>
            <p:grpSpPr>
              <a:xfrm>
                <a:off x="4892216" y="4195630"/>
                <a:ext cx="554739" cy="195566"/>
                <a:chOff x="3604375" y="4892160"/>
                <a:chExt cx="1651500" cy="582215"/>
              </a:xfrm>
            </p:grpSpPr>
            <p:sp>
              <p:nvSpPr>
                <p:cNvPr id="5539" name="Google Shape;5539;p82"/>
                <p:cNvSpPr/>
                <p:nvPr/>
              </p:nvSpPr>
              <p:spPr>
                <a:xfrm>
                  <a:off x="3604375" y="4892160"/>
                  <a:ext cx="1651500" cy="14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0" h="5873" extrusionOk="0">
                      <a:moveTo>
                        <a:pt x="1" y="0"/>
                      </a:moveTo>
                      <a:lnTo>
                        <a:pt x="7340" y="5872"/>
                      </a:lnTo>
                      <a:lnTo>
                        <a:pt x="66060" y="5872"/>
                      </a:lnTo>
                      <a:lnTo>
                        <a:pt x="51382" y="0"/>
                      </a:ln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0" name="Google Shape;5540;p82"/>
                <p:cNvSpPr/>
                <p:nvPr/>
              </p:nvSpPr>
              <p:spPr>
                <a:xfrm>
                  <a:off x="3787875" y="5033975"/>
                  <a:ext cx="1468000" cy="44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0" h="17616" extrusionOk="0">
                      <a:moveTo>
                        <a:pt x="0" y="0"/>
                      </a:moveTo>
                      <a:lnTo>
                        <a:pt x="0" y="17615"/>
                      </a:lnTo>
                      <a:lnTo>
                        <a:pt x="58720" y="17615"/>
                      </a:lnTo>
                      <a:lnTo>
                        <a:pt x="58720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41" name="Google Shape;5541;p82"/>
              <p:cNvGrpSpPr/>
              <p:nvPr/>
            </p:nvGrpSpPr>
            <p:grpSpPr>
              <a:xfrm>
                <a:off x="3967651" y="4146303"/>
                <a:ext cx="579402" cy="244893"/>
                <a:chOff x="851875" y="4745310"/>
                <a:chExt cx="1724925" cy="729065"/>
              </a:xfrm>
            </p:grpSpPr>
            <p:sp>
              <p:nvSpPr>
                <p:cNvPr id="5542" name="Google Shape;5542;p82"/>
                <p:cNvSpPr/>
                <p:nvPr/>
              </p:nvSpPr>
              <p:spPr>
                <a:xfrm>
                  <a:off x="851925" y="4745310"/>
                  <a:ext cx="1724875" cy="1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5" h="5875" extrusionOk="0">
                      <a:moveTo>
                        <a:pt x="14679" y="0"/>
                      </a:moveTo>
                      <a:lnTo>
                        <a:pt x="1" y="5874"/>
                      </a:lnTo>
                      <a:lnTo>
                        <a:pt x="58718" y="5874"/>
                      </a:lnTo>
                      <a:lnTo>
                        <a:pt x="68994" y="0"/>
                      </a:ln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3" name="Google Shape;5543;p82"/>
                <p:cNvSpPr/>
                <p:nvPr/>
              </p:nvSpPr>
              <p:spPr>
                <a:xfrm>
                  <a:off x="851875" y="4887175"/>
                  <a:ext cx="1468025" cy="5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1" h="23488" extrusionOk="0">
                      <a:moveTo>
                        <a:pt x="0" y="0"/>
                      </a:moveTo>
                      <a:lnTo>
                        <a:pt x="0" y="23487"/>
                      </a:lnTo>
                      <a:lnTo>
                        <a:pt x="58720" y="23487"/>
                      </a:lnTo>
                      <a:lnTo>
                        <a:pt x="58720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44" name="Google Shape;5544;p82"/>
              <p:cNvGrpSpPr/>
              <p:nvPr/>
            </p:nvGrpSpPr>
            <p:grpSpPr>
              <a:xfrm>
                <a:off x="4460753" y="4009026"/>
                <a:ext cx="493110" cy="382170"/>
                <a:chOff x="2319875" y="4336625"/>
                <a:chExt cx="1468025" cy="1137750"/>
              </a:xfrm>
            </p:grpSpPr>
            <p:sp>
              <p:nvSpPr>
                <p:cNvPr id="5545" name="Google Shape;5545;p82"/>
                <p:cNvSpPr/>
                <p:nvPr/>
              </p:nvSpPr>
              <p:spPr>
                <a:xfrm>
                  <a:off x="2319875" y="4336625"/>
                  <a:ext cx="1468025" cy="1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1" h="5875" extrusionOk="0">
                      <a:moveTo>
                        <a:pt x="14681" y="0"/>
                      </a:moveTo>
                      <a:lnTo>
                        <a:pt x="0" y="5874"/>
                      </a:lnTo>
                      <a:lnTo>
                        <a:pt x="58720" y="5874"/>
                      </a:lnTo>
                      <a:lnTo>
                        <a:pt x="44042" y="0"/>
                      </a:ln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6" name="Google Shape;5546;p82"/>
                <p:cNvSpPr/>
                <p:nvPr/>
              </p:nvSpPr>
              <p:spPr>
                <a:xfrm>
                  <a:off x="2319875" y="4483425"/>
                  <a:ext cx="1468025" cy="9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1" h="39638" extrusionOk="0">
                      <a:moveTo>
                        <a:pt x="0" y="0"/>
                      </a:moveTo>
                      <a:lnTo>
                        <a:pt x="0" y="39637"/>
                      </a:lnTo>
                      <a:lnTo>
                        <a:pt x="58720" y="39637"/>
                      </a:lnTo>
                      <a:lnTo>
                        <a:pt x="58720" y="0"/>
                      </a:lnTo>
                      <a:close/>
                    </a:path>
                  </a:pathLst>
                </a:custGeom>
                <a:solidFill>
                  <a:srgbClr val="DBE2E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547" name="Google Shape;5547;p82"/>
            <p:cNvGrpSpPr/>
            <p:nvPr/>
          </p:nvGrpSpPr>
          <p:grpSpPr>
            <a:xfrm>
              <a:off x="4479443" y="3645904"/>
              <a:ext cx="455965" cy="388789"/>
              <a:chOff x="2957425" y="238100"/>
              <a:chExt cx="1910200" cy="1628775"/>
            </a:xfrm>
          </p:grpSpPr>
          <p:sp>
            <p:nvSpPr>
              <p:cNvPr id="5548" name="Google Shape;5548;p82"/>
              <p:cNvSpPr/>
              <p:nvPr/>
            </p:nvSpPr>
            <p:spPr>
              <a:xfrm>
                <a:off x="4035900" y="239600"/>
                <a:ext cx="831725" cy="906350"/>
              </a:xfrm>
              <a:custGeom>
                <a:avLst/>
                <a:gdLst/>
                <a:ahLst/>
                <a:cxnLst/>
                <a:rect l="l" t="t" r="r" b="b"/>
                <a:pathLst>
                  <a:path w="33269" h="36254" extrusionOk="0">
                    <a:moveTo>
                      <a:pt x="22705" y="0"/>
                    </a:moveTo>
                    <a:cubicBezTo>
                      <a:pt x="21111" y="0"/>
                      <a:pt x="19679" y="297"/>
                      <a:pt x="18461" y="685"/>
                    </a:cubicBezTo>
                    <a:cubicBezTo>
                      <a:pt x="17166" y="1102"/>
                      <a:pt x="15926" y="1669"/>
                      <a:pt x="14763" y="2373"/>
                    </a:cubicBezTo>
                    <a:cubicBezTo>
                      <a:pt x="13810" y="2945"/>
                      <a:pt x="13109" y="3505"/>
                      <a:pt x="12609" y="3900"/>
                    </a:cubicBezTo>
                    <a:lnTo>
                      <a:pt x="11977" y="4448"/>
                    </a:lnTo>
                    <a:lnTo>
                      <a:pt x="14023" y="6907"/>
                    </a:lnTo>
                    <a:lnTo>
                      <a:pt x="14679" y="6385"/>
                    </a:lnTo>
                    <a:cubicBezTo>
                      <a:pt x="15052" y="6124"/>
                      <a:pt x="15622" y="5698"/>
                      <a:pt x="16443" y="5255"/>
                    </a:cubicBezTo>
                    <a:cubicBezTo>
                      <a:pt x="17250" y="4815"/>
                      <a:pt x="18260" y="4326"/>
                      <a:pt x="19466" y="3977"/>
                    </a:cubicBezTo>
                    <a:cubicBezTo>
                      <a:pt x="20363" y="3713"/>
                      <a:pt x="21373" y="3535"/>
                      <a:pt x="22421" y="3535"/>
                    </a:cubicBezTo>
                    <a:cubicBezTo>
                      <a:pt x="22772" y="3535"/>
                      <a:pt x="23127" y="3555"/>
                      <a:pt x="23483" y="3599"/>
                    </a:cubicBezTo>
                    <a:cubicBezTo>
                      <a:pt x="24177" y="3661"/>
                      <a:pt x="24938" y="3905"/>
                      <a:pt x="25537" y="4168"/>
                    </a:cubicBezTo>
                    <a:cubicBezTo>
                      <a:pt x="25740" y="4271"/>
                      <a:pt x="25982" y="4377"/>
                      <a:pt x="26159" y="4475"/>
                    </a:cubicBezTo>
                    <a:cubicBezTo>
                      <a:pt x="26289" y="4568"/>
                      <a:pt x="26415" y="4659"/>
                      <a:pt x="26552" y="4740"/>
                    </a:cubicBezTo>
                    <a:cubicBezTo>
                      <a:pt x="26818" y="4941"/>
                      <a:pt x="27160" y="5171"/>
                      <a:pt x="27411" y="5458"/>
                    </a:cubicBezTo>
                    <a:cubicBezTo>
                      <a:pt x="28529" y="6528"/>
                      <a:pt x="29264" y="8171"/>
                      <a:pt x="29427" y="9930"/>
                    </a:cubicBezTo>
                    <a:cubicBezTo>
                      <a:pt x="29508" y="10808"/>
                      <a:pt x="29448" y="11723"/>
                      <a:pt x="29211" y="12589"/>
                    </a:cubicBezTo>
                    <a:cubicBezTo>
                      <a:pt x="29087" y="13020"/>
                      <a:pt x="28946" y="13451"/>
                      <a:pt x="28747" y="13853"/>
                    </a:cubicBezTo>
                    <a:lnTo>
                      <a:pt x="28677" y="14006"/>
                    </a:lnTo>
                    <a:cubicBezTo>
                      <a:pt x="28677" y="14006"/>
                      <a:pt x="28651" y="14062"/>
                      <a:pt x="28653" y="14062"/>
                    </a:cubicBezTo>
                    <a:cubicBezTo>
                      <a:pt x="28654" y="14062"/>
                      <a:pt x="28658" y="14055"/>
                      <a:pt x="28668" y="14038"/>
                    </a:cubicBezTo>
                    <a:lnTo>
                      <a:pt x="28668" y="14038"/>
                    </a:lnTo>
                    <a:lnTo>
                      <a:pt x="28618" y="14131"/>
                    </a:lnTo>
                    <a:lnTo>
                      <a:pt x="28409" y="14504"/>
                    </a:lnTo>
                    <a:cubicBezTo>
                      <a:pt x="28270" y="14744"/>
                      <a:pt x="28177" y="14878"/>
                      <a:pt x="28045" y="15084"/>
                    </a:cubicBezTo>
                    <a:cubicBezTo>
                      <a:pt x="26952" y="16678"/>
                      <a:pt x="25336" y="18021"/>
                      <a:pt x="23512" y="19098"/>
                    </a:cubicBezTo>
                    <a:cubicBezTo>
                      <a:pt x="21688" y="20170"/>
                      <a:pt x="19591" y="20984"/>
                      <a:pt x="17487" y="21695"/>
                    </a:cubicBezTo>
                    <a:cubicBezTo>
                      <a:pt x="15371" y="22408"/>
                      <a:pt x="13207" y="23019"/>
                      <a:pt x="11089" y="23679"/>
                    </a:cubicBezTo>
                    <a:cubicBezTo>
                      <a:pt x="9119" y="24319"/>
                      <a:pt x="6955" y="24728"/>
                      <a:pt x="4860" y="25736"/>
                    </a:cubicBezTo>
                    <a:cubicBezTo>
                      <a:pt x="3800" y="26233"/>
                      <a:pt x="2785" y="26940"/>
                      <a:pt x="1988" y="27763"/>
                    </a:cubicBezTo>
                    <a:cubicBezTo>
                      <a:pt x="1179" y="28589"/>
                      <a:pt x="468" y="29604"/>
                      <a:pt x="180" y="30868"/>
                    </a:cubicBezTo>
                    <a:cubicBezTo>
                      <a:pt x="32" y="31488"/>
                      <a:pt x="1" y="32165"/>
                      <a:pt x="135" y="32795"/>
                    </a:cubicBezTo>
                    <a:cubicBezTo>
                      <a:pt x="259" y="33436"/>
                      <a:pt x="470" y="33968"/>
                      <a:pt x="882" y="34540"/>
                    </a:cubicBezTo>
                    <a:cubicBezTo>
                      <a:pt x="1657" y="35540"/>
                      <a:pt x="2675" y="36002"/>
                      <a:pt x="3620" y="36184"/>
                    </a:cubicBezTo>
                    <a:cubicBezTo>
                      <a:pt x="3889" y="36231"/>
                      <a:pt x="4153" y="36254"/>
                      <a:pt x="4411" y="36254"/>
                    </a:cubicBezTo>
                    <a:cubicBezTo>
                      <a:pt x="5087" y="36254"/>
                      <a:pt x="5719" y="36098"/>
                      <a:pt x="6270" y="35808"/>
                    </a:cubicBezTo>
                    <a:cubicBezTo>
                      <a:pt x="6643" y="35617"/>
                      <a:pt x="6971" y="35351"/>
                      <a:pt x="7235" y="35026"/>
                    </a:cubicBezTo>
                    <a:cubicBezTo>
                      <a:pt x="7500" y="34722"/>
                      <a:pt x="7682" y="34200"/>
                      <a:pt x="7701" y="33901"/>
                    </a:cubicBezTo>
                    <a:cubicBezTo>
                      <a:pt x="7768" y="33237"/>
                      <a:pt x="7644" y="32706"/>
                      <a:pt x="7441" y="32268"/>
                    </a:cubicBezTo>
                    <a:cubicBezTo>
                      <a:pt x="7247" y="31835"/>
                      <a:pt x="6962" y="31483"/>
                      <a:pt x="6636" y="31342"/>
                    </a:cubicBezTo>
                    <a:cubicBezTo>
                      <a:pt x="6470" y="31265"/>
                      <a:pt x="6319" y="31239"/>
                      <a:pt x="6193" y="31239"/>
                    </a:cubicBezTo>
                    <a:cubicBezTo>
                      <a:pt x="6075" y="31239"/>
                      <a:pt x="5979" y="31261"/>
                      <a:pt x="5911" y="31284"/>
                    </a:cubicBezTo>
                    <a:lnTo>
                      <a:pt x="5700" y="31378"/>
                    </a:lnTo>
                    <a:cubicBezTo>
                      <a:pt x="5674" y="31404"/>
                      <a:pt x="6095" y="31342"/>
                      <a:pt x="6354" y="31717"/>
                    </a:cubicBezTo>
                    <a:cubicBezTo>
                      <a:pt x="6598" y="32045"/>
                      <a:pt x="6634" y="32854"/>
                      <a:pt x="6301" y="33558"/>
                    </a:cubicBezTo>
                    <a:cubicBezTo>
                      <a:pt x="6212" y="33840"/>
                      <a:pt x="5743" y="34057"/>
                      <a:pt x="5206" y="34057"/>
                    </a:cubicBezTo>
                    <a:cubicBezTo>
                      <a:pt x="4902" y="34057"/>
                      <a:pt x="4577" y="33987"/>
                      <a:pt x="4286" y="33822"/>
                    </a:cubicBezTo>
                    <a:cubicBezTo>
                      <a:pt x="3874" y="33620"/>
                      <a:pt x="3520" y="33237"/>
                      <a:pt x="3414" y="32898"/>
                    </a:cubicBezTo>
                    <a:cubicBezTo>
                      <a:pt x="3366" y="32720"/>
                      <a:pt x="3345" y="32536"/>
                      <a:pt x="3350" y="32352"/>
                    </a:cubicBezTo>
                    <a:cubicBezTo>
                      <a:pt x="3347" y="32156"/>
                      <a:pt x="3400" y="31959"/>
                      <a:pt x="3474" y="31739"/>
                    </a:cubicBezTo>
                    <a:cubicBezTo>
                      <a:pt x="3778" y="30851"/>
                      <a:pt x="4927" y="29589"/>
                      <a:pt x="6390" y="28955"/>
                    </a:cubicBezTo>
                    <a:cubicBezTo>
                      <a:pt x="7922" y="28220"/>
                      <a:pt x="9954" y="27823"/>
                      <a:pt x="12149" y="27157"/>
                    </a:cubicBezTo>
                    <a:cubicBezTo>
                      <a:pt x="14212" y="26537"/>
                      <a:pt x="16407" y="25946"/>
                      <a:pt x="18650" y="25219"/>
                    </a:cubicBezTo>
                    <a:cubicBezTo>
                      <a:pt x="20896" y="24481"/>
                      <a:pt x="23193" y="23644"/>
                      <a:pt x="25412" y="22377"/>
                    </a:cubicBezTo>
                    <a:cubicBezTo>
                      <a:pt x="27617" y="21130"/>
                      <a:pt x="29683" y="19416"/>
                      <a:pt x="31179" y="17202"/>
                    </a:cubicBezTo>
                    <a:cubicBezTo>
                      <a:pt x="31361" y="16927"/>
                      <a:pt x="31576" y="16577"/>
                      <a:pt x="31720" y="16321"/>
                    </a:cubicBezTo>
                    <a:lnTo>
                      <a:pt x="31926" y="15945"/>
                    </a:lnTo>
                    <a:lnTo>
                      <a:pt x="31976" y="15852"/>
                    </a:lnTo>
                    <a:lnTo>
                      <a:pt x="32055" y="15687"/>
                    </a:lnTo>
                    <a:lnTo>
                      <a:pt x="32160" y="15450"/>
                    </a:lnTo>
                    <a:cubicBezTo>
                      <a:pt x="32459" y="14827"/>
                      <a:pt x="32673" y="14179"/>
                      <a:pt x="32850" y="13528"/>
                    </a:cubicBezTo>
                    <a:cubicBezTo>
                      <a:pt x="33192" y="12218"/>
                      <a:pt x="33269" y="10875"/>
                      <a:pt x="33142" y="9583"/>
                    </a:cubicBezTo>
                    <a:cubicBezTo>
                      <a:pt x="32883" y="7000"/>
                      <a:pt x="31780" y="4549"/>
                      <a:pt x="29994" y="2837"/>
                    </a:cubicBezTo>
                    <a:cubicBezTo>
                      <a:pt x="29783" y="2615"/>
                      <a:pt x="29556" y="2411"/>
                      <a:pt x="29309" y="2227"/>
                    </a:cubicBezTo>
                    <a:cubicBezTo>
                      <a:pt x="29060" y="2040"/>
                      <a:pt x="28862" y="1846"/>
                      <a:pt x="28570" y="1676"/>
                    </a:cubicBezTo>
                    <a:cubicBezTo>
                      <a:pt x="28292" y="1502"/>
                      <a:pt x="28010" y="1337"/>
                      <a:pt x="27732" y="1176"/>
                    </a:cubicBezTo>
                    <a:cubicBezTo>
                      <a:pt x="27488" y="1054"/>
                      <a:pt x="27289" y="975"/>
                      <a:pt x="27066" y="872"/>
                    </a:cubicBezTo>
                    <a:cubicBezTo>
                      <a:pt x="25934" y="398"/>
                      <a:pt x="24917" y="147"/>
                      <a:pt x="23871" y="54"/>
                    </a:cubicBezTo>
                    <a:cubicBezTo>
                      <a:pt x="23474" y="17"/>
                      <a:pt x="23085" y="0"/>
                      <a:pt x="2270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82"/>
              <p:cNvSpPr/>
              <p:nvPr/>
            </p:nvSpPr>
            <p:spPr>
              <a:xfrm>
                <a:off x="4062725" y="270525"/>
                <a:ext cx="775400" cy="855625"/>
              </a:xfrm>
              <a:custGeom>
                <a:avLst/>
                <a:gdLst/>
                <a:ahLst/>
                <a:cxnLst/>
                <a:rect l="l" t="t" r="r" b="b"/>
                <a:pathLst>
                  <a:path w="31016" h="34225" extrusionOk="0">
                    <a:moveTo>
                      <a:pt x="4627" y="30141"/>
                    </a:moveTo>
                    <a:cubicBezTo>
                      <a:pt x="4626" y="30143"/>
                      <a:pt x="4626" y="30145"/>
                      <a:pt x="4628" y="30145"/>
                    </a:cubicBezTo>
                    <a:lnTo>
                      <a:pt x="4628" y="30145"/>
                    </a:lnTo>
                    <a:cubicBezTo>
                      <a:pt x="4627" y="30144"/>
                      <a:pt x="4627" y="30143"/>
                      <a:pt x="4627" y="30141"/>
                    </a:cubicBezTo>
                    <a:close/>
                    <a:moveTo>
                      <a:pt x="4628" y="30145"/>
                    </a:moveTo>
                    <a:cubicBezTo>
                      <a:pt x="4629" y="30146"/>
                      <a:pt x="4631" y="30147"/>
                      <a:pt x="4633" y="30147"/>
                    </a:cubicBezTo>
                    <a:cubicBezTo>
                      <a:pt x="4634" y="30147"/>
                      <a:pt x="4634" y="30147"/>
                      <a:pt x="4636" y="30147"/>
                    </a:cubicBezTo>
                    <a:lnTo>
                      <a:pt x="4636" y="30147"/>
                    </a:lnTo>
                    <a:cubicBezTo>
                      <a:pt x="4635" y="30147"/>
                      <a:pt x="4635" y="30147"/>
                      <a:pt x="4635" y="30147"/>
                    </a:cubicBezTo>
                    <a:cubicBezTo>
                      <a:pt x="4632" y="30147"/>
                      <a:pt x="4630" y="30146"/>
                      <a:pt x="4628" y="30145"/>
                    </a:cubicBezTo>
                    <a:close/>
                    <a:moveTo>
                      <a:pt x="21530" y="0"/>
                    </a:moveTo>
                    <a:cubicBezTo>
                      <a:pt x="20130" y="0"/>
                      <a:pt x="18844" y="256"/>
                      <a:pt x="17738" y="602"/>
                    </a:cubicBezTo>
                    <a:cubicBezTo>
                      <a:pt x="16529" y="983"/>
                      <a:pt x="15368" y="1502"/>
                      <a:pt x="14279" y="2146"/>
                    </a:cubicBezTo>
                    <a:cubicBezTo>
                      <a:pt x="13369" y="2670"/>
                      <a:pt x="12713" y="3183"/>
                      <a:pt x="12258" y="3530"/>
                    </a:cubicBezTo>
                    <a:lnTo>
                      <a:pt x="11617" y="4068"/>
                    </a:lnTo>
                    <a:lnTo>
                      <a:pt x="12234" y="4813"/>
                    </a:lnTo>
                    <a:lnTo>
                      <a:pt x="12881" y="4279"/>
                    </a:lnTo>
                    <a:cubicBezTo>
                      <a:pt x="13297" y="3973"/>
                      <a:pt x="13912" y="3496"/>
                      <a:pt x="14779" y="3008"/>
                    </a:cubicBezTo>
                    <a:cubicBezTo>
                      <a:pt x="15808" y="2412"/>
                      <a:pt x="16902" y="1936"/>
                      <a:pt x="18039" y="1588"/>
                    </a:cubicBezTo>
                    <a:cubicBezTo>
                      <a:pt x="19049" y="1281"/>
                      <a:pt x="20205" y="1064"/>
                      <a:pt x="21437" y="1064"/>
                    </a:cubicBezTo>
                    <a:cubicBezTo>
                      <a:pt x="21800" y="1064"/>
                      <a:pt x="22170" y="1083"/>
                      <a:pt x="22544" y="1124"/>
                    </a:cubicBezTo>
                    <a:cubicBezTo>
                      <a:pt x="23363" y="1198"/>
                      <a:pt x="24213" y="1442"/>
                      <a:pt x="24998" y="1782"/>
                    </a:cubicBezTo>
                    <a:cubicBezTo>
                      <a:pt x="25206" y="1883"/>
                      <a:pt x="25433" y="1981"/>
                      <a:pt x="25634" y="2089"/>
                    </a:cubicBezTo>
                    <a:lnTo>
                      <a:pt x="26183" y="2433"/>
                    </a:lnTo>
                    <a:cubicBezTo>
                      <a:pt x="26537" y="2694"/>
                      <a:pt x="26927" y="2962"/>
                      <a:pt x="27241" y="3305"/>
                    </a:cubicBezTo>
                    <a:cubicBezTo>
                      <a:pt x="28593" y="4597"/>
                      <a:pt x="29462" y="6522"/>
                      <a:pt x="29663" y="8571"/>
                    </a:cubicBezTo>
                    <a:cubicBezTo>
                      <a:pt x="29888" y="10637"/>
                      <a:pt x="29323" y="12791"/>
                      <a:pt x="28083" y="14598"/>
                    </a:cubicBezTo>
                    <a:cubicBezTo>
                      <a:pt x="26853" y="16415"/>
                      <a:pt x="25081" y="17897"/>
                      <a:pt x="23116" y="19029"/>
                    </a:cubicBezTo>
                    <a:cubicBezTo>
                      <a:pt x="21151" y="20168"/>
                      <a:pt x="18980" y="20987"/>
                      <a:pt x="16826" y="21708"/>
                    </a:cubicBezTo>
                    <a:cubicBezTo>
                      <a:pt x="14664" y="22423"/>
                      <a:pt x="12488" y="23024"/>
                      <a:pt x="10389" y="23666"/>
                    </a:cubicBezTo>
                    <a:cubicBezTo>
                      <a:pt x="8338" y="24314"/>
                      <a:pt x="6224" y="24716"/>
                      <a:pt x="4321" y="25624"/>
                    </a:cubicBezTo>
                    <a:cubicBezTo>
                      <a:pt x="3368" y="26069"/>
                      <a:pt x="2495" y="26677"/>
                      <a:pt x="1791" y="27395"/>
                    </a:cubicBezTo>
                    <a:cubicBezTo>
                      <a:pt x="1082" y="28106"/>
                      <a:pt x="508" y="28965"/>
                      <a:pt x="259" y="29935"/>
                    </a:cubicBezTo>
                    <a:cubicBezTo>
                      <a:pt x="0" y="30909"/>
                      <a:pt x="170" y="31941"/>
                      <a:pt x="694" y="32731"/>
                    </a:cubicBezTo>
                    <a:cubicBezTo>
                      <a:pt x="1235" y="33501"/>
                      <a:pt x="2023" y="33935"/>
                      <a:pt x="2782" y="34121"/>
                    </a:cubicBezTo>
                    <a:cubicBezTo>
                      <a:pt x="3070" y="34191"/>
                      <a:pt x="3358" y="34225"/>
                      <a:pt x="3638" y="34225"/>
                    </a:cubicBezTo>
                    <a:cubicBezTo>
                      <a:pt x="4106" y="34225"/>
                      <a:pt x="4553" y="34131"/>
                      <a:pt x="4946" y="33954"/>
                    </a:cubicBezTo>
                    <a:cubicBezTo>
                      <a:pt x="5250" y="33820"/>
                      <a:pt x="5523" y="33623"/>
                      <a:pt x="5748" y="33379"/>
                    </a:cubicBezTo>
                    <a:cubicBezTo>
                      <a:pt x="5965" y="33145"/>
                      <a:pt x="6087" y="32805"/>
                      <a:pt x="6138" y="32544"/>
                    </a:cubicBezTo>
                    <a:cubicBezTo>
                      <a:pt x="6332" y="31462"/>
                      <a:pt x="5963" y="30567"/>
                      <a:pt x="5465" y="30236"/>
                    </a:cubicBezTo>
                    <a:cubicBezTo>
                      <a:pt x="5261" y="30119"/>
                      <a:pt x="5087" y="30085"/>
                      <a:pt x="4953" y="30085"/>
                    </a:cubicBezTo>
                    <a:cubicBezTo>
                      <a:pt x="4777" y="30085"/>
                      <a:pt x="4666" y="30143"/>
                      <a:pt x="4636" y="30147"/>
                    </a:cubicBezTo>
                    <a:lnTo>
                      <a:pt x="4636" y="30147"/>
                    </a:lnTo>
                    <a:cubicBezTo>
                      <a:pt x="4659" y="30146"/>
                      <a:pt x="4725" y="30130"/>
                      <a:pt x="4819" y="30130"/>
                    </a:cubicBezTo>
                    <a:cubicBezTo>
                      <a:pt x="4961" y="30130"/>
                      <a:pt x="5166" y="30167"/>
                      <a:pt x="5381" y="30349"/>
                    </a:cubicBezTo>
                    <a:cubicBezTo>
                      <a:pt x="5760" y="30682"/>
                      <a:pt x="5968" y="31534"/>
                      <a:pt x="5719" y="32443"/>
                    </a:cubicBezTo>
                    <a:cubicBezTo>
                      <a:pt x="5587" y="33111"/>
                      <a:pt x="4764" y="33560"/>
                      <a:pt x="3860" y="33560"/>
                    </a:cubicBezTo>
                    <a:cubicBezTo>
                      <a:pt x="3569" y="33560"/>
                      <a:pt x="3269" y="33514"/>
                      <a:pt x="2980" y="33413"/>
                    </a:cubicBezTo>
                    <a:cubicBezTo>
                      <a:pt x="2382" y="33216"/>
                      <a:pt x="1798" y="32805"/>
                      <a:pt x="1458" y="32235"/>
                    </a:cubicBezTo>
                    <a:cubicBezTo>
                      <a:pt x="1125" y="31682"/>
                      <a:pt x="1044" y="30904"/>
                      <a:pt x="1252" y="30198"/>
                    </a:cubicBezTo>
                    <a:cubicBezTo>
                      <a:pt x="1688" y="28745"/>
                      <a:pt x="3091" y="27381"/>
                      <a:pt x="4783" y="26591"/>
                    </a:cubicBezTo>
                    <a:cubicBezTo>
                      <a:pt x="6511" y="25758"/>
                      <a:pt x="8589" y="25356"/>
                      <a:pt x="10703" y="24695"/>
                    </a:cubicBezTo>
                    <a:cubicBezTo>
                      <a:pt x="12785" y="24061"/>
                      <a:pt x="14968" y="23460"/>
                      <a:pt x="17166" y="22734"/>
                    </a:cubicBezTo>
                    <a:cubicBezTo>
                      <a:pt x="19361" y="22002"/>
                      <a:pt x="21587" y="21171"/>
                      <a:pt x="23662" y="19972"/>
                    </a:cubicBezTo>
                    <a:cubicBezTo>
                      <a:pt x="25730" y="18782"/>
                      <a:pt x="27636" y="17205"/>
                      <a:pt x="28990" y="15211"/>
                    </a:cubicBezTo>
                    <a:cubicBezTo>
                      <a:pt x="30357" y="13236"/>
                      <a:pt x="31015" y="10761"/>
                      <a:pt x="30757" y="8468"/>
                    </a:cubicBezTo>
                    <a:cubicBezTo>
                      <a:pt x="30537" y="6175"/>
                      <a:pt x="29567" y="4006"/>
                      <a:pt x="28016" y="2517"/>
                    </a:cubicBezTo>
                    <a:cubicBezTo>
                      <a:pt x="27652" y="2122"/>
                      <a:pt x="27221" y="1818"/>
                      <a:pt x="26791" y="1507"/>
                    </a:cubicBezTo>
                    <a:lnTo>
                      <a:pt x="26108" y="1091"/>
                    </a:lnTo>
                    <a:cubicBezTo>
                      <a:pt x="25888" y="976"/>
                      <a:pt x="25673" y="887"/>
                      <a:pt x="25457" y="787"/>
                    </a:cubicBezTo>
                    <a:cubicBezTo>
                      <a:pt x="24512" y="384"/>
                      <a:pt x="23585" y="138"/>
                      <a:pt x="22659" y="56"/>
                    </a:cubicBezTo>
                    <a:cubicBezTo>
                      <a:pt x="22276" y="18"/>
                      <a:pt x="21899" y="0"/>
                      <a:pt x="21530" y="0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82"/>
              <p:cNvSpPr/>
              <p:nvPr/>
            </p:nvSpPr>
            <p:spPr>
              <a:xfrm>
                <a:off x="2957425" y="254350"/>
                <a:ext cx="842900" cy="896500"/>
              </a:xfrm>
              <a:custGeom>
                <a:avLst/>
                <a:gdLst/>
                <a:ahLst/>
                <a:cxnLst/>
                <a:rect l="l" t="t" r="r" b="b"/>
                <a:pathLst>
                  <a:path w="33716" h="35860" extrusionOk="0">
                    <a:moveTo>
                      <a:pt x="10613" y="1"/>
                    </a:moveTo>
                    <a:cubicBezTo>
                      <a:pt x="10145" y="1"/>
                      <a:pt x="9663" y="27"/>
                      <a:pt x="9169" y="83"/>
                    </a:cubicBezTo>
                    <a:cubicBezTo>
                      <a:pt x="8120" y="196"/>
                      <a:pt x="7110" y="471"/>
                      <a:pt x="5987" y="969"/>
                    </a:cubicBezTo>
                    <a:cubicBezTo>
                      <a:pt x="5769" y="1077"/>
                      <a:pt x="5573" y="1158"/>
                      <a:pt x="5329" y="1288"/>
                    </a:cubicBezTo>
                    <a:cubicBezTo>
                      <a:pt x="5054" y="1453"/>
                      <a:pt x="4776" y="1623"/>
                      <a:pt x="4501" y="1805"/>
                    </a:cubicBezTo>
                    <a:cubicBezTo>
                      <a:pt x="4211" y="1982"/>
                      <a:pt x="4020" y="2180"/>
                      <a:pt x="3773" y="2374"/>
                    </a:cubicBezTo>
                    <a:cubicBezTo>
                      <a:pt x="3531" y="2561"/>
                      <a:pt x="3306" y="2769"/>
                      <a:pt x="3103" y="2997"/>
                    </a:cubicBezTo>
                    <a:cubicBezTo>
                      <a:pt x="1353" y="4746"/>
                      <a:pt x="305" y="7222"/>
                      <a:pt x="101" y="9807"/>
                    </a:cubicBezTo>
                    <a:cubicBezTo>
                      <a:pt x="1" y="11104"/>
                      <a:pt x="108" y="12445"/>
                      <a:pt x="477" y="13744"/>
                    </a:cubicBezTo>
                    <a:cubicBezTo>
                      <a:pt x="669" y="14393"/>
                      <a:pt x="896" y="15037"/>
                      <a:pt x="1207" y="15655"/>
                    </a:cubicBezTo>
                    <a:lnTo>
                      <a:pt x="1317" y="15887"/>
                    </a:lnTo>
                    <a:lnTo>
                      <a:pt x="1399" y="16050"/>
                    </a:lnTo>
                    <a:lnTo>
                      <a:pt x="1454" y="16143"/>
                    </a:lnTo>
                    <a:lnTo>
                      <a:pt x="1664" y="16514"/>
                    </a:lnTo>
                    <a:cubicBezTo>
                      <a:pt x="1815" y="16768"/>
                      <a:pt x="2038" y="17112"/>
                      <a:pt x="2227" y="17383"/>
                    </a:cubicBezTo>
                    <a:cubicBezTo>
                      <a:pt x="3768" y="19563"/>
                      <a:pt x="5870" y="21234"/>
                      <a:pt x="8101" y="22431"/>
                    </a:cubicBezTo>
                    <a:cubicBezTo>
                      <a:pt x="10346" y="23652"/>
                      <a:pt x="12661" y="24439"/>
                      <a:pt x="14923" y="25131"/>
                    </a:cubicBezTo>
                    <a:cubicBezTo>
                      <a:pt x="17183" y="25811"/>
                      <a:pt x="19387" y="26354"/>
                      <a:pt x="21465" y="26929"/>
                    </a:cubicBezTo>
                    <a:cubicBezTo>
                      <a:pt x="23674" y="27549"/>
                      <a:pt x="25714" y="27901"/>
                      <a:pt x="27263" y="28605"/>
                    </a:cubicBezTo>
                    <a:cubicBezTo>
                      <a:pt x="28737" y="29208"/>
                      <a:pt x="29912" y="30443"/>
                      <a:pt x="30235" y="31324"/>
                    </a:cubicBezTo>
                    <a:cubicBezTo>
                      <a:pt x="30314" y="31544"/>
                      <a:pt x="30372" y="31738"/>
                      <a:pt x="30372" y="31934"/>
                    </a:cubicBezTo>
                    <a:cubicBezTo>
                      <a:pt x="30382" y="32118"/>
                      <a:pt x="30362" y="32303"/>
                      <a:pt x="30319" y="32482"/>
                    </a:cubicBezTo>
                    <a:cubicBezTo>
                      <a:pt x="30221" y="32825"/>
                      <a:pt x="29876" y="33215"/>
                      <a:pt x="29470" y="33423"/>
                    </a:cubicBezTo>
                    <a:cubicBezTo>
                      <a:pt x="29168" y="33604"/>
                      <a:pt x="28826" y="33680"/>
                      <a:pt x="28510" y="33680"/>
                    </a:cubicBezTo>
                    <a:cubicBezTo>
                      <a:pt x="27991" y="33680"/>
                      <a:pt x="27541" y="33476"/>
                      <a:pt x="27447" y="33203"/>
                    </a:cubicBezTo>
                    <a:cubicBezTo>
                      <a:pt x="27102" y="32509"/>
                      <a:pt x="27119" y="31700"/>
                      <a:pt x="27356" y="31364"/>
                    </a:cubicBezTo>
                    <a:cubicBezTo>
                      <a:pt x="27607" y="30981"/>
                      <a:pt x="28028" y="31037"/>
                      <a:pt x="28000" y="31010"/>
                    </a:cubicBezTo>
                    <a:lnTo>
                      <a:pt x="27789" y="30922"/>
                    </a:lnTo>
                    <a:cubicBezTo>
                      <a:pt x="27724" y="30901"/>
                      <a:pt x="27634" y="30882"/>
                      <a:pt x="27526" y="30882"/>
                    </a:cubicBezTo>
                    <a:cubicBezTo>
                      <a:pt x="27395" y="30882"/>
                      <a:pt x="27238" y="30910"/>
                      <a:pt x="27064" y="30996"/>
                    </a:cubicBezTo>
                    <a:cubicBezTo>
                      <a:pt x="26741" y="31144"/>
                      <a:pt x="26465" y="31501"/>
                      <a:pt x="26279" y="31937"/>
                    </a:cubicBezTo>
                    <a:cubicBezTo>
                      <a:pt x="26087" y="32379"/>
                      <a:pt x="25975" y="32913"/>
                      <a:pt x="26056" y="33576"/>
                    </a:cubicBezTo>
                    <a:cubicBezTo>
                      <a:pt x="26082" y="33875"/>
                      <a:pt x="26274" y="34392"/>
                      <a:pt x="26544" y="34692"/>
                    </a:cubicBezTo>
                    <a:cubicBezTo>
                      <a:pt x="26815" y="35010"/>
                      <a:pt x="27150" y="35269"/>
                      <a:pt x="27526" y="35453"/>
                    </a:cubicBezTo>
                    <a:cubicBezTo>
                      <a:pt x="28058" y="35717"/>
                      <a:pt x="28661" y="35859"/>
                      <a:pt x="29301" y="35859"/>
                    </a:cubicBezTo>
                    <a:cubicBezTo>
                      <a:pt x="29589" y="35859"/>
                      <a:pt x="29884" y="35831"/>
                      <a:pt x="30183" y="35771"/>
                    </a:cubicBezTo>
                    <a:cubicBezTo>
                      <a:pt x="31126" y="35568"/>
                      <a:pt x="32134" y="35087"/>
                      <a:pt x="32885" y="34067"/>
                    </a:cubicBezTo>
                    <a:cubicBezTo>
                      <a:pt x="33287" y="33485"/>
                      <a:pt x="33484" y="32951"/>
                      <a:pt x="33596" y="32308"/>
                    </a:cubicBezTo>
                    <a:cubicBezTo>
                      <a:pt x="33716" y="31673"/>
                      <a:pt x="33670" y="30998"/>
                      <a:pt x="33510" y="30381"/>
                    </a:cubicBezTo>
                    <a:cubicBezTo>
                      <a:pt x="33194" y="29124"/>
                      <a:pt x="32462" y="28123"/>
                      <a:pt x="31638" y="27317"/>
                    </a:cubicBezTo>
                    <a:cubicBezTo>
                      <a:pt x="30822" y="26508"/>
                      <a:pt x="29793" y="25825"/>
                      <a:pt x="28723" y="25349"/>
                    </a:cubicBezTo>
                    <a:cubicBezTo>
                      <a:pt x="26604" y="24389"/>
                      <a:pt x="24436" y="24025"/>
                      <a:pt x="22451" y="23427"/>
                    </a:cubicBezTo>
                    <a:cubicBezTo>
                      <a:pt x="20318" y="22812"/>
                      <a:pt x="18143" y="22249"/>
                      <a:pt x="16012" y="21581"/>
                    </a:cubicBezTo>
                    <a:cubicBezTo>
                      <a:pt x="13894" y="20914"/>
                      <a:pt x="11778" y="20148"/>
                      <a:pt x="9935" y="19113"/>
                    </a:cubicBezTo>
                    <a:cubicBezTo>
                      <a:pt x="8084" y="18075"/>
                      <a:pt x="6442" y="16765"/>
                      <a:pt x="5315" y="15193"/>
                    </a:cubicBezTo>
                    <a:cubicBezTo>
                      <a:pt x="5178" y="14991"/>
                      <a:pt x="5082" y="14862"/>
                      <a:pt x="4939" y="14625"/>
                    </a:cubicBezTo>
                    <a:lnTo>
                      <a:pt x="4723" y="14254"/>
                    </a:lnTo>
                    <a:lnTo>
                      <a:pt x="4679" y="14181"/>
                    </a:lnTo>
                    <a:lnTo>
                      <a:pt x="4679" y="14181"/>
                    </a:lnTo>
                    <a:cubicBezTo>
                      <a:pt x="4682" y="14186"/>
                      <a:pt x="4684" y="14188"/>
                      <a:pt x="4684" y="14188"/>
                    </a:cubicBezTo>
                    <a:cubicBezTo>
                      <a:pt x="4687" y="14188"/>
                      <a:pt x="4659" y="14132"/>
                      <a:pt x="4659" y="14132"/>
                    </a:cubicBezTo>
                    <a:lnTo>
                      <a:pt x="4587" y="13979"/>
                    </a:lnTo>
                    <a:cubicBezTo>
                      <a:pt x="4379" y="13582"/>
                      <a:pt x="4228" y="13156"/>
                      <a:pt x="4096" y="12727"/>
                    </a:cubicBezTo>
                    <a:cubicBezTo>
                      <a:pt x="3838" y="11865"/>
                      <a:pt x="3761" y="10953"/>
                      <a:pt x="3823" y="10072"/>
                    </a:cubicBezTo>
                    <a:cubicBezTo>
                      <a:pt x="3948" y="8311"/>
                      <a:pt x="4649" y="6654"/>
                      <a:pt x="5743" y="5558"/>
                    </a:cubicBezTo>
                    <a:cubicBezTo>
                      <a:pt x="5987" y="5268"/>
                      <a:pt x="6325" y="5029"/>
                      <a:pt x="6586" y="4823"/>
                    </a:cubicBezTo>
                    <a:cubicBezTo>
                      <a:pt x="6720" y="4737"/>
                      <a:pt x="6847" y="4646"/>
                      <a:pt x="6971" y="4550"/>
                    </a:cubicBezTo>
                    <a:cubicBezTo>
                      <a:pt x="7148" y="4447"/>
                      <a:pt x="7388" y="4335"/>
                      <a:pt x="7589" y="4229"/>
                    </a:cubicBezTo>
                    <a:cubicBezTo>
                      <a:pt x="8180" y="3952"/>
                      <a:pt x="8936" y="3693"/>
                      <a:pt x="9631" y="3614"/>
                    </a:cubicBezTo>
                    <a:cubicBezTo>
                      <a:pt x="10052" y="3554"/>
                      <a:pt x="10473" y="3527"/>
                      <a:pt x="10888" y="3527"/>
                    </a:cubicBezTo>
                    <a:cubicBezTo>
                      <a:pt x="11865" y="3527"/>
                      <a:pt x="12809" y="3678"/>
                      <a:pt x="13654" y="3909"/>
                    </a:cubicBezTo>
                    <a:cubicBezTo>
                      <a:pt x="14866" y="4232"/>
                      <a:pt x="15888" y="4699"/>
                      <a:pt x="16704" y="5120"/>
                    </a:cubicBezTo>
                    <a:cubicBezTo>
                      <a:pt x="17532" y="5546"/>
                      <a:pt x="18111" y="5960"/>
                      <a:pt x="18492" y="6214"/>
                    </a:cubicBezTo>
                    <a:lnTo>
                      <a:pt x="19157" y="6721"/>
                    </a:lnTo>
                    <a:lnTo>
                      <a:pt x="21151" y="4222"/>
                    </a:lnTo>
                    <a:lnTo>
                      <a:pt x="20507" y="3686"/>
                    </a:lnTo>
                    <a:cubicBezTo>
                      <a:pt x="19998" y="3303"/>
                      <a:pt x="19287" y="2757"/>
                      <a:pt x="18322" y="2207"/>
                    </a:cubicBezTo>
                    <a:cubicBezTo>
                      <a:pt x="17144" y="1527"/>
                      <a:pt x="15892" y="986"/>
                      <a:pt x="14590" y="598"/>
                    </a:cubicBezTo>
                    <a:cubicBezTo>
                      <a:pt x="13435" y="258"/>
                      <a:pt x="12094" y="1"/>
                      <a:pt x="10613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82"/>
              <p:cNvSpPr/>
              <p:nvPr/>
            </p:nvSpPr>
            <p:spPr>
              <a:xfrm>
                <a:off x="2987525" y="285250"/>
                <a:ext cx="786050" cy="845950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33838" extrusionOk="0">
                    <a:moveTo>
                      <a:pt x="26798" y="29774"/>
                    </a:moveTo>
                    <a:cubicBezTo>
                      <a:pt x="26799" y="29776"/>
                      <a:pt x="26799" y="29778"/>
                      <a:pt x="26798" y="29779"/>
                    </a:cubicBezTo>
                    <a:lnTo>
                      <a:pt x="26798" y="29779"/>
                    </a:lnTo>
                    <a:cubicBezTo>
                      <a:pt x="26799" y="29778"/>
                      <a:pt x="26799" y="29776"/>
                      <a:pt x="26798" y="29774"/>
                    </a:cubicBezTo>
                    <a:close/>
                    <a:moveTo>
                      <a:pt x="26798" y="29779"/>
                    </a:moveTo>
                    <a:cubicBezTo>
                      <a:pt x="26797" y="29780"/>
                      <a:pt x="26795" y="29780"/>
                      <a:pt x="26791" y="29780"/>
                    </a:cubicBezTo>
                    <a:lnTo>
                      <a:pt x="26791" y="29780"/>
                    </a:lnTo>
                    <a:cubicBezTo>
                      <a:pt x="26792" y="29780"/>
                      <a:pt x="26793" y="29781"/>
                      <a:pt x="26793" y="29781"/>
                    </a:cubicBezTo>
                    <a:cubicBezTo>
                      <a:pt x="26796" y="29781"/>
                      <a:pt x="26797" y="29780"/>
                      <a:pt x="26798" y="29779"/>
                    </a:cubicBezTo>
                    <a:close/>
                    <a:moveTo>
                      <a:pt x="9497" y="0"/>
                    </a:moveTo>
                    <a:cubicBezTo>
                      <a:pt x="9051" y="0"/>
                      <a:pt x="8593" y="26"/>
                      <a:pt x="8125" y="83"/>
                    </a:cubicBezTo>
                    <a:cubicBezTo>
                      <a:pt x="7203" y="183"/>
                      <a:pt x="6279" y="451"/>
                      <a:pt x="5343" y="873"/>
                    </a:cubicBezTo>
                    <a:cubicBezTo>
                      <a:pt x="5130" y="978"/>
                      <a:pt x="4920" y="1071"/>
                      <a:pt x="4700" y="1191"/>
                    </a:cubicBezTo>
                    <a:lnTo>
                      <a:pt x="4025" y="1622"/>
                    </a:lnTo>
                    <a:cubicBezTo>
                      <a:pt x="3603" y="1940"/>
                      <a:pt x="3180" y="2256"/>
                      <a:pt x="2823" y="2658"/>
                    </a:cubicBezTo>
                    <a:cubicBezTo>
                      <a:pt x="1305" y="4178"/>
                      <a:pt x="381" y="6369"/>
                      <a:pt x="209" y="8664"/>
                    </a:cubicBezTo>
                    <a:cubicBezTo>
                      <a:pt x="1" y="10964"/>
                      <a:pt x="712" y="13423"/>
                      <a:pt x="2122" y="15371"/>
                    </a:cubicBezTo>
                    <a:cubicBezTo>
                      <a:pt x="3517" y="17334"/>
                      <a:pt x="5458" y="18868"/>
                      <a:pt x="7550" y="20015"/>
                    </a:cubicBezTo>
                    <a:cubicBezTo>
                      <a:pt x="9652" y="21171"/>
                      <a:pt x="11895" y="21954"/>
                      <a:pt x="14104" y="22639"/>
                    </a:cubicBezTo>
                    <a:cubicBezTo>
                      <a:pt x="16319" y="23316"/>
                      <a:pt x="18511" y="23869"/>
                      <a:pt x="20608" y="24460"/>
                    </a:cubicBezTo>
                    <a:cubicBezTo>
                      <a:pt x="22736" y="25075"/>
                      <a:pt x="24821" y="25434"/>
                      <a:pt x="26568" y="26229"/>
                    </a:cubicBezTo>
                    <a:cubicBezTo>
                      <a:pt x="28277" y="26981"/>
                      <a:pt x="29709" y="28316"/>
                      <a:pt x="30176" y="29760"/>
                    </a:cubicBezTo>
                    <a:cubicBezTo>
                      <a:pt x="30396" y="30464"/>
                      <a:pt x="30331" y="31242"/>
                      <a:pt x="30011" y="31802"/>
                    </a:cubicBezTo>
                    <a:cubicBezTo>
                      <a:pt x="29683" y="32379"/>
                      <a:pt x="29110" y="32802"/>
                      <a:pt x="28514" y="33010"/>
                    </a:cubicBezTo>
                    <a:cubicBezTo>
                      <a:pt x="28209" y="33125"/>
                      <a:pt x="27890" y="33178"/>
                      <a:pt x="27580" y="33178"/>
                    </a:cubicBezTo>
                    <a:cubicBezTo>
                      <a:pt x="26699" y="33178"/>
                      <a:pt x="25900" y="32750"/>
                      <a:pt x="25757" y="32098"/>
                    </a:cubicBezTo>
                    <a:cubicBezTo>
                      <a:pt x="25486" y="31196"/>
                      <a:pt x="25678" y="30341"/>
                      <a:pt x="26051" y="29999"/>
                    </a:cubicBezTo>
                    <a:cubicBezTo>
                      <a:pt x="26270" y="29804"/>
                      <a:pt x="26483" y="29768"/>
                      <a:pt x="26625" y="29768"/>
                    </a:cubicBezTo>
                    <a:cubicBezTo>
                      <a:pt x="26708" y="29768"/>
                      <a:pt x="26768" y="29780"/>
                      <a:pt x="26790" y="29780"/>
                    </a:cubicBezTo>
                    <a:cubicBezTo>
                      <a:pt x="26790" y="29780"/>
                      <a:pt x="26791" y="29780"/>
                      <a:pt x="26791" y="29780"/>
                    </a:cubicBezTo>
                    <a:lnTo>
                      <a:pt x="26791" y="29780"/>
                    </a:lnTo>
                    <a:cubicBezTo>
                      <a:pt x="26764" y="29777"/>
                      <a:pt x="26659" y="29726"/>
                      <a:pt x="26493" y="29726"/>
                    </a:cubicBezTo>
                    <a:cubicBezTo>
                      <a:pt x="26356" y="29726"/>
                      <a:pt x="26177" y="29761"/>
                      <a:pt x="25965" y="29889"/>
                    </a:cubicBezTo>
                    <a:cubicBezTo>
                      <a:pt x="25477" y="30229"/>
                      <a:pt x="25127" y="31131"/>
                      <a:pt x="25343" y="32211"/>
                    </a:cubicBezTo>
                    <a:cubicBezTo>
                      <a:pt x="25398" y="32470"/>
                      <a:pt x="25527" y="32807"/>
                      <a:pt x="25750" y="33037"/>
                    </a:cubicBezTo>
                    <a:cubicBezTo>
                      <a:pt x="25980" y="33276"/>
                      <a:pt x="26257" y="33465"/>
                      <a:pt x="26564" y="33592"/>
                    </a:cubicBezTo>
                    <a:cubicBezTo>
                      <a:pt x="26941" y="33753"/>
                      <a:pt x="27364" y="33838"/>
                      <a:pt x="27807" y="33838"/>
                    </a:cubicBezTo>
                    <a:cubicBezTo>
                      <a:pt x="28109" y="33838"/>
                      <a:pt x="28419" y="33798"/>
                      <a:pt x="28730" y="33717"/>
                    </a:cubicBezTo>
                    <a:cubicBezTo>
                      <a:pt x="29486" y="33511"/>
                      <a:pt x="30264" y="33063"/>
                      <a:pt x="30788" y="32280"/>
                    </a:cubicBezTo>
                    <a:cubicBezTo>
                      <a:pt x="31296" y="31481"/>
                      <a:pt x="31442" y="30442"/>
                      <a:pt x="31162" y="29475"/>
                    </a:cubicBezTo>
                    <a:cubicBezTo>
                      <a:pt x="30894" y="28510"/>
                      <a:pt x="30303" y="27665"/>
                      <a:pt x="29577" y="26969"/>
                    </a:cubicBezTo>
                    <a:cubicBezTo>
                      <a:pt x="28859" y="26267"/>
                      <a:pt x="27971" y="25679"/>
                      <a:pt x="27009" y="25255"/>
                    </a:cubicBezTo>
                    <a:cubicBezTo>
                      <a:pt x="25089" y="24386"/>
                      <a:pt x="22966" y="24029"/>
                      <a:pt x="20900" y="23426"/>
                    </a:cubicBezTo>
                    <a:cubicBezTo>
                      <a:pt x="18789" y="22828"/>
                      <a:pt x="16601" y="22272"/>
                      <a:pt x="14423" y="21604"/>
                    </a:cubicBezTo>
                    <a:cubicBezTo>
                      <a:pt x="12254" y="20932"/>
                      <a:pt x="10066" y="20159"/>
                      <a:pt x="8077" y="19060"/>
                    </a:cubicBezTo>
                    <a:cubicBezTo>
                      <a:pt x="6090" y="17971"/>
                      <a:pt x="4285" y="16527"/>
                      <a:pt x="3014" y="14737"/>
                    </a:cubicBezTo>
                    <a:cubicBezTo>
                      <a:pt x="1739" y="12956"/>
                      <a:pt x="1128" y="10816"/>
                      <a:pt x="1310" y="8743"/>
                    </a:cubicBezTo>
                    <a:cubicBezTo>
                      <a:pt x="1466" y="6692"/>
                      <a:pt x="2291" y="4750"/>
                      <a:pt x="3618" y="3429"/>
                    </a:cubicBezTo>
                    <a:cubicBezTo>
                      <a:pt x="3924" y="3080"/>
                      <a:pt x="4309" y="2802"/>
                      <a:pt x="4656" y="2536"/>
                    </a:cubicBezTo>
                    <a:lnTo>
                      <a:pt x="5197" y="2177"/>
                    </a:lnTo>
                    <a:cubicBezTo>
                      <a:pt x="5396" y="2065"/>
                      <a:pt x="5621" y="1962"/>
                      <a:pt x="5829" y="1856"/>
                    </a:cubicBezTo>
                    <a:cubicBezTo>
                      <a:pt x="6605" y="1502"/>
                      <a:pt x="7450" y="1236"/>
                      <a:pt x="8266" y="1145"/>
                    </a:cubicBezTo>
                    <a:cubicBezTo>
                      <a:pt x="8716" y="1086"/>
                      <a:pt x="9160" y="1060"/>
                      <a:pt x="9594" y="1060"/>
                    </a:cubicBezTo>
                    <a:cubicBezTo>
                      <a:pt x="10744" y="1060"/>
                      <a:pt x="11825" y="1247"/>
                      <a:pt x="12781" y="1514"/>
                    </a:cubicBezTo>
                    <a:cubicBezTo>
                      <a:pt x="13922" y="1837"/>
                      <a:pt x="15026" y="2290"/>
                      <a:pt x="16067" y="2864"/>
                    </a:cubicBezTo>
                    <a:cubicBezTo>
                      <a:pt x="16943" y="3333"/>
                      <a:pt x="17570" y="3795"/>
                      <a:pt x="17992" y="4094"/>
                    </a:cubicBezTo>
                    <a:lnTo>
                      <a:pt x="18650" y="4614"/>
                    </a:lnTo>
                    <a:lnTo>
                      <a:pt x="19253" y="3858"/>
                    </a:lnTo>
                    <a:lnTo>
                      <a:pt x="18600" y="3333"/>
                    </a:lnTo>
                    <a:cubicBezTo>
                      <a:pt x="18135" y="2996"/>
                      <a:pt x="17470" y="2498"/>
                      <a:pt x="16551" y="1993"/>
                    </a:cubicBezTo>
                    <a:cubicBezTo>
                      <a:pt x="15445" y="1373"/>
                      <a:pt x="14274" y="880"/>
                      <a:pt x="13058" y="523"/>
                    </a:cubicBezTo>
                    <a:cubicBezTo>
                      <a:pt x="12009" y="220"/>
                      <a:pt x="10803" y="0"/>
                      <a:pt x="9497" y="0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82"/>
              <p:cNvSpPr/>
              <p:nvPr/>
            </p:nvSpPr>
            <p:spPr>
              <a:xfrm>
                <a:off x="3368550" y="238100"/>
                <a:ext cx="1089150" cy="1354050"/>
              </a:xfrm>
              <a:custGeom>
                <a:avLst/>
                <a:gdLst/>
                <a:ahLst/>
                <a:cxnLst/>
                <a:rect l="l" t="t" r="r" b="b"/>
                <a:pathLst>
                  <a:path w="43566" h="54162" extrusionOk="0">
                    <a:moveTo>
                      <a:pt x="40538" y="1"/>
                    </a:moveTo>
                    <a:cubicBezTo>
                      <a:pt x="40536" y="1"/>
                      <a:pt x="40535" y="1"/>
                      <a:pt x="40533" y="1"/>
                    </a:cubicBezTo>
                    <a:lnTo>
                      <a:pt x="23581" y="183"/>
                    </a:lnTo>
                    <a:lnTo>
                      <a:pt x="19703" y="224"/>
                    </a:lnTo>
                    <a:lnTo>
                      <a:pt x="2751" y="406"/>
                    </a:lnTo>
                    <a:cubicBezTo>
                      <a:pt x="2416" y="408"/>
                      <a:pt x="2128" y="645"/>
                      <a:pt x="2061" y="973"/>
                    </a:cubicBezTo>
                    <a:cubicBezTo>
                      <a:pt x="1530" y="3469"/>
                      <a:pt x="0" y="13846"/>
                      <a:pt x="8783" y="22600"/>
                    </a:cubicBezTo>
                    <a:cubicBezTo>
                      <a:pt x="18846" y="32630"/>
                      <a:pt x="19789" y="34399"/>
                      <a:pt x="18887" y="42942"/>
                    </a:cubicBezTo>
                    <a:cubicBezTo>
                      <a:pt x="17982" y="51485"/>
                      <a:pt x="13855" y="54161"/>
                      <a:pt x="13855" y="54161"/>
                    </a:cubicBezTo>
                    <a:lnTo>
                      <a:pt x="22106" y="54072"/>
                    </a:lnTo>
                    <a:lnTo>
                      <a:pt x="22326" y="54070"/>
                    </a:lnTo>
                    <a:lnTo>
                      <a:pt x="30577" y="53982"/>
                    </a:lnTo>
                    <a:cubicBezTo>
                      <a:pt x="30577" y="53982"/>
                      <a:pt x="26396" y="51394"/>
                      <a:pt x="25309" y="42870"/>
                    </a:cubicBezTo>
                    <a:cubicBezTo>
                      <a:pt x="24222" y="34348"/>
                      <a:pt x="25127" y="32560"/>
                      <a:pt x="34972" y="22320"/>
                    </a:cubicBezTo>
                    <a:cubicBezTo>
                      <a:pt x="43566" y="13379"/>
                      <a:pt x="41816" y="3039"/>
                      <a:pt x="41232" y="554"/>
                    </a:cubicBezTo>
                    <a:cubicBezTo>
                      <a:pt x="41158" y="228"/>
                      <a:pt x="40869" y="1"/>
                      <a:pt x="40538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82"/>
              <p:cNvSpPr/>
              <p:nvPr/>
            </p:nvSpPr>
            <p:spPr>
              <a:xfrm>
                <a:off x="3588225" y="1559325"/>
                <a:ext cx="673800" cy="265125"/>
              </a:xfrm>
              <a:custGeom>
                <a:avLst/>
                <a:gdLst/>
                <a:ahLst/>
                <a:cxnLst/>
                <a:rect l="l" t="t" r="r" b="b"/>
                <a:pathLst>
                  <a:path w="26952" h="10605" extrusionOk="0">
                    <a:moveTo>
                      <a:pt x="26784" y="0"/>
                    </a:moveTo>
                    <a:lnTo>
                      <a:pt x="58" y="285"/>
                    </a:lnTo>
                    <a:cubicBezTo>
                      <a:pt x="27" y="285"/>
                      <a:pt x="1" y="311"/>
                      <a:pt x="1" y="343"/>
                    </a:cubicBezTo>
                    <a:lnTo>
                      <a:pt x="111" y="10604"/>
                    </a:lnTo>
                    <a:lnTo>
                      <a:pt x="26951" y="10320"/>
                    </a:lnTo>
                    <a:lnTo>
                      <a:pt x="26841" y="58"/>
                    </a:lnTo>
                    <a:cubicBezTo>
                      <a:pt x="26841" y="27"/>
                      <a:pt x="26815" y="0"/>
                      <a:pt x="26784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82"/>
              <p:cNvSpPr/>
              <p:nvPr/>
            </p:nvSpPr>
            <p:spPr>
              <a:xfrm>
                <a:off x="3513850" y="1774875"/>
                <a:ext cx="8253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680" extrusionOk="0">
                    <a:moveTo>
                      <a:pt x="32921" y="0"/>
                    </a:moveTo>
                    <a:lnTo>
                      <a:pt x="58" y="350"/>
                    </a:lnTo>
                    <a:cubicBezTo>
                      <a:pt x="27" y="350"/>
                      <a:pt x="0" y="376"/>
                      <a:pt x="0" y="410"/>
                    </a:cubicBezTo>
                    <a:lnTo>
                      <a:pt x="36" y="3680"/>
                    </a:lnTo>
                    <a:lnTo>
                      <a:pt x="33012" y="3328"/>
                    </a:lnTo>
                    <a:lnTo>
                      <a:pt x="32978" y="58"/>
                    </a:lnTo>
                    <a:cubicBezTo>
                      <a:pt x="32978" y="27"/>
                      <a:pt x="32952" y="0"/>
                      <a:pt x="32921" y="0"/>
                    </a:cubicBezTo>
                    <a:close/>
                  </a:path>
                </a:pathLst>
              </a:custGeom>
              <a:solidFill>
                <a:srgbClr val="E7E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82"/>
              <p:cNvSpPr/>
              <p:nvPr/>
            </p:nvSpPr>
            <p:spPr>
              <a:xfrm>
                <a:off x="3466550" y="322000"/>
                <a:ext cx="893500" cy="458025"/>
              </a:xfrm>
              <a:custGeom>
                <a:avLst/>
                <a:gdLst/>
                <a:ahLst/>
                <a:cxnLst/>
                <a:rect l="l" t="t" r="r" b="b"/>
                <a:pathLst>
                  <a:path w="35740" h="18321" extrusionOk="0">
                    <a:moveTo>
                      <a:pt x="34103" y="1"/>
                    </a:moveTo>
                    <a:cubicBezTo>
                      <a:pt x="34097" y="1"/>
                      <a:pt x="34091" y="1"/>
                      <a:pt x="34085" y="1"/>
                    </a:cubicBezTo>
                    <a:lnTo>
                      <a:pt x="18162" y="171"/>
                    </a:lnTo>
                    <a:lnTo>
                      <a:pt x="17351" y="181"/>
                    </a:lnTo>
                    <a:lnTo>
                      <a:pt x="1428" y="350"/>
                    </a:lnTo>
                    <a:cubicBezTo>
                      <a:pt x="834" y="353"/>
                      <a:pt x="348" y="820"/>
                      <a:pt x="320" y="1413"/>
                    </a:cubicBezTo>
                    <a:cubicBezTo>
                      <a:pt x="315" y="1492"/>
                      <a:pt x="312" y="1578"/>
                      <a:pt x="310" y="1667"/>
                    </a:cubicBezTo>
                    <a:cubicBezTo>
                      <a:pt x="1" y="10807"/>
                      <a:pt x="7459" y="18321"/>
                      <a:pt x="16585" y="18321"/>
                    </a:cubicBezTo>
                    <a:cubicBezTo>
                      <a:pt x="16644" y="18321"/>
                      <a:pt x="16703" y="18321"/>
                      <a:pt x="16762" y="18320"/>
                    </a:cubicBezTo>
                    <a:lnTo>
                      <a:pt x="17545" y="18310"/>
                    </a:lnTo>
                    <a:lnTo>
                      <a:pt x="18354" y="18303"/>
                    </a:lnTo>
                    <a:lnTo>
                      <a:pt x="19136" y="18294"/>
                    </a:lnTo>
                    <a:cubicBezTo>
                      <a:pt x="28343" y="18196"/>
                      <a:pt x="35739" y="10485"/>
                      <a:pt x="35229" y="1294"/>
                    </a:cubicBezTo>
                    <a:cubicBezTo>
                      <a:pt x="35225" y="1203"/>
                      <a:pt x="35220" y="1119"/>
                      <a:pt x="35215" y="1040"/>
                    </a:cubicBezTo>
                    <a:cubicBezTo>
                      <a:pt x="35175" y="455"/>
                      <a:pt x="34689" y="1"/>
                      <a:pt x="34103" y="1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82"/>
              <p:cNvSpPr/>
              <p:nvPr/>
            </p:nvSpPr>
            <p:spPr>
              <a:xfrm>
                <a:off x="3472850" y="260850"/>
                <a:ext cx="874375" cy="56650"/>
              </a:xfrm>
              <a:custGeom>
                <a:avLst/>
                <a:gdLst/>
                <a:ahLst/>
                <a:cxnLst/>
                <a:rect l="l" t="t" r="r" b="b"/>
                <a:pathLst>
                  <a:path w="34975" h="2266" extrusionOk="0">
                    <a:moveTo>
                      <a:pt x="34014" y="1"/>
                    </a:moveTo>
                    <a:cubicBezTo>
                      <a:pt x="34011" y="1"/>
                      <a:pt x="34008" y="1"/>
                      <a:pt x="34005" y="1"/>
                    </a:cubicBezTo>
                    <a:lnTo>
                      <a:pt x="953" y="355"/>
                    </a:lnTo>
                    <a:cubicBezTo>
                      <a:pt x="424" y="360"/>
                      <a:pt x="1" y="791"/>
                      <a:pt x="8" y="1320"/>
                    </a:cubicBezTo>
                    <a:cubicBezTo>
                      <a:pt x="13" y="1843"/>
                      <a:pt x="441" y="2265"/>
                      <a:pt x="964" y="2265"/>
                    </a:cubicBezTo>
                    <a:cubicBezTo>
                      <a:pt x="967" y="2265"/>
                      <a:pt x="969" y="2265"/>
                      <a:pt x="972" y="2265"/>
                    </a:cubicBezTo>
                    <a:lnTo>
                      <a:pt x="34022" y="1913"/>
                    </a:lnTo>
                    <a:cubicBezTo>
                      <a:pt x="34551" y="1906"/>
                      <a:pt x="34975" y="1473"/>
                      <a:pt x="34968" y="946"/>
                    </a:cubicBezTo>
                    <a:cubicBezTo>
                      <a:pt x="34963" y="422"/>
                      <a:pt x="34537" y="1"/>
                      <a:pt x="34014" y="1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82"/>
              <p:cNvSpPr/>
              <p:nvPr/>
            </p:nvSpPr>
            <p:spPr>
              <a:xfrm>
                <a:off x="3746150" y="421050"/>
                <a:ext cx="332625" cy="316350"/>
              </a:xfrm>
              <a:custGeom>
                <a:avLst/>
                <a:gdLst/>
                <a:ahLst/>
                <a:cxnLst/>
                <a:rect l="l" t="t" r="r" b="b"/>
                <a:pathLst>
                  <a:path w="13305" h="12654" extrusionOk="0">
                    <a:moveTo>
                      <a:pt x="6653" y="1"/>
                    </a:moveTo>
                    <a:lnTo>
                      <a:pt x="4597" y="4166"/>
                    </a:lnTo>
                    <a:lnTo>
                      <a:pt x="1" y="4833"/>
                    </a:lnTo>
                    <a:lnTo>
                      <a:pt x="3325" y="8075"/>
                    </a:lnTo>
                    <a:lnTo>
                      <a:pt x="2540" y="12654"/>
                    </a:lnTo>
                    <a:lnTo>
                      <a:pt x="6653" y="10492"/>
                    </a:lnTo>
                    <a:lnTo>
                      <a:pt x="10765" y="12654"/>
                    </a:lnTo>
                    <a:lnTo>
                      <a:pt x="9978" y="8075"/>
                    </a:lnTo>
                    <a:lnTo>
                      <a:pt x="13305" y="4833"/>
                    </a:lnTo>
                    <a:lnTo>
                      <a:pt x="8709" y="4166"/>
                    </a:lnTo>
                    <a:lnTo>
                      <a:pt x="6653" y="1"/>
                    </a:lnTo>
                    <a:close/>
                    <a:moveTo>
                      <a:pt x="2540" y="12654"/>
                    </a:moveTo>
                    <a:lnTo>
                      <a:pt x="2540" y="12654"/>
                    </a:lnTo>
                    <a:lnTo>
                      <a:pt x="2540" y="126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8" name="Google Shape;5558;p82"/>
          <p:cNvGrpSpPr/>
          <p:nvPr/>
        </p:nvGrpSpPr>
        <p:grpSpPr>
          <a:xfrm>
            <a:off x="2496179" y="3734510"/>
            <a:ext cx="1243128" cy="637739"/>
            <a:chOff x="2496310" y="3693351"/>
            <a:chExt cx="1342906" cy="688926"/>
          </a:xfrm>
        </p:grpSpPr>
        <p:grpSp>
          <p:nvGrpSpPr>
            <p:cNvPr id="5559" name="Google Shape;5559;p82"/>
            <p:cNvGrpSpPr/>
            <p:nvPr/>
          </p:nvGrpSpPr>
          <p:grpSpPr>
            <a:xfrm>
              <a:off x="2496310" y="3693351"/>
              <a:ext cx="1342906" cy="688875"/>
              <a:chOff x="2496310" y="3693351"/>
              <a:chExt cx="1342906" cy="688875"/>
            </a:xfrm>
          </p:grpSpPr>
          <p:sp>
            <p:nvSpPr>
              <p:cNvPr id="5560" name="Google Shape;5560;p82"/>
              <p:cNvSpPr/>
              <p:nvPr/>
            </p:nvSpPr>
            <p:spPr>
              <a:xfrm>
                <a:off x="2567815" y="3809577"/>
                <a:ext cx="1200140" cy="572649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82"/>
              <p:cNvSpPr/>
              <p:nvPr/>
            </p:nvSpPr>
            <p:spPr>
              <a:xfrm>
                <a:off x="3420688" y="3858516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82"/>
              <p:cNvSpPr/>
              <p:nvPr/>
            </p:nvSpPr>
            <p:spPr>
              <a:xfrm>
                <a:off x="3135700" y="3791751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82"/>
              <p:cNvSpPr/>
              <p:nvPr/>
            </p:nvSpPr>
            <p:spPr>
              <a:xfrm>
                <a:off x="3620515" y="4032917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82"/>
              <p:cNvSpPr/>
              <p:nvPr/>
            </p:nvSpPr>
            <p:spPr>
              <a:xfrm>
                <a:off x="2843808" y="3858516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82"/>
              <p:cNvSpPr/>
              <p:nvPr/>
            </p:nvSpPr>
            <p:spPr>
              <a:xfrm>
                <a:off x="2652010" y="4032917"/>
                <a:ext cx="65100" cy="65100"/>
              </a:xfrm>
              <a:prstGeom prst="ellipse">
                <a:avLst/>
              </a:pr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566" name="Google Shape;5566;p82"/>
              <p:cNvCxnSpPr>
                <a:stCxn id="5564" idx="0"/>
              </p:cNvCxnSpPr>
              <p:nvPr/>
            </p:nvCxnSpPr>
            <p:spPr>
              <a:xfrm rot="5400000" flipH="1">
                <a:off x="2741958" y="3724116"/>
                <a:ext cx="68700" cy="200100"/>
              </a:xfrm>
              <a:prstGeom prst="bentConnector2">
                <a:avLst/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7" name="Google Shape;5567;p82"/>
              <p:cNvCxnSpPr>
                <a:stCxn id="5561" idx="0"/>
              </p:cNvCxnSpPr>
              <p:nvPr/>
            </p:nvCxnSpPr>
            <p:spPr>
              <a:xfrm rot="-5400000">
                <a:off x="3512338" y="3723516"/>
                <a:ext cx="75900" cy="194100"/>
              </a:xfrm>
              <a:prstGeom prst="bentConnector2">
                <a:avLst/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8" name="Google Shape;5568;p82"/>
              <p:cNvCxnSpPr>
                <a:stCxn id="5562" idx="0"/>
              </p:cNvCxnSpPr>
              <p:nvPr/>
            </p:nvCxnSpPr>
            <p:spPr>
              <a:xfrm rot="-5400000">
                <a:off x="3119350" y="3742251"/>
                <a:ext cx="98400" cy="6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9" name="Google Shape;5569;p82"/>
              <p:cNvCxnSpPr>
                <a:stCxn id="5565" idx="2"/>
              </p:cNvCxnSpPr>
              <p:nvPr/>
            </p:nvCxnSpPr>
            <p:spPr>
              <a:xfrm flipH="1">
                <a:off x="2496310" y="4065467"/>
                <a:ext cx="155700" cy="6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0" name="Google Shape;5570;p82"/>
              <p:cNvCxnSpPr>
                <a:stCxn id="5563" idx="6"/>
              </p:cNvCxnSpPr>
              <p:nvPr/>
            </p:nvCxnSpPr>
            <p:spPr>
              <a:xfrm>
                <a:off x="3685615" y="4065467"/>
                <a:ext cx="153600" cy="6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571" name="Google Shape;5571;p82"/>
            <p:cNvGrpSpPr/>
            <p:nvPr/>
          </p:nvGrpSpPr>
          <p:grpSpPr>
            <a:xfrm>
              <a:off x="2675275" y="3930557"/>
              <a:ext cx="1003306" cy="451719"/>
              <a:chOff x="2675275" y="4174282"/>
              <a:chExt cx="1003306" cy="451719"/>
            </a:xfrm>
          </p:grpSpPr>
          <p:sp>
            <p:nvSpPr>
              <p:cNvPr id="5572" name="Google Shape;5572;p82"/>
              <p:cNvSpPr/>
              <p:nvPr/>
            </p:nvSpPr>
            <p:spPr>
              <a:xfrm>
                <a:off x="2675275" y="4174282"/>
                <a:ext cx="1003306" cy="451719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rgbClr val="ABB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82"/>
              <p:cNvSpPr/>
              <p:nvPr/>
            </p:nvSpPr>
            <p:spPr>
              <a:xfrm>
                <a:off x="2716046" y="4210984"/>
                <a:ext cx="921789" cy="415018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82"/>
              <p:cNvSpPr/>
              <p:nvPr/>
            </p:nvSpPr>
            <p:spPr>
              <a:xfrm>
                <a:off x="2762606" y="4252906"/>
                <a:ext cx="828676" cy="373095"/>
              </a:xfrm>
              <a:custGeom>
                <a:avLst/>
                <a:gdLst/>
                <a:ahLst/>
                <a:cxnLst/>
                <a:rect l="l" t="t" r="r" b="b"/>
                <a:pathLst>
                  <a:path w="27286" h="12285" extrusionOk="0">
                    <a:moveTo>
                      <a:pt x="13661" y="1"/>
                    </a:moveTo>
                    <a:cubicBezTo>
                      <a:pt x="10793" y="1"/>
                      <a:pt x="8149" y="858"/>
                      <a:pt x="5960" y="2341"/>
                    </a:cubicBezTo>
                    <a:cubicBezTo>
                      <a:pt x="5692" y="2529"/>
                      <a:pt x="5468" y="2681"/>
                      <a:pt x="5245" y="2868"/>
                    </a:cubicBezTo>
                    <a:cubicBezTo>
                      <a:pt x="4021" y="3798"/>
                      <a:pt x="2976" y="4950"/>
                      <a:pt x="2163" y="6219"/>
                    </a:cubicBezTo>
                    <a:cubicBezTo>
                      <a:pt x="1787" y="6808"/>
                      <a:pt x="1448" y="7407"/>
                      <a:pt x="1153" y="8041"/>
                    </a:cubicBezTo>
                    <a:cubicBezTo>
                      <a:pt x="1117" y="8113"/>
                      <a:pt x="1082" y="8193"/>
                      <a:pt x="1082" y="8265"/>
                    </a:cubicBezTo>
                    <a:cubicBezTo>
                      <a:pt x="519" y="9533"/>
                      <a:pt x="153" y="10873"/>
                      <a:pt x="1" y="12285"/>
                    </a:cubicBezTo>
                    <a:lnTo>
                      <a:pt x="27286" y="12285"/>
                    </a:lnTo>
                    <a:cubicBezTo>
                      <a:pt x="27250" y="11838"/>
                      <a:pt x="27178" y="11392"/>
                      <a:pt x="27098" y="10981"/>
                    </a:cubicBezTo>
                    <a:cubicBezTo>
                      <a:pt x="27098" y="10909"/>
                      <a:pt x="27062" y="10873"/>
                      <a:pt x="27062" y="10793"/>
                    </a:cubicBezTo>
                    <a:cubicBezTo>
                      <a:pt x="27026" y="10650"/>
                      <a:pt x="26991" y="10498"/>
                      <a:pt x="26955" y="10346"/>
                    </a:cubicBezTo>
                    <a:cubicBezTo>
                      <a:pt x="26955" y="10275"/>
                      <a:pt x="26910" y="10239"/>
                      <a:pt x="26910" y="10203"/>
                    </a:cubicBezTo>
                    <a:cubicBezTo>
                      <a:pt x="26910" y="10159"/>
                      <a:pt x="26910" y="10123"/>
                      <a:pt x="26875" y="10087"/>
                    </a:cubicBezTo>
                    <a:cubicBezTo>
                      <a:pt x="26205" y="7595"/>
                      <a:pt x="24864" y="5397"/>
                      <a:pt x="23006" y="3681"/>
                    </a:cubicBezTo>
                    <a:cubicBezTo>
                      <a:pt x="20549" y="1376"/>
                      <a:pt x="17270" y="1"/>
                      <a:pt x="13661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75" name="Google Shape;5575;p82"/>
          <p:cNvGrpSpPr/>
          <p:nvPr/>
        </p:nvGrpSpPr>
        <p:grpSpPr>
          <a:xfrm>
            <a:off x="1669850" y="1171356"/>
            <a:ext cx="574511" cy="874709"/>
            <a:chOff x="1715404" y="1112080"/>
            <a:chExt cx="642270" cy="977984"/>
          </a:xfrm>
        </p:grpSpPr>
        <p:grpSp>
          <p:nvGrpSpPr>
            <p:cNvPr id="5576" name="Google Shape;5576;p82"/>
            <p:cNvGrpSpPr/>
            <p:nvPr/>
          </p:nvGrpSpPr>
          <p:grpSpPr>
            <a:xfrm>
              <a:off x="1715404" y="1112080"/>
              <a:ext cx="642270" cy="977984"/>
              <a:chOff x="1715404" y="1112080"/>
              <a:chExt cx="642270" cy="977984"/>
            </a:xfrm>
          </p:grpSpPr>
          <p:sp>
            <p:nvSpPr>
              <p:cNvPr id="5577" name="Google Shape;5577;p82"/>
              <p:cNvSpPr/>
              <p:nvPr/>
            </p:nvSpPr>
            <p:spPr>
              <a:xfrm>
                <a:off x="1715404" y="1112080"/>
                <a:ext cx="642270" cy="642270"/>
              </a:xfrm>
              <a:custGeom>
                <a:avLst/>
                <a:gdLst/>
                <a:ahLst/>
                <a:cxnLst/>
                <a:rect l="l" t="t" r="r" b="b"/>
                <a:pathLst>
                  <a:path w="41544" h="41544" extrusionOk="0">
                    <a:moveTo>
                      <a:pt x="20773" y="3462"/>
                    </a:moveTo>
                    <a:cubicBezTo>
                      <a:pt x="30333" y="3462"/>
                      <a:pt x="38081" y="11211"/>
                      <a:pt x="38081" y="20771"/>
                    </a:cubicBezTo>
                    <a:cubicBezTo>
                      <a:pt x="38081" y="30331"/>
                      <a:pt x="30333" y="38081"/>
                      <a:pt x="20773" y="38081"/>
                    </a:cubicBezTo>
                    <a:cubicBezTo>
                      <a:pt x="11213" y="38081"/>
                      <a:pt x="3462" y="30331"/>
                      <a:pt x="3462" y="20771"/>
                    </a:cubicBezTo>
                    <a:cubicBezTo>
                      <a:pt x="3462" y="11211"/>
                      <a:pt x="11213" y="3462"/>
                      <a:pt x="20773" y="3462"/>
                    </a:cubicBezTo>
                    <a:close/>
                    <a:moveTo>
                      <a:pt x="20773" y="0"/>
                    </a:moveTo>
                    <a:cubicBezTo>
                      <a:pt x="9301" y="0"/>
                      <a:pt x="0" y="9299"/>
                      <a:pt x="0" y="20771"/>
                    </a:cubicBezTo>
                    <a:cubicBezTo>
                      <a:pt x="0" y="32243"/>
                      <a:pt x="9301" y="41543"/>
                      <a:pt x="20773" y="41543"/>
                    </a:cubicBezTo>
                    <a:cubicBezTo>
                      <a:pt x="32245" y="41543"/>
                      <a:pt x="41543" y="32243"/>
                      <a:pt x="41543" y="20771"/>
                    </a:cubicBezTo>
                    <a:cubicBezTo>
                      <a:pt x="41543" y="9299"/>
                      <a:pt x="32245" y="0"/>
                      <a:pt x="2077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82"/>
              <p:cNvSpPr/>
              <p:nvPr/>
            </p:nvSpPr>
            <p:spPr>
              <a:xfrm>
                <a:off x="1956781" y="1714402"/>
                <a:ext cx="9121" cy="375663"/>
              </a:xfrm>
              <a:custGeom>
                <a:avLst/>
                <a:gdLst/>
                <a:ahLst/>
                <a:cxnLst/>
                <a:rect l="l" t="t" r="r" b="b"/>
                <a:pathLst>
                  <a:path w="590" h="24299" extrusionOk="0">
                    <a:moveTo>
                      <a:pt x="0" y="0"/>
                    </a:moveTo>
                    <a:lnTo>
                      <a:pt x="0" y="24299"/>
                    </a:lnTo>
                    <a:lnTo>
                      <a:pt x="589" y="24299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9" name="Google Shape;5579;p82"/>
            <p:cNvGrpSpPr/>
            <p:nvPr/>
          </p:nvGrpSpPr>
          <p:grpSpPr>
            <a:xfrm>
              <a:off x="1768927" y="1165603"/>
              <a:ext cx="535225" cy="851367"/>
              <a:chOff x="1768927" y="1165603"/>
              <a:chExt cx="535225" cy="851367"/>
            </a:xfrm>
          </p:grpSpPr>
          <p:sp>
            <p:nvSpPr>
              <p:cNvPr id="5580" name="Google Shape;5580;p82"/>
              <p:cNvSpPr/>
              <p:nvPr/>
            </p:nvSpPr>
            <p:spPr>
              <a:xfrm>
                <a:off x="1768927" y="1165603"/>
                <a:ext cx="535225" cy="535225"/>
              </a:xfrm>
              <a:custGeom>
                <a:avLst/>
                <a:gdLst/>
                <a:ahLst/>
                <a:cxnLst/>
                <a:rect l="l" t="t" r="r" b="b"/>
                <a:pathLst>
                  <a:path w="34620" h="34620" extrusionOk="0">
                    <a:moveTo>
                      <a:pt x="17311" y="3462"/>
                    </a:moveTo>
                    <a:cubicBezTo>
                      <a:pt x="24959" y="3462"/>
                      <a:pt x="31157" y="9661"/>
                      <a:pt x="31157" y="17309"/>
                    </a:cubicBezTo>
                    <a:cubicBezTo>
                      <a:pt x="31157" y="24957"/>
                      <a:pt x="24959" y="31157"/>
                      <a:pt x="17311" y="31157"/>
                    </a:cubicBezTo>
                    <a:cubicBezTo>
                      <a:pt x="9663" y="31157"/>
                      <a:pt x="3462" y="24957"/>
                      <a:pt x="3462" y="17309"/>
                    </a:cubicBezTo>
                    <a:cubicBezTo>
                      <a:pt x="3462" y="9661"/>
                      <a:pt x="9663" y="3462"/>
                      <a:pt x="17311" y="3462"/>
                    </a:cubicBezTo>
                    <a:close/>
                    <a:moveTo>
                      <a:pt x="17311" y="0"/>
                    </a:moveTo>
                    <a:cubicBezTo>
                      <a:pt x="7751" y="0"/>
                      <a:pt x="0" y="7749"/>
                      <a:pt x="0" y="17309"/>
                    </a:cubicBezTo>
                    <a:cubicBezTo>
                      <a:pt x="0" y="26869"/>
                      <a:pt x="7751" y="34619"/>
                      <a:pt x="17311" y="34619"/>
                    </a:cubicBezTo>
                    <a:cubicBezTo>
                      <a:pt x="26871" y="34619"/>
                      <a:pt x="34619" y="26869"/>
                      <a:pt x="34619" y="17309"/>
                    </a:cubicBezTo>
                    <a:cubicBezTo>
                      <a:pt x="34619" y="7749"/>
                      <a:pt x="26871" y="0"/>
                      <a:pt x="1731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82"/>
              <p:cNvSpPr/>
              <p:nvPr/>
            </p:nvSpPr>
            <p:spPr>
              <a:xfrm>
                <a:off x="2006902" y="1668949"/>
                <a:ext cx="9137" cy="34802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2511" extrusionOk="0">
                    <a:moveTo>
                      <a:pt x="1" y="0"/>
                    </a:moveTo>
                    <a:lnTo>
                      <a:pt x="1" y="22510"/>
                    </a:lnTo>
                    <a:lnTo>
                      <a:pt x="590" y="22510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82" name="Google Shape;5582;p82"/>
            <p:cNvGrpSpPr/>
            <p:nvPr/>
          </p:nvGrpSpPr>
          <p:grpSpPr>
            <a:xfrm>
              <a:off x="1822449" y="1219125"/>
              <a:ext cx="428180" cy="718859"/>
              <a:chOff x="1822449" y="1219125"/>
              <a:chExt cx="428180" cy="718859"/>
            </a:xfrm>
          </p:grpSpPr>
          <p:sp>
            <p:nvSpPr>
              <p:cNvPr id="5583" name="Google Shape;5583;p82"/>
              <p:cNvSpPr/>
              <p:nvPr/>
            </p:nvSpPr>
            <p:spPr>
              <a:xfrm>
                <a:off x="1822449" y="1219125"/>
                <a:ext cx="428180" cy="428180"/>
              </a:xfrm>
              <a:custGeom>
                <a:avLst/>
                <a:gdLst/>
                <a:ahLst/>
                <a:cxnLst/>
                <a:rect l="l" t="t" r="r" b="b"/>
                <a:pathLst>
                  <a:path w="27696" h="27696" extrusionOk="0">
                    <a:moveTo>
                      <a:pt x="13849" y="3462"/>
                    </a:moveTo>
                    <a:cubicBezTo>
                      <a:pt x="19585" y="3462"/>
                      <a:pt x="24233" y="8111"/>
                      <a:pt x="24233" y="13847"/>
                    </a:cubicBezTo>
                    <a:cubicBezTo>
                      <a:pt x="24233" y="19583"/>
                      <a:pt x="19585" y="24233"/>
                      <a:pt x="13849" y="24233"/>
                    </a:cubicBezTo>
                    <a:cubicBezTo>
                      <a:pt x="8113" y="24233"/>
                      <a:pt x="3462" y="19583"/>
                      <a:pt x="3462" y="13847"/>
                    </a:cubicBezTo>
                    <a:cubicBezTo>
                      <a:pt x="3462" y="8111"/>
                      <a:pt x="8113" y="3462"/>
                      <a:pt x="13849" y="3462"/>
                    </a:cubicBezTo>
                    <a:close/>
                    <a:moveTo>
                      <a:pt x="13849" y="0"/>
                    </a:moveTo>
                    <a:cubicBezTo>
                      <a:pt x="6201" y="0"/>
                      <a:pt x="0" y="6199"/>
                      <a:pt x="0" y="13847"/>
                    </a:cubicBezTo>
                    <a:cubicBezTo>
                      <a:pt x="0" y="21495"/>
                      <a:pt x="6201" y="27695"/>
                      <a:pt x="13849" y="27695"/>
                    </a:cubicBezTo>
                    <a:cubicBezTo>
                      <a:pt x="21497" y="27695"/>
                      <a:pt x="27695" y="21495"/>
                      <a:pt x="27695" y="13847"/>
                    </a:cubicBezTo>
                    <a:cubicBezTo>
                      <a:pt x="27695" y="6199"/>
                      <a:pt x="21497" y="0"/>
                      <a:pt x="13849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82"/>
              <p:cNvSpPr/>
              <p:nvPr/>
            </p:nvSpPr>
            <p:spPr>
              <a:xfrm>
                <a:off x="2057039" y="1605996"/>
                <a:ext cx="9121" cy="33198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21474" extrusionOk="0">
                    <a:moveTo>
                      <a:pt x="0" y="0"/>
                    </a:moveTo>
                    <a:lnTo>
                      <a:pt x="0" y="21474"/>
                    </a:lnTo>
                    <a:lnTo>
                      <a:pt x="590" y="21474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85" name="Google Shape;5585;p82"/>
            <p:cNvGrpSpPr/>
            <p:nvPr/>
          </p:nvGrpSpPr>
          <p:grpSpPr>
            <a:xfrm>
              <a:off x="1875972" y="1272648"/>
              <a:ext cx="321135" cy="586939"/>
              <a:chOff x="1875972" y="1272648"/>
              <a:chExt cx="321135" cy="586939"/>
            </a:xfrm>
          </p:grpSpPr>
          <p:sp>
            <p:nvSpPr>
              <p:cNvPr id="5586" name="Google Shape;5586;p82"/>
              <p:cNvSpPr/>
              <p:nvPr/>
            </p:nvSpPr>
            <p:spPr>
              <a:xfrm>
                <a:off x="1875972" y="1272648"/>
                <a:ext cx="321135" cy="321120"/>
              </a:xfrm>
              <a:custGeom>
                <a:avLst/>
                <a:gdLst/>
                <a:ahLst/>
                <a:cxnLst/>
                <a:rect l="l" t="t" r="r" b="b"/>
                <a:pathLst>
                  <a:path w="20772" h="20771" extrusionOk="0">
                    <a:moveTo>
                      <a:pt x="10387" y="3461"/>
                    </a:moveTo>
                    <a:cubicBezTo>
                      <a:pt x="14211" y="3461"/>
                      <a:pt x="17309" y="6561"/>
                      <a:pt x="17309" y="10385"/>
                    </a:cubicBezTo>
                    <a:cubicBezTo>
                      <a:pt x="17309" y="14209"/>
                      <a:pt x="14211" y="17309"/>
                      <a:pt x="10387" y="17309"/>
                    </a:cubicBezTo>
                    <a:cubicBezTo>
                      <a:pt x="6563" y="17309"/>
                      <a:pt x="3462" y="14209"/>
                      <a:pt x="3462" y="10385"/>
                    </a:cubicBezTo>
                    <a:cubicBezTo>
                      <a:pt x="3462" y="6561"/>
                      <a:pt x="6563" y="3461"/>
                      <a:pt x="10387" y="3461"/>
                    </a:cubicBezTo>
                    <a:close/>
                    <a:moveTo>
                      <a:pt x="10387" y="0"/>
                    </a:moveTo>
                    <a:cubicBezTo>
                      <a:pt x="4651" y="0"/>
                      <a:pt x="0" y="4649"/>
                      <a:pt x="0" y="10385"/>
                    </a:cubicBezTo>
                    <a:cubicBezTo>
                      <a:pt x="0" y="16121"/>
                      <a:pt x="4651" y="20771"/>
                      <a:pt x="10387" y="20771"/>
                    </a:cubicBezTo>
                    <a:cubicBezTo>
                      <a:pt x="16123" y="20771"/>
                      <a:pt x="20771" y="16121"/>
                      <a:pt x="20771" y="10385"/>
                    </a:cubicBezTo>
                    <a:cubicBezTo>
                      <a:pt x="20771" y="4649"/>
                      <a:pt x="16123" y="0"/>
                      <a:pt x="10387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82"/>
              <p:cNvSpPr/>
              <p:nvPr/>
            </p:nvSpPr>
            <p:spPr>
              <a:xfrm>
                <a:off x="2107176" y="1533705"/>
                <a:ext cx="9121" cy="325881"/>
              </a:xfrm>
              <a:custGeom>
                <a:avLst/>
                <a:gdLst/>
                <a:ahLst/>
                <a:cxnLst/>
                <a:rect l="l" t="t" r="r" b="b"/>
                <a:pathLst>
                  <a:path w="590" h="21079" extrusionOk="0">
                    <a:moveTo>
                      <a:pt x="0" y="0"/>
                    </a:moveTo>
                    <a:lnTo>
                      <a:pt x="0" y="21078"/>
                    </a:lnTo>
                    <a:lnTo>
                      <a:pt x="589" y="21078"/>
                    </a:lnTo>
                    <a:lnTo>
                      <a:pt x="589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88" name="Google Shape;5588;p82"/>
          <p:cNvGrpSpPr/>
          <p:nvPr/>
        </p:nvGrpSpPr>
        <p:grpSpPr>
          <a:xfrm>
            <a:off x="7777011" y="3728078"/>
            <a:ext cx="293855" cy="644170"/>
            <a:chOff x="241025" y="3151575"/>
            <a:chExt cx="293855" cy="644170"/>
          </a:xfrm>
        </p:grpSpPr>
        <p:sp>
          <p:nvSpPr>
            <p:cNvPr id="5589" name="Google Shape;5589;p82"/>
            <p:cNvSpPr/>
            <p:nvPr/>
          </p:nvSpPr>
          <p:spPr>
            <a:xfrm>
              <a:off x="241025" y="3151575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82"/>
            <p:cNvSpPr/>
            <p:nvPr/>
          </p:nvSpPr>
          <p:spPr>
            <a:xfrm>
              <a:off x="241347" y="3252796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1" name="Google Shape;5591;p82"/>
          <p:cNvGrpSpPr/>
          <p:nvPr/>
        </p:nvGrpSpPr>
        <p:grpSpPr>
          <a:xfrm>
            <a:off x="724994" y="2928078"/>
            <a:ext cx="1779649" cy="591620"/>
            <a:chOff x="246070" y="1983375"/>
            <a:chExt cx="1855347" cy="616849"/>
          </a:xfrm>
        </p:grpSpPr>
        <p:sp>
          <p:nvSpPr>
            <p:cNvPr id="5592" name="Google Shape;5592;p82"/>
            <p:cNvSpPr/>
            <p:nvPr/>
          </p:nvSpPr>
          <p:spPr>
            <a:xfrm>
              <a:off x="1072131" y="1983872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82"/>
            <p:cNvSpPr/>
            <p:nvPr/>
          </p:nvSpPr>
          <p:spPr>
            <a:xfrm>
              <a:off x="1430530" y="2193486"/>
              <a:ext cx="46960" cy="46948"/>
            </a:xfrm>
            <a:custGeom>
              <a:avLst/>
              <a:gdLst/>
              <a:ahLst/>
              <a:cxnLst/>
              <a:rect l="l" t="t" r="r" b="b"/>
              <a:pathLst>
                <a:path w="3915" h="3914" extrusionOk="0">
                  <a:moveTo>
                    <a:pt x="3914" y="1"/>
                  </a:moveTo>
                  <a:lnTo>
                    <a:pt x="3914" y="1"/>
                  </a:lnTo>
                  <a:cubicBezTo>
                    <a:pt x="3909" y="6"/>
                    <a:pt x="3902" y="8"/>
                    <a:pt x="3897" y="13"/>
                  </a:cubicBezTo>
                  <a:lnTo>
                    <a:pt x="1" y="3909"/>
                  </a:lnTo>
                  <a:lnTo>
                    <a:pt x="1" y="3914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82"/>
            <p:cNvSpPr/>
            <p:nvPr/>
          </p:nvSpPr>
          <p:spPr>
            <a:xfrm>
              <a:off x="1277847" y="2191554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82"/>
            <p:cNvSpPr/>
            <p:nvPr/>
          </p:nvSpPr>
          <p:spPr>
            <a:xfrm>
              <a:off x="1690156" y="2190379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82"/>
            <p:cNvSpPr/>
            <p:nvPr/>
          </p:nvSpPr>
          <p:spPr>
            <a:xfrm>
              <a:off x="1484068" y="1984268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82"/>
            <p:cNvSpPr/>
            <p:nvPr/>
          </p:nvSpPr>
          <p:spPr>
            <a:xfrm flipH="1">
              <a:off x="865779" y="2190662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82"/>
            <p:cNvSpPr/>
            <p:nvPr/>
          </p:nvSpPr>
          <p:spPr>
            <a:xfrm>
              <a:off x="246070" y="1983826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82"/>
            <p:cNvSpPr/>
            <p:nvPr/>
          </p:nvSpPr>
          <p:spPr>
            <a:xfrm flipH="1">
              <a:off x="659595" y="1983375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82"/>
            <p:cNvSpPr/>
            <p:nvPr/>
          </p:nvSpPr>
          <p:spPr>
            <a:xfrm flipH="1">
              <a:off x="451107" y="2189486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01" name="Google Shape;5601;p82"/>
          <p:cNvGrpSpPr/>
          <p:nvPr/>
        </p:nvGrpSpPr>
        <p:grpSpPr>
          <a:xfrm>
            <a:off x="2335861" y="1171356"/>
            <a:ext cx="711055" cy="745993"/>
            <a:chOff x="2496269" y="1171698"/>
            <a:chExt cx="761953" cy="799392"/>
          </a:xfrm>
        </p:grpSpPr>
        <p:grpSp>
          <p:nvGrpSpPr>
            <p:cNvPr id="5602" name="Google Shape;5602;p82"/>
            <p:cNvGrpSpPr/>
            <p:nvPr/>
          </p:nvGrpSpPr>
          <p:grpSpPr>
            <a:xfrm>
              <a:off x="2496269" y="1171698"/>
              <a:ext cx="761953" cy="723022"/>
              <a:chOff x="2496269" y="1171698"/>
              <a:chExt cx="761953" cy="723022"/>
            </a:xfrm>
          </p:grpSpPr>
          <p:sp>
            <p:nvSpPr>
              <p:cNvPr id="5603" name="Google Shape;5603;p82"/>
              <p:cNvSpPr/>
              <p:nvPr/>
            </p:nvSpPr>
            <p:spPr>
              <a:xfrm>
                <a:off x="2727495" y="1360642"/>
                <a:ext cx="175877" cy="207414"/>
              </a:xfrm>
              <a:custGeom>
                <a:avLst/>
                <a:gdLst/>
                <a:ahLst/>
                <a:cxnLst/>
                <a:rect l="l" t="t" r="r" b="b"/>
                <a:pathLst>
                  <a:path w="27928" h="32936" extrusionOk="0">
                    <a:moveTo>
                      <a:pt x="23" y="1"/>
                    </a:moveTo>
                    <a:cubicBezTo>
                      <a:pt x="8" y="305"/>
                      <a:pt x="0" y="607"/>
                      <a:pt x="0" y="910"/>
                    </a:cubicBezTo>
                    <a:cubicBezTo>
                      <a:pt x="0" y="18582"/>
                      <a:pt x="10658" y="32913"/>
                      <a:pt x="23811" y="32936"/>
                    </a:cubicBezTo>
                    <a:cubicBezTo>
                      <a:pt x="23827" y="32889"/>
                      <a:pt x="23841" y="32840"/>
                      <a:pt x="23857" y="32793"/>
                    </a:cubicBezTo>
                    <a:cubicBezTo>
                      <a:pt x="27927" y="20274"/>
                      <a:pt x="17588" y="5690"/>
                      <a:pt x="767" y="228"/>
                    </a:cubicBezTo>
                    <a:cubicBezTo>
                      <a:pt x="522" y="146"/>
                      <a:pt x="273" y="70"/>
                      <a:pt x="2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82"/>
              <p:cNvSpPr/>
              <p:nvPr/>
            </p:nvSpPr>
            <p:spPr>
              <a:xfrm>
                <a:off x="2730750" y="1408371"/>
                <a:ext cx="108720" cy="144761"/>
              </a:xfrm>
              <a:custGeom>
                <a:avLst/>
                <a:gdLst/>
                <a:ahLst/>
                <a:cxnLst/>
                <a:rect l="l" t="t" r="r" b="b"/>
                <a:pathLst>
                  <a:path w="17264" h="2298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51" y="10456"/>
                      <a:pt x="7099" y="19031"/>
                      <a:pt x="14312" y="22986"/>
                    </a:cubicBezTo>
                    <a:cubicBezTo>
                      <a:pt x="14397" y="22780"/>
                      <a:pt x="14469" y="22572"/>
                      <a:pt x="14539" y="22357"/>
                    </a:cubicBezTo>
                    <a:cubicBezTo>
                      <a:pt x="17263" y="13961"/>
                      <a:pt x="10821" y="4262"/>
                      <a:pt x="0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05" name="Google Shape;5605;p82"/>
              <p:cNvGrpSpPr/>
              <p:nvPr/>
            </p:nvGrpSpPr>
            <p:grpSpPr>
              <a:xfrm>
                <a:off x="2496269" y="1171698"/>
                <a:ext cx="761953" cy="723022"/>
                <a:chOff x="2496269" y="1120652"/>
                <a:chExt cx="761953" cy="723022"/>
              </a:xfrm>
            </p:grpSpPr>
            <p:grpSp>
              <p:nvGrpSpPr>
                <p:cNvPr id="5606" name="Google Shape;5606;p82"/>
                <p:cNvGrpSpPr/>
                <p:nvPr/>
              </p:nvGrpSpPr>
              <p:grpSpPr>
                <a:xfrm>
                  <a:off x="2496269" y="1120652"/>
                  <a:ext cx="761953" cy="723022"/>
                  <a:chOff x="2496269" y="1120652"/>
                  <a:chExt cx="761953" cy="723022"/>
                </a:xfrm>
              </p:grpSpPr>
              <p:grpSp>
                <p:nvGrpSpPr>
                  <p:cNvPr id="5607" name="Google Shape;5607;p82"/>
                  <p:cNvGrpSpPr/>
                  <p:nvPr/>
                </p:nvGrpSpPr>
                <p:grpSpPr>
                  <a:xfrm>
                    <a:off x="2496269" y="1304589"/>
                    <a:ext cx="407089" cy="305057"/>
                    <a:chOff x="2496269" y="1304589"/>
                    <a:chExt cx="407089" cy="305057"/>
                  </a:xfrm>
                </p:grpSpPr>
                <p:sp>
                  <p:nvSpPr>
                    <p:cNvPr id="5608" name="Google Shape;5608;p82"/>
                    <p:cNvSpPr/>
                    <p:nvPr/>
                  </p:nvSpPr>
                  <p:spPr>
                    <a:xfrm>
                      <a:off x="2496269" y="1304589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0753" y="1"/>
                          </a:moveTo>
                          <a:cubicBezTo>
                            <a:pt x="19553" y="1"/>
                            <a:pt x="7984" y="7486"/>
                            <a:pt x="2667" y="11431"/>
                          </a:cubicBezTo>
                          <a:cubicBezTo>
                            <a:pt x="790" y="12823"/>
                            <a:pt x="1" y="15251"/>
                            <a:pt x="700" y="17481"/>
                          </a:cubicBezTo>
                          <a:cubicBezTo>
                            <a:pt x="3088" y="25083"/>
                            <a:pt x="9784" y="42156"/>
                            <a:pt x="22752" y="46368"/>
                          </a:cubicBezTo>
                          <a:cubicBezTo>
                            <a:pt x="27079" y="47774"/>
                            <a:pt x="31415" y="48440"/>
                            <a:pt x="35536" y="48440"/>
                          </a:cubicBezTo>
                          <a:cubicBezTo>
                            <a:pt x="47434" y="48440"/>
                            <a:pt x="57553" y="42892"/>
                            <a:pt x="60574" y="33591"/>
                          </a:cubicBezTo>
                          <a:cubicBezTo>
                            <a:pt x="64643" y="21069"/>
                            <a:pt x="54305" y="6487"/>
                            <a:pt x="37486" y="1023"/>
                          </a:cubicBezTo>
                          <a:cubicBezTo>
                            <a:pt x="35294" y="311"/>
                            <a:pt x="33031" y="1"/>
                            <a:pt x="30753" y="1"/>
                          </a:cubicBezTo>
                          <a:close/>
                        </a:path>
                      </a:pathLst>
                    </a:custGeom>
                    <a:solidFill>
                      <a:srgbClr val="213B5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09" name="Google Shape;5609;p82"/>
                    <p:cNvSpPr/>
                    <p:nvPr/>
                  </p:nvSpPr>
                  <p:spPr>
                    <a:xfrm>
                      <a:off x="2553035" y="1348798"/>
                      <a:ext cx="287349" cy="2153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1" extrusionOk="0">
                          <a:moveTo>
                            <a:pt x="21708" y="1"/>
                          </a:moveTo>
                          <a:cubicBezTo>
                            <a:pt x="13802" y="1"/>
                            <a:pt x="5636" y="5284"/>
                            <a:pt x="1883" y="8068"/>
                          </a:cubicBezTo>
                          <a:cubicBezTo>
                            <a:pt x="558" y="9051"/>
                            <a:pt x="1" y="10765"/>
                            <a:pt x="495" y="12338"/>
                          </a:cubicBezTo>
                          <a:cubicBezTo>
                            <a:pt x="2180" y="17705"/>
                            <a:pt x="6907" y="29755"/>
                            <a:pt x="16060" y="32728"/>
                          </a:cubicBezTo>
                          <a:cubicBezTo>
                            <a:pt x="19114" y="33721"/>
                            <a:pt x="22174" y="34191"/>
                            <a:pt x="25083" y="34191"/>
                          </a:cubicBezTo>
                          <a:cubicBezTo>
                            <a:pt x="33482" y="34191"/>
                            <a:pt x="40624" y="30275"/>
                            <a:pt x="42758" y="23710"/>
                          </a:cubicBezTo>
                          <a:cubicBezTo>
                            <a:pt x="45629" y="14872"/>
                            <a:pt x="38332" y="4579"/>
                            <a:pt x="26460" y="722"/>
                          </a:cubicBezTo>
                          <a:cubicBezTo>
                            <a:pt x="24913" y="219"/>
                            <a:pt x="23316" y="1"/>
                            <a:pt x="21708" y="1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5610" name="Google Shape;5610;p82"/>
                  <p:cNvGrpSpPr/>
                  <p:nvPr/>
                </p:nvGrpSpPr>
                <p:grpSpPr>
                  <a:xfrm>
                    <a:off x="2586468" y="1493376"/>
                    <a:ext cx="358850" cy="349656"/>
                    <a:chOff x="2586468" y="1493376"/>
                    <a:chExt cx="358850" cy="349656"/>
                  </a:xfrm>
                </p:grpSpPr>
                <p:sp>
                  <p:nvSpPr>
                    <p:cNvPr id="5611" name="Google Shape;5611;p82"/>
                    <p:cNvSpPr/>
                    <p:nvPr/>
                  </p:nvSpPr>
                  <p:spPr>
                    <a:xfrm>
                      <a:off x="2586468" y="1493376"/>
                      <a:ext cx="358850" cy="3496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3" h="55523" extrusionOk="0">
                          <a:moveTo>
                            <a:pt x="34707" y="1"/>
                          </a:moveTo>
                          <a:cubicBezTo>
                            <a:pt x="25495" y="1"/>
                            <a:pt x="15173" y="5595"/>
                            <a:pt x="8014" y="15449"/>
                          </a:cubicBezTo>
                          <a:cubicBezTo>
                            <a:pt x="0" y="26478"/>
                            <a:pt x="4618" y="44227"/>
                            <a:pt x="7155" y="51780"/>
                          </a:cubicBezTo>
                          <a:cubicBezTo>
                            <a:pt x="7899" y="53993"/>
                            <a:pt x="9963" y="55495"/>
                            <a:pt x="12300" y="55519"/>
                          </a:cubicBezTo>
                          <a:cubicBezTo>
                            <a:pt x="12540" y="55521"/>
                            <a:pt x="12789" y="55522"/>
                            <a:pt x="13047" y="55522"/>
                          </a:cubicBezTo>
                          <a:cubicBezTo>
                            <a:pt x="21360" y="55522"/>
                            <a:pt x="38815" y="54172"/>
                            <a:pt x="46588" y="43473"/>
                          </a:cubicBezTo>
                          <a:cubicBezTo>
                            <a:pt x="56983" y="29165"/>
                            <a:pt x="56776" y="11292"/>
                            <a:pt x="46123" y="3553"/>
                          </a:cubicBezTo>
                          <a:cubicBezTo>
                            <a:pt x="42808" y="1144"/>
                            <a:pt x="38871" y="1"/>
                            <a:pt x="34707" y="1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12" name="Google Shape;5612;p82"/>
                    <p:cNvSpPr/>
                    <p:nvPr/>
                  </p:nvSpPr>
                  <p:spPr>
                    <a:xfrm>
                      <a:off x="2637642" y="1547125"/>
                      <a:ext cx="253304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3" h="39191" extrusionOk="0">
                          <a:moveTo>
                            <a:pt x="24498" y="0"/>
                          </a:moveTo>
                          <a:cubicBezTo>
                            <a:pt x="17996" y="0"/>
                            <a:pt x="10711" y="3949"/>
                            <a:pt x="5658" y="10904"/>
                          </a:cubicBezTo>
                          <a:cubicBezTo>
                            <a:pt x="0" y="18689"/>
                            <a:pt x="3260" y="31216"/>
                            <a:pt x="5050" y="36549"/>
                          </a:cubicBezTo>
                          <a:cubicBezTo>
                            <a:pt x="5576" y="38112"/>
                            <a:pt x="7034" y="39172"/>
                            <a:pt x="8683" y="39188"/>
                          </a:cubicBezTo>
                          <a:cubicBezTo>
                            <a:pt x="8850" y="39189"/>
                            <a:pt x="9023" y="39190"/>
                            <a:pt x="9202" y="39190"/>
                          </a:cubicBezTo>
                          <a:cubicBezTo>
                            <a:pt x="15067" y="39190"/>
                            <a:pt x="27395" y="38240"/>
                            <a:pt x="32884" y="30686"/>
                          </a:cubicBezTo>
                          <a:cubicBezTo>
                            <a:pt x="40222" y="20587"/>
                            <a:pt x="40075" y="7970"/>
                            <a:pt x="32557" y="2508"/>
                          </a:cubicBezTo>
                          <a:cubicBezTo>
                            <a:pt x="30217" y="807"/>
                            <a:pt x="27437" y="0"/>
                            <a:pt x="24498" y="0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5613" name="Google Shape;5613;p82"/>
                  <p:cNvGrpSpPr/>
                  <p:nvPr/>
                </p:nvGrpSpPr>
                <p:grpSpPr>
                  <a:xfrm>
                    <a:off x="2807939" y="1494024"/>
                    <a:ext cx="358857" cy="349650"/>
                    <a:chOff x="2807939" y="1494024"/>
                    <a:chExt cx="358857" cy="349650"/>
                  </a:xfrm>
                </p:grpSpPr>
                <p:sp>
                  <p:nvSpPr>
                    <p:cNvPr id="5614" name="Google Shape;5614;p82"/>
                    <p:cNvSpPr/>
                    <p:nvPr/>
                  </p:nvSpPr>
                  <p:spPr>
                    <a:xfrm>
                      <a:off x="2807939" y="1494024"/>
                      <a:ext cx="358857" cy="349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4" h="55522" extrusionOk="0">
                          <a:moveTo>
                            <a:pt x="22278" y="1"/>
                          </a:moveTo>
                          <a:cubicBezTo>
                            <a:pt x="18114" y="1"/>
                            <a:pt x="14176" y="1144"/>
                            <a:pt x="10859" y="3554"/>
                          </a:cubicBezTo>
                          <a:cubicBezTo>
                            <a:pt x="208" y="11292"/>
                            <a:pt x="0" y="29166"/>
                            <a:pt x="10397" y="43474"/>
                          </a:cubicBezTo>
                          <a:cubicBezTo>
                            <a:pt x="18169" y="54172"/>
                            <a:pt x="35625" y="55522"/>
                            <a:pt x="43938" y="55522"/>
                          </a:cubicBezTo>
                          <a:cubicBezTo>
                            <a:pt x="44195" y="55522"/>
                            <a:pt x="44444" y="55521"/>
                            <a:pt x="44684" y="55518"/>
                          </a:cubicBezTo>
                          <a:cubicBezTo>
                            <a:pt x="47019" y="55494"/>
                            <a:pt x="49085" y="53995"/>
                            <a:pt x="49830" y="51779"/>
                          </a:cubicBezTo>
                          <a:cubicBezTo>
                            <a:pt x="52366" y="44227"/>
                            <a:pt x="56984" y="26479"/>
                            <a:pt x="48970" y="15448"/>
                          </a:cubicBezTo>
                          <a:cubicBezTo>
                            <a:pt x="41810" y="5595"/>
                            <a:pt x="31490" y="1"/>
                            <a:pt x="22278" y="1"/>
                          </a:cubicBezTo>
                          <a:close/>
                        </a:path>
                      </a:pathLst>
                    </a:custGeom>
                    <a:solidFill>
                      <a:srgbClr val="667E9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15" name="Google Shape;5615;p82"/>
                    <p:cNvSpPr/>
                    <p:nvPr/>
                  </p:nvSpPr>
                  <p:spPr>
                    <a:xfrm>
                      <a:off x="2862324" y="1547767"/>
                      <a:ext cx="253292" cy="2468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221" h="39191" extrusionOk="0">
                          <a:moveTo>
                            <a:pt x="15724" y="1"/>
                          </a:moveTo>
                          <a:cubicBezTo>
                            <a:pt x="12785" y="1"/>
                            <a:pt x="10006" y="808"/>
                            <a:pt x="7665" y="2508"/>
                          </a:cubicBezTo>
                          <a:cubicBezTo>
                            <a:pt x="146" y="7971"/>
                            <a:pt x="0" y="20586"/>
                            <a:pt x="7339" y="30686"/>
                          </a:cubicBezTo>
                          <a:cubicBezTo>
                            <a:pt x="12827" y="38240"/>
                            <a:pt x="25156" y="39191"/>
                            <a:pt x="31020" y="39191"/>
                          </a:cubicBezTo>
                          <a:cubicBezTo>
                            <a:pt x="31200" y="39191"/>
                            <a:pt x="31373" y="39190"/>
                            <a:pt x="31540" y="39188"/>
                          </a:cubicBezTo>
                          <a:cubicBezTo>
                            <a:pt x="33188" y="39171"/>
                            <a:pt x="34646" y="38111"/>
                            <a:pt x="35173" y="36549"/>
                          </a:cubicBezTo>
                          <a:cubicBezTo>
                            <a:pt x="36962" y="31218"/>
                            <a:pt x="40221" y="18689"/>
                            <a:pt x="34564" y="10904"/>
                          </a:cubicBezTo>
                          <a:cubicBezTo>
                            <a:pt x="29511" y="3949"/>
                            <a:pt x="22226" y="1"/>
                            <a:pt x="15724" y="1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5616" name="Google Shape;5616;p82"/>
                  <p:cNvGrpSpPr/>
                  <p:nvPr/>
                </p:nvGrpSpPr>
                <p:grpSpPr>
                  <a:xfrm>
                    <a:off x="2851133" y="1305635"/>
                    <a:ext cx="407089" cy="305057"/>
                    <a:chOff x="2851133" y="1305635"/>
                    <a:chExt cx="407089" cy="305057"/>
                  </a:xfrm>
                </p:grpSpPr>
                <p:sp>
                  <p:nvSpPr>
                    <p:cNvPr id="5617" name="Google Shape;5617;p82"/>
                    <p:cNvSpPr/>
                    <p:nvPr/>
                  </p:nvSpPr>
                  <p:spPr>
                    <a:xfrm>
                      <a:off x="2851133" y="1305635"/>
                      <a:ext cx="407089" cy="3050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643" h="48441" extrusionOk="0">
                          <a:moveTo>
                            <a:pt x="33890" y="0"/>
                          </a:moveTo>
                          <a:cubicBezTo>
                            <a:pt x="31613" y="0"/>
                            <a:pt x="29351" y="310"/>
                            <a:pt x="27159" y="1022"/>
                          </a:cubicBezTo>
                          <a:cubicBezTo>
                            <a:pt x="10340" y="6488"/>
                            <a:pt x="1" y="21070"/>
                            <a:pt x="4069" y="33592"/>
                          </a:cubicBezTo>
                          <a:cubicBezTo>
                            <a:pt x="7091" y="42892"/>
                            <a:pt x="17210" y="48440"/>
                            <a:pt x="29109" y="48440"/>
                          </a:cubicBezTo>
                          <a:cubicBezTo>
                            <a:pt x="33230" y="48440"/>
                            <a:pt x="37566" y="47775"/>
                            <a:pt x="41894" y="46368"/>
                          </a:cubicBezTo>
                          <a:cubicBezTo>
                            <a:pt x="54859" y="42156"/>
                            <a:pt x="61556" y="25084"/>
                            <a:pt x="63944" y="17481"/>
                          </a:cubicBezTo>
                          <a:cubicBezTo>
                            <a:pt x="64643" y="15252"/>
                            <a:pt x="63854" y="12824"/>
                            <a:pt x="61978" y="11431"/>
                          </a:cubicBezTo>
                          <a:cubicBezTo>
                            <a:pt x="56659" y="7487"/>
                            <a:pt x="45090" y="0"/>
                            <a:pt x="33890" y="0"/>
                          </a:cubicBezTo>
                          <a:close/>
                        </a:path>
                      </a:pathLst>
                    </a:custGeom>
                    <a:solidFill>
                      <a:srgbClr val="869FB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18" name="Google Shape;5618;p82"/>
                    <p:cNvSpPr/>
                    <p:nvPr/>
                  </p:nvSpPr>
                  <p:spPr>
                    <a:xfrm>
                      <a:off x="2914108" y="1349849"/>
                      <a:ext cx="287349" cy="2153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629" h="34192" extrusionOk="0">
                          <a:moveTo>
                            <a:pt x="23922" y="0"/>
                          </a:moveTo>
                          <a:cubicBezTo>
                            <a:pt x="22315" y="0"/>
                            <a:pt x="20718" y="219"/>
                            <a:pt x="19171" y="721"/>
                          </a:cubicBezTo>
                          <a:cubicBezTo>
                            <a:pt x="7297" y="4578"/>
                            <a:pt x="1" y="14871"/>
                            <a:pt x="2873" y="23711"/>
                          </a:cubicBezTo>
                          <a:cubicBezTo>
                            <a:pt x="5006" y="30275"/>
                            <a:pt x="12149" y="34191"/>
                            <a:pt x="20548" y="34191"/>
                          </a:cubicBezTo>
                          <a:cubicBezTo>
                            <a:pt x="23457" y="34191"/>
                            <a:pt x="26517" y="33722"/>
                            <a:pt x="29571" y="32729"/>
                          </a:cubicBezTo>
                          <a:cubicBezTo>
                            <a:pt x="38723" y="29754"/>
                            <a:pt x="43449" y="17704"/>
                            <a:pt x="45134" y="12339"/>
                          </a:cubicBezTo>
                          <a:cubicBezTo>
                            <a:pt x="45629" y="10764"/>
                            <a:pt x="45072" y="9052"/>
                            <a:pt x="43747" y="8069"/>
                          </a:cubicBezTo>
                          <a:cubicBezTo>
                            <a:pt x="39994" y="5284"/>
                            <a:pt x="31827" y="0"/>
                            <a:pt x="23922" y="0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5619" name="Google Shape;5619;p82"/>
                  <p:cNvGrpSpPr/>
                  <p:nvPr/>
                </p:nvGrpSpPr>
                <p:grpSpPr>
                  <a:xfrm>
                    <a:off x="2727495" y="1120652"/>
                    <a:ext cx="300271" cy="396358"/>
                    <a:chOff x="2727495" y="1120652"/>
                    <a:chExt cx="300271" cy="396358"/>
                  </a:xfrm>
                </p:grpSpPr>
                <p:sp>
                  <p:nvSpPr>
                    <p:cNvPr id="5620" name="Google Shape;5620;p82"/>
                    <p:cNvSpPr/>
                    <p:nvPr/>
                  </p:nvSpPr>
                  <p:spPr>
                    <a:xfrm>
                      <a:off x="2727495" y="1120652"/>
                      <a:ext cx="300271" cy="3963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681" h="62939" extrusionOk="0">
                          <a:moveTo>
                            <a:pt x="23841" y="1"/>
                          </a:moveTo>
                          <a:cubicBezTo>
                            <a:pt x="22726" y="1"/>
                            <a:pt x="21612" y="340"/>
                            <a:pt x="20660" y="1017"/>
                          </a:cubicBezTo>
                          <a:cubicBezTo>
                            <a:pt x="14168" y="5636"/>
                            <a:pt x="0" y="17280"/>
                            <a:pt x="0" y="30914"/>
                          </a:cubicBezTo>
                          <a:cubicBezTo>
                            <a:pt x="0" y="48601"/>
                            <a:pt x="10674" y="62939"/>
                            <a:pt x="23841" y="62939"/>
                          </a:cubicBezTo>
                          <a:cubicBezTo>
                            <a:pt x="37007" y="62939"/>
                            <a:pt x="47681" y="48600"/>
                            <a:pt x="47681" y="30914"/>
                          </a:cubicBezTo>
                          <a:cubicBezTo>
                            <a:pt x="47681" y="17280"/>
                            <a:pt x="33513" y="5636"/>
                            <a:pt x="27022" y="1017"/>
                          </a:cubicBezTo>
                          <a:cubicBezTo>
                            <a:pt x="26069" y="340"/>
                            <a:pt x="24955" y="1"/>
                            <a:pt x="23841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21" name="Google Shape;5621;p82"/>
                    <p:cNvSpPr/>
                    <p:nvPr/>
                  </p:nvSpPr>
                  <p:spPr>
                    <a:xfrm>
                      <a:off x="2771659" y="1178948"/>
                      <a:ext cx="211942" cy="2797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655" h="44425" extrusionOk="0">
                          <a:moveTo>
                            <a:pt x="16828" y="0"/>
                          </a:moveTo>
                          <a:cubicBezTo>
                            <a:pt x="16042" y="0"/>
                            <a:pt x="15255" y="240"/>
                            <a:pt x="14583" y="718"/>
                          </a:cubicBezTo>
                          <a:cubicBezTo>
                            <a:pt x="10001" y="3978"/>
                            <a:pt x="1" y="12199"/>
                            <a:pt x="1" y="21821"/>
                          </a:cubicBezTo>
                          <a:cubicBezTo>
                            <a:pt x="1" y="34304"/>
                            <a:pt x="7534" y="44424"/>
                            <a:pt x="16828" y="44424"/>
                          </a:cubicBezTo>
                          <a:cubicBezTo>
                            <a:pt x="26121" y="44424"/>
                            <a:pt x="33654" y="34304"/>
                            <a:pt x="33654" y="21821"/>
                          </a:cubicBezTo>
                          <a:cubicBezTo>
                            <a:pt x="33654" y="12197"/>
                            <a:pt x="23654" y="3978"/>
                            <a:pt x="19072" y="718"/>
                          </a:cubicBezTo>
                          <a:cubicBezTo>
                            <a:pt x="18401" y="240"/>
                            <a:pt x="17615" y="0"/>
                            <a:pt x="16828" y="0"/>
                          </a:cubicBezTo>
                          <a:close/>
                        </a:path>
                      </a:pathLst>
                    </a:custGeom>
                    <a:solidFill>
                      <a:srgbClr val="A5B7C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5622" name="Google Shape;5622;p82"/>
                <p:cNvGrpSpPr/>
                <p:nvPr/>
              </p:nvGrpSpPr>
              <p:grpSpPr>
                <a:xfrm>
                  <a:off x="2722305" y="1350460"/>
                  <a:ext cx="308357" cy="308344"/>
                  <a:chOff x="2722305" y="1350460"/>
                  <a:chExt cx="308357" cy="308344"/>
                </a:xfrm>
              </p:grpSpPr>
              <p:sp>
                <p:nvSpPr>
                  <p:cNvPr id="5623" name="Google Shape;5623;p82"/>
                  <p:cNvSpPr/>
                  <p:nvPr/>
                </p:nvSpPr>
                <p:spPr>
                  <a:xfrm>
                    <a:off x="2722305" y="1350460"/>
                    <a:ext cx="308357" cy="308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65" h="48963" extrusionOk="0">
                        <a:moveTo>
                          <a:pt x="24483" y="0"/>
                        </a:moveTo>
                        <a:cubicBezTo>
                          <a:pt x="17990" y="0"/>
                          <a:pt x="11762" y="2578"/>
                          <a:pt x="7172" y="7170"/>
                        </a:cubicBezTo>
                        <a:cubicBezTo>
                          <a:pt x="2580" y="11762"/>
                          <a:pt x="0" y="17988"/>
                          <a:pt x="0" y="24481"/>
                        </a:cubicBezTo>
                        <a:cubicBezTo>
                          <a:pt x="0" y="30974"/>
                          <a:pt x="2580" y="37202"/>
                          <a:pt x="7172" y="41792"/>
                        </a:cubicBezTo>
                        <a:cubicBezTo>
                          <a:pt x="11762" y="46384"/>
                          <a:pt x="17990" y="48962"/>
                          <a:pt x="24483" y="48962"/>
                        </a:cubicBezTo>
                        <a:cubicBezTo>
                          <a:pt x="30976" y="48962"/>
                          <a:pt x="37202" y="46384"/>
                          <a:pt x="41794" y="41792"/>
                        </a:cubicBezTo>
                        <a:cubicBezTo>
                          <a:pt x="46386" y="37202"/>
                          <a:pt x="48964" y="30974"/>
                          <a:pt x="48964" y="24481"/>
                        </a:cubicBezTo>
                        <a:cubicBezTo>
                          <a:pt x="48964" y="17988"/>
                          <a:pt x="46386" y="11762"/>
                          <a:pt x="41794" y="7170"/>
                        </a:cubicBezTo>
                        <a:cubicBezTo>
                          <a:pt x="37202" y="2578"/>
                          <a:pt x="30976" y="0"/>
                          <a:pt x="2448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5624" name="Google Shape;5624;p82"/>
                  <p:cNvGrpSpPr/>
                  <p:nvPr/>
                </p:nvGrpSpPr>
                <p:grpSpPr>
                  <a:xfrm>
                    <a:off x="2725064" y="1364529"/>
                    <a:ext cx="297954" cy="280182"/>
                    <a:chOff x="2725064" y="1364529"/>
                    <a:chExt cx="297954" cy="280182"/>
                  </a:xfrm>
                </p:grpSpPr>
                <p:sp>
                  <p:nvSpPr>
                    <p:cNvPr id="5625" name="Google Shape;5625;p82"/>
                    <p:cNvSpPr/>
                    <p:nvPr/>
                  </p:nvSpPr>
                  <p:spPr>
                    <a:xfrm>
                      <a:off x="2743100" y="1541306"/>
                      <a:ext cx="133551" cy="1034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207" h="16420" extrusionOk="0">
                          <a:moveTo>
                            <a:pt x="3036" y="0"/>
                          </a:moveTo>
                          <a:lnTo>
                            <a:pt x="0" y="986"/>
                          </a:lnTo>
                          <a:cubicBezTo>
                            <a:pt x="722" y="3230"/>
                            <a:pt x="1796" y="5346"/>
                            <a:pt x="3182" y="7254"/>
                          </a:cubicBezTo>
                          <a:cubicBezTo>
                            <a:pt x="7535" y="13245"/>
                            <a:pt x="14318" y="16420"/>
                            <a:pt x="21196" y="16420"/>
                          </a:cubicBezTo>
                          <a:cubicBezTo>
                            <a:pt x="21200" y="16420"/>
                            <a:pt x="21203" y="16420"/>
                            <a:pt x="21207" y="16420"/>
                          </a:cubicBezTo>
                          <a:lnTo>
                            <a:pt x="21207" y="13228"/>
                          </a:lnTo>
                          <a:cubicBezTo>
                            <a:pt x="21203" y="13228"/>
                            <a:pt x="21200" y="13228"/>
                            <a:pt x="21196" y="13228"/>
                          </a:cubicBezTo>
                          <a:cubicBezTo>
                            <a:pt x="15304" y="13228"/>
                            <a:pt x="9492" y="10509"/>
                            <a:pt x="5763" y="5378"/>
                          </a:cubicBezTo>
                          <a:cubicBezTo>
                            <a:pt x="4574" y="3741"/>
                            <a:pt x="3654" y="1926"/>
                            <a:pt x="3036" y="0"/>
                          </a:cubicBezTo>
                          <a:close/>
                        </a:path>
                      </a:pathLst>
                    </a:custGeom>
                    <a:solidFill>
                      <a:srgbClr val="445D7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26" name="Google Shape;5626;p82"/>
                    <p:cNvSpPr/>
                    <p:nvPr/>
                  </p:nvSpPr>
                  <p:spPr>
                    <a:xfrm>
                      <a:off x="2946887" y="1391180"/>
                      <a:ext cx="76130" cy="1562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089" h="24810" extrusionOk="0">
                          <a:moveTo>
                            <a:pt x="1876" y="0"/>
                          </a:moveTo>
                          <a:lnTo>
                            <a:pt x="0" y="2583"/>
                          </a:lnTo>
                          <a:cubicBezTo>
                            <a:pt x="1626" y="3761"/>
                            <a:pt x="3057" y="5189"/>
                            <a:pt x="4237" y="6815"/>
                          </a:cubicBezTo>
                          <a:cubicBezTo>
                            <a:pt x="7945" y="11917"/>
                            <a:pt x="8749" y="18242"/>
                            <a:pt x="6967" y="23823"/>
                          </a:cubicBezTo>
                          <a:lnTo>
                            <a:pt x="10002" y="24809"/>
                          </a:lnTo>
                          <a:cubicBezTo>
                            <a:pt x="12089" y="18290"/>
                            <a:pt x="11151" y="10899"/>
                            <a:pt x="6820" y="4938"/>
                          </a:cubicBezTo>
                          <a:cubicBezTo>
                            <a:pt x="5442" y="3041"/>
                            <a:pt x="3774" y="1375"/>
                            <a:pt x="1876" y="0"/>
                          </a:cubicBezTo>
                          <a:close/>
                        </a:path>
                      </a:pathLst>
                    </a:custGeom>
                    <a:solidFill>
                      <a:srgbClr val="869FB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27" name="Google Shape;5627;p82"/>
                    <p:cNvSpPr/>
                    <p:nvPr/>
                  </p:nvSpPr>
                  <p:spPr>
                    <a:xfrm>
                      <a:off x="2794481" y="1364529"/>
                      <a:ext cx="164226" cy="429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78" h="6816" extrusionOk="0">
                          <a:moveTo>
                            <a:pt x="12998" y="1"/>
                          </a:moveTo>
                          <a:cubicBezTo>
                            <a:pt x="8487" y="1"/>
                            <a:pt x="3935" y="1369"/>
                            <a:pt x="0" y="4210"/>
                          </a:cubicBezTo>
                          <a:lnTo>
                            <a:pt x="1876" y="6793"/>
                          </a:lnTo>
                          <a:cubicBezTo>
                            <a:pt x="5245" y="4363"/>
                            <a:pt x="9141" y="3193"/>
                            <a:pt x="13002" y="3193"/>
                          </a:cubicBezTo>
                          <a:cubicBezTo>
                            <a:pt x="16976" y="3193"/>
                            <a:pt x="20914" y="4433"/>
                            <a:pt x="24201" y="6815"/>
                          </a:cubicBezTo>
                          <a:lnTo>
                            <a:pt x="26077" y="4232"/>
                          </a:lnTo>
                          <a:cubicBezTo>
                            <a:pt x="22239" y="1449"/>
                            <a:pt x="17641" y="1"/>
                            <a:pt x="12998" y="1"/>
                          </a:cubicBezTo>
                          <a:close/>
                        </a:path>
                      </a:pathLst>
                    </a:custGeom>
                    <a:solidFill>
                      <a:srgbClr val="CFD9E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28" name="Google Shape;5628;p82"/>
                    <p:cNvSpPr/>
                    <p:nvPr/>
                  </p:nvSpPr>
                  <p:spPr>
                    <a:xfrm>
                      <a:off x="2876645" y="1541193"/>
                      <a:ext cx="133243" cy="1035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58" h="16438" extrusionOk="0">
                          <a:moveTo>
                            <a:pt x="18123" y="1"/>
                          </a:moveTo>
                          <a:cubicBezTo>
                            <a:pt x="16894" y="3864"/>
                            <a:pt x="14459" y="7233"/>
                            <a:pt x="11175" y="9612"/>
                          </a:cubicBezTo>
                          <a:cubicBezTo>
                            <a:pt x="7931" y="11974"/>
                            <a:pt x="4021" y="13246"/>
                            <a:pt x="8" y="13246"/>
                          </a:cubicBezTo>
                          <a:cubicBezTo>
                            <a:pt x="6" y="13246"/>
                            <a:pt x="3" y="13246"/>
                            <a:pt x="1" y="13246"/>
                          </a:cubicBezTo>
                          <a:lnTo>
                            <a:pt x="1" y="16438"/>
                          </a:lnTo>
                          <a:cubicBezTo>
                            <a:pt x="4532" y="16436"/>
                            <a:pt x="9106" y="15060"/>
                            <a:pt x="13053" y="12192"/>
                          </a:cubicBezTo>
                          <a:cubicBezTo>
                            <a:pt x="17030" y="9301"/>
                            <a:pt x="19767" y="5338"/>
                            <a:pt x="21157" y="988"/>
                          </a:cubicBezTo>
                          <a:lnTo>
                            <a:pt x="18123" y="1"/>
                          </a:lnTo>
                          <a:close/>
                        </a:path>
                      </a:pathLst>
                    </a:custGeom>
                    <a:solidFill>
                      <a:srgbClr val="667E9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629" name="Google Shape;5629;p82"/>
                    <p:cNvSpPr/>
                    <p:nvPr/>
                  </p:nvSpPr>
                  <p:spPr>
                    <a:xfrm>
                      <a:off x="2725064" y="1391035"/>
                      <a:ext cx="81238" cy="156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900" h="24849" extrusionOk="0">
                          <a:moveTo>
                            <a:pt x="11023" y="1"/>
                          </a:moveTo>
                          <a:cubicBezTo>
                            <a:pt x="11006" y="13"/>
                            <a:pt x="10987" y="26"/>
                            <a:pt x="10967" y="39"/>
                          </a:cubicBezTo>
                          <a:cubicBezTo>
                            <a:pt x="2989" y="5836"/>
                            <a:pt x="1" y="15945"/>
                            <a:pt x="2866" y="24848"/>
                          </a:cubicBezTo>
                          <a:lnTo>
                            <a:pt x="5900" y="23861"/>
                          </a:lnTo>
                          <a:cubicBezTo>
                            <a:pt x="3451" y="16238"/>
                            <a:pt x="6012" y="7585"/>
                            <a:pt x="12845" y="2622"/>
                          </a:cubicBezTo>
                          <a:cubicBezTo>
                            <a:pt x="12862" y="2608"/>
                            <a:pt x="12882" y="2597"/>
                            <a:pt x="12899" y="2584"/>
                          </a:cubicBezTo>
                          <a:lnTo>
                            <a:pt x="11023" y="1"/>
                          </a:lnTo>
                          <a:close/>
                        </a:path>
                      </a:pathLst>
                    </a:custGeom>
                    <a:solidFill>
                      <a:srgbClr val="213B5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  <p:sp>
          <p:nvSpPr>
            <p:cNvPr id="5630" name="Google Shape;5630;p82"/>
            <p:cNvSpPr/>
            <p:nvPr/>
          </p:nvSpPr>
          <p:spPr>
            <a:xfrm>
              <a:off x="2621966" y="1245876"/>
              <a:ext cx="114832" cy="86149"/>
            </a:xfrm>
            <a:custGeom>
              <a:avLst/>
              <a:gdLst/>
              <a:ahLst/>
              <a:cxnLst/>
              <a:rect l="l" t="t" r="r" b="b"/>
              <a:pathLst>
                <a:path w="10285" h="7716" extrusionOk="0">
                  <a:moveTo>
                    <a:pt x="10284" y="1"/>
                  </a:moveTo>
                  <a:lnTo>
                    <a:pt x="7413" y="282"/>
                  </a:lnTo>
                  <a:lnTo>
                    <a:pt x="7949" y="1144"/>
                  </a:lnTo>
                  <a:cubicBezTo>
                    <a:pt x="4966" y="2788"/>
                    <a:pt x="2280" y="4920"/>
                    <a:pt x="0" y="7451"/>
                  </a:cubicBezTo>
                  <a:lnTo>
                    <a:pt x="294" y="7716"/>
                  </a:lnTo>
                  <a:cubicBezTo>
                    <a:pt x="2547" y="5212"/>
                    <a:pt x="5206" y="3102"/>
                    <a:pt x="8156" y="1479"/>
                  </a:cubicBezTo>
                  <a:lnTo>
                    <a:pt x="8760" y="245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82"/>
            <p:cNvSpPr/>
            <p:nvPr/>
          </p:nvSpPr>
          <p:spPr>
            <a:xfrm>
              <a:off x="2517909" y="1600456"/>
              <a:ext cx="54396" cy="134951"/>
            </a:xfrm>
            <a:custGeom>
              <a:avLst/>
              <a:gdLst/>
              <a:ahLst/>
              <a:cxnLst/>
              <a:rect l="l" t="t" r="r" b="b"/>
              <a:pathLst>
                <a:path w="4872" h="12087" extrusionOk="0">
                  <a:moveTo>
                    <a:pt x="4871" y="11889"/>
                  </a:moveTo>
                  <a:cubicBezTo>
                    <a:pt x="3186" y="8971"/>
                    <a:pt x="2004" y="5793"/>
                    <a:pt x="1370" y="2482"/>
                  </a:cubicBezTo>
                  <a:lnTo>
                    <a:pt x="2481" y="2209"/>
                  </a:lnTo>
                  <a:lnTo>
                    <a:pt x="620" y="0"/>
                  </a:lnTo>
                  <a:lnTo>
                    <a:pt x="1" y="2820"/>
                  </a:lnTo>
                  <a:lnTo>
                    <a:pt x="987" y="2578"/>
                  </a:lnTo>
                  <a:cubicBezTo>
                    <a:pt x="1629" y="5923"/>
                    <a:pt x="2827" y="9136"/>
                    <a:pt x="4530" y="12087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82"/>
            <p:cNvSpPr/>
            <p:nvPr/>
          </p:nvSpPr>
          <p:spPr>
            <a:xfrm>
              <a:off x="3174265" y="1614044"/>
              <a:ext cx="46346" cy="135275"/>
            </a:xfrm>
            <a:custGeom>
              <a:avLst/>
              <a:gdLst/>
              <a:ahLst/>
              <a:cxnLst/>
              <a:rect l="l" t="t" r="r" b="b"/>
              <a:pathLst>
                <a:path w="4151" h="12116" extrusionOk="0">
                  <a:moveTo>
                    <a:pt x="4150" y="41"/>
                  </a:moveTo>
                  <a:lnTo>
                    <a:pt x="3759" y="0"/>
                  </a:lnTo>
                  <a:cubicBezTo>
                    <a:pt x="3405" y="3350"/>
                    <a:pt x="2494" y="6618"/>
                    <a:pt x="1059" y="9668"/>
                  </a:cubicBezTo>
                  <a:lnTo>
                    <a:pt x="0" y="9237"/>
                  </a:lnTo>
                  <a:lnTo>
                    <a:pt x="208" y="12116"/>
                  </a:lnTo>
                  <a:lnTo>
                    <a:pt x="2367" y="10200"/>
                  </a:lnTo>
                  <a:lnTo>
                    <a:pt x="1426" y="9817"/>
                  </a:lnTo>
                  <a:cubicBezTo>
                    <a:pt x="2873" y="6733"/>
                    <a:pt x="3793" y="3429"/>
                    <a:pt x="4150" y="4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82"/>
            <p:cNvSpPr/>
            <p:nvPr/>
          </p:nvSpPr>
          <p:spPr>
            <a:xfrm>
              <a:off x="3023194" y="1254350"/>
              <a:ext cx="116417" cy="83525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82"/>
            <p:cNvSpPr/>
            <p:nvPr/>
          </p:nvSpPr>
          <p:spPr>
            <a:xfrm rot="8660313">
              <a:off x="2818264" y="1861446"/>
              <a:ext cx="116433" cy="83536"/>
            </a:xfrm>
            <a:custGeom>
              <a:avLst/>
              <a:gdLst/>
              <a:ahLst/>
              <a:cxnLst/>
              <a:rect l="l" t="t" r="r" b="b"/>
              <a:pathLst>
                <a:path w="10427" h="7481" extrusionOk="0">
                  <a:moveTo>
                    <a:pt x="10427" y="7480"/>
                  </a:moveTo>
                  <a:lnTo>
                    <a:pt x="9270" y="4835"/>
                  </a:lnTo>
                  <a:lnTo>
                    <a:pt x="8616" y="5611"/>
                  </a:lnTo>
                  <a:cubicBezTo>
                    <a:pt x="6131" y="3282"/>
                    <a:pt x="3273" y="1386"/>
                    <a:pt x="160" y="1"/>
                  </a:cubicBezTo>
                  <a:lnTo>
                    <a:pt x="0" y="361"/>
                  </a:lnTo>
                  <a:cubicBezTo>
                    <a:pt x="3078" y="1731"/>
                    <a:pt x="5904" y="3608"/>
                    <a:pt x="8362" y="5913"/>
                  </a:cubicBezTo>
                  <a:lnTo>
                    <a:pt x="7624" y="6787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5" name="Google Shape;5635;p82"/>
          <p:cNvGrpSpPr/>
          <p:nvPr/>
        </p:nvGrpSpPr>
        <p:grpSpPr>
          <a:xfrm>
            <a:off x="3924561" y="2927462"/>
            <a:ext cx="1569144" cy="591015"/>
            <a:chOff x="3820100" y="3023049"/>
            <a:chExt cx="1303926" cy="491162"/>
          </a:xfrm>
        </p:grpSpPr>
        <p:grpSp>
          <p:nvGrpSpPr>
            <p:cNvPr id="5636" name="Google Shape;5636;p82"/>
            <p:cNvGrpSpPr/>
            <p:nvPr/>
          </p:nvGrpSpPr>
          <p:grpSpPr>
            <a:xfrm>
              <a:off x="3820100" y="3023072"/>
              <a:ext cx="1303926" cy="491139"/>
              <a:chOff x="3820100" y="3023072"/>
              <a:chExt cx="1303926" cy="491139"/>
            </a:xfrm>
          </p:grpSpPr>
          <p:sp>
            <p:nvSpPr>
              <p:cNvPr id="5637" name="Google Shape;5637;p82"/>
              <p:cNvSpPr/>
              <p:nvPr/>
            </p:nvSpPr>
            <p:spPr>
              <a:xfrm>
                <a:off x="3820100" y="3023072"/>
                <a:ext cx="505424" cy="491139"/>
              </a:xfrm>
              <a:custGeom>
                <a:avLst/>
                <a:gdLst/>
                <a:ahLst/>
                <a:cxnLst/>
                <a:rect l="l" t="t" r="r" b="b"/>
                <a:pathLst>
                  <a:path w="45218" h="43940" extrusionOk="0">
                    <a:moveTo>
                      <a:pt x="0" y="0"/>
                    </a:moveTo>
                    <a:cubicBezTo>
                      <a:pt x="0" y="24200"/>
                      <a:pt x="19796" y="43939"/>
                      <a:pt x="44111" y="43939"/>
                    </a:cubicBezTo>
                    <a:lnTo>
                      <a:pt x="45218" y="43939"/>
                    </a:lnTo>
                    <a:lnTo>
                      <a:pt x="45218" y="34795"/>
                    </a:lnTo>
                    <a:lnTo>
                      <a:pt x="44111" y="34795"/>
                    </a:lnTo>
                    <a:cubicBezTo>
                      <a:pt x="24972" y="34795"/>
                      <a:pt x="9345" y="19439"/>
                      <a:pt x="9103" y="450"/>
                    </a:cubicBezTo>
                    <a:cubicBezTo>
                      <a:pt x="9103" y="301"/>
                      <a:pt x="9100" y="150"/>
                      <a:pt x="9100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82"/>
              <p:cNvSpPr/>
              <p:nvPr/>
            </p:nvSpPr>
            <p:spPr>
              <a:xfrm>
                <a:off x="4323828" y="3411976"/>
                <a:ext cx="800197" cy="102229"/>
              </a:xfrm>
              <a:custGeom>
                <a:avLst/>
                <a:gdLst/>
                <a:ahLst/>
                <a:cxnLst/>
                <a:rect l="l" t="t" r="r" b="b"/>
                <a:pathLst>
                  <a:path w="71590" h="9146" extrusionOk="0">
                    <a:moveTo>
                      <a:pt x="1" y="1"/>
                    </a:moveTo>
                    <a:lnTo>
                      <a:pt x="1" y="9145"/>
                    </a:lnTo>
                    <a:lnTo>
                      <a:pt x="71589" y="9145"/>
                    </a:lnTo>
                    <a:lnTo>
                      <a:pt x="71589" y="1"/>
                    </a:ln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39" name="Google Shape;5639;p82"/>
            <p:cNvGrpSpPr/>
            <p:nvPr/>
          </p:nvGrpSpPr>
          <p:grpSpPr>
            <a:xfrm>
              <a:off x="4132439" y="3023645"/>
              <a:ext cx="393633" cy="177096"/>
              <a:chOff x="4132439" y="3023645"/>
              <a:chExt cx="393633" cy="177096"/>
            </a:xfrm>
          </p:grpSpPr>
          <p:sp>
            <p:nvSpPr>
              <p:cNvPr id="5640" name="Google Shape;5640;p82"/>
              <p:cNvSpPr/>
              <p:nvPr/>
            </p:nvSpPr>
            <p:spPr>
              <a:xfrm>
                <a:off x="4132439" y="3023645"/>
                <a:ext cx="190085" cy="177096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5844" extrusionOk="0">
                    <a:moveTo>
                      <a:pt x="0" y="1"/>
                    </a:moveTo>
                    <a:cubicBezTo>
                      <a:pt x="0" y="5035"/>
                      <a:pt x="2405" y="9521"/>
                      <a:pt x="6124" y="12423"/>
                    </a:cubicBezTo>
                    <a:cubicBezTo>
                      <a:pt x="8932" y="14639"/>
                      <a:pt x="12404" y="15844"/>
                      <a:pt x="15981" y="15844"/>
                    </a:cubicBezTo>
                    <a:lnTo>
                      <a:pt x="17005" y="15844"/>
                    </a:lnTo>
                    <a:lnTo>
                      <a:pt x="17005" y="6962"/>
                    </a:lnTo>
                    <a:lnTo>
                      <a:pt x="15905" y="6962"/>
                    </a:lnTo>
                    <a:cubicBezTo>
                      <a:pt x="12043" y="6962"/>
                      <a:pt x="8822" y="3862"/>
                      <a:pt x="8822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82"/>
              <p:cNvSpPr/>
              <p:nvPr/>
            </p:nvSpPr>
            <p:spPr>
              <a:xfrm>
                <a:off x="4318649" y="3101461"/>
                <a:ext cx="207423" cy="99267"/>
              </a:xfrm>
              <a:custGeom>
                <a:avLst/>
                <a:gdLst/>
                <a:ahLst/>
                <a:cxnLst/>
                <a:rect l="l" t="t" r="r" b="b"/>
                <a:pathLst>
                  <a:path w="18211" h="8881" extrusionOk="0">
                    <a:moveTo>
                      <a:pt x="0" y="0"/>
                    </a:moveTo>
                    <a:lnTo>
                      <a:pt x="0" y="8880"/>
                    </a:lnTo>
                    <a:lnTo>
                      <a:pt x="18210" y="8880"/>
                    </a:lnTo>
                    <a:lnTo>
                      <a:pt x="18210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2" name="Google Shape;5642;p82"/>
            <p:cNvGrpSpPr/>
            <p:nvPr/>
          </p:nvGrpSpPr>
          <p:grpSpPr>
            <a:xfrm>
              <a:off x="3921811" y="3023049"/>
              <a:ext cx="1002397" cy="388943"/>
              <a:chOff x="3921811" y="3023049"/>
              <a:chExt cx="1002397" cy="388943"/>
            </a:xfrm>
          </p:grpSpPr>
          <p:sp>
            <p:nvSpPr>
              <p:cNvPr id="5643" name="Google Shape;5643;p82"/>
              <p:cNvSpPr/>
              <p:nvPr/>
            </p:nvSpPr>
            <p:spPr>
              <a:xfrm>
                <a:off x="3921811" y="3023049"/>
                <a:ext cx="403709" cy="388943"/>
              </a:xfrm>
              <a:custGeom>
                <a:avLst/>
                <a:gdLst/>
                <a:ahLst/>
                <a:cxnLst/>
                <a:rect l="l" t="t" r="r" b="b"/>
                <a:pathLst>
                  <a:path w="36118" h="34797" extrusionOk="0">
                    <a:moveTo>
                      <a:pt x="0" y="1"/>
                    </a:moveTo>
                    <a:cubicBezTo>
                      <a:pt x="0" y="152"/>
                      <a:pt x="3" y="301"/>
                      <a:pt x="3" y="452"/>
                    </a:cubicBezTo>
                    <a:cubicBezTo>
                      <a:pt x="245" y="19441"/>
                      <a:pt x="15879" y="34797"/>
                      <a:pt x="35018" y="34797"/>
                    </a:cubicBezTo>
                    <a:lnTo>
                      <a:pt x="36118" y="34797"/>
                    </a:lnTo>
                    <a:lnTo>
                      <a:pt x="36118" y="25652"/>
                    </a:lnTo>
                    <a:lnTo>
                      <a:pt x="34843" y="25652"/>
                    </a:lnTo>
                    <a:lnTo>
                      <a:pt x="34798" y="25632"/>
                    </a:lnTo>
                    <a:cubicBezTo>
                      <a:pt x="20649" y="25575"/>
                      <a:pt x="9181" y="14193"/>
                      <a:pt x="9115" y="123"/>
                    </a:cubicBezTo>
                    <a:cubicBezTo>
                      <a:pt x="9115" y="81"/>
                      <a:pt x="9108" y="42"/>
                      <a:pt x="910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82"/>
              <p:cNvSpPr/>
              <p:nvPr/>
            </p:nvSpPr>
            <p:spPr>
              <a:xfrm>
                <a:off x="4322109" y="3309770"/>
                <a:ext cx="602098" cy="102218"/>
              </a:xfrm>
              <a:custGeom>
                <a:avLst/>
                <a:gdLst/>
                <a:ahLst/>
                <a:cxnLst/>
                <a:rect l="l" t="t" r="r" b="b"/>
                <a:pathLst>
                  <a:path w="53867" h="9145" extrusionOk="0">
                    <a:moveTo>
                      <a:pt x="1" y="0"/>
                    </a:moveTo>
                    <a:lnTo>
                      <a:pt x="1" y="9145"/>
                    </a:lnTo>
                    <a:lnTo>
                      <a:pt x="53867" y="9145"/>
                    </a:lnTo>
                    <a:lnTo>
                      <a:pt x="53867" y="0"/>
                    </a:ln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5" name="Google Shape;5645;p82"/>
            <p:cNvGrpSpPr/>
            <p:nvPr/>
          </p:nvGrpSpPr>
          <p:grpSpPr>
            <a:xfrm>
              <a:off x="4023645" y="3023049"/>
              <a:ext cx="683032" cy="286722"/>
              <a:chOff x="4023645" y="3023049"/>
              <a:chExt cx="683032" cy="286722"/>
            </a:xfrm>
          </p:grpSpPr>
          <p:sp>
            <p:nvSpPr>
              <p:cNvPr id="5646" name="Google Shape;5646;p82"/>
              <p:cNvSpPr/>
              <p:nvPr/>
            </p:nvSpPr>
            <p:spPr>
              <a:xfrm>
                <a:off x="4023645" y="3023049"/>
                <a:ext cx="300664" cy="286524"/>
              </a:xfrm>
              <a:custGeom>
                <a:avLst/>
                <a:gdLst/>
                <a:ahLst/>
                <a:cxnLst/>
                <a:rect l="l" t="t" r="r" b="b"/>
                <a:pathLst>
                  <a:path w="26899" h="25634" extrusionOk="0">
                    <a:moveTo>
                      <a:pt x="1" y="1"/>
                    </a:moveTo>
                    <a:cubicBezTo>
                      <a:pt x="1" y="42"/>
                      <a:pt x="4" y="81"/>
                      <a:pt x="4" y="121"/>
                    </a:cubicBezTo>
                    <a:cubicBezTo>
                      <a:pt x="70" y="14193"/>
                      <a:pt x="11538" y="25575"/>
                      <a:pt x="25687" y="25630"/>
                    </a:cubicBezTo>
                    <a:cubicBezTo>
                      <a:pt x="25723" y="25630"/>
                      <a:pt x="25757" y="25634"/>
                      <a:pt x="25792" y="25634"/>
                    </a:cubicBezTo>
                    <a:lnTo>
                      <a:pt x="26899" y="25634"/>
                    </a:lnTo>
                    <a:lnTo>
                      <a:pt x="26899" y="15842"/>
                    </a:lnTo>
                    <a:lnTo>
                      <a:pt x="25768" y="15842"/>
                    </a:lnTo>
                    <a:cubicBezTo>
                      <a:pt x="22191" y="15842"/>
                      <a:pt x="18719" y="14637"/>
                      <a:pt x="15911" y="12423"/>
                    </a:cubicBezTo>
                    <a:cubicBezTo>
                      <a:pt x="12192" y="9521"/>
                      <a:pt x="9787" y="5035"/>
                      <a:pt x="9787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82"/>
              <p:cNvSpPr/>
              <p:nvPr/>
            </p:nvSpPr>
            <p:spPr>
              <a:xfrm>
                <a:off x="4314850" y="3200125"/>
                <a:ext cx="391827" cy="109646"/>
              </a:xfrm>
              <a:custGeom>
                <a:avLst/>
                <a:gdLst/>
                <a:ahLst/>
                <a:cxnLst/>
                <a:rect l="l" t="t" r="r" b="b"/>
                <a:pathLst>
                  <a:path w="35055" h="9792" extrusionOk="0">
                    <a:moveTo>
                      <a:pt x="1" y="0"/>
                    </a:moveTo>
                    <a:lnTo>
                      <a:pt x="1" y="88"/>
                    </a:lnTo>
                    <a:lnTo>
                      <a:pt x="1" y="9792"/>
                    </a:lnTo>
                    <a:lnTo>
                      <a:pt x="35054" y="9792"/>
                    </a:lnTo>
                    <a:lnTo>
                      <a:pt x="35054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48" name="Google Shape;5648;p82"/>
          <p:cNvGrpSpPr/>
          <p:nvPr/>
        </p:nvGrpSpPr>
        <p:grpSpPr>
          <a:xfrm>
            <a:off x="1556683" y="2054307"/>
            <a:ext cx="713522" cy="688025"/>
            <a:chOff x="1706078" y="2092648"/>
            <a:chExt cx="660913" cy="637296"/>
          </a:xfrm>
        </p:grpSpPr>
        <p:sp>
          <p:nvSpPr>
            <p:cNvPr id="5649" name="Google Shape;5649;p82"/>
            <p:cNvSpPr/>
            <p:nvPr/>
          </p:nvSpPr>
          <p:spPr>
            <a:xfrm>
              <a:off x="1745332" y="2158066"/>
              <a:ext cx="571867" cy="571878"/>
            </a:xfrm>
            <a:custGeom>
              <a:avLst/>
              <a:gdLst/>
              <a:ahLst/>
              <a:cxnLst/>
              <a:rect l="l" t="t" r="r" b="b"/>
              <a:pathLst>
                <a:path w="107747" h="107749" extrusionOk="0">
                  <a:moveTo>
                    <a:pt x="53874" y="11565"/>
                  </a:moveTo>
                  <a:cubicBezTo>
                    <a:pt x="77238" y="11565"/>
                    <a:pt x="96182" y="30509"/>
                    <a:pt x="96182" y="53873"/>
                  </a:cubicBezTo>
                  <a:cubicBezTo>
                    <a:pt x="96182" y="77240"/>
                    <a:pt x="77240" y="96182"/>
                    <a:pt x="53874" y="96182"/>
                  </a:cubicBezTo>
                  <a:cubicBezTo>
                    <a:pt x="30507" y="96182"/>
                    <a:pt x="11565" y="77240"/>
                    <a:pt x="11565" y="53873"/>
                  </a:cubicBezTo>
                  <a:cubicBezTo>
                    <a:pt x="11565" y="30509"/>
                    <a:pt x="30507" y="11565"/>
                    <a:pt x="53874" y="11565"/>
                  </a:cubicBezTo>
                  <a:close/>
                  <a:moveTo>
                    <a:pt x="53874" y="1"/>
                  </a:moveTo>
                  <a:cubicBezTo>
                    <a:pt x="24120" y="1"/>
                    <a:pt x="1" y="24120"/>
                    <a:pt x="1" y="53873"/>
                  </a:cubicBezTo>
                  <a:cubicBezTo>
                    <a:pt x="1" y="83626"/>
                    <a:pt x="24120" y="107748"/>
                    <a:pt x="53874" y="107748"/>
                  </a:cubicBezTo>
                  <a:cubicBezTo>
                    <a:pt x="83625" y="107748"/>
                    <a:pt x="107746" y="83626"/>
                    <a:pt x="107746" y="53873"/>
                  </a:cubicBezTo>
                  <a:cubicBezTo>
                    <a:pt x="107746" y="24120"/>
                    <a:pt x="83627" y="1"/>
                    <a:pt x="53874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50" name="Google Shape;5650;p82"/>
            <p:cNvGrpSpPr/>
            <p:nvPr/>
          </p:nvGrpSpPr>
          <p:grpSpPr>
            <a:xfrm>
              <a:off x="1706078" y="2092648"/>
              <a:ext cx="660913" cy="575241"/>
              <a:chOff x="1706078" y="2092648"/>
              <a:chExt cx="660913" cy="575241"/>
            </a:xfrm>
          </p:grpSpPr>
          <p:sp>
            <p:nvSpPr>
              <p:cNvPr id="5651" name="Google Shape;5651;p82"/>
              <p:cNvSpPr/>
              <p:nvPr/>
            </p:nvSpPr>
            <p:spPr>
              <a:xfrm>
                <a:off x="1938891" y="2092648"/>
                <a:ext cx="192041" cy="353676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extrusionOk="0">
                    <a:moveTo>
                      <a:pt x="18094" y="1"/>
                    </a:moveTo>
                    <a:cubicBezTo>
                      <a:pt x="8801" y="1"/>
                      <a:pt x="1202" y="7552"/>
                      <a:pt x="1202" y="16877"/>
                    </a:cubicBezTo>
                    <a:cubicBezTo>
                      <a:pt x="1202" y="23723"/>
                      <a:pt x="5288" y="29491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3"/>
                      <a:pt x="2404" y="51972"/>
                      <a:pt x="1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79" y="51975"/>
                      <a:pt x="29930" y="48725"/>
                      <a:pt x="25479" y="47040"/>
                    </a:cubicBezTo>
                    <a:cubicBezTo>
                      <a:pt x="22352" y="45966"/>
                      <a:pt x="20316" y="42957"/>
                      <a:pt x="20316" y="39714"/>
                    </a:cubicBezTo>
                    <a:lnTo>
                      <a:pt x="20316" y="39474"/>
                    </a:lnTo>
                    <a:cubicBezTo>
                      <a:pt x="20316" y="36349"/>
                      <a:pt x="22239" y="33578"/>
                      <a:pt x="24998" y="32260"/>
                    </a:cubicBezTo>
                    <a:cubicBezTo>
                      <a:pt x="31250" y="29491"/>
                      <a:pt x="35461" y="22999"/>
                      <a:pt x="34980" y="15676"/>
                    </a:cubicBezTo>
                    <a:cubicBezTo>
                      <a:pt x="34375" y="7376"/>
                      <a:pt x="27644" y="646"/>
                      <a:pt x="19357" y="47"/>
                    </a:cubicBezTo>
                    <a:cubicBezTo>
                      <a:pt x="18933" y="18"/>
                      <a:pt x="18513" y="1"/>
                      <a:pt x="18094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82"/>
              <p:cNvSpPr/>
              <p:nvPr/>
            </p:nvSpPr>
            <p:spPr>
              <a:xfrm>
                <a:off x="1706078" y="2390779"/>
                <a:ext cx="329208" cy="277004"/>
              </a:xfrm>
              <a:custGeom>
                <a:avLst/>
                <a:gdLst/>
                <a:ahLst/>
                <a:cxnLst/>
                <a:rect l="l" t="t" r="r" b="b"/>
                <a:pathLst>
                  <a:path w="62027" h="52191" extrusionOk="0">
                    <a:moveTo>
                      <a:pt x="43872" y="1"/>
                    </a:moveTo>
                    <a:cubicBezTo>
                      <a:pt x="41468" y="4212"/>
                      <a:pt x="40629" y="9019"/>
                      <a:pt x="41353" y="13829"/>
                    </a:cubicBezTo>
                    <a:cubicBezTo>
                      <a:pt x="41946" y="17069"/>
                      <a:pt x="40389" y="20321"/>
                      <a:pt x="37504" y="21878"/>
                    </a:cubicBezTo>
                    <a:lnTo>
                      <a:pt x="37379" y="22004"/>
                    </a:lnTo>
                    <a:cubicBezTo>
                      <a:pt x="36131" y="22712"/>
                      <a:pt x="34723" y="23085"/>
                      <a:pt x="33288" y="23090"/>
                    </a:cubicBezTo>
                    <a:cubicBezTo>
                      <a:pt x="31652" y="23095"/>
                      <a:pt x="30056" y="22587"/>
                      <a:pt x="28724" y="21638"/>
                    </a:cubicBezTo>
                    <a:cubicBezTo>
                      <a:pt x="25815" y="19553"/>
                      <a:pt x="22344" y="18435"/>
                      <a:pt x="18815" y="18435"/>
                    </a:cubicBezTo>
                    <a:cubicBezTo>
                      <a:pt x="15632" y="18435"/>
                      <a:pt x="12399" y="19345"/>
                      <a:pt x="9490" y="21282"/>
                    </a:cubicBezTo>
                    <a:cubicBezTo>
                      <a:pt x="2520" y="25965"/>
                      <a:pt x="1" y="35101"/>
                      <a:pt x="3721" y="42677"/>
                    </a:cubicBezTo>
                    <a:cubicBezTo>
                      <a:pt x="6677" y="48755"/>
                      <a:pt x="12664" y="52191"/>
                      <a:pt x="18840" y="52191"/>
                    </a:cubicBezTo>
                    <a:cubicBezTo>
                      <a:pt x="21707" y="52191"/>
                      <a:pt x="24613" y="51450"/>
                      <a:pt x="27282" y="49890"/>
                    </a:cubicBezTo>
                    <a:cubicBezTo>
                      <a:pt x="33291" y="46525"/>
                      <a:pt x="36303" y="40151"/>
                      <a:pt x="35694" y="33659"/>
                    </a:cubicBezTo>
                    <a:cubicBezTo>
                      <a:pt x="35456" y="30534"/>
                      <a:pt x="37024" y="27407"/>
                      <a:pt x="39783" y="25852"/>
                    </a:cubicBezTo>
                    <a:cubicBezTo>
                      <a:pt x="41044" y="25114"/>
                      <a:pt x="42424" y="24748"/>
                      <a:pt x="43786" y="24748"/>
                    </a:cubicBezTo>
                    <a:cubicBezTo>
                      <a:pt x="45537" y="24748"/>
                      <a:pt x="47261" y="25356"/>
                      <a:pt x="48676" y="26573"/>
                    </a:cubicBezTo>
                    <a:cubicBezTo>
                      <a:pt x="52525" y="29572"/>
                      <a:pt x="57216" y="31255"/>
                      <a:pt x="62026" y="31255"/>
                    </a:cubicBezTo>
                    <a:lnTo>
                      <a:pt x="62026" y="10461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82"/>
              <p:cNvSpPr/>
              <p:nvPr/>
            </p:nvSpPr>
            <p:spPr>
              <a:xfrm>
                <a:off x="2035235" y="2390779"/>
                <a:ext cx="331756" cy="277110"/>
              </a:xfrm>
              <a:custGeom>
                <a:avLst/>
                <a:gdLst/>
                <a:ahLst/>
                <a:cxnLst/>
                <a:rect l="l" t="t" r="r" b="b"/>
                <a:pathLst>
                  <a:path w="62507" h="52211" extrusionOk="0">
                    <a:moveTo>
                      <a:pt x="18030" y="1"/>
                    </a:moveTo>
                    <a:lnTo>
                      <a:pt x="0" y="10461"/>
                    </a:lnTo>
                    <a:lnTo>
                      <a:pt x="0" y="31253"/>
                    </a:lnTo>
                    <a:cubicBezTo>
                      <a:pt x="4807" y="31253"/>
                      <a:pt x="9489" y="29570"/>
                      <a:pt x="13222" y="26570"/>
                    </a:cubicBezTo>
                    <a:cubicBezTo>
                      <a:pt x="15722" y="24434"/>
                      <a:pt x="19307" y="24145"/>
                      <a:pt x="22118" y="25849"/>
                    </a:cubicBezTo>
                    <a:lnTo>
                      <a:pt x="22359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599" y="40389"/>
                      <a:pt x="28964" y="47244"/>
                      <a:pt x="35578" y="50486"/>
                    </a:cubicBezTo>
                    <a:cubicBezTo>
                      <a:pt x="37877" y="51619"/>
                      <a:pt x="40405" y="52210"/>
                      <a:pt x="42968" y="52208"/>
                    </a:cubicBezTo>
                    <a:cubicBezTo>
                      <a:pt x="48435" y="52208"/>
                      <a:pt x="53755" y="49544"/>
                      <a:pt x="56978" y="44840"/>
                    </a:cubicBezTo>
                    <a:cubicBezTo>
                      <a:pt x="62506" y="36540"/>
                      <a:pt x="59862" y="25484"/>
                      <a:pt x="51447" y="20674"/>
                    </a:cubicBezTo>
                    <a:cubicBezTo>
                      <a:pt x="48774" y="19149"/>
                      <a:pt x="45855" y="18413"/>
                      <a:pt x="42983" y="18413"/>
                    </a:cubicBezTo>
                    <a:cubicBezTo>
                      <a:pt x="39520" y="18413"/>
                      <a:pt x="36121" y="19482"/>
                      <a:pt x="33290" y="21523"/>
                    </a:cubicBezTo>
                    <a:cubicBezTo>
                      <a:pt x="30671" y="23429"/>
                      <a:pt x="27161" y="23571"/>
                      <a:pt x="24397" y="21878"/>
                    </a:cubicBezTo>
                    <a:cubicBezTo>
                      <a:pt x="21510" y="20321"/>
                      <a:pt x="19955" y="17069"/>
                      <a:pt x="20549" y="13829"/>
                    </a:cubicBezTo>
                    <a:cubicBezTo>
                      <a:pt x="21272" y="9019"/>
                      <a:pt x="20433" y="4212"/>
                      <a:pt x="18030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54" name="Google Shape;5654;p82"/>
          <p:cNvGrpSpPr/>
          <p:nvPr/>
        </p:nvGrpSpPr>
        <p:grpSpPr>
          <a:xfrm>
            <a:off x="6318542" y="1171856"/>
            <a:ext cx="1317459" cy="684168"/>
            <a:chOff x="238125" y="999450"/>
            <a:chExt cx="7140700" cy="3708225"/>
          </a:xfrm>
        </p:grpSpPr>
        <p:sp>
          <p:nvSpPr>
            <p:cNvPr id="5655" name="Google Shape;5655;p82"/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82"/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82"/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82"/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82"/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B6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82"/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82"/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82"/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82"/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6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8" name="Google Shape;6048;p84"/>
          <p:cNvSpPr txBox="1">
            <a:spLocks noGrp="1"/>
          </p:cNvSpPr>
          <p:nvPr>
            <p:ph type="title" idx="4294967295"/>
          </p:nvPr>
        </p:nvSpPr>
        <p:spPr>
          <a:xfrm>
            <a:off x="1334020" y="1132955"/>
            <a:ext cx="7046912" cy="4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bg1">
                    <a:lumMod val="6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...and our sets of editable icons</a:t>
            </a:r>
            <a:endParaRPr dirty="0">
              <a:solidFill>
                <a:schemeClr val="bg1">
                  <a:lumMod val="6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50" name="Google Shape;6050;p84"/>
          <p:cNvGrpSpPr/>
          <p:nvPr/>
        </p:nvGrpSpPr>
        <p:grpSpPr>
          <a:xfrm>
            <a:off x="839307" y="2318098"/>
            <a:ext cx="387992" cy="329326"/>
            <a:chOff x="839307" y="2318098"/>
            <a:chExt cx="387992" cy="329326"/>
          </a:xfrm>
        </p:grpSpPr>
        <p:sp>
          <p:nvSpPr>
            <p:cNvPr id="6051" name="Google Shape;6051;p84"/>
            <p:cNvSpPr/>
            <p:nvPr/>
          </p:nvSpPr>
          <p:spPr>
            <a:xfrm>
              <a:off x="963051" y="2318098"/>
              <a:ext cx="140532" cy="93872"/>
            </a:xfrm>
            <a:custGeom>
              <a:avLst/>
              <a:gdLst/>
              <a:ahLst/>
              <a:cxnLst/>
              <a:rect l="l" t="t" r="r" b="b"/>
              <a:pathLst>
                <a:path w="5349" h="3573" extrusionOk="0">
                  <a:moveTo>
                    <a:pt x="1415" y="1"/>
                  </a:moveTo>
                  <a:cubicBezTo>
                    <a:pt x="639" y="1"/>
                    <a:pt x="7" y="639"/>
                    <a:pt x="0" y="1416"/>
                  </a:cubicBezTo>
                  <a:lnTo>
                    <a:pt x="0" y="2976"/>
                  </a:lnTo>
                  <a:cubicBezTo>
                    <a:pt x="0" y="3309"/>
                    <a:pt x="271" y="3573"/>
                    <a:pt x="597" y="3573"/>
                  </a:cubicBezTo>
                  <a:cubicBezTo>
                    <a:pt x="930" y="3573"/>
                    <a:pt x="1193" y="3309"/>
                    <a:pt x="1193" y="2976"/>
                  </a:cubicBezTo>
                  <a:lnTo>
                    <a:pt x="1193" y="1416"/>
                  </a:lnTo>
                  <a:cubicBezTo>
                    <a:pt x="1193" y="1291"/>
                    <a:pt x="1298" y="1194"/>
                    <a:pt x="1422" y="1194"/>
                  </a:cubicBezTo>
                  <a:lnTo>
                    <a:pt x="3933" y="1194"/>
                  </a:lnTo>
                  <a:cubicBezTo>
                    <a:pt x="4058" y="1194"/>
                    <a:pt x="4162" y="1291"/>
                    <a:pt x="4162" y="1416"/>
                  </a:cubicBezTo>
                  <a:lnTo>
                    <a:pt x="4162" y="2976"/>
                  </a:lnTo>
                  <a:cubicBezTo>
                    <a:pt x="4162" y="3309"/>
                    <a:pt x="4433" y="3573"/>
                    <a:pt x="4759" y="3573"/>
                  </a:cubicBezTo>
                  <a:cubicBezTo>
                    <a:pt x="5085" y="3573"/>
                    <a:pt x="5348" y="3309"/>
                    <a:pt x="5348" y="2976"/>
                  </a:cubicBezTo>
                  <a:lnTo>
                    <a:pt x="5348" y="1423"/>
                  </a:lnTo>
                  <a:cubicBezTo>
                    <a:pt x="5348" y="632"/>
                    <a:pt x="4717" y="1"/>
                    <a:pt x="393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84"/>
            <p:cNvSpPr/>
            <p:nvPr/>
          </p:nvSpPr>
          <p:spPr>
            <a:xfrm>
              <a:off x="962867" y="2358741"/>
              <a:ext cx="31553" cy="53228"/>
            </a:xfrm>
            <a:custGeom>
              <a:avLst/>
              <a:gdLst/>
              <a:ahLst/>
              <a:cxnLst/>
              <a:rect l="l" t="t" r="r" b="b"/>
              <a:pathLst>
                <a:path w="1201" h="2026" extrusionOk="0">
                  <a:moveTo>
                    <a:pt x="7" y="0"/>
                  </a:moveTo>
                  <a:lnTo>
                    <a:pt x="7" y="1429"/>
                  </a:lnTo>
                  <a:cubicBezTo>
                    <a:pt x="1" y="1758"/>
                    <a:pt x="264" y="2026"/>
                    <a:pt x="591" y="2026"/>
                  </a:cubicBezTo>
                  <a:cubicBezTo>
                    <a:pt x="596" y="2026"/>
                    <a:pt x="600" y="2026"/>
                    <a:pt x="604" y="2026"/>
                  </a:cubicBezTo>
                  <a:cubicBezTo>
                    <a:pt x="930" y="2026"/>
                    <a:pt x="1200" y="1762"/>
                    <a:pt x="1200" y="1429"/>
                  </a:cubicBezTo>
                  <a:lnTo>
                    <a:pt x="1200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84"/>
            <p:cNvSpPr/>
            <p:nvPr/>
          </p:nvSpPr>
          <p:spPr>
            <a:xfrm>
              <a:off x="1072397" y="2358741"/>
              <a:ext cx="31369" cy="53228"/>
            </a:xfrm>
            <a:custGeom>
              <a:avLst/>
              <a:gdLst/>
              <a:ahLst/>
              <a:cxnLst/>
              <a:rect l="l" t="t" r="r" b="b"/>
              <a:pathLst>
                <a:path w="1194" h="2026" extrusionOk="0">
                  <a:moveTo>
                    <a:pt x="0" y="0"/>
                  </a:moveTo>
                  <a:lnTo>
                    <a:pt x="0" y="1429"/>
                  </a:lnTo>
                  <a:cubicBezTo>
                    <a:pt x="0" y="1762"/>
                    <a:pt x="264" y="2026"/>
                    <a:pt x="597" y="2026"/>
                  </a:cubicBezTo>
                  <a:cubicBezTo>
                    <a:pt x="923" y="2026"/>
                    <a:pt x="1193" y="1762"/>
                    <a:pt x="1193" y="1429"/>
                  </a:cubicBezTo>
                  <a:lnTo>
                    <a:pt x="1193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84"/>
            <p:cNvSpPr/>
            <p:nvPr/>
          </p:nvSpPr>
          <p:spPr>
            <a:xfrm>
              <a:off x="839307" y="2378419"/>
              <a:ext cx="387992" cy="260623"/>
            </a:xfrm>
            <a:custGeom>
              <a:avLst/>
              <a:gdLst/>
              <a:ahLst/>
              <a:cxnLst/>
              <a:rect l="l" t="t" r="r" b="b"/>
              <a:pathLst>
                <a:path w="14768" h="9920" extrusionOk="0">
                  <a:moveTo>
                    <a:pt x="1298" y="1"/>
                  </a:moveTo>
                  <a:cubicBezTo>
                    <a:pt x="583" y="1"/>
                    <a:pt x="1" y="583"/>
                    <a:pt x="1" y="1298"/>
                  </a:cubicBezTo>
                  <a:lnTo>
                    <a:pt x="1" y="8615"/>
                  </a:lnTo>
                  <a:cubicBezTo>
                    <a:pt x="1" y="9337"/>
                    <a:pt x="583" y="9919"/>
                    <a:pt x="1298" y="9919"/>
                  </a:cubicBezTo>
                  <a:lnTo>
                    <a:pt x="13471" y="9919"/>
                  </a:lnTo>
                  <a:cubicBezTo>
                    <a:pt x="14185" y="9919"/>
                    <a:pt x="14768" y="9337"/>
                    <a:pt x="14768" y="8615"/>
                  </a:cubicBezTo>
                  <a:lnTo>
                    <a:pt x="14768" y="1298"/>
                  </a:lnTo>
                  <a:cubicBezTo>
                    <a:pt x="14768" y="576"/>
                    <a:pt x="14185" y="1"/>
                    <a:pt x="13471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84"/>
            <p:cNvSpPr/>
            <p:nvPr/>
          </p:nvSpPr>
          <p:spPr>
            <a:xfrm>
              <a:off x="839307" y="2378235"/>
              <a:ext cx="65629" cy="260623"/>
            </a:xfrm>
            <a:custGeom>
              <a:avLst/>
              <a:gdLst/>
              <a:ahLst/>
              <a:cxnLst/>
              <a:rect l="l" t="t" r="r" b="b"/>
              <a:pathLst>
                <a:path w="2498" h="9920" extrusionOk="0">
                  <a:moveTo>
                    <a:pt x="1298" y="1"/>
                  </a:moveTo>
                  <a:cubicBezTo>
                    <a:pt x="583" y="1"/>
                    <a:pt x="1" y="583"/>
                    <a:pt x="1" y="1305"/>
                  </a:cubicBezTo>
                  <a:lnTo>
                    <a:pt x="1" y="8622"/>
                  </a:lnTo>
                  <a:cubicBezTo>
                    <a:pt x="1" y="9337"/>
                    <a:pt x="583" y="9919"/>
                    <a:pt x="1298" y="9919"/>
                  </a:cubicBezTo>
                  <a:lnTo>
                    <a:pt x="2491" y="9919"/>
                  </a:lnTo>
                  <a:cubicBezTo>
                    <a:pt x="1776" y="9919"/>
                    <a:pt x="1194" y="9337"/>
                    <a:pt x="1194" y="8622"/>
                  </a:cubicBezTo>
                  <a:lnTo>
                    <a:pt x="1194" y="1305"/>
                  </a:lnTo>
                  <a:cubicBezTo>
                    <a:pt x="1194" y="583"/>
                    <a:pt x="1776" y="1"/>
                    <a:pt x="2498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84"/>
            <p:cNvSpPr/>
            <p:nvPr/>
          </p:nvSpPr>
          <p:spPr>
            <a:xfrm>
              <a:off x="893796" y="2369671"/>
              <a:ext cx="39199" cy="277753"/>
            </a:xfrm>
            <a:custGeom>
              <a:avLst/>
              <a:gdLst/>
              <a:ahLst/>
              <a:cxnLst/>
              <a:rect l="l" t="t" r="r" b="b"/>
              <a:pathLst>
                <a:path w="1492" h="10572" extrusionOk="0">
                  <a:moveTo>
                    <a:pt x="382" y="1"/>
                  </a:moveTo>
                  <a:cubicBezTo>
                    <a:pt x="174" y="1"/>
                    <a:pt x="1" y="174"/>
                    <a:pt x="1" y="389"/>
                  </a:cubicBezTo>
                  <a:lnTo>
                    <a:pt x="1" y="10190"/>
                  </a:lnTo>
                  <a:cubicBezTo>
                    <a:pt x="1" y="10398"/>
                    <a:pt x="174" y="10571"/>
                    <a:pt x="382" y="10571"/>
                  </a:cubicBezTo>
                  <a:lnTo>
                    <a:pt x="1110" y="10571"/>
                  </a:lnTo>
                  <a:cubicBezTo>
                    <a:pt x="1319" y="10571"/>
                    <a:pt x="1492" y="10398"/>
                    <a:pt x="1492" y="10190"/>
                  </a:cubicBezTo>
                  <a:lnTo>
                    <a:pt x="1492" y="389"/>
                  </a:lnTo>
                  <a:cubicBezTo>
                    <a:pt x="1492" y="174"/>
                    <a:pt x="1319" y="1"/>
                    <a:pt x="111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84"/>
            <p:cNvSpPr/>
            <p:nvPr/>
          </p:nvSpPr>
          <p:spPr>
            <a:xfrm>
              <a:off x="1133612" y="2369671"/>
              <a:ext cx="39199" cy="277753"/>
            </a:xfrm>
            <a:custGeom>
              <a:avLst/>
              <a:gdLst/>
              <a:ahLst/>
              <a:cxnLst/>
              <a:rect l="l" t="t" r="r" b="b"/>
              <a:pathLst>
                <a:path w="1492" h="10572" extrusionOk="0">
                  <a:moveTo>
                    <a:pt x="389" y="1"/>
                  </a:moveTo>
                  <a:cubicBezTo>
                    <a:pt x="174" y="1"/>
                    <a:pt x="1" y="174"/>
                    <a:pt x="1" y="389"/>
                  </a:cubicBezTo>
                  <a:lnTo>
                    <a:pt x="1" y="10190"/>
                  </a:lnTo>
                  <a:cubicBezTo>
                    <a:pt x="1" y="10398"/>
                    <a:pt x="174" y="10571"/>
                    <a:pt x="389" y="10571"/>
                  </a:cubicBezTo>
                  <a:lnTo>
                    <a:pt x="1110" y="10571"/>
                  </a:lnTo>
                  <a:cubicBezTo>
                    <a:pt x="1319" y="10571"/>
                    <a:pt x="1492" y="10398"/>
                    <a:pt x="1492" y="10190"/>
                  </a:cubicBezTo>
                  <a:lnTo>
                    <a:pt x="1492" y="389"/>
                  </a:lnTo>
                  <a:cubicBezTo>
                    <a:pt x="1492" y="174"/>
                    <a:pt x="1319" y="1"/>
                    <a:pt x="111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84"/>
            <p:cNvSpPr/>
            <p:nvPr/>
          </p:nvSpPr>
          <p:spPr>
            <a:xfrm>
              <a:off x="1021008" y="2540915"/>
              <a:ext cx="86752" cy="66864"/>
            </a:xfrm>
            <a:custGeom>
              <a:avLst/>
              <a:gdLst/>
              <a:ahLst/>
              <a:cxnLst/>
              <a:rect l="l" t="t" r="r" b="b"/>
              <a:pathLst>
                <a:path w="3302" h="2545" extrusionOk="0">
                  <a:moveTo>
                    <a:pt x="2477" y="0"/>
                  </a:moveTo>
                  <a:cubicBezTo>
                    <a:pt x="2428" y="0"/>
                    <a:pt x="2378" y="10"/>
                    <a:pt x="2331" y="30"/>
                  </a:cubicBezTo>
                  <a:lnTo>
                    <a:pt x="291" y="897"/>
                  </a:lnTo>
                  <a:cubicBezTo>
                    <a:pt x="90" y="974"/>
                    <a:pt x="0" y="1203"/>
                    <a:pt x="83" y="1404"/>
                  </a:cubicBezTo>
                  <a:lnTo>
                    <a:pt x="465" y="2312"/>
                  </a:lnTo>
                  <a:cubicBezTo>
                    <a:pt x="527" y="2458"/>
                    <a:pt x="671" y="2545"/>
                    <a:pt x="820" y="2545"/>
                  </a:cubicBezTo>
                  <a:cubicBezTo>
                    <a:pt x="871" y="2545"/>
                    <a:pt x="922" y="2535"/>
                    <a:pt x="971" y="2514"/>
                  </a:cubicBezTo>
                  <a:lnTo>
                    <a:pt x="3010" y="1653"/>
                  </a:lnTo>
                  <a:cubicBezTo>
                    <a:pt x="3212" y="1570"/>
                    <a:pt x="3302" y="1341"/>
                    <a:pt x="3219" y="1147"/>
                  </a:cubicBezTo>
                  <a:lnTo>
                    <a:pt x="2837" y="239"/>
                  </a:lnTo>
                  <a:cubicBezTo>
                    <a:pt x="2774" y="92"/>
                    <a:pt x="2628" y="0"/>
                    <a:pt x="2477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84"/>
            <p:cNvSpPr/>
            <p:nvPr/>
          </p:nvSpPr>
          <p:spPr>
            <a:xfrm>
              <a:off x="1041947" y="2430544"/>
              <a:ext cx="64368" cy="46502"/>
            </a:xfrm>
            <a:custGeom>
              <a:avLst/>
              <a:gdLst/>
              <a:ahLst/>
              <a:cxnLst/>
              <a:rect l="l" t="t" r="r" b="b"/>
              <a:pathLst>
                <a:path w="2450" h="1770" extrusionOk="0">
                  <a:moveTo>
                    <a:pt x="1229" y="0"/>
                  </a:moveTo>
                  <a:cubicBezTo>
                    <a:pt x="549" y="0"/>
                    <a:pt x="1" y="396"/>
                    <a:pt x="1" y="881"/>
                  </a:cubicBezTo>
                  <a:cubicBezTo>
                    <a:pt x="1" y="1374"/>
                    <a:pt x="549" y="1769"/>
                    <a:pt x="1229" y="1769"/>
                  </a:cubicBezTo>
                  <a:cubicBezTo>
                    <a:pt x="1901" y="1769"/>
                    <a:pt x="2449" y="1374"/>
                    <a:pt x="2449" y="881"/>
                  </a:cubicBezTo>
                  <a:cubicBezTo>
                    <a:pt x="2449" y="396"/>
                    <a:pt x="1901" y="0"/>
                    <a:pt x="1229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84"/>
            <p:cNvSpPr/>
            <p:nvPr/>
          </p:nvSpPr>
          <p:spPr>
            <a:xfrm>
              <a:off x="954486" y="2468718"/>
              <a:ext cx="72381" cy="78345"/>
            </a:xfrm>
            <a:custGeom>
              <a:avLst/>
              <a:gdLst/>
              <a:ahLst/>
              <a:cxnLst/>
              <a:rect l="l" t="t" r="r" b="b"/>
              <a:pathLst>
                <a:path w="2755" h="2982" extrusionOk="0">
                  <a:moveTo>
                    <a:pt x="1094" y="648"/>
                  </a:moveTo>
                  <a:cubicBezTo>
                    <a:pt x="1196" y="648"/>
                    <a:pt x="1299" y="704"/>
                    <a:pt x="1346" y="815"/>
                  </a:cubicBezTo>
                  <a:cubicBezTo>
                    <a:pt x="1408" y="954"/>
                    <a:pt x="1346" y="1121"/>
                    <a:pt x="1207" y="1183"/>
                  </a:cubicBezTo>
                  <a:cubicBezTo>
                    <a:pt x="1169" y="1199"/>
                    <a:pt x="1131" y="1207"/>
                    <a:pt x="1095" y="1207"/>
                  </a:cubicBezTo>
                  <a:cubicBezTo>
                    <a:pt x="909" y="1207"/>
                    <a:pt x="758" y="1020"/>
                    <a:pt x="833" y="829"/>
                  </a:cubicBezTo>
                  <a:cubicBezTo>
                    <a:pt x="879" y="709"/>
                    <a:pt x="987" y="648"/>
                    <a:pt x="1094" y="648"/>
                  </a:cubicBezTo>
                  <a:close/>
                  <a:moveTo>
                    <a:pt x="887" y="1"/>
                  </a:moveTo>
                  <a:cubicBezTo>
                    <a:pt x="736" y="1"/>
                    <a:pt x="599" y="74"/>
                    <a:pt x="507" y="191"/>
                  </a:cubicBezTo>
                  <a:lnTo>
                    <a:pt x="125" y="711"/>
                  </a:lnTo>
                  <a:cubicBezTo>
                    <a:pt x="21" y="850"/>
                    <a:pt x="0" y="1037"/>
                    <a:pt x="70" y="1190"/>
                  </a:cubicBezTo>
                  <a:lnTo>
                    <a:pt x="743" y="2695"/>
                  </a:lnTo>
                  <a:cubicBezTo>
                    <a:pt x="819" y="2874"/>
                    <a:pt x="993" y="2981"/>
                    <a:pt x="1177" y="2981"/>
                  </a:cubicBezTo>
                  <a:cubicBezTo>
                    <a:pt x="1243" y="2981"/>
                    <a:pt x="1310" y="2967"/>
                    <a:pt x="1374" y="2938"/>
                  </a:cubicBezTo>
                  <a:lnTo>
                    <a:pt x="2400" y="2487"/>
                  </a:lnTo>
                  <a:cubicBezTo>
                    <a:pt x="2643" y="2376"/>
                    <a:pt x="2754" y="2092"/>
                    <a:pt x="2643" y="1849"/>
                  </a:cubicBezTo>
                  <a:lnTo>
                    <a:pt x="1977" y="351"/>
                  </a:lnTo>
                  <a:cubicBezTo>
                    <a:pt x="1908" y="191"/>
                    <a:pt x="1755" y="80"/>
                    <a:pt x="1589" y="66"/>
                  </a:cubicBezTo>
                  <a:lnTo>
                    <a:pt x="944" y="4"/>
                  </a:lnTo>
                  <a:cubicBezTo>
                    <a:pt x="925" y="2"/>
                    <a:pt x="906" y="1"/>
                    <a:pt x="88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1" name="Google Shape;6061;p84"/>
          <p:cNvGrpSpPr/>
          <p:nvPr/>
        </p:nvGrpSpPr>
        <p:grpSpPr>
          <a:xfrm>
            <a:off x="1414990" y="2289671"/>
            <a:ext cx="387073" cy="385996"/>
            <a:chOff x="1414990" y="2289671"/>
            <a:chExt cx="387073" cy="385996"/>
          </a:xfrm>
        </p:grpSpPr>
        <p:sp>
          <p:nvSpPr>
            <p:cNvPr id="6062" name="Google Shape;6062;p84"/>
            <p:cNvSpPr/>
            <p:nvPr/>
          </p:nvSpPr>
          <p:spPr>
            <a:xfrm>
              <a:off x="1511384" y="2485585"/>
              <a:ext cx="110082" cy="59428"/>
            </a:xfrm>
            <a:custGeom>
              <a:avLst/>
              <a:gdLst/>
              <a:ahLst/>
              <a:cxnLst/>
              <a:rect l="l" t="t" r="r" b="b"/>
              <a:pathLst>
                <a:path w="4190" h="2262" extrusionOk="0">
                  <a:moveTo>
                    <a:pt x="2199" y="0"/>
                  </a:moveTo>
                  <a:lnTo>
                    <a:pt x="639" y="708"/>
                  </a:lnTo>
                  <a:lnTo>
                    <a:pt x="0" y="1928"/>
                  </a:lnTo>
                  <a:lnTo>
                    <a:pt x="2095" y="2261"/>
                  </a:lnTo>
                  <a:lnTo>
                    <a:pt x="4190" y="1928"/>
                  </a:lnTo>
                  <a:lnTo>
                    <a:pt x="3552" y="708"/>
                  </a:lnTo>
                  <a:lnTo>
                    <a:pt x="2199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84"/>
            <p:cNvSpPr/>
            <p:nvPr/>
          </p:nvSpPr>
          <p:spPr>
            <a:xfrm>
              <a:off x="1414990" y="2289671"/>
              <a:ext cx="302712" cy="214515"/>
            </a:xfrm>
            <a:custGeom>
              <a:avLst/>
              <a:gdLst/>
              <a:ahLst/>
              <a:cxnLst/>
              <a:rect l="l" t="t" r="r" b="b"/>
              <a:pathLst>
                <a:path w="11522" h="8165" extrusionOk="0">
                  <a:moveTo>
                    <a:pt x="923" y="1"/>
                  </a:moveTo>
                  <a:cubicBezTo>
                    <a:pt x="416" y="1"/>
                    <a:pt x="0" y="417"/>
                    <a:pt x="0" y="930"/>
                  </a:cubicBezTo>
                  <a:lnTo>
                    <a:pt x="0" y="7242"/>
                  </a:lnTo>
                  <a:cubicBezTo>
                    <a:pt x="0" y="7755"/>
                    <a:pt x="416" y="8165"/>
                    <a:pt x="923" y="8165"/>
                  </a:cubicBezTo>
                  <a:lnTo>
                    <a:pt x="10599" y="8165"/>
                  </a:lnTo>
                  <a:cubicBezTo>
                    <a:pt x="11105" y="8165"/>
                    <a:pt x="11521" y="7755"/>
                    <a:pt x="11521" y="7242"/>
                  </a:cubicBezTo>
                  <a:lnTo>
                    <a:pt x="11521" y="930"/>
                  </a:lnTo>
                  <a:cubicBezTo>
                    <a:pt x="11521" y="417"/>
                    <a:pt x="11105" y="1"/>
                    <a:pt x="1059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84"/>
            <p:cNvSpPr/>
            <p:nvPr/>
          </p:nvSpPr>
          <p:spPr>
            <a:xfrm>
              <a:off x="1490418" y="2536212"/>
              <a:ext cx="151829" cy="17366"/>
            </a:xfrm>
            <a:custGeom>
              <a:avLst/>
              <a:gdLst/>
              <a:ahLst/>
              <a:cxnLst/>
              <a:rect l="l" t="t" r="r" b="b"/>
              <a:pathLst>
                <a:path w="5779" h="661" extrusionOk="0">
                  <a:moveTo>
                    <a:pt x="432" y="1"/>
                  </a:moveTo>
                  <a:cubicBezTo>
                    <a:pt x="0" y="1"/>
                    <a:pt x="0" y="661"/>
                    <a:pt x="432" y="661"/>
                  </a:cubicBezTo>
                  <a:cubicBezTo>
                    <a:pt x="438" y="661"/>
                    <a:pt x="445" y="661"/>
                    <a:pt x="452" y="660"/>
                  </a:cubicBezTo>
                  <a:lnTo>
                    <a:pt x="5328" y="660"/>
                  </a:lnTo>
                  <a:cubicBezTo>
                    <a:pt x="5334" y="661"/>
                    <a:pt x="5341" y="661"/>
                    <a:pt x="5348" y="661"/>
                  </a:cubicBezTo>
                  <a:cubicBezTo>
                    <a:pt x="5779" y="661"/>
                    <a:pt x="5779" y="1"/>
                    <a:pt x="5348" y="1"/>
                  </a:cubicBezTo>
                  <a:cubicBezTo>
                    <a:pt x="5341" y="1"/>
                    <a:pt x="5334" y="1"/>
                    <a:pt x="5328" y="1"/>
                  </a:cubicBezTo>
                  <a:lnTo>
                    <a:pt x="452" y="1"/>
                  </a:lnTo>
                  <a:cubicBezTo>
                    <a:pt x="445" y="1"/>
                    <a:pt x="438" y="1"/>
                    <a:pt x="432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84"/>
            <p:cNvSpPr/>
            <p:nvPr/>
          </p:nvSpPr>
          <p:spPr>
            <a:xfrm>
              <a:off x="1430465" y="2307168"/>
              <a:ext cx="271736" cy="158738"/>
            </a:xfrm>
            <a:custGeom>
              <a:avLst/>
              <a:gdLst/>
              <a:ahLst/>
              <a:cxnLst/>
              <a:rect l="l" t="t" r="r" b="b"/>
              <a:pathLst>
                <a:path w="10343" h="6042" extrusionOk="0">
                  <a:moveTo>
                    <a:pt x="757" y="1"/>
                  </a:moveTo>
                  <a:cubicBezTo>
                    <a:pt x="341" y="1"/>
                    <a:pt x="1" y="340"/>
                    <a:pt x="1" y="757"/>
                  </a:cubicBezTo>
                  <a:lnTo>
                    <a:pt x="1" y="5286"/>
                  </a:lnTo>
                  <a:cubicBezTo>
                    <a:pt x="1" y="5702"/>
                    <a:pt x="334" y="6042"/>
                    <a:pt x="757" y="6042"/>
                  </a:cubicBezTo>
                  <a:lnTo>
                    <a:pt x="9593" y="6042"/>
                  </a:lnTo>
                  <a:cubicBezTo>
                    <a:pt x="10010" y="6042"/>
                    <a:pt x="10343" y="5702"/>
                    <a:pt x="10343" y="5286"/>
                  </a:cubicBezTo>
                  <a:lnTo>
                    <a:pt x="10343" y="750"/>
                  </a:lnTo>
                  <a:cubicBezTo>
                    <a:pt x="10343" y="340"/>
                    <a:pt x="10003" y="1"/>
                    <a:pt x="9593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84"/>
            <p:cNvSpPr/>
            <p:nvPr/>
          </p:nvSpPr>
          <p:spPr>
            <a:xfrm>
              <a:off x="1426471" y="2303149"/>
              <a:ext cx="279750" cy="166594"/>
            </a:xfrm>
            <a:custGeom>
              <a:avLst/>
              <a:gdLst/>
              <a:ahLst/>
              <a:cxnLst/>
              <a:rect l="l" t="t" r="r" b="b"/>
              <a:pathLst>
                <a:path w="10648" h="6341" extrusionOk="0">
                  <a:moveTo>
                    <a:pt x="9745" y="299"/>
                  </a:moveTo>
                  <a:cubicBezTo>
                    <a:pt x="10078" y="299"/>
                    <a:pt x="10349" y="570"/>
                    <a:pt x="10349" y="910"/>
                  </a:cubicBezTo>
                  <a:lnTo>
                    <a:pt x="10349" y="5439"/>
                  </a:lnTo>
                  <a:cubicBezTo>
                    <a:pt x="10349" y="5772"/>
                    <a:pt x="10078" y="6042"/>
                    <a:pt x="9745" y="6042"/>
                  </a:cubicBezTo>
                  <a:lnTo>
                    <a:pt x="909" y="6042"/>
                  </a:lnTo>
                  <a:cubicBezTo>
                    <a:pt x="569" y="6042"/>
                    <a:pt x="298" y="5772"/>
                    <a:pt x="298" y="5439"/>
                  </a:cubicBezTo>
                  <a:lnTo>
                    <a:pt x="298" y="910"/>
                  </a:lnTo>
                  <a:cubicBezTo>
                    <a:pt x="298" y="577"/>
                    <a:pt x="569" y="306"/>
                    <a:pt x="909" y="306"/>
                  </a:cubicBezTo>
                  <a:lnTo>
                    <a:pt x="9745" y="299"/>
                  </a:lnTo>
                  <a:close/>
                  <a:moveTo>
                    <a:pt x="909" y="1"/>
                  </a:moveTo>
                  <a:cubicBezTo>
                    <a:pt x="409" y="1"/>
                    <a:pt x="0" y="410"/>
                    <a:pt x="0" y="910"/>
                  </a:cubicBezTo>
                  <a:lnTo>
                    <a:pt x="0" y="5439"/>
                  </a:lnTo>
                  <a:cubicBezTo>
                    <a:pt x="0" y="5938"/>
                    <a:pt x="402" y="6341"/>
                    <a:pt x="909" y="6341"/>
                  </a:cubicBezTo>
                  <a:lnTo>
                    <a:pt x="9745" y="6341"/>
                  </a:lnTo>
                  <a:cubicBezTo>
                    <a:pt x="10245" y="6341"/>
                    <a:pt x="10647" y="5938"/>
                    <a:pt x="10647" y="5439"/>
                  </a:cubicBezTo>
                  <a:lnTo>
                    <a:pt x="10647" y="903"/>
                  </a:lnTo>
                  <a:cubicBezTo>
                    <a:pt x="10647" y="410"/>
                    <a:pt x="10238" y="1"/>
                    <a:pt x="9745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84"/>
            <p:cNvSpPr/>
            <p:nvPr/>
          </p:nvSpPr>
          <p:spPr>
            <a:xfrm>
              <a:off x="1533610" y="2431096"/>
              <a:ext cx="249326" cy="198830"/>
            </a:xfrm>
            <a:custGeom>
              <a:avLst/>
              <a:gdLst/>
              <a:ahLst/>
              <a:cxnLst/>
              <a:rect l="l" t="t" r="r" b="b"/>
              <a:pathLst>
                <a:path w="9490" h="7568" extrusionOk="0">
                  <a:moveTo>
                    <a:pt x="980" y="0"/>
                  </a:moveTo>
                  <a:cubicBezTo>
                    <a:pt x="438" y="0"/>
                    <a:pt x="1" y="441"/>
                    <a:pt x="8" y="978"/>
                  </a:cubicBezTo>
                  <a:lnTo>
                    <a:pt x="8" y="7568"/>
                  </a:lnTo>
                  <a:lnTo>
                    <a:pt x="9489" y="7568"/>
                  </a:lnTo>
                  <a:lnTo>
                    <a:pt x="9489" y="978"/>
                  </a:lnTo>
                  <a:cubicBezTo>
                    <a:pt x="9489" y="437"/>
                    <a:pt x="9045" y="0"/>
                    <a:pt x="8504" y="0"/>
                  </a:cubicBezTo>
                  <a:lnTo>
                    <a:pt x="993" y="0"/>
                  </a:lnTo>
                  <a:cubicBezTo>
                    <a:pt x="988" y="0"/>
                    <a:pt x="984" y="0"/>
                    <a:pt x="98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84"/>
            <p:cNvSpPr/>
            <p:nvPr/>
          </p:nvSpPr>
          <p:spPr>
            <a:xfrm>
              <a:off x="1551660" y="2452771"/>
              <a:ext cx="213228" cy="146364"/>
            </a:xfrm>
            <a:custGeom>
              <a:avLst/>
              <a:gdLst/>
              <a:ahLst/>
              <a:cxnLst/>
              <a:rect l="l" t="t" r="r" b="b"/>
              <a:pathLst>
                <a:path w="8116" h="5571" extrusionOk="0">
                  <a:moveTo>
                    <a:pt x="458" y="1"/>
                  </a:moveTo>
                  <a:cubicBezTo>
                    <a:pt x="208" y="1"/>
                    <a:pt x="0" y="209"/>
                    <a:pt x="0" y="458"/>
                  </a:cubicBezTo>
                  <a:lnTo>
                    <a:pt x="0" y="5119"/>
                  </a:lnTo>
                  <a:cubicBezTo>
                    <a:pt x="0" y="5369"/>
                    <a:pt x="208" y="5570"/>
                    <a:pt x="458" y="5570"/>
                  </a:cubicBezTo>
                  <a:lnTo>
                    <a:pt x="7658" y="5570"/>
                  </a:lnTo>
                  <a:cubicBezTo>
                    <a:pt x="7908" y="5570"/>
                    <a:pt x="8109" y="5369"/>
                    <a:pt x="8109" y="5119"/>
                  </a:cubicBezTo>
                  <a:lnTo>
                    <a:pt x="8109" y="458"/>
                  </a:lnTo>
                  <a:cubicBezTo>
                    <a:pt x="8116" y="209"/>
                    <a:pt x="7908" y="1"/>
                    <a:pt x="7658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84"/>
            <p:cNvSpPr/>
            <p:nvPr/>
          </p:nvSpPr>
          <p:spPr>
            <a:xfrm>
              <a:off x="1547824" y="2448935"/>
              <a:ext cx="220899" cy="154193"/>
            </a:xfrm>
            <a:custGeom>
              <a:avLst/>
              <a:gdLst/>
              <a:ahLst/>
              <a:cxnLst/>
              <a:rect l="l" t="t" r="r" b="b"/>
              <a:pathLst>
                <a:path w="8408" h="5869" extrusionOk="0">
                  <a:moveTo>
                    <a:pt x="604" y="1"/>
                  </a:moveTo>
                  <a:cubicBezTo>
                    <a:pt x="271" y="1"/>
                    <a:pt x="1" y="271"/>
                    <a:pt x="1" y="604"/>
                  </a:cubicBezTo>
                  <a:lnTo>
                    <a:pt x="1" y="5259"/>
                  </a:lnTo>
                  <a:cubicBezTo>
                    <a:pt x="1" y="5598"/>
                    <a:pt x="271" y="5869"/>
                    <a:pt x="604" y="5869"/>
                  </a:cubicBezTo>
                  <a:lnTo>
                    <a:pt x="4370" y="5869"/>
                  </a:lnTo>
                  <a:cubicBezTo>
                    <a:pt x="4572" y="5869"/>
                    <a:pt x="4572" y="5571"/>
                    <a:pt x="4370" y="5571"/>
                  </a:cubicBezTo>
                  <a:lnTo>
                    <a:pt x="604" y="5571"/>
                  </a:lnTo>
                  <a:cubicBezTo>
                    <a:pt x="438" y="5571"/>
                    <a:pt x="299" y="5432"/>
                    <a:pt x="299" y="5265"/>
                  </a:cubicBezTo>
                  <a:lnTo>
                    <a:pt x="299" y="604"/>
                  </a:lnTo>
                  <a:cubicBezTo>
                    <a:pt x="299" y="438"/>
                    <a:pt x="438" y="299"/>
                    <a:pt x="604" y="299"/>
                  </a:cubicBezTo>
                  <a:lnTo>
                    <a:pt x="7804" y="299"/>
                  </a:lnTo>
                  <a:cubicBezTo>
                    <a:pt x="7970" y="299"/>
                    <a:pt x="8109" y="438"/>
                    <a:pt x="8109" y="604"/>
                  </a:cubicBezTo>
                  <a:lnTo>
                    <a:pt x="8109" y="5259"/>
                  </a:lnTo>
                  <a:cubicBezTo>
                    <a:pt x="8109" y="5425"/>
                    <a:pt x="7970" y="5564"/>
                    <a:pt x="7804" y="5564"/>
                  </a:cubicBezTo>
                  <a:lnTo>
                    <a:pt x="7193" y="5564"/>
                  </a:lnTo>
                  <a:cubicBezTo>
                    <a:pt x="6992" y="5564"/>
                    <a:pt x="6992" y="5862"/>
                    <a:pt x="7193" y="5862"/>
                  </a:cubicBezTo>
                  <a:lnTo>
                    <a:pt x="7804" y="5862"/>
                  </a:lnTo>
                  <a:cubicBezTo>
                    <a:pt x="8137" y="5862"/>
                    <a:pt x="8407" y="5598"/>
                    <a:pt x="8407" y="5265"/>
                  </a:cubicBezTo>
                  <a:lnTo>
                    <a:pt x="8407" y="604"/>
                  </a:lnTo>
                  <a:cubicBezTo>
                    <a:pt x="8407" y="271"/>
                    <a:pt x="8137" y="1"/>
                    <a:pt x="7804" y="1"/>
                  </a:cubicBezTo>
                  <a:close/>
                </a:path>
              </a:pathLst>
            </a:custGeom>
            <a:solidFill>
              <a:srgbClr val="BCC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84"/>
            <p:cNvSpPr/>
            <p:nvPr/>
          </p:nvSpPr>
          <p:spPr>
            <a:xfrm>
              <a:off x="1533794" y="2610038"/>
              <a:ext cx="249142" cy="23724"/>
            </a:xfrm>
            <a:custGeom>
              <a:avLst/>
              <a:gdLst/>
              <a:ahLst/>
              <a:cxnLst/>
              <a:rect l="l" t="t" r="r" b="b"/>
              <a:pathLst>
                <a:path w="9483" h="903" extrusionOk="0">
                  <a:moveTo>
                    <a:pt x="1" y="0"/>
                  </a:moveTo>
                  <a:lnTo>
                    <a:pt x="1" y="902"/>
                  </a:lnTo>
                  <a:lnTo>
                    <a:pt x="9482" y="902"/>
                  </a:lnTo>
                  <a:lnTo>
                    <a:pt x="9482" y="0"/>
                  </a:lnTo>
                  <a:close/>
                </a:path>
              </a:pathLst>
            </a:custGeom>
            <a:solidFill>
              <a:srgbClr val="BCC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84"/>
            <p:cNvSpPr/>
            <p:nvPr/>
          </p:nvSpPr>
          <p:spPr>
            <a:xfrm>
              <a:off x="1514300" y="2616790"/>
              <a:ext cx="287763" cy="26246"/>
            </a:xfrm>
            <a:custGeom>
              <a:avLst/>
              <a:gdLst/>
              <a:ahLst/>
              <a:cxnLst/>
              <a:rect l="l" t="t" r="r" b="b"/>
              <a:pathLst>
                <a:path w="10953" h="999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cubicBezTo>
                    <a:pt x="0" y="666"/>
                    <a:pt x="340" y="999"/>
                    <a:pt x="756" y="999"/>
                  </a:cubicBezTo>
                  <a:lnTo>
                    <a:pt x="10204" y="999"/>
                  </a:lnTo>
                  <a:cubicBezTo>
                    <a:pt x="10620" y="999"/>
                    <a:pt x="10953" y="666"/>
                    <a:pt x="10953" y="250"/>
                  </a:cubicBezTo>
                  <a:cubicBezTo>
                    <a:pt x="10953" y="111"/>
                    <a:pt x="10842" y="0"/>
                    <a:pt x="1071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84"/>
            <p:cNvSpPr/>
            <p:nvPr/>
          </p:nvSpPr>
          <p:spPr>
            <a:xfrm>
              <a:off x="1490418" y="2536212"/>
              <a:ext cx="36125" cy="17366"/>
            </a:xfrm>
            <a:custGeom>
              <a:avLst/>
              <a:gdLst/>
              <a:ahLst/>
              <a:cxnLst/>
              <a:rect l="l" t="t" r="r" b="b"/>
              <a:pathLst>
                <a:path w="1375" h="661" extrusionOk="0">
                  <a:moveTo>
                    <a:pt x="1354" y="1"/>
                  </a:moveTo>
                  <a:cubicBezTo>
                    <a:pt x="1347" y="1"/>
                    <a:pt x="1341" y="1"/>
                    <a:pt x="1334" y="1"/>
                  </a:cubicBezTo>
                  <a:lnTo>
                    <a:pt x="1374" y="1"/>
                  </a:lnTo>
                  <a:cubicBezTo>
                    <a:pt x="1367" y="1"/>
                    <a:pt x="1361" y="1"/>
                    <a:pt x="1354" y="1"/>
                  </a:cubicBezTo>
                  <a:close/>
                  <a:moveTo>
                    <a:pt x="432" y="1"/>
                  </a:moveTo>
                  <a:cubicBezTo>
                    <a:pt x="0" y="1"/>
                    <a:pt x="0" y="661"/>
                    <a:pt x="432" y="661"/>
                  </a:cubicBezTo>
                  <a:cubicBezTo>
                    <a:pt x="438" y="661"/>
                    <a:pt x="445" y="661"/>
                    <a:pt x="452" y="660"/>
                  </a:cubicBezTo>
                  <a:lnTo>
                    <a:pt x="1334" y="660"/>
                  </a:lnTo>
                  <a:cubicBezTo>
                    <a:pt x="923" y="641"/>
                    <a:pt x="923" y="21"/>
                    <a:pt x="1334" y="1"/>
                  </a:cubicBezTo>
                  <a:lnTo>
                    <a:pt x="452" y="1"/>
                  </a:lnTo>
                  <a:cubicBezTo>
                    <a:pt x="445" y="1"/>
                    <a:pt x="438" y="1"/>
                    <a:pt x="432" y="1"/>
                  </a:cubicBezTo>
                  <a:close/>
                  <a:moveTo>
                    <a:pt x="1334" y="660"/>
                  </a:moveTo>
                  <a:lnTo>
                    <a:pt x="1334" y="660"/>
                  </a:lnTo>
                  <a:cubicBezTo>
                    <a:pt x="1341" y="661"/>
                    <a:pt x="1347" y="661"/>
                    <a:pt x="1354" y="661"/>
                  </a:cubicBezTo>
                  <a:cubicBezTo>
                    <a:pt x="1361" y="661"/>
                    <a:pt x="1367" y="661"/>
                    <a:pt x="1374" y="66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84"/>
            <p:cNvSpPr/>
            <p:nvPr/>
          </p:nvSpPr>
          <p:spPr>
            <a:xfrm>
              <a:off x="1414990" y="2289671"/>
              <a:ext cx="35547" cy="214515"/>
            </a:xfrm>
            <a:custGeom>
              <a:avLst/>
              <a:gdLst/>
              <a:ahLst/>
              <a:cxnLst/>
              <a:rect l="l" t="t" r="r" b="b"/>
              <a:pathLst>
                <a:path w="1353" h="8165" extrusionOk="0">
                  <a:moveTo>
                    <a:pt x="923" y="1"/>
                  </a:moveTo>
                  <a:cubicBezTo>
                    <a:pt x="416" y="1"/>
                    <a:pt x="0" y="417"/>
                    <a:pt x="0" y="930"/>
                  </a:cubicBezTo>
                  <a:lnTo>
                    <a:pt x="0" y="7242"/>
                  </a:lnTo>
                  <a:cubicBezTo>
                    <a:pt x="0" y="7755"/>
                    <a:pt x="416" y="8165"/>
                    <a:pt x="923" y="8165"/>
                  </a:cubicBezTo>
                  <a:lnTo>
                    <a:pt x="1353" y="8165"/>
                  </a:lnTo>
                  <a:cubicBezTo>
                    <a:pt x="839" y="8165"/>
                    <a:pt x="430" y="7755"/>
                    <a:pt x="430" y="7242"/>
                  </a:cubicBezTo>
                  <a:lnTo>
                    <a:pt x="430" y="930"/>
                  </a:lnTo>
                  <a:cubicBezTo>
                    <a:pt x="430" y="424"/>
                    <a:pt x="833" y="8"/>
                    <a:pt x="1346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84"/>
            <p:cNvSpPr/>
            <p:nvPr/>
          </p:nvSpPr>
          <p:spPr>
            <a:xfrm>
              <a:off x="1533794" y="2431096"/>
              <a:ext cx="35021" cy="198830"/>
            </a:xfrm>
            <a:custGeom>
              <a:avLst/>
              <a:gdLst/>
              <a:ahLst/>
              <a:cxnLst/>
              <a:rect l="l" t="t" r="r" b="b"/>
              <a:pathLst>
                <a:path w="1333" h="7568" extrusionOk="0">
                  <a:moveTo>
                    <a:pt x="973" y="0"/>
                  </a:moveTo>
                  <a:cubicBezTo>
                    <a:pt x="431" y="0"/>
                    <a:pt x="1" y="441"/>
                    <a:pt x="1" y="978"/>
                  </a:cubicBezTo>
                  <a:lnTo>
                    <a:pt x="1" y="7568"/>
                  </a:lnTo>
                  <a:lnTo>
                    <a:pt x="347" y="7568"/>
                  </a:lnTo>
                  <a:lnTo>
                    <a:pt x="347" y="978"/>
                  </a:lnTo>
                  <a:cubicBezTo>
                    <a:pt x="347" y="437"/>
                    <a:pt x="784" y="0"/>
                    <a:pt x="1332" y="0"/>
                  </a:cubicBezTo>
                  <a:lnTo>
                    <a:pt x="986" y="0"/>
                  </a:lnTo>
                  <a:cubicBezTo>
                    <a:pt x="981" y="0"/>
                    <a:pt x="977" y="0"/>
                    <a:pt x="973" y="0"/>
                  </a:cubicBezTo>
                  <a:close/>
                </a:path>
              </a:pathLst>
            </a:custGeom>
            <a:solidFill>
              <a:srgbClr val="BCC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84"/>
            <p:cNvSpPr/>
            <p:nvPr/>
          </p:nvSpPr>
          <p:spPr>
            <a:xfrm>
              <a:off x="1514484" y="2616790"/>
              <a:ext cx="52492" cy="26246"/>
            </a:xfrm>
            <a:custGeom>
              <a:avLst/>
              <a:gdLst/>
              <a:ahLst/>
              <a:cxnLst/>
              <a:rect l="l" t="t" r="r" b="b"/>
              <a:pathLst>
                <a:path w="1998" h="999" extrusionOk="0">
                  <a:moveTo>
                    <a:pt x="243" y="0"/>
                  </a:moveTo>
                  <a:cubicBezTo>
                    <a:pt x="111" y="0"/>
                    <a:pt x="0" y="111"/>
                    <a:pt x="0" y="243"/>
                  </a:cubicBezTo>
                  <a:cubicBezTo>
                    <a:pt x="0" y="655"/>
                    <a:pt x="327" y="992"/>
                    <a:pt x="737" y="992"/>
                  </a:cubicBezTo>
                  <a:cubicBezTo>
                    <a:pt x="741" y="992"/>
                    <a:pt x="745" y="992"/>
                    <a:pt x="749" y="992"/>
                  </a:cubicBezTo>
                  <a:lnTo>
                    <a:pt x="1895" y="992"/>
                  </a:lnTo>
                  <a:cubicBezTo>
                    <a:pt x="1527" y="942"/>
                    <a:pt x="1242" y="631"/>
                    <a:pt x="1242" y="250"/>
                  </a:cubicBezTo>
                  <a:cubicBezTo>
                    <a:pt x="1242" y="111"/>
                    <a:pt x="1353" y="0"/>
                    <a:pt x="1492" y="0"/>
                  </a:cubicBezTo>
                  <a:close/>
                  <a:moveTo>
                    <a:pt x="1895" y="992"/>
                  </a:moveTo>
                  <a:cubicBezTo>
                    <a:pt x="1928" y="997"/>
                    <a:pt x="1963" y="999"/>
                    <a:pt x="1998" y="999"/>
                  </a:cubicBezTo>
                  <a:lnTo>
                    <a:pt x="1998" y="992"/>
                  </a:lnTo>
                  <a:close/>
                </a:path>
              </a:pathLst>
            </a:custGeom>
            <a:solidFill>
              <a:srgbClr val="BCC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84"/>
            <p:cNvSpPr/>
            <p:nvPr/>
          </p:nvSpPr>
          <p:spPr>
            <a:xfrm>
              <a:off x="1663003" y="2569762"/>
              <a:ext cx="74194" cy="105721"/>
            </a:xfrm>
            <a:custGeom>
              <a:avLst/>
              <a:gdLst/>
              <a:ahLst/>
              <a:cxnLst/>
              <a:rect l="l" t="t" r="r" b="b"/>
              <a:pathLst>
                <a:path w="2824" h="4024" extrusionOk="0">
                  <a:moveTo>
                    <a:pt x="444" y="1"/>
                  </a:moveTo>
                  <a:cubicBezTo>
                    <a:pt x="195" y="1"/>
                    <a:pt x="0" y="195"/>
                    <a:pt x="0" y="445"/>
                  </a:cubicBezTo>
                  <a:lnTo>
                    <a:pt x="0" y="3580"/>
                  </a:lnTo>
                  <a:cubicBezTo>
                    <a:pt x="0" y="3829"/>
                    <a:pt x="195" y="4024"/>
                    <a:pt x="444" y="4024"/>
                  </a:cubicBezTo>
                  <a:lnTo>
                    <a:pt x="2379" y="4024"/>
                  </a:lnTo>
                  <a:cubicBezTo>
                    <a:pt x="2622" y="4024"/>
                    <a:pt x="2823" y="3829"/>
                    <a:pt x="2823" y="3580"/>
                  </a:cubicBezTo>
                  <a:lnTo>
                    <a:pt x="2823" y="445"/>
                  </a:lnTo>
                  <a:cubicBezTo>
                    <a:pt x="2823" y="195"/>
                    <a:pt x="2622" y="1"/>
                    <a:pt x="2379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84"/>
            <p:cNvSpPr/>
            <p:nvPr/>
          </p:nvSpPr>
          <p:spPr>
            <a:xfrm>
              <a:off x="1662635" y="2569946"/>
              <a:ext cx="16604" cy="105721"/>
            </a:xfrm>
            <a:custGeom>
              <a:avLst/>
              <a:gdLst/>
              <a:ahLst/>
              <a:cxnLst/>
              <a:rect l="l" t="t" r="r" b="b"/>
              <a:pathLst>
                <a:path w="632" h="4024" extrusionOk="0">
                  <a:moveTo>
                    <a:pt x="444" y="1"/>
                  </a:moveTo>
                  <a:cubicBezTo>
                    <a:pt x="202" y="1"/>
                    <a:pt x="0" y="195"/>
                    <a:pt x="0" y="444"/>
                  </a:cubicBezTo>
                  <a:lnTo>
                    <a:pt x="0" y="3580"/>
                  </a:lnTo>
                  <a:cubicBezTo>
                    <a:pt x="0" y="3822"/>
                    <a:pt x="202" y="4024"/>
                    <a:pt x="444" y="4024"/>
                  </a:cubicBezTo>
                  <a:lnTo>
                    <a:pt x="632" y="4024"/>
                  </a:lnTo>
                  <a:cubicBezTo>
                    <a:pt x="389" y="4024"/>
                    <a:pt x="188" y="3822"/>
                    <a:pt x="188" y="3580"/>
                  </a:cubicBezTo>
                  <a:lnTo>
                    <a:pt x="188" y="444"/>
                  </a:lnTo>
                  <a:cubicBezTo>
                    <a:pt x="188" y="195"/>
                    <a:pt x="389" y="1"/>
                    <a:pt x="632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84"/>
            <p:cNvSpPr/>
            <p:nvPr/>
          </p:nvSpPr>
          <p:spPr>
            <a:xfrm>
              <a:off x="1662819" y="2582163"/>
              <a:ext cx="74377" cy="80919"/>
            </a:xfrm>
            <a:custGeom>
              <a:avLst/>
              <a:gdLst/>
              <a:ahLst/>
              <a:cxnLst/>
              <a:rect l="l" t="t" r="r" b="b"/>
              <a:pathLst>
                <a:path w="2831" h="3080" extrusionOk="0">
                  <a:moveTo>
                    <a:pt x="396" y="0"/>
                  </a:moveTo>
                  <a:cubicBezTo>
                    <a:pt x="181" y="0"/>
                    <a:pt x="0" y="174"/>
                    <a:pt x="0" y="389"/>
                  </a:cubicBezTo>
                  <a:lnTo>
                    <a:pt x="0" y="2691"/>
                  </a:lnTo>
                  <a:cubicBezTo>
                    <a:pt x="0" y="2907"/>
                    <a:pt x="181" y="3080"/>
                    <a:pt x="396" y="3080"/>
                  </a:cubicBezTo>
                  <a:lnTo>
                    <a:pt x="2442" y="3080"/>
                  </a:lnTo>
                  <a:cubicBezTo>
                    <a:pt x="2657" y="3080"/>
                    <a:pt x="2830" y="2907"/>
                    <a:pt x="2830" y="2691"/>
                  </a:cubicBezTo>
                  <a:lnTo>
                    <a:pt x="2830" y="389"/>
                  </a:lnTo>
                  <a:cubicBezTo>
                    <a:pt x="2830" y="174"/>
                    <a:pt x="2657" y="0"/>
                    <a:pt x="2442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84"/>
            <p:cNvSpPr/>
            <p:nvPr/>
          </p:nvSpPr>
          <p:spPr>
            <a:xfrm>
              <a:off x="1662635" y="2583975"/>
              <a:ext cx="4939" cy="77478"/>
            </a:xfrm>
            <a:custGeom>
              <a:avLst/>
              <a:gdLst/>
              <a:ahLst/>
              <a:cxnLst/>
              <a:rect l="l" t="t" r="r" b="b"/>
              <a:pathLst>
                <a:path w="188" h="2949" extrusionOk="0">
                  <a:moveTo>
                    <a:pt x="188" y="1"/>
                  </a:moveTo>
                  <a:cubicBezTo>
                    <a:pt x="77" y="49"/>
                    <a:pt x="7" y="153"/>
                    <a:pt x="0" y="271"/>
                  </a:cubicBezTo>
                  <a:lnTo>
                    <a:pt x="0" y="2671"/>
                  </a:lnTo>
                  <a:cubicBezTo>
                    <a:pt x="7" y="2789"/>
                    <a:pt x="77" y="2893"/>
                    <a:pt x="188" y="2948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0" name="Google Shape;6080;p84"/>
          <p:cNvGrpSpPr/>
          <p:nvPr/>
        </p:nvGrpSpPr>
        <p:grpSpPr>
          <a:xfrm>
            <a:off x="1989911" y="2306065"/>
            <a:ext cx="387099" cy="353207"/>
            <a:chOff x="1989911" y="2306065"/>
            <a:chExt cx="387099" cy="353207"/>
          </a:xfrm>
        </p:grpSpPr>
        <p:sp>
          <p:nvSpPr>
            <p:cNvPr id="6081" name="Google Shape;6081;p84"/>
            <p:cNvSpPr/>
            <p:nvPr/>
          </p:nvSpPr>
          <p:spPr>
            <a:xfrm>
              <a:off x="2110003" y="2555181"/>
              <a:ext cx="146916" cy="88775"/>
            </a:xfrm>
            <a:custGeom>
              <a:avLst/>
              <a:gdLst/>
              <a:ahLst/>
              <a:cxnLst/>
              <a:rect l="l" t="t" r="r" b="b"/>
              <a:pathLst>
                <a:path w="5592" h="3379" extrusionOk="0">
                  <a:moveTo>
                    <a:pt x="2796" y="1"/>
                  </a:moveTo>
                  <a:lnTo>
                    <a:pt x="576" y="986"/>
                  </a:lnTo>
                  <a:lnTo>
                    <a:pt x="1" y="2879"/>
                  </a:lnTo>
                  <a:lnTo>
                    <a:pt x="1298" y="3108"/>
                  </a:lnTo>
                  <a:lnTo>
                    <a:pt x="2865" y="3379"/>
                  </a:lnTo>
                  <a:lnTo>
                    <a:pt x="5591" y="2879"/>
                  </a:lnTo>
                  <a:lnTo>
                    <a:pt x="5238" y="1714"/>
                  </a:lnTo>
                  <a:lnTo>
                    <a:pt x="5016" y="986"/>
                  </a:lnTo>
                  <a:lnTo>
                    <a:pt x="2796" y="1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84"/>
            <p:cNvSpPr/>
            <p:nvPr/>
          </p:nvSpPr>
          <p:spPr>
            <a:xfrm>
              <a:off x="2110003" y="2555181"/>
              <a:ext cx="137615" cy="81681"/>
            </a:xfrm>
            <a:custGeom>
              <a:avLst/>
              <a:gdLst/>
              <a:ahLst/>
              <a:cxnLst/>
              <a:rect l="l" t="t" r="r" b="b"/>
              <a:pathLst>
                <a:path w="5238" h="3109" extrusionOk="0">
                  <a:moveTo>
                    <a:pt x="2796" y="1"/>
                  </a:moveTo>
                  <a:lnTo>
                    <a:pt x="583" y="986"/>
                  </a:lnTo>
                  <a:lnTo>
                    <a:pt x="1" y="2879"/>
                  </a:lnTo>
                  <a:lnTo>
                    <a:pt x="1298" y="3108"/>
                  </a:lnTo>
                  <a:lnTo>
                    <a:pt x="1561" y="1714"/>
                  </a:lnTo>
                  <a:lnTo>
                    <a:pt x="5238" y="1714"/>
                  </a:lnTo>
                  <a:lnTo>
                    <a:pt x="5016" y="986"/>
                  </a:lnTo>
                  <a:lnTo>
                    <a:pt x="2796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84"/>
            <p:cNvSpPr/>
            <p:nvPr/>
          </p:nvSpPr>
          <p:spPr>
            <a:xfrm>
              <a:off x="1989911" y="2306065"/>
              <a:ext cx="387099" cy="275021"/>
            </a:xfrm>
            <a:custGeom>
              <a:avLst/>
              <a:gdLst/>
              <a:ahLst/>
              <a:cxnLst/>
              <a:rect l="l" t="t" r="r" b="b"/>
              <a:pathLst>
                <a:path w="14734" h="10468" extrusionOk="0">
                  <a:moveTo>
                    <a:pt x="1215" y="1"/>
                  </a:moveTo>
                  <a:cubicBezTo>
                    <a:pt x="542" y="1"/>
                    <a:pt x="1" y="549"/>
                    <a:pt x="1" y="1222"/>
                  </a:cubicBezTo>
                  <a:lnTo>
                    <a:pt x="1" y="9247"/>
                  </a:lnTo>
                  <a:cubicBezTo>
                    <a:pt x="1" y="9920"/>
                    <a:pt x="542" y="10468"/>
                    <a:pt x="1215" y="10468"/>
                  </a:cubicBezTo>
                  <a:lnTo>
                    <a:pt x="13513" y="10468"/>
                  </a:lnTo>
                  <a:cubicBezTo>
                    <a:pt x="14185" y="10468"/>
                    <a:pt x="14733" y="9920"/>
                    <a:pt x="14733" y="9247"/>
                  </a:cubicBezTo>
                  <a:lnTo>
                    <a:pt x="14733" y="1222"/>
                  </a:lnTo>
                  <a:cubicBezTo>
                    <a:pt x="14733" y="549"/>
                    <a:pt x="14185" y="1"/>
                    <a:pt x="1351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84"/>
            <p:cNvSpPr/>
            <p:nvPr/>
          </p:nvSpPr>
          <p:spPr>
            <a:xfrm>
              <a:off x="2021438" y="2337723"/>
              <a:ext cx="324045" cy="193628"/>
            </a:xfrm>
            <a:custGeom>
              <a:avLst/>
              <a:gdLst/>
              <a:ahLst/>
              <a:cxnLst/>
              <a:rect l="l" t="t" r="r" b="b"/>
              <a:pathLst>
                <a:path w="12334" h="7370" extrusionOk="0">
                  <a:moveTo>
                    <a:pt x="12320" y="1"/>
                  </a:moveTo>
                  <a:cubicBezTo>
                    <a:pt x="12318" y="1"/>
                    <a:pt x="12315" y="2"/>
                    <a:pt x="12313" y="3"/>
                  </a:cubicBezTo>
                  <a:lnTo>
                    <a:pt x="15" y="3"/>
                  </a:lnTo>
                  <a:cubicBezTo>
                    <a:pt x="8" y="3"/>
                    <a:pt x="1" y="10"/>
                    <a:pt x="1" y="17"/>
                  </a:cubicBezTo>
                  <a:lnTo>
                    <a:pt x="1" y="7369"/>
                  </a:lnTo>
                  <a:lnTo>
                    <a:pt x="12333" y="7369"/>
                  </a:lnTo>
                  <a:lnTo>
                    <a:pt x="12333" y="17"/>
                  </a:lnTo>
                  <a:cubicBezTo>
                    <a:pt x="12333" y="11"/>
                    <a:pt x="12329" y="1"/>
                    <a:pt x="1232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84"/>
            <p:cNvSpPr/>
            <p:nvPr/>
          </p:nvSpPr>
          <p:spPr>
            <a:xfrm>
              <a:off x="2327224" y="2337776"/>
              <a:ext cx="18259" cy="193576"/>
            </a:xfrm>
            <a:custGeom>
              <a:avLst/>
              <a:gdLst/>
              <a:ahLst/>
              <a:cxnLst/>
              <a:rect l="l" t="t" r="r" b="b"/>
              <a:pathLst>
                <a:path w="695" h="7368" extrusionOk="0">
                  <a:moveTo>
                    <a:pt x="1" y="1"/>
                  </a:moveTo>
                  <a:cubicBezTo>
                    <a:pt x="1" y="8"/>
                    <a:pt x="1" y="8"/>
                    <a:pt x="1" y="15"/>
                  </a:cubicBezTo>
                  <a:lnTo>
                    <a:pt x="1" y="7367"/>
                  </a:lnTo>
                  <a:lnTo>
                    <a:pt x="694" y="7367"/>
                  </a:lnTo>
                  <a:lnTo>
                    <a:pt x="694" y="15"/>
                  </a:lnTo>
                  <a:cubicBezTo>
                    <a:pt x="694" y="8"/>
                    <a:pt x="694" y="8"/>
                    <a:pt x="694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84"/>
            <p:cNvSpPr/>
            <p:nvPr/>
          </p:nvSpPr>
          <p:spPr>
            <a:xfrm>
              <a:off x="2069543" y="2630819"/>
              <a:ext cx="227651" cy="28453"/>
            </a:xfrm>
            <a:custGeom>
              <a:avLst/>
              <a:gdLst/>
              <a:ahLst/>
              <a:cxnLst/>
              <a:rect l="l" t="t" r="r" b="b"/>
              <a:pathLst>
                <a:path w="8665" h="1083" extrusionOk="0">
                  <a:moveTo>
                    <a:pt x="542" y="0"/>
                  </a:moveTo>
                  <a:cubicBezTo>
                    <a:pt x="244" y="0"/>
                    <a:pt x="1" y="243"/>
                    <a:pt x="1" y="541"/>
                  </a:cubicBezTo>
                  <a:cubicBezTo>
                    <a:pt x="1" y="839"/>
                    <a:pt x="244" y="1082"/>
                    <a:pt x="542" y="1082"/>
                  </a:cubicBezTo>
                  <a:lnTo>
                    <a:pt x="8123" y="1082"/>
                  </a:lnTo>
                  <a:cubicBezTo>
                    <a:pt x="8421" y="1082"/>
                    <a:pt x="8664" y="839"/>
                    <a:pt x="8664" y="541"/>
                  </a:cubicBezTo>
                  <a:cubicBezTo>
                    <a:pt x="8664" y="243"/>
                    <a:pt x="8421" y="0"/>
                    <a:pt x="812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84"/>
            <p:cNvSpPr/>
            <p:nvPr/>
          </p:nvSpPr>
          <p:spPr>
            <a:xfrm>
              <a:off x="2175237" y="2549191"/>
              <a:ext cx="14975" cy="11849"/>
            </a:xfrm>
            <a:custGeom>
              <a:avLst/>
              <a:gdLst/>
              <a:ahLst/>
              <a:cxnLst/>
              <a:rect l="l" t="t" r="r" b="b"/>
              <a:pathLst>
                <a:path w="570" h="451" extrusionOk="0">
                  <a:moveTo>
                    <a:pt x="312" y="0"/>
                  </a:moveTo>
                  <a:cubicBezTo>
                    <a:pt x="266" y="0"/>
                    <a:pt x="218" y="15"/>
                    <a:pt x="174" y="48"/>
                  </a:cubicBezTo>
                  <a:cubicBezTo>
                    <a:pt x="1" y="180"/>
                    <a:pt x="91" y="451"/>
                    <a:pt x="313" y="451"/>
                  </a:cubicBezTo>
                  <a:cubicBezTo>
                    <a:pt x="410" y="451"/>
                    <a:pt x="500" y="381"/>
                    <a:pt x="528" y="284"/>
                  </a:cubicBezTo>
                  <a:cubicBezTo>
                    <a:pt x="570" y="129"/>
                    <a:pt x="448" y="0"/>
                    <a:pt x="31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8" name="Google Shape;6088;p84"/>
          <p:cNvGrpSpPr/>
          <p:nvPr/>
        </p:nvGrpSpPr>
        <p:grpSpPr>
          <a:xfrm>
            <a:off x="2593102" y="2288778"/>
            <a:ext cx="204663" cy="363007"/>
            <a:chOff x="2593102" y="2288778"/>
            <a:chExt cx="204663" cy="363007"/>
          </a:xfrm>
        </p:grpSpPr>
        <p:sp>
          <p:nvSpPr>
            <p:cNvPr id="6089" name="Google Shape;6089;p84"/>
            <p:cNvSpPr/>
            <p:nvPr/>
          </p:nvSpPr>
          <p:spPr>
            <a:xfrm>
              <a:off x="2753837" y="2310636"/>
              <a:ext cx="43928" cy="297431"/>
            </a:xfrm>
            <a:custGeom>
              <a:avLst/>
              <a:gdLst/>
              <a:ahLst/>
              <a:cxnLst/>
              <a:rect l="l" t="t" r="r" b="b"/>
              <a:pathLst>
                <a:path w="1672" h="11321" extrusionOk="0">
                  <a:moveTo>
                    <a:pt x="0" y="0"/>
                  </a:moveTo>
                  <a:lnTo>
                    <a:pt x="0" y="11320"/>
                  </a:lnTo>
                  <a:lnTo>
                    <a:pt x="1672" y="10481"/>
                  </a:lnTo>
                  <a:lnTo>
                    <a:pt x="1672" y="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84"/>
            <p:cNvSpPr/>
            <p:nvPr/>
          </p:nvSpPr>
          <p:spPr>
            <a:xfrm>
              <a:off x="2593102" y="2310636"/>
              <a:ext cx="182620" cy="297431"/>
            </a:xfrm>
            <a:custGeom>
              <a:avLst/>
              <a:gdLst/>
              <a:ahLst/>
              <a:cxnLst/>
              <a:rect l="l" t="t" r="r" b="b"/>
              <a:pathLst>
                <a:path w="6951" h="11321" extrusionOk="0">
                  <a:moveTo>
                    <a:pt x="6951" y="0"/>
                  </a:moveTo>
                  <a:lnTo>
                    <a:pt x="1" y="833"/>
                  </a:lnTo>
                  <a:lnTo>
                    <a:pt x="1" y="10481"/>
                  </a:lnTo>
                  <a:lnTo>
                    <a:pt x="6951" y="11320"/>
                  </a:lnTo>
                  <a:lnTo>
                    <a:pt x="6951" y="0"/>
                  </a:lnTo>
                  <a:close/>
                </a:path>
              </a:pathLst>
            </a:custGeom>
            <a:solidFill>
              <a:srgbClr val="BF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84"/>
            <p:cNvSpPr/>
            <p:nvPr/>
          </p:nvSpPr>
          <p:spPr>
            <a:xfrm>
              <a:off x="2753837" y="2585972"/>
              <a:ext cx="43928" cy="65813"/>
            </a:xfrm>
            <a:custGeom>
              <a:avLst/>
              <a:gdLst/>
              <a:ahLst/>
              <a:cxnLst/>
              <a:rect l="l" t="t" r="r" b="b"/>
              <a:pathLst>
                <a:path w="1672" h="2505" extrusionOk="0">
                  <a:moveTo>
                    <a:pt x="833" y="1"/>
                  </a:moveTo>
                  <a:lnTo>
                    <a:pt x="0" y="2505"/>
                  </a:lnTo>
                  <a:lnTo>
                    <a:pt x="833" y="2505"/>
                  </a:lnTo>
                  <a:cubicBezTo>
                    <a:pt x="1297" y="2505"/>
                    <a:pt x="1665" y="2130"/>
                    <a:pt x="1672" y="1673"/>
                  </a:cubicBezTo>
                  <a:lnTo>
                    <a:pt x="1672" y="1"/>
                  </a:lnTo>
                  <a:close/>
                </a:path>
              </a:pathLst>
            </a:custGeom>
            <a:solidFill>
              <a:srgbClr val="6F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84"/>
            <p:cNvSpPr/>
            <p:nvPr/>
          </p:nvSpPr>
          <p:spPr>
            <a:xfrm>
              <a:off x="2753837" y="2288778"/>
              <a:ext cx="43928" cy="43744"/>
            </a:xfrm>
            <a:custGeom>
              <a:avLst/>
              <a:gdLst/>
              <a:ahLst/>
              <a:cxnLst/>
              <a:rect l="l" t="t" r="r" b="b"/>
              <a:pathLst>
                <a:path w="1672" h="1665" extrusionOk="0">
                  <a:moveTo>
                    <a:pt x="0" y="0"/>
                  </a:moveTo>
                  <a:lnTo>
                    <a:pt x="833" y="1665"/>
                  </a:lnTo>
                  <a:lnTo>
                    <a:pt x="1672" y="1665"/>
                  </a:lnTo>
                  <a:lnTo>
                    <a:pt x="1672" y="832"/>
                  </a:lnTo>
                  <a:cubicBezTo>
                    <a:pt x="1665" y="375"/>
                    <a:pt x="1297" y="0"/>
                    <a:pt x="833" y="0"/>
                  </a:cubicBezTo>
                  <a:close/>
                </a:path>
              </a:pathLst>
            </a:custGeom>
            <a:solidFill>
              <a:srgbClr val="6F7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84"/>
            <p:cNvSpPr/>
            <p:nvPr/>
          </p:nvSpPr>
          <p:spPr>
            <a:xfrm>
              <a:off x="2593102" y="2585972"/>
              <a:ext cx="182620" cy="65813"/>
            </a:xfrm>
            <a:custGeom>
              <a:avLst/>
              <a:gdLst/>
              <a:ahLst/>
              <a:cxnLst/>
              <a:rect l="l" t="t" r="r" b="b"/>
              <a:pathLst>
                <a:path w="6951" h="2505" extrusionOk="0">
                  <a:moveTo>
                    <a:pt x="1" y="1"/>
                  </a:moveTo>
                  <a:lnTo>
                    <a:pt x="1" y="1673"/>
                  </a:lnTo>
                  <a:cubicBezTo>
                    <a:pt x="8" y="2130"/>
                    <a:pt x="375" y="2505"/>
                    <a:pt x="840" y="2505"/>
                  </a:cubicBezTo>
                  <a:lnTo>
                    <a:pt x="6118" y="2505"/>
                  </a:lnTo>
                  <a:cubicBezTo>
                    <a:pt x="6576" y="2505"/>
                    <a:pt x="6951" y="2130"/>
                    <a:pt x="6951" y="1673"/>
                  </a:cubicBezTo>
                  <a:lnTo>
                    <a:pt x="6951" y="1"/>
                  </a:lnTo>
                  <a:close/>
                </a:path>
              </a:pathLst>
            </a:custGeom>
            <a:solidFill>
              <a:srgbClr val="A1B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84"/>
            <p:cNvSpPr/>
            <p:nvPr/>
          </p:nvSpPr>
          <p:spPr>
            <a:xfrm>
              <a:off x="2593102" y="2288778"/>
              <a:ext cx="182620" cy="43744"/>
            </a:xfrm>
            <a:custGeom>
              <a:avLst/>
              <a:gdLst/>
              <a:ahLst/>
              <a:cxnLst/>
              <a:rect l="l" t="t" r="r" b="b"/>
              <a:pathLst>
                <a:path w="6951" h="1665" extrusionOk="0">
                  <a:moveTo>
                    <a:pt x="840" y="0"/>
                  </a:moveTo>
                  <a:cubicBezTo>
                    <a:pt x="375" y="0"/>
                    <a:pt x="8" y="375"/>
                    <a:pt x="1" y="832"/>
                  </a:cubicBezTo>
                  <a:lnTo>
                    <a:pt x="1" y="1665"/>
                  </a:lnTo>
                  <a:lnTo>
                    <a:pt x="6951" y="1665"/>
                  </a:lnTo>
                  <a:lnTo>
                    <a:pt x="6951" y="832"/>
                  </a:lnTo>
                  <a:cubicBezTo>
                    <a:pt x="6951" y="375"/>
                    <a:pt x="6576" y="0"/>
                    <a:pt x="6118" y="0"/>
                  </a:cubicBezTo>
                  <a:close/>
                </a:path>
              </a:pathLst>
            </a:custGeom>
            <a:solidFill>
              <a:srgbClr val="A1B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84"/>
            <p:cNvSpPr/>
            <p:nvPr/>
          </p:nvSpPr>
          <p:spPr>
            <a:xfrm>
              <a:off x="2688050" y="2305172"/>
              <a:ext cx="36650" cy="10956"/>
            </a:xfrm>
            <a:custGeom>
              <a:avLst/>
              <a:gdLst/>
              <a:ahLst/>
              <a:cxnLst/>
              <a:rect l="l" t="t" r="r" b="b"/>
              <a:pathLst>
                <a:path w="1395" h="417" extrusionOk="0">
                  <a:moveTo>
                    <a:pt x="285" y="0"/>
                  </a:moveTo>
                  <a:cubicBezTo>
                    <a:pt x="0" y="0"/>
                    <a:pt x="0" y="416"/>
                    <a:pt x="285" y="416"/>
                  </a:cubicBezTo>
                  <a:lnTo>
                    <a:pt x="1117" y="416"/>
                  </a:lnTo>
                  <a:cubicBezTo>
                    <a:pt x="1395" y="416"/>
                    <a:pt x="1395" y="0"/>
                    <a:pt x="1117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84"/>
            <p:cNvSpPr/>
            <p:nvPr/>
          </p:nvSpPr>
          <p:spPr>
            <a:xfrm>
              <a:off x="2684399" y="2607857"/>
              <a:ext cx="22069" cy="22069"/>
            </a:xfrm>
            <a:custGeom>
              <a:avLst/>
              <a:gdLst/>
              <a:ahLst/>
              <a:cxnLst/>
              <a:rect l="l" t="t" r="r" b="b"/>
              <a:pathLst>
                <a:path w="840" h="840" extrusionOk="0">
                  <a:moveTo>
                    <a:pt x="424" y="0"/>
                  </a:moveTo>
                  <a:cubicBezTo>
                    <a:pt x="188" y="0"/>
                    <a:pt x="1" y="188"/>
                    <a:pt x="1" y="423"/>
                  </a:cubicBezTo>
                  <a:cubicBezTo>
                    <a:pt x="1" y="652"/>
                    <a:pt x="188" y="840"/>
                    <a:pt x="424" y="840"/>
                  </a:cubicBezTo>
                  <a:cubicBezTo>
                    <a:pt x="653" y="840"/>
                    <a:pt x="840" y="652"/>
                    <a:pt x="840" y="423"/>
                  </a:cubicBezTo>
                  <a:cubicBezTo>
                    <a:pt x="840" y="188"/>
                    <a:pt x="653" y="0"/>
                    <a:pt x="4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84"/>
            <p:cNvSpPr/>
            <p:nvPr/>
          </p:nvSpPr>
          <p:spPr>
            <a:xfrm>
              <a:off x="2668004" y="2305172"/>
              <a:ext cx="10956" cy="10956"/>
            </a:xfrm>
            <a:custGeom>
              <a:avLst/>
              <a:gdLst/>
              <a:ahLst/>
              <a:cxnLst/>
              <a:rect l="l" t="t" r="r" b="b"/>
              <a:pathLst>
                <a:path w="417" h="417" extrusionOk="0">
                  <a:moveTo>
                    <a:pt x="208" y="0"/>
                  </a:moveTo>
                  <a:cubicBezTo>
                    <a:pt x="97" y="0"/>
                    <a:pt x="0" y="97"/>
                    <a:pt x="0" y="208"/>
                  </a:cubicBezTo>
                  <a:cubicBezTo>
                    <a:pt x="0" y="326"/>
                    <a:pt x="97" y="416"/>
                    <a:pt x="208" y="416"/>
                  </a:cubicBezTo>
                  <a:cubicBezTo>
                    <a:pt x="326" y="416"/>
                    <a:pt x="417" y="326"/>
                    <a:pt x="417" y="208"/>
                  </a:cubicBezTo>
                  <a:cubicBezTo>
                    <a:pt x="417" y="97"/>
                    <a:pt x="326" y="0"/>
                    <a:pt x="208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8" name="Google Shape;6098;p84"/>
          <p:cNvGrpSpPr/>
          <p:nvPr/>
        </p:nvGrpSpPr>
        <p:grpSpPr>
          <a:xfrm>
            <a:off x="2970874" y="2329763"/>
            <a:ext cx="403651" cy="305996"/>
            <a:chOff x="2970874" y="2329763"/>
            <a:chExt cx="403651" cy="305996"/>
          </a:xfrm>
        </p:grpSpPr>
        <p:sp>
          <p:nvSpPr>
            <p:cNvPr id="6099" name="Google Shape;6099;p84"/>
            <p:cNvSpPr/>
            <p:nvPr/>
          </p:nvSpPr>
          <p:spPr>
            <a:xfrm>
              <a:off x="3054158" y="2352909"/>
              <a:ext cx="98233" cy="259704"/>
            </a:xfrm>
            <a:custGeom>
              <a:avLst/>
              <a:gdLst/>
              <a:ahLst/>
              <a:cxnLst/>
              <a:rect l="l" t="t" r="r" b="b"/>
              <a:pathLst>
                <a:path w="3739" h="9885" extrusionOk="0">
                  <a:moveTo>
                    <a:pt x="3739" y="1"/>
                  </a:moveTo>
                  <a:lnTo>
                    <a:pt x="3572" y="49"/>
                  </a:lnTo>
                  <a:cubicBezTo>
                    <a:pt x="2053" y="507"/>
                    <a:pt x="777" y="1533"/>
                    <a:pt x="0" y="2914"/>
                  </a:cubicBezTo>
                  <a:lnTo>
                    <a:pt x="0" y="6964"/>
                  </a:lnTo>
                  <a:cubicBezTo>
                    <a:pt x="777" y="8352"/>
                    <a:pt x="2053" y="9378"/>
                    <a:pt x="3572" y="9836"/>
                  </a:cubicBezTo>
                  <a:lnTo>
                    <a:pt x="3739" y="9885"/>
                  </a:lnTo>
                  <a:lnTo>
                    <a:pt x="3739" y="1"/>
                  </a:lnTo>
                  <a:close/>
                </a:path>
              </a:pathLst>
            </a:custGeom>
            <a:solidFill>
              <a:srgbClr val="A4B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84"/>
            <p:cNvSpPr/>
            <p:nvPr/>
          </p:nvSpPr>
          <p:spPr>
            <a:xfrm>
              <a:off x="3054158" y="2512908"/>
              <a:ext cx="98233" cy="99704"/>
            </a:xfrm>
            <a:custGeom>
              <a:avLst/>
              <a:gdLst/>
              <a:ahLst/>
              <a:cxnLst/>
              <a:rect l="l" t="t" r="r" b="b"/>
              <a:pathLst>
                <a:path w="3739" h="3795" extrusionOk="0">
                  <a:moveTo>
                    <a:pt x="0" y="1"/>
                  </a:moveTo>
                  <a:lnTo>
                    <a:pt x="0" y="874"/>
                  </a:lnTo>
                  <a:cubicBezTo>
                    <a:pt x="777" y="2262"/>
                    <a:pt x="2053" y="3288"/>
                    <a:pt x="3572" y="3746"/>
                  </a:cubicBezTo>
                  <a:lnTo>
                    <a:pt x="3739" y="3795"/>
                  </a:lnTo>
                  <a:lnTo>
                    <a:pt x="3739" y="2921"/>
                  </a:lnTo>
                  <a:lnTo>
                    <a:pt x="3572" y="2865"/>
                  </a:lnTo>
                  <a:cubicBezTo>
                    <a:pt x="2053" y="2414"/>
                    <a:pt x="777" y="1381"/>
                    <a:pt x="0" y="1"/>
                  </a:cubicBezTo>
                  <a:close/>
                </a:path>
              </a:pathLst>
            </a:custGeom>
            <a:solidFill>
              <a:srgbClr val="7A89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84"/>
            <p:cNvSpPr/>
            <p:nvPr/>
          </p:nvSpPr>
          <p:spPr>
            <a:xfrm>
              <a:off x="2970874" y="2429441"/>
              <a:ext cx="83310" cy="106456"/>
            </a:xfrm>
            <a:custGeom>
              <a:avLst/>
              <a:gdLst/>
              <a:ahLst/>
              <a:cxnLst/>
              <a:rect l="l" t="t" r="r" b="b"/>
              <a:pathLst>
                <a:path w="3171" h="4052" extrusionOk="0">
                  <a:moveTo>
                    <a:pt x="1381" y="1"/>
                  </a:moveTo>
                  <a:cubicBezTo>
                    <a:pt x="618" y="1"/>
                    <a:pt x="0" y="618"/>
                    <a:pt x="0" y="1381"/>
                  </a:cubicBezTo>
                  <a:lnTo>
                    <a:pt x="0" y="2678"/>
                  </a:lnTo>
                  <a:cubicBezTo>
                    <a:pt x="0" y="3434"/>
                    <a:pt x="618" y="4051"/>
                    <a:pt x="1381" y="4051"/>
                  </a:cubicBezTo>
                  <a:lnTo>
                    <a:pt x="3170" y="4051"/>
                  </a:lnTo>
                  <a:lnTo>
                    <a:pt x="3170" y="1"/>
                  </a:lnTo>
                  <a:close/>
                </a:path>
              </a:pathLst>
            </a:custGeom>
            <a:solidFill>
              <a:srgbClr val="7A89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84"/>
            <p:cNvSpPr/>
            <p:nvPr/>
          </p:nvSpPr>
          <p:spPr>
            <a:xfrm>
              <a:off x="2970874" y="2476652"/>
              <a:ext cx="83310" cy="59244"/>
            </a:xfrm>
            <a:custGeom>
              <a:avLst/>
              <a:gdLst/>
              <a:ahLst/>
              <a:cxnLst/>
              <a:rect l="l" t="t" r="r" b="b"/>
              <a:pathLst>
                <a:path w="3171" h="2255" extrusionOk="0">
                  <a:moveTo>
                    <a:pt x="0" y="0"/>
                  </a:moveTo>
                  <a:lnTo>
                    <a:pt x="0" y="881"/>
                  </a:lnTo>
                  <a:cubicBezTo>
                    <a:pt x="0" y="1637"/>
                    <a:pt x="618" y="2254"/>
                    <a:pt x="1381" y="2254"/>
                  </a:cubicBezTo>
                  <a:lnTo>
                    <a:pt x="3170" y="2254"/>
                  </a:lnTo>
                  <a:lnTo>
                    <a:pt x="3170" y="1381"/>
                  </a:lnTo>
                  <a:lnTo>
                    <a:pt x="1381" y="1381"/>
                  </a:lnTo>
                  <a:cubicBezTo>
                    <a:pt x="618" y="1381"/>
                    <a:pt x="0" y="763"/>
                    <a:pt x="0" y="0"/>
                  </a:cubicBezTo>
                  <a:close/>
                </a:path>
              </a:pathLst>
            </a:custGeom>
            <a:solidFill>
              <a:srgbClr val="61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84"/>
            <p:cNvSpPr/>
            <p:nvPr/>
          </p:nvSpPr>
          <p:spPr>
            <a:xfrm>
              <a:off x="3215760" y="2442156"/>
              <a:ext cx="33392" cy="81313"/>
            </a:xfrm>
            <a:custGeom>
              <a:avLst/>
              <a:gdLst/>
              <a:ahLst/>
              <a:cxnLst/>
              <a:rect l="l" t="t" r="r" b="b"/>
              <a:pathLst>
                <a:path w="1271" h="3095" extrusionOk="0">
                  <a:moveTo>
                    <a:pt x="308" y="0"/>
                  </a:moveTo>
                  <a:cubicBezTo>
                    <a:pt x="141" y="0"/>
                    <a:pt x="0" y="208"/>
                    <a:pt x="140" y="370"/>
                  </a:cubicBezTo>
                  <a:cubicBezTo>
                    <a:pt x="792" y="1022"/>
                    <a:pt x="792" y="2069"/>
                    <a:pt x="140" y="2721"/>
                  </a:cubicBezTo>
                  <a:cubicBezTo>
                    <a:pt x="57" y="2804"/>
                    <a:pt x="57" y="2943"/>
                    <a:pt x="140" y="3026"/>
                  </a:cubicBezTo>
                  <a:cubicBezTo>
                    <a:pt x="186" y="3072"/>
                    <a:pt x="245" y="3095"/>
                    <a:pt x="302" y="3095"/>
                  </a:cubicBezTo>
                  <a:cubicBezTo>
                    <a:pt x="358" y="3095"/>
                    <a:pt x="412" y="3074"/>
                    <a:pt x="452" y="3033"/>
                  </a:cubicBezTo>
                  <a:cubicBezTo>
                    <a:pt x="1271" y="2208"/>
                    <a:pt x="1271" y="883"/>
                    <a:pt x="452" y="58"/>
                  </a:cubicBezTo>
                  <a:cubicBezTo>
                    <a:pt x="406" y="18"/>
                    <a:pt x="356" y="0"/>
                    <a:pt x="308" y="0"/>
                  </a:cubicBezTo>
                  <a:close/>
                </a:path>
              </a:pathLst>
            </a:custGeom>
            <a:solidFill>
              <a:srgbClr val="DFE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84"/>
            <p:cNvSpPr/>
            <p:nvPr/>
          </p:nvSpPr>
          <p:spPr>
            <a:xfrm>
              <a:off x="3256561" y="2401513"/>
              <a:ext cx="55829" cy="162627"/>
            </a:xfrm>
            <a:custGeom>
              <a:avLst/>
              <a:gdLst/>
              <a:ahLst/>
              <a:cxnLst/>
              <a:rect l="l" t="t" r="r" b="b"/>
              <a:pathLst>
                <a:path w="2125" h="6190" extrusionOk="0">
                  <a:moveTo>
                    <a:pt x="308" y="1"/>
                  </a:moveTo>
                  <a:cubicBezTo>
                    <a:pt x="141" y="1"/>
                    <a:pt x="1" y="207"/>
                    <a:pt x="141" y="363"/>
                  </a:cubicBezTo>
                  <a:cubicBezTo>
                    <a:pt x="1646" y="1875"/>
                    <a:pt x="1646" y="4310"/>
                    <a:pt x="141" y="5822"/>
                  </a:cubicBezTo>
                  <a:cubicBezTo>
                    <a:pt x="58" y="5905"/>
                    <a:pt x="58" y="6044"/>
                    <a:pt x="141" y="6127"/>
                  </a:cubicBezTo>
                  <a:cubicBezTo>
                    <a:pt x="183" y="6169"/>
                    <a:pt x="238" y="6190"/>
                    <a:pt x="294" y="6190"/>
                  </a:cubicBezTo>
                  <a:cubicBezTo>
                    <a:pt x="351" y="6190"/>
                    <a:pt x="408" y="6169"/>
                    <a:pt x="453" y="6127"/>
                  </a:cubicBezTo>
                  <a:cubicBezTo>
                    <a:pt x="2125" y="4449"/>
                    <a:pt x="2125" y="1737"/>
                    <a:pt x="453" y="58"/>
                  </a:cubicBezTo>
                  <a:cubicBezTo>
                    <a:pt x="407" y="18"/>
                    <a:pt x="356" y="1"/>
                    <a:pt x="308" y="1"/>
                  </a:cubicBezTo>
                  <a:close/>
                </a:path>
              </a:pathLst>
            </a:custGeom>
            <a:solidFill>
              <a:srgbClr val="DFE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84"/>
            <p:cNvSpPr/>
            <p:nvPr/>
          </p:nvSpPr>
          <p:spPr>
            <a:xfrm>
              <a:off x="3296653" y="2361421"/>
              <a:ext cx="77872" cy="242758"/>
            </a:xfrm>
            <a:custGeom>
              <a:avLst/>
              <a:gdLst/>
              <a:ahLst/>
              <a:cxnLst/>
              <a:rect l="l" t="t" r="r" b="b"/>
              <a:pathLst>
                <a:path w="2964" h="9240" extrusionOk="0">
                  <a:moveTo>
                    <a:pt x="302" y="1"/>
                  </a:moveTo>
                  <a:cubicBezTo>
                    <a:pt x="137" y="1"/>
                    <a:pt x="1" y="208"/>
                    <a:pt x="141" y="370"/>
                  </a:cubicBezTo>
                  <a:cubicBezTo>
                    <a:pt x="2478" y="2715"/>
                    <a:pt x="2478" y="6516"/>
                    <a:pt x="141" y="8867"/>
                  </a:cubicBezTo>
                  <a:cubicBezTo>
                    <a:pt x="51" y="8950"/>
                    <a:pt x="51" y="9089"/>
                    <a:pt x="141" y="9172"/>
                  </a:cubicBezTo>
                  <a:cubicBezTo>
                    <a:pt x="183" y="9217"/>
                    <a:pt x="238" y="9240"/>
                    <a:pt x="294" y="9240"/>
                  </a:cubicBezTo>
                  <a:cubicBezTo>
                    <a:pt x="349" y="9240"/>
                    <a:pt x="405" y="9217"/>
                    <a:pt x="446" y="9172"/>
                  </a:cubicBezTo>
                  <a:cubicBezTo>
                    <a:pt x="2964" y="6661"/>
                    <a:pt x="2964" y="2576"/>
                    <a:pt x="446" y="58"/>
                  </a:cubicBezTo>
                  <a:cubicBezTo>
                    <a:pt x="400" y="18"/>
                    <a:pt x="350" y="1"/>
                    <a:pt x="302" y="1"/>
                  </a:cubicBezTo>
                  <a:close/>
                </a:path>
              </a:pathLst>
            </a:custGeom>
            <a:solidFill>
              <a:srgbClr val="DFE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84"/>
            <p:cNvSpPr/>
            <p:nvPr/>
          </p:nvSpPr>
          <p:spPr>
            <a:xfrm>
              <a:off x="3151287" y="2329763"/>
              <a:ext cx="37727" cy="305996"/>
            </a:xfrm>
            <a:custGeom>
              <a:avLst/>
              <a:gdLst/>
              <a:ahLst/>
              <a:cxnLst/>
              <a:rect l="l" t="t" r="r" b="b"/>
              <a:pathLst>
                <a:path w="1436" h="11647" extrusionOk="0">
                  <a:moveTo>
                    <a:pt x="458" y="1"/>
                  </a:moveTo>
                  <a:cubicBezTo>
                    <a:pt x="208" y="1"/>
                    <a:pt x="0" y="202"/>
                    <a:pt x="0" y="451"/>
                  </a:cubicBezTo>
                  <a:lnTo>
                    <a:pt x="0" y="11196"/>
                  </a:lnTo>
                  <a:cubicBezTo>
                    <a:pt x="0" y="11445"/>
                    <a:pt x="208" y="11646"/>
                    <a:pt x="458" y="11646"/>
                  </a:cubicBezTo>
                  <a:lnTo>
                    <a:pt x="985" y="11646"/>
                  </a:lnTo>
                  <a:cubicBezTo>
                    <a:pt x="1235" y="11646"/>
                    <a:pt x="1436" y="11445"/>
                    <a:pt x="1436" y="11196"/>
                  </a:cubicBezTo>
                  <a:lnTo>
                    <a:pt x="1436" y="451"/>
                  </a:lnTo>
                  <a:cubicBezTo>
                    <a:pt x="1436" y="202"/>
                    <a:pt x="1235" y="1"/>
                    <a:pt x="985" y="1"/>
                  </a:cubicBezTo>
                  <a:close/>
                </a:path>
              </a:pathLst>
            </a:custGeom>
            <a:solidFill>
              <a:srgbClr val="7A89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84"/>
            <p:cNvSpPr/>
            <p:nvPr/>
          </p:nvSpPr>
          <p:spPr>
            <a:xfrm>
              <a:off x="3151287" y="2329763"/>
              <a:ext cx="30450" cy="305996"/>
            </a:xfrm>
            <a:custGeom>
              <a:avLst/>
              <a:gdLst/>
              <a:ahLst/>
              <a:cxnLst/>
              <a:rect l="l" t="t" r="r" b="b"/>
              <a:pathLst>
                <a:path w="1159" h="11647" extrusionOk="0">
                  <a:moveTo>
                    <a:pt x="458" y="1"/>
                  </a:moveTo>
                  <a:cubicBezTo>
                    <a:pt x="208" y="1"/>
                    <a:pt x="0" y="202"/>
                    <a:pt x="0" y="451"/>
                  </a:cubicBezTo>
                  <a:lnTo>
                    <a:pt x="0" y="11196"/>
                  </a:lnTo>
                  <a:cubicBezTo>
                    <a:pt x="0" y="11445"/>
                    <a:pt x="208" y="11646"/>
                    <a:pt x="458" y="11646"/>
                  </a:cubicBezTo>
                  <a:lnTo>
                    <a:pt x="985" y="11646"/>
                  </a:lnTo>
                  <a:cubicBezTo>
                    <a:pt x="1041" y="11646"/>
                    <a:pt x="1103" y="11633"/>
                    <a:pt x="1158" y="11612"/>
                  </a:cubicBezTo>
                  <a:cubicBezTo>
                    <a:pt x="985" y="11542"/>
                    <a:pt x="881" y="11376"/>
                    <a:pt x="881" y="11196"/>
                  </a:cubicBezTo>
                  <a:lnTo>
                    <a:pt x="881" y="451"/>
                  </a:lnTo>
                  <a:cubicBezTo>
                    <a:pt x="881" y="271"/>
                    <a:pt x="992" y="105"/>
                    <a:pt x="1158" y="35"/>
                  </a:cubicBezTo>
                  <a:cubicBezTo>
                    <a:pt x="1103" y="8"/>
                    <a:pt x="1048" y="1"/>
                    <a:pt x="985" y="1"/>
                  </a:cubicBezTo>
                  <a:close/>
                </a:path>
              </a:pathLst>
            </a:custGeom>
            <a:solidFill>
              <a:srgbClr val="61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8" name="Google Shape;6108;p84"/>
          <p:cNvGrpSpPr/>
          <p:nvPr/>
        </p:nvGrpSpPr>
        <p:grpSpPr>
          <a:xfrm>
            <a:off x="3545795" y="2318755"/>
            <a:ext cx="387835" cy="327933"/>
            <a:chOff x="3545795" y="2318755"/>
            <a:chExt cx="387835" cy="327933"/>
          </a:xfrm>
        </p:grpSpPr>
        <p:sp>
          <p:nvSpPr>
            <p:cNvPr id="6109" name="Google Shape;6109;p84"/>
            <p:cNvSpPr/>
            <p:nvPr/>
          </p:nvSpPr>
          <p:spPr>
            <a:xfrm>
              <a:off x="3565315" y="2318755"/>
              <a:ext cx="11691" cy="57694"/>
            </a:xfrm>
            <a:custGeom>
              <a:avLst/>
              <a:gdLst/>
              <a:ahLst/>
              <a:cxnLst/>
              <a:rect l="l" t="t" r="r" b="b"/>
              <a:pathLst>
                <a:path w="445" h="2196" extrusionOk="0">
                  <a:moveTo>
                    <a:pt x="222" y="0"/>
                  </a:moveTo>
                  <a:cubicBezTo>
                    <a:pt x="111" y="0"/>
                    <a:pt x="0" y="73"/>
                    <a:pt x="0" y="218"/>
                  </a:cubicBezTo>
                  <a:lnTo>
                    <a:pt x="0" y="1973"/>
                  </a:lnTo>
                  <a:cubicBezTo>
                    <a:pt x="0" y="2091"/>
                    <a:pt x="97" y="2195"/>
                    <a:pt x="222" y="2195"/>
                  </a:cubicBezTo>
                  <a:cubicBezTo>
                    <a:pt x="347" y="2195"/>
                    <a:pt x="444" y="2091"/>
                    <a:pt x="444" y="1973"/>
                  </a:cubicBezTo>
                  <a:lnTo>
                    <a:pt x="444" y="218"/>
                  </a:lnTo>
                  <a:cubicBezTo>
                    <a:pt x="444" y="73"/>
                    <a:pt x="333" y="0"/>
                    <a:pt x="222" y="0"/>
                  </a:cubicBezTo>
                  <a:close/>
                </a:path>
              </a:pathLst>
            </a:custGeom>
            <a:solidFill>
              <a:srgbClr val="95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84"/>
            <p:cNvSpPr/>
            <p:nvPr/>
          </p:nvSpPr>
          <p:spPr>
            <a:xfrm>
              <a:off x="3545795" y="2318755"/>
              <a:ext cx="11691" cy="57694"/>
            </a:xfrm>
            <a:custGeom>
              <a:avLst/>
              <a:gdLst/>
              <a:ahLst/>
              <a:cxnLst/>
              <a:rect l="l" t="t" r="r" b="b"/>
              <a:pathLst>
                <a:path w="445" h="2196" extrusionOk="0">
                  <a:moveTo>
                    <a:pt x="223" y="0"/>
                  </a:moveTo>
                  <a:cubicBezTo>
                    <a:pt x="112" y="0"/>
                    <a:pt x="1" y="73"/>
                    <a:pt x="1" y="218"/>
                  </a:cubicBezTo>
                  <a:lnTo>
                    <a:pt x="1" y="1973"/>
                  </a:lnTo>
                  <a:cubicBezTo>
                    <a:pt x="1" y="2091"/>
                    <a:pt x="98" y="2195"/>
                    <a:pt x="223" y="2195"/>
                  </a:cubicBezTo>
                  <a:cubicBezTo>
                    <a:pt x="341" y="2195"/>
                    <a:pt x="445" y="2091"/>
                    <a:pt x="445" y="1973"/>
                  </a:cubicBezTo>
                  <a:lnTo>
                    <a:pt x="445" y="218"/>
                  </a:lnTo>
                  <a:cubicBezTo>
                    <a:pt x="445" y="73"/>
                    <a:pt x="334" y="0"/>
                    <a:pt x="223" y="0"/>
                  </a:cubicBezTo>
                  <a:close/>
                </a:path>
              </a:pathLst>
            </a:custGeom>
            <a:solidFill>
              <a:srgbClr val="95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84"/>
            <p:cNvSpPr/>
            <p:nvPr/>
          </p:nvSpPr>
          <p:spPr>
            <a:xfrm>
              <a:off x="3584888" y="2318755"/>
              <a:ext cx="11796" cy="57694"/>
            </a:xfrm>
            <a:custGeom>
              <a:avLst/>
              <a:gdLst/>
              <a:ahLst/>
              <a:cxnLst/>
              <a:rect l="l" t="t" r="r" b="b"/>
              <a:pathLst>
                <a:path w="449" h="2196" extrusionOk="0">
                  <a:moveTo>
                    <a:pt x="224" y="0"/>
                  </a:moveTo>
                  <a:cubicBezTo>
                    <a:pt x="112" y="0"/>
                    <a:pt x="1" y="73"/>
                    <a:pt x="4" y="218"/>
                  </a:cubicBezTo>
                  <a:lnTo>
                    <a:pt x="4" y="1973"/>
                  </a:lnTo>
                  <a:cubicBezTo>
                    <a:pt x="4" y="2091"/>
                    <a:pt x="101" y="2195"/>
                    <a:pt x="226" y="2195"/>
                  </a:cubicBezTo>
                  <a:cubicBezTo>
                    <a:pt x="344" y="2195"/>
                    <a:pt x="448" y="2091"/>
                    <a:pt x="448" y="1973"/>
                  </a:cubicBezTo>
                  <a:lnTo>
                    <a:pt x="448" y="218"/>
                  </a:lnTo>
                  <a:cubicBezTo>
                    <a:pt x="448" y="73"/>
                    <a:pt x="335" y="0"/>
                    <a:pt x="224" y="0"/>
                  </a:cubicBezTo>
                  <a:close/>
                </a:path>
              </a:pathLst>
            </a:custGeom>
            <a:solidFill>
              <a:srgbClr val="95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12" name="Google Shape;6112;p84"/>
            <p:cNvGrpSpPr/>
            <p:nvPr/>
          </p:nvGrpSpPr>
          <p:grpSpPr>
            <a:xfrm>
              <a:off x="3545795" y="2322301"/>
              <a:ext cx="387835" cy="324387"/>
              <a:chOff x="3545795" y="2322301"/>
              <a:chExt cx="387835" cy="324387"/>
            </a:xfrm>
          </p:grpSpPr>
          <p:sp>
            <p:nvSpPr>
              <p:cNvPr id="6113" name="Google Shape;6113;p84"/>
              <p:cNvSpPr/>
              <p:nvPr/>
            </p:nvSpPr>
            <p:spPr>
              <a:xfrm>
                <a:off x="3613604" y="2355089"/>
                <a:ext cx="258968" cy="258994"/>
              </a:xfrm>
              <a:custGeom>
                <a:avLst/>
                <a:gdLst/>
                <a:ahLst/>
                <a:cxnLst/>
                <a:rect l="l" t="t" r="r" b="b"/>
                <a:pathLst>
                  <a:path w="9857" h="9858" extrusionOk="0">
                    <a:moveTo>
                      <a:pt x="4932" y="1"/>
                    </a:moveTo>
                    <a:cubicBezTo>
                      <a:pt x="2213" y="1"/>
                      <a:pt x="0" y="2206"/>
                      <a:pt x="0" y="4925"/>
                    </a:cubicBezTo>
                    <a:cubicBezTo>
                      <a:pt x="0" y="7651"/>
                      <a:pt x="2213" y="9857"/>
                      <a:pt x="4932" y="9857"/>
                    </a:cubicBezTo>
                    <a:cubicBezTo>
                      <a:pt x="7651" y="9857"/>
                      <a:pt x="9857" y="7651"/>
                      <a:pt x="9857" y="4925"/>
                    </a:cubicBezTo>
                    <a:cubicBezTo>
                      <a:pt x="9857" y="2206"/>
                      <a:pt x="7651" y="1"/>
                      <a:pt x="4932" y="1"/>
                    </a:cubicBezTo>
                    <a:close/>
                  </a:path>
                </a:pathLst>
              </a:custGeom>
              <a:solidFill>
                <a:srgbClr val="C3C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4" name="Google Shape;6114;p84"/>
              <p:cNvSpPr/>
              <p:nvPr/>
            </p:nvSpPr>
            <p:spPr>
              <a:xfrm>
                <a:off x="3639667" y="2380968"/>
                <a:ext cx="207027" cy="207054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7881" extrusionOk="0">
                    <a:moveTo>
                      <a:pt x="3940" y="1"/>
                    </a:moveTo>
                    <a:cubicBezTo>
                      <a:pt x="1762" y="1"/>
                      <a:pt x="0" y="1769"/>
                      <a:pt x="0" y="3940"/>
                    </a:cubicBezTo>
                    <a:cubicBezTo>
                      <a:pt x="0" y="6118"/>
                      <a:pt x="1762" y="7880"/>
                      <a:pt x="3940" y="7880"/>
                    </a:cubicBezTo>
                    <a:cubicBezTo>
                      <a:pt x="6118" y="7880"/>
                      <a:pt x="7880" y="6118"/>
                      <a:pt x="7880" y="3940"/>
                    </a:cubicBezTo>
                    <a:cubicBezTo>
                      <a:pt x="7880" y="1769"/>
                      <a:pt x="6118" y="1"/>
                      <a:pt x="3940" y="1"/>
                    </a:cubicBezTo>
                    <a:close/>
                  </a:path>
                </a:pathLst>
              </a:custGeom>
              <a:solidFill>
                <a:srgbClr val="F2F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5" name="Google Shape;6115;p84"/>
              <p:cNvSpPr/>
              <p:nvPr/>
            </p:nvSpPr>
            <p:spPr>
              <a:xfrm>
                <a:off x="3722583" y="2380968"/>
                <a:ext cx="129392" cy="20708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7882" extrusionOk="0">
                    <a:moveTo>
                      <a:pt x="784" y="1"/>
                    </a:moveTo>
                    <a:cubicBezTo>
                      <a:pt x="520" y="1"/>
                      <a:pt x="257" y="28"/>
                      <a:pt x="0" y="84"/>
                    </a:cubicBezTo>
                    <a:cubicBezTo>
                      <a:pt x="1831" y="458"/>
                      <a:pt x="3149" y="2068"/>
                      <a:pt x="3149" y="3940"/>
                    </a:cubicBezTo>
                    <a:cubicBezTo>
                      <a:pt x="3149" y="5813"/>
                      <a:pt x="1831" y="7429"/>
                      <a:pt x="0" y="7804"/>
                    </a:cubicBezTo>
                    <a:cubicBezTo>
                      <a:pt x="263" y="7857"/>
                      <a:pt x="524" y="7882"/>
                      <a:pt x="781" y="7882"/>
                    </a:cubicBezTo>
                    <a:cubicBezTo>
                      <a:pt x="2758" y="7882"/>
                      <a:pt x="4486" y="6386"/>
                      <a:pt x="4689" y="4336"/>
                    </a:cubicBezTo>
                    <a:cubicBezTo>
                      <a:pt x="4925" y="2019"/>
                      <a:pt x="3107" y="8"/>
                      <a:pt x="784" y="1"/>
                    </a:cubicBezTo>
                    <a:close/>
                  </a:path>
                </a:pathLst>
              </a:custGeom>
              <a:solidFill>
                <a:srgbClr val="E4E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6" name="Google Shape;6116;p84"/>
              <p:cNvSpPr/>
              <p:nvPr/>
            </p:nvSpPr>
            <p:spPr>
              <a:xfrm>
                <a:off x="3895140" y="2322301"/>
                <a:ext cx="38489" cy="324387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2347" extrusionOk="0">
                    <a:moveTo>
                      <a:pt x="1450" y="0"/>
                    </a:moveTo>
                    <a:cubicBezTo>
                      <a:pt x="556" y="541"/>
                      <a:pt x="1" y="1512"/>
                      <a:pt x="1" y="2567"/>
                    </a:cubicBezTo>
                    <a:lnTo>
                      <a:pt x="1" y="5986"/>
                    </a:lnTo>
                    <a:cubicBezTo>
                      <a:pt x="1" y="6204"/>
                      <a:pt x="315" y="6392"/>
                      <a:pt x="576" y="6392"/>
                    </a:cubicBezTo>
                    <a:cubicBezTo>
                      <a:pt x="597" y="6392"/>
                      <a:pt x="618" y="6391"/>
                      <a:pt x="639" y="6388"/>
                    </a:cubicBezTo>
                    <a:lnTo>
                      <a:pt x="639" y="7450"/>
                    </a:lnTo>
                    <a:cubicBezTo>
                      <a:pt x="639" y="8747"/>
                      <a:pt x="285" y="11057"/>
                      <a:pt x="285" y="11542"/>
                    </a:cubicBezTo>
                    <a:cubicBezTo>
                      <a:pt x="285" y="12090"/>
                      <a:pt x="514" y="12347"/>
                      <a:pt x="868" y="12347"/>
                    </a:cubicBezTo>
                    <a:cubicBezTo>
                      <a:pt x="1214" y="12347"/>
                      <a:pt x="1464" y="12090"/>
                      <a:pt x="1464" y="11542"/>
                    </a:cubicBezTo>
                    <a:cubicBezTo>
                      <a:pt x="1464" y="11542"/>
                      <a:pt x="1464" y="4211"/>
                      <a:pt x="1450" y="7"/>
                    </a:cubicBezTo>
                    <a:lnTo>
                      <a:pt x="1450" y="0"/>
                    </a:lnTo>
                    <a:close/>
                  </a:path>
                </a:pathLst>
              </a:custGeom>
              <a:solidFill>
                <a:srgbClr val="95A6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7" name="Google Shape;6117;p84"/>
              <p:cNvSpPr/>
              <p:nvPr/>
            </p:nvSpPr>
            <p:spPr>
              <a:xfrm>
                <a:off x="3895140" y="2322301"/>
                <a:ext cx="38489" cy="16796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6393" extrusionOk="0">
                    <a:moveTo>
                      <a:pt x="1450" y="0"/>
                    </a:moveTo>
                    <a:cubicBezTo>
                      <a:pt x="556" y="541"/>
                      <a:pt x="1" y="1512"/>
                      <a:pt x="1" y="2567"/>
                    </a:cubicBezTo>
                    <a:lnTo>
                      <a:pt x="1" y="5993"/>
                    </a:lnTo>
                    <a:cubicBezTo>
                      <a:pt x="1" y="6205"/>
                      <a:pt x="314" y="6392"/>
                      <a:pt x="576" y="6392"/>
                    </a:cubicBezTo>
                    <a:cubicBezTo>
                      <a:pt x="597" y="6392"/>
                      <a:pt x="618" y="6391"/>
                      <a:pt x="639" y="6388"/>
                    </a:cubicBezTo>
                    <a:lnTo>
                      <a:pt x="1464" y="6375"/>
                    </a:lnTo>
                    <a:cubicBezTo>
                      <a:pt x="1457" y="4356"/>
                      <a:pt x="1450" y="1686"/>
                      <a:pt x="1450" y="7"/>
                    </a:cubicBezTo>
                    <a:lnTo>
                      <a:pt x="1450" y="0"/>
                    </a:lnTo>
                    <a:close/>
                  </a:path>
                </a:pathLst>
              </a:custGeom>
              <a:solidFill>
                <a:srgbClr val="C7D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8" name="Google Shape;6118;p84"/>
              <p:cNvSpPr/>
              <p:nvPr/>
            </p:nvSpPr>
            <p:spPr>
              <a:xfrm>
                <a:off x="3545795" y="2370590"/>
                <a:ext cx="50890" cy="27502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10468" extrusionOk="0">
                    <a:moveTo>
                      <a:pt x="1" y="0"/>
                    </a:moveTo>
                    <a:lnTo>
                      <a:pt x="1" y="1138"/>
                    </a:lnTo>
                    <a:cubicBezTo>
                      <a:pt x="1" y="1332"/>
                      <a:pt x="98" y="1519"/>
                      <a:pt x="265" y="1637"/>
                    </a:cubicBezTo>
                    <a:cubicBezTo>
                      <a:pt x="424" y="1727"/>
                      <a:pt x="549" y="2060"/>
                      <a:pt x="549" y="2241"/>
                    </a:cubicBezTo>
                    <a:lnTo>
                      <a:pt x="549" y="3912"/>
                    </a:lnTo>
                    <a:cubicBezTo>
                      <a:pt x="549" y="5286"/>
                      <a:pt x="535" y="6652"/>
                      <a:pt x="389" y="8019"/>
                    </a:cubicBezTo>
                    <a:cubicBezTo>
                      <a:pt x="299" y="8830"/>
                      <a:pt x="251" y="9551"/>
                      <a:pt x="251" y="9718"/>
                    </a:cubicBezTo>
                    <a:cubicBezTo>
                      <a:pt x="230" y="10127"/>
                      <a:pt x="556" y="10467"/>
                      <a:pt x="965" y="10467"/>
                    </a:cubicBezTo>
                    <a:cubicBezTo>
                      <a:pt x="1381" y="10467"/>
                      <a:pt x="1707" y="10127"/>
                      <a:pt x="1686" y="9718"/>
                    </a:cubicBezTo>
                    <a:cubicBezTo>
                      <a:pt x="1686" y="9551"/>
                      <a:pt x="1638" y="8830"/>
                      <a:pt x="1548" y="8019"/>
                    </a:cubicBezTo>
                    <a:cubicBezTo>
                      <a:pt x="1402" y="6659"/>
                      <a:pt x="1388" y="5286"/>
                      <a:pt x="1388" y="3912"/>
                    </a:cubicBezTo>
                    <a:lnTo>
                      <a:pt x="1388" y="2255"/>
                    </a:lnTo>
                    <a:cubicBezTo>
                      <a:pt x="1402" y="1991"/>
                      <a:pt x="1534" y="1755"/>
                      <a:pt x="1742" y="1596"/>
                    </a:cubicBezTo>
                    <a:cubicBezTo>
                      <a:pt x="1881" y="1505"/>
                      <a:pt x="1936" y="1304"/>
                      <a:pt x="1936" y="1138"/>
                    </a:cubicBezTo>
                    <a:lnTo>
                      <a:pt x="1936" y="0"/>
                    </a:lnTo>
                    <a:close/>
                  </a:path>
                </a:pathLst>
              </a:custGeom>
              <a:solidFill>
                <a:srgbClr val="95A6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9" name="Google Shape;6119;p84"/>
              <p:cNvSpPr/>
              <p:nvPr/>
            </p:nvSpPr>
            <p:spPr>
              <a:xfrm>
                <a:off x="3545795" y="2370590"/>
                <a:ext cx="50890" cy="59244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2255" extrusionOk="0">
                    <a:moveTo>
                      <a:pt x="1" y="0"/>
                    </a:moveTo>
                    <a:lnTo>
                      <a:pt x="1" y="1138"/>
                    </a:lnTo>
                    <a:cubicBezTo>
                      <a:pt x="1" y="1332"/>
                      <a:pt x="98" y="1519"/>
                      <a:pt x="265" y="1637"/>
                    </a:cubicBezTo>
                    <a:cubicBezTo>
                      <a:pt x="424" y="1727"/>
                      <a:pt x="549" y="2060"/>
                      <a:pt x="549" y="2241"/>
                    </a:cubicBezTo>
                    <a:lnTo>
                      <a:pt x="1388" y="2255"/>
                    </a:lnTo>
                    <a:cubicBezTo>
                      <a:pt x="1402" y="1991"/>
                      <a:pt x="1534" y="1755"/>
                      <a:pt x="1742" y="1603"/>
                    </a:cubicBezTo>
                    <a:cubicBezTo>
                      <a:pt x="1881" y="1505"/>
                      <a:pt x="1936" y="1304"/>
                      <a:pt x="1936" y="1138"/>
                    </a:cubicBezTo>
                    <a:lnTo>
                      <a:pt x="1936" y="0"/>
                    </a:lnTo>
                    <a:close/>
                  </a:path>
                </a:pathLst>
              </a:custGeom>
              <a:solidFill>
                <a:srgbClr val="C7D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0" name="Google Shape;6120;p84"/>
          <p:cNvGrpSpPr/>
          <p:nvPr/>
        </p:nvGrpSpPr>
        <p:grpSpPr>
          <a:xfrm>
            <a:off x="4718468" y="2306984"/>
            <a:ext cx="364294" cy="351552"/>
            <a:chOff x="4718468" y="2306984"/>
            <a:chExt cx="364294" cy="351552"/>
          </a:xfrm>
        </p:grpSpPr>
        <p:sp>
          <p:nvSpPr>
            <p:cNvPr id="6121" name="Google Shape;6121;p84"/>
            <p:cNvSpPr/>
            <p:nvPr/>
          </p:nvSpPr>
          <p:spPr>
            <a:xfrm>
              <a:off x="4718468" y="2472869"/>
              <a:ext cx="55593" cy="57195"/>
            </a:xfrm>
            <a:custGeom>
              <a:avLst/>
              <a:gdLst/>
              <a:ahLst/>
              <a:cxnLst/>
              <a:rect l="l" t="t" r="r" b="b"/>
              <a:pathLst>
                <a:path w="2116" h="2177" extrusionOk="0">
                  <a:moveTo>
                    <a:pt x="784" y="408"/>
                  </a:moveTo>
                  <a:cubicBezTo>
                    <a:pt x="930" y="449"/>
                    <a:pt x="1034" y="560"/>
                    <a:pt x="1082" y="699"/>
                  </a:cubicBezTo>
                  <a:cubicBezTo>
                    <a:pt x="1110" y="762"/>
                    <a:pt x="1124" y="824"/>
                    <a:pt x="1124" y="893"/>
                  </a:cubicBezTo>
                  <a:cubicBezTo>
                    <a:pt x="840" y="831"/>
                    <a:pt x="625" y="748"/>
                    <a:pt x="576" y="651"/>
                  </a:cubicBezTo>
                  <a:cubicBezTo>
                    <a:pt x="555" y="609"/>
                    <a:pt x="604" y="533"/>
                    <a:pt x="632" y="491"/>
                  </a:cubicBezTo>
                  <a:cubicBezTo>
                    <a:pt x="659" y="442"/>
                    <a:pt x="715" y="408"/>
                    <a:pt x="763" y="408"/>
                  </a:cubicBezTo>
                  <a:close/>
                  <a:moveTo>
                    <a:pt x="765" y="1"/>
                  </a:moveTo>
                  <a:cubicBezTo>
                    <a:pt x="584" y="1"/>
                    <a:pt x="415" y="89"/>
                    <a:pt x="306" y="241"/>
                  </a:cubicBezTo>
                  <a:cubicBezTo>
                    <a:pt x="111" y="498"/>
                    <a:pt x="146" y="706"/>
                    <a:pt x="208" y="831"/>
                  </a:cubicBezTo>
                  <a:cubicBezTo>
                    <a:pt x="312" y="1046"/>
                    <a:pt x="576" y="1192"/>
                    <a:pt x="1013" y="1289"/>
                  </a:cubicBezTo>
                  <a:cubicBezTo>
                    <a:pt x="999" y="1303"/>
                    <a:pt x="985" y="1323"/>
                    <a:pt x="971" y="1344"/>
                  </a:cubicBezTo>
                  <a:cubicBezTo>
                    <a:pt x="791" y="1587"/>
                    <a:pt x="514" y="1733"/>
                    <a:pt x="208" y="1746"/>
                  </a:cubicBezTo>
                  <a:cubicBezTo>
                    <a:pt x="91" y="1753"/>
                    <a:pt x="0" y="1844"/>
                    <a:pt x="0" y="1961"/>
                  </a:cubicBezTo>
                  <a:cubicBezTo>
                    <a:pt x="0" y="2079"/>
                    <a:pt x="91" y="2170"/>
                    <a:pt x="201" y="2177"/>
                  </a:cubicBezTo>
                  <a:lnTo>
                    <a:pt x="250" y="2177"/>
                  </a:lnTo>
                  <a:cubicBezTo>
                    <a:pt x="500" y="2177"/>
                    <a:pt x="909" y="2086"/>
                    <a:pt x="1297" y="1594"/>
                  </a:cubicBezTo>
                  <a:cubicBezTo>
                    <a:pt x="1353" y="1525"/>
                    <a:pt x="1401" y="1441"/>
                    <a:pt x="1443" y="1358"/>
                  </a:cubicBezTo>
                  <a:cubicBezTo>
                    <a:pt x="1700" y="1386"/>
                    <a:pt x="1901" y="1386"/>
                    <a:pt x="1908" y="1386"/>
                  </a:cubicBezTo>
                  <a:cubicBezTo>
                    <a:pt x="1912" y="1386"/>
                    <a:pt x="1916" y="1386"/>
                    <a:pt x="1920" y="1386"/>
                  </a:cubicBezTo>
                  <a:cubicBezTo>
                    <a:pt x="2032" y="1386"/>
                    <a:pt x="2116" y="1292"/>
                    <a:pt x="2116" y="1178"/>
                  </a:cubicBezTo>
                  <a:cubicBezTo>
                    <a:pt x="2116" y="1067"/>
                    <a:pt x="2019" y="977"/>
                    <a:pt x="1908" y="977"/>
                  </a:cubicBezTo>
                  <a:cubicBezTo>
                    <a:pt x="1790" y="977"/>
                    <a:pt x="1665" y="970"/>
                    <a:pt x="1540" y="956"/>
                  </a:cubicBezTo>
                  <a:cubicBezTo>
                    <a:pt x="1540" y="817"/>
                    <a:pt x="1519" y="678"/>
                    <a:pt x="1464" y="547"/>
                  </a:cubicBezTo>
                  <a:cubicBezTo>
                    <a:pt x="1346" y="255"/>
                    <a:pt x="1103" y="40"/>
                    <a:pt x="840" y="5"/>
                  </a:cubicBezTo>
                  <a:cubicBezTo>
                    <a:pt x="815" y="2"/>
                    <a:pt x="790" y="1"/>
                    <a:pt x="765" y="1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84"/>
            <p:cNvSpPr/>
            <p:nvPr/>
          </p:nvSpPr>
          <p:spPr>
            <a:xfrm>
              <a:off x="4764392" y="2405927"/>
              <a:ext cx="318370" cy="252610"/>
            </a:xfrm>
            <a:custGeom>
              <a:avLst/>
              <a:gdLst/>
              <a:ahLst/>
              <a:cxnLst/>
              <a:rect l="l" t="t" r="r" b="b"/>
              <a:pathLst>
                <a:path w="12118" h="9615" extrusionOk="0">
                  <a:moveTo>
                    <a:pt x="5251" y="1"/>
                  </a:moveTo>
                  <a:cubicBezTo>
                    <a:pt x="2352" y="1"/>
                    <a:pt x="0" y="1326"/>
                    <a:pt x="0" y="4253"/>
                  </a:cubicBezTo>
                  <a:cubicBezTo>
                    <a:pt x="0" y="5938"/>
                    <a:pt x="826" y="7124"/>
                    <a:pt x="2109" y="7804"/>
                  </a:cubicBezTo>
                  <a:cubicBezTo>
                    <a:pt x="2137" y="7825"/>
                    <a:pt x="2157" y="7853"/>
                    <a:pt x="2164" y="7887"/>
                  </a:cubicBezTo>
                  <a:lnTo>
                    <a:pt x="2456" y="9379"/>
                  </a:lnTo>
                  <a:cubicBezTo>
                    <a:pt x="2476" y="9517"/>
                    <a:pt x="2601" y="9615"/>
                    <a:pt x="2747" y="9615"/>
                  </a:cubicBezTo>
                  <a:lnTo>
                    <a:pt x="3711" y="9615"/>
                  </a:lnTo>
                  <a:cubicBezTo>
                    <a:pt x="3857" y="9615"/>
                    <a:pt x="3975" y="9517"/>
                    <a:pt x="4002" y="9379"/>
                  </a:cubicBezTo>
                  <a:lnTo>
                    <a:pt x="4162" y="8546"/>
                  </a:lnTo>
                  <a:cubicBezTo>
                    <a:pt x="4168" y="8495"/>
                    <a:pt x="4222" y="8455"/>
                    <a:pt x="4280" y="8455"/>
                  </a:cubicBezTo>
                  <a:cubicBezTo>
                    <a:pt x="4285" y="8455"/>
                    <a:pt x="4289" y="8456"/>
                    <a:pt x="4294" y="8456"/>
                  </a:cubicBezTo>
                  <a:cubicBezTo>
                    <a:pt x="4613" y="8491"/>
                    <a:pt x="4932" y="8512"/>
                    <a:pt x="5251" y="8512"/>
                  </a:cubicBezTo>
                  <a:cubicBezTo>
                    <a:pt x="5688" y="8512"/>
                    <a:pt x="6125" y="8477"/>
                    <a:pt x="6562" y="8415"/>
                  </a:cubicBezTo>
                  <a:cubicBezTo>
                    <a:pt x="6570" y="8413"/>
                    <a:pt x="6578" y="8412"/>
                    <a:pt x="6586" y="8412"/>
                  </a:cubicBezTo>
                  <a:cubicBezTo>
                    <a:pt x="6638" y="8412"/>
                    <a:pt x="6682" y="8450"/>
                    <a:pt x="6694" y="8505"/>
                  </a:cubicBezTo>
                  <a:lnTo>
                    <a:pt x="6860" y="9372"/>
                  </a:lnTo>
                  <a:cubicBezTo>
                    <a:pt x="6888" y="9510"/>
                    <a:pt x="7006" y="9615"/>
                    <a:pt x="7151" y="9615"/>
                  </a:cubicBezTo>
                  <a:lnTo>
                    <a:pt x="8116" y="9615"/>
                  </a:lnTo>
                  <a:cubicBezTo>
                    <a:pt x="8261" y="9615"/>
                    <a:pt x="8379" y="9510"/>
                    <a:pt x="8407" y="9372"/>
                  </a:cubicBezTo>
                  <a:lnTo>
                    <a:pt x="8705" y="7797"/>
                  </a:lnTo>
                  <a:cubicBezTo>
                    <a:pt x="8712" y="7763"/>
                    <a:pt x="8733" y="7728"/>
                    <a:pt x="8768" y="7714"/>
                  </a:cubicBezTo>
                  <a:cubicBezTo>
                    <a:pt x="9524" y="7319"/>
                    <a:pt x="10155" y="6771"/>
                    <a:pt x="10557" y="6084"/>
                  </a:cubicBezTo>
                  <a:cubicBezTo>
                    <a:pt x="10606" y="5987"/>
                    <a:pt x="10696" y="5918"/>
                    <a:pt x="10793" y="5883"/>
                  </a:cubicBezTo>
                  <a:lnTo>
                    <a:pt x="11722" y="5592"/>
                  </a:lnTo>
                  <a:cubicBezTo>
                    <a:pt x="11958" y="5515"/>
                    <a:pt x="12118" y="5293"/>
                    <a:pt x="12118" y="5044"/>
                  </a:cubicBezTo>
                  <a:lnTo>
                    <a:pt x="12118" y="4093"/>
                  </a:lnTo>
                  <a:cubicBezTo>
                    <a:pt x="12118" y="3844"/>
                    <a:pt x="11958" y="3629"/>
                    <a:pt x="11722" y="3552"/>
                  </a:cubicBezTo>
                  <a:lnTo>
                    <a:pt x="11147" y="3372"/>
                  </a:lnTo>
                  <a:cubicBezTo>
                    <a:pt x="11008" y="3323"/>
                    <a:pt x="10904" y="3212"/>
                    <a:pt x="10862" y="3081"/>
                  </a:cubicBezTo>
                  <a:cubicBezTo>
                    <a:pt x="10196" y="965"/>
                    <a:pt x="7734" y="1"/>
                    <a:pt x="5251" y="1"/>
                  </a:cubicBezTo>
                  <a:close/>
                </a:path>
              </a:pathLst>
            </a:custGeom>
            <a:solidFill>
              <a:srgbClr val="AA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84"/>
            <p:cNvSpPr/>
            <p:nvPr/>
          </p:nvSpPr>
          <p:spPr>
            <a:xfrm>
              <a:off x="4764760" y="2495595"/>
              <a:ext cx="318002" cy="162574"/>
            </a:xfrm>
            <a:custGeom>
              <a:avLst/>
              <a:gdLst/>
              <a:ahLst/>
              <a:cxnLst/>
              <a:rect l="l" t="t" r="r" b="b"/>
              <a:pathLst>
                <a:path w="12104" h="6188" extrusionOk="0">
                  <a:moveTo>
                    <a:pt x="11285" y="1"/>
                  </a:moveTo>
                  <a:lnTo>
                    <a:pt x="11285" y="507"/>
                  </a:lnTo>
                  <a:cubicBezTo>
                    <a:pt x="11285" y="1131"/>
                    <a:pt x="10890" y="1686"/>
                    <a:pt x="10293" y="1887"/>
                  </a:cubicBezTo>
                  <a:cubicBezTo>
                    <a:pt x="10030" y="1970"/>
                    <a:pt x="9794" y="2144"/>
                    <a:pt x="9621" y="2366"/>
                  </a:cubicBezTo>
                  <a:cubicBezTo>
                    <a:pt x="9413" y="2643"/>
                    <a:pt x="9163" y="2893"/>
                    <a:pt x="8885" y="3108"/>
                  </a:cubicBezTo>
                  <a:cubicBezTo>
                    <a:pt x="8559" y="3365"/>
                    <a:pt x="8337" y="3739"/>
                    <a:pt x="8275" y="4155"/>
                  </a:cubicBezTo>
                  <a:cubicBezTo>
                    <a:pt x="8226" y="4454"/>
                    <a:pt x="8192" y="4766"/>
                    <a:pt x="8171" y="4988"/>
                  </a:cubicBezTo>
                  <a:cubicBezTo>
                    <a:pt x="8150" y="5161"/>
                    <a:pt x="8004" y="5293"/>
                    <a:pt x="7831" y="5293"/>
                  </a:cubicBezTo>
                  <a:lnTo>
                    <a:pt x="7137" y="5293"/>
                  </a:lnTo>
                  <a:cubicBezTo>
                    <a:pt x="6999" y="5293"/>
                    <a:pt x="6874" y="5189"/>
                    <a:pt x="6853" y="5050"/>
                  </a:cubicBezTo>
                  <a:lnTo>
                    <a:pt x="6687" y="4183"/>
                  </a:lnTo>
                  <a:cubicBezTo>
                    <a:pt x="6674" y="4125"/>
                    <a:pt x="6619" y="4085"/>
                    <a:pt x="6562" y="4085"/>
                  </a:cubicBezTo>
                  <a:cubicBezTo>
                    <a:pt x="6557" y="4085"/>
                    <a:pt x="6552" y="4085"/>
                    <a:pt x="6548" y="4086"/>
                  </a:cubicBezTo>
                  <a:cubicBezTo>
                    <a:pt x="6118" y="4155"/>
                    <a:pt x="5681" y="4183"/>
                    <a:pt x="5244" y="4183"/>
                  </a:cubicBezTo>
                  <a:cubicBezTo>
                    <a:pt x="4925" y="4183"/>
                    <a:pt x="4599" y="4169"/>
                    <a:pt x="4280" y="4135"/>
                  </a:cubicBezTo>
                  <a:cubicBezTo>
                    <a:pt x="4272" y="4133"/>
                    <a:pt x="4264" y="4132"/>
                    <a:pt x="4256" y="4132"/>
                  </a:cubicBezTo>
                  <a:cubicBezTo>
                    <a:pt x="4204" y="4132"/>
                    <a:pt x="4161" y="4170"/>
                    <a:pt x="4155" y="4225"/>
                  </a:cubicBezTo>
                  <a:lnTo>
                    <a:pt x="3995" y="5057"/>
                  </a:lnTo>
                  <a:cubicBezTo>
                    <a:pt x="3968" y="5196"/>
                    <a:pt x="3843" y="5293"/>
                    <a:pt x="3704" y="5293"/>
                  </a:cubicBezTo>
                  <a:lnTo>
                    <a:pt x="2733" y="5293"/>
                  </a:lnTo>
                  <a:cubicBezTo>
                    <a:pt x="2594" y="5293"/>
                    <a:pt x="2469" y="5196"/>
                    <a:pt x="2442" y="5057"/>
                  </a:cubicBezTo>
                  <a:lnTo>
                    <a:pt x="2157" y="3566"/>
                  </a:lnTo>
                  <a:cubicBezTo>
                    <a:pt x="2150" y="3531"/>
                    <a:pt x="2130" y="3503"/>
                    <a:pt x="2095" y="3483"/>
                  </a:cubicBezTo>
                  <a:cubicBezTo>
                    <a:pt x="937" y="2865"/>
                    <a:pt x="146" y="1832"/>
                    <a:pt x="14" y="382"/>
                  </a:cubicBezTo>
                  <a:cubicBezTo>
                    <a:pt x="7" y="417"/>
                    <a:pt x="7" y="451"/>
                    <a:pt x="7" y="493"/>
                  </a:cubicBezTo>
                  <a:lnTo>
                    <a:pt x="7" y="500"/>
                  </a:lnTo>
                  <a:cubicBezTo>
                    <a:pt x="7" y="535"/>
                    <a:pt x="0" y="569"/>
                    <a:pt x="0" y="604"/>
                  </a:cubicBezTo>
                  <a:lnTo>
                    <a:pt x="0" y="639"/>
                  </a:lnTo>
                  <a:lnTo>
                    <a:pt x="0" y="715"/>
                  </a:lnTo>
                  <a:lnTo>
                    <a:pt x="0" y="840"/>
                  </a:lnTo>
                  <a:cubicBezTo>
                    <a:pt x="0" y="1041"/>
                    <a:pt x="14" y="1249"/>
                    <a:pt x="35" y="1450"/>
                  </a:cubicBezTo>
                  <a:cubicBezTo>
                    <a:pt x="63" y="1679"/>
                    <a:pt x="111" y="1908"/>
                    <a:pt x="180" y="2130"/>
                  </a:cubicBezTo>
                  <a:lnTo>
                    <a:pt x="194" y="2165"/>
                  </a:lnTo>
                  <a:cubicBezTo>
                    <a:pt x="201" y="2192"/>
                    <a:pt x="215" y="2220"/>
                    <a:pt x="222" y="2255"/>
                  </a:cubicBezTo>
                  <a:lnTo>
                    <a:pt x="236" y="2290"/>
                  </a:lnTo>
                  <a:cubicBezTo>
                    <a:pt x="264" y="2366"/>
                    <a:pt x="291" y="2435"/>
                    <a:pt x="319" y="2511"/>
                  </a:cubicBezTo>
                  <a:lnTo>
                    <a:pt x="333" y="2532"/>
                  </a:lnTo>
                  <a:cubicBezTo>
                    <a:pt x="347" y="2574"/>
                    <a:pt x="361" y="2609"/>
                    <a:pt x="382" y="2643"/>
                  </a:cubicBezTo>
                  <a:lnTo>
                    <a:pt x="389" y="2657"/>
                  </a:lnTo>
                  <a:cubicBezTo>
                    <a:pt x="402" y="2692"/>
                    <a:pt x="423" y="2720"/>
                    <a:pt x="437" y="2754"/>
                  </a:cubicBezTo>
                  <a:lnTo>
                    <a:pt x="444" y="2768"/>
                  </a:lnTo>
                  <a:cubicBezTo>
                    <a:pt x="465" y="2803"/>
                    <a:pt x="479" y="2837"/>
                    <a:pt x="500" y="2872"/>
                  </a:cubicBezTo>
                  <a:lnTo>
                    <a:pt x="513" y="2893"/>
                  </a:lnTo>
                  <a:cubicBezTo>
                    <a:pt x="569" y="2997"/>
                    <a:pt x="638" y="3101"/>
                    <a:pt x="708" y="3198"/>
                  </a:cubicBezTo>
                  <a:lnTo>
                    <a:pt x="728" y="3226"/>
                  </a:lnTo>
                  <a:lnTo>
                    <a:pt x="784" y="3295"/>
                  </a:lnTo>
                  <a:lnTo>
                    <a:pt x="805" y="3323"/>
                  </a:lnTo>
                  <a:cubicBezTo>
                    <a:pt x="826" y="3351"/>
                    <a:pt x="853" y="3385"/>
                    <a:pt x="874" y="3406"/>
                  </a:cubicBezTo>
                  <a:cubicBezTo>
                    <a:pt x="902" y="3441"/>
                    <a:pt x="923" y="3469"/>
                    <a:pt x="950" y="3496"/>
                  </a:cubicBezTo>
                  <a:lnTo>
                    <a:pt x="978" y="3524"/>
                  </a:lnTo>
                  <a:lnTo>
                    <a:pt x="1034" y="3587"/>
                  </a:lnTo>
                  <a:lnTo>
                    <a:pt x="1054" y="3607"/>
                  </a:lnTo>
                  <a:cubicBezTo>
                    <a:pt x="1082" y="3635"/>
                    <a:pt x="1110" y="3663"/>
                    <a:pt x="1138" y="3698"/>
                  </a:cubicBezTo>
                  <a:cubicBezTo>
                    <a:pt x="1172" y="3725"/>
                    <a:pt x="1200" y="3753"/>
                    <a:pt x="1235" y="3781"/>
                  </a:cubicBezTo>
                  <a:cubicBezTo>
                    <a:pt x="1297" y="3843"/>
                    <a:pt x="1367" y="3899"/>
                    <a:pt x="1436" y="3954"/>
                  </a:cubicBezTo>
                  <a:cubicBezTo>
                    <a:pt x="1505" y="4010"/>
                    <a:pt x="1575" y="4058"/>
                    <a:pt x="1644" y="4107"/>
                  </a:cubicBezTo>
                  <a:lnTo>
                    <a:pt x="1755" y="4183"/>
                  </a:lnTo>
                  <a:lnTo>
                    <a:pt x="1859" y="4246"/>
                  </a:lnTo>
                  <a:lnTo>
                    <a:pt x="1887" y="4266"/>
                  </a:lnTo>
                  <a:lnTo>
                    <a:pt x="1963" y="4315"/>
                  </a:lnTo>
                  <a:lnTo>
                    <a:pt x="1998" y="4329"/>
                  </a:lnTo>
                  <a:lnTo>
                    <a:pt x="2102" y="4391"/>
                  </a:lnTo>
                  <a:cubicBezTo>
                    <a:pt x="2116" y="4398"/>
                    <a:pt x="2130" y="4405"/>
                    <a:pt x="2143" y="4419"/>
                  </a:cubicBezTo>
                  <a:lnTo>
                    <a:pt x="2143" y="4426"/>
                  </a:lnTo>
                  <a:cubicBezTo>
                    <a:pt x="2143" y="4433"/>
                    <a:pt x="2143" y="4440"/>
                    <a:pt x="2150" y="4440"/>
                  </a:cubicBezTo>
                  <a:lnTo>
                    <a:pt x="2150" y="4447"/>
                  </a:lnTo>
                  <a:cubicBezTo>
                    <a:pt x="2150" y="4454"/>
                    <a:pt x="2157" y="4461"/>
                    <a:pt x="2157" y="4467"/>
                  </a:cubicBezTo>
                  <a:lnTo>
                    <a:pt x="2442" y="5959"/>
                  </a:lnTo>
                  <a:cubicBezTo>
                    <a:pt x="2442" y="5973"/>
                    <a:pt x="2449" y="5993"/>
                    <a:pt x="2456" y="6007"/>
                  </a:cubicBezTo>
                  <a:cubicBezTo>
                    <a:pt x="2456" y="6014"/>
                    <a:pt x="2462" y="6021"/>
                    <a:pt x="2469" y="6035"/>
                  </a:cubicBezTo>
                  <a:lnTo>
                    <a:pt x="2476" y="6056"/>
                  </a:lnTo>
                  <a:lnTo>
                    <a:pt x="2490" y="6077"/>
                  </a:lnTo>
                  <a:lnTo>
                    <a:pt x="2511" y="6097"/>
                  </a:lnTo>
                  <a:lnTo>
                    <a:pt x="2525" y="6118"/>
                  </a:lnTo>
                  <a:lnTo>
                    <a:pt x="2532" y="6125"/>
                  </a:lnTo>
                  <a:lnTo>
                    <a:pt x="2553" y="6139"/>
                  </a:lnTo>
                  <a:lnTo>
                    <a:pt x="2560" y="6139"/>
                  </a:lnTo>
                  <a:lnTo>
                    <a:pt x="2573" y="6153"/>
                  </a:lnTo>
                  <a:lnTo>
                    <a:pt x="2580" y="6160"/>
                  </a:lnTo>
                  <a:lnTo>
                    <a:pt x="2608" y="6174"/>
                  </a:lnTo>
                  <a:lnTo>
                    <a:pt x="2636" y="6181"/>
                  </a:lnTo>
                  <a:lnTo>
                    <a:pt x="2643" y="6181"/>
                  </a:lnTo>
                  <a:lnTo>
                    <a:pt x="2664" y="6188"/>
                  </a:lnTo>
                  <a:lnTo>
                    <a:pt x="3704" y="6188"/>
                  </a:lnTo>
                  <a:cubicBezTo>
                    <a:pt x="3843" y="6188"/>
                    <a:pt x="3968" y="6084"/>
                    <a:pt x="3995" y="5945"/>
                  </a:cubicBezTo>
                  <a:lnTo>
                    <a:pt x="4148" y="5119"/>
                  </a:lnTo>
                  <a:cubicBezTo>
                    <a:pt x="4148" y="5113"/>
                    <a:pt x="4155" y="5106"/>
                    <a:pt x="4155" y="5099"/>
                  </a:cubicBezTo>
                  <a:lnTo>
                    <a:pt x="4155" y="5092"/>
                  </a:lnTo>
                  <a:lnTo>
                    <a:pt x="4162" y="5078"/>
                  </a:lnTo>
                  <a:cubicBezTo>
                    <a:pt x="4169" y="5071"/>
                    <a:pt x="4169" y="5064"/>
                    <a:pt x="4176" y="5057"/>
                  </a:cubicBezTo>
                  <a:cubicBezTo>
                    <a:pt x="4190" y="5050"/>
                    <a:pt x="4203" y="5036"/>
                    <a:pt x="4217" y="5029"/>
                  </a:cubicBezTo>
                  <a:lnTo>
                    <a:pt x="4273" y="5029"/>
                  </a:lnTo>
                  <a:lnTo>
                    <a:pt x="4432" y="5050"/>
                  </a:lnTo>
                  <a:lnTo>
                    <a:pt x="4474" y="5050"/>
                  </a:lnTo>
                  <a:lnTo>
                    <a:pt x="4627" y="5064"/>
                  </a:lnTo>
                  <a:lnTo>
                    <a:pt x="4786" y="5071"/>
                  </a:lnTo>
                  <a:lnTo>
                    <a:pt x="4828" y="5071"/>
                  </a:lnTo>
                  <a:lnTo>
                    <a:pt x="4994" y="5078"/>
                  </a:lnTo>
                  <a:lnTo>
                    <a:pt x="5237" y="5078"/>
                  </a:lnTo>
                  <a:cubicBezTo>
                    <a:pt x="5348" y="5078"/>
                    <a:pt x="5459" y="5071"/>
                    <a:pt x="5563" y="5071"/>
                  </a:cubicBezTo>
                  <a:lnTo>
                    <a:pt x="5736" y="5064"/>
                  </a:lnTo>
                  <a:lnTo>
                    <a:pt x="5750" y="5064"/>
                  </a:lnTo>
                  <a:lnTo>
                    <a:pt x="5903" y="5050"/>
                  </a:lnTo>
                  <a:cubicBezTo>
                    <a:pt x="6014" y="5043"/>
                    <a:pt x="6125" y="5029"/>
                    <a:pt x="6236" y="5022"/>
                  </a:cubicBezTo>
                  <a:lnTo>
                    <a:pt x="6388" y="5002"/>
                  </a:lnTo>
                  <a:lnTo>
                    <a:pt x="6458" y="4995"/>
                  </a:lnTo>
                  <a:lnTo>
                    <a:pt x="6541" y="4981"/>
                  </a:lnTo>
                  <a:cubicBezTo>
                    <a:pt x="6547" y="4980"/>
                    <a:pt x="6552" y="4980"/>
                    <a:pt x="6558" y="4980"/>
                  </a:cubicBezTo>
                  <a:cubicBezTo>
                    <a:pt x="6606" y="4980"/>
                    <a:pt x="6647" y="5007"/>
                    <a:pt x="6666" y="5050"/>
                  </a:cubicBezTo>
                  <a:cubicBezTo>
                    <a:pt x="6666" y="5057"/>
                    <a:pt x="6673" y="5064"/>
                    <a:pt x="6673" y="5071"/>
                  </a:cubicBezTo>
                  <a:lnTo>
                    <a:pt x="6756" y="5508"/>
                  </a:lnTo>
                  <a:lnTo>
                    <a:pt x="6846" y="5938"/>
                  </a:lnTo>
                  <a:cubicBezTo>
                    <a:pt x="6874" y="6077"/>
                    <a:pt x="6992" y="6181"/>
                    <a:pt x="7137" y="6181"/>
                  </a:cubicBezTo>
                  <a:lnTo>
                    <a:pt x="8178" y="6181"/>
                  </a:lnTo>
                  <a:lnTo>
                    <a:pt x="8199" y="6174"/>
                  </a:lnTo>
                  <a:lnTo>
                    <a:pt x="8206" y="6174"/>
                  </a:lnTo>
                  <a:lnTo>
                    <a:pt x="8233" y="6167"/>
                  </a:lnTo>
                  <a:lnTo>
                    <a:pt x="8254" y="6153"/>
                  </a:lnTo>
                  <a:lnTo>
                    <a:pt x="8261" y="6146"/>
                  </a:lnTo>
                  <a:lnTo>
                    <a:pt x="8282" y="6139"/>
                  </a:lnTo>
                  <a:lnTo>
                    <a:pt x="8289" y="6132"/>
                  </a:lnTo>
                  <a:lnTo>
                    <a:pt x="8303" y="6118"/>
                  </a:lnTo>
                  <a:lnTo>
                    <a:pt x="8310" y="6111"/>
                  </a:lnTo>
                  <a:lnTo>
                    <a:pt x="8330" y="6091"/>
                  </a:lnTo>
                  <a:lnTo>
                    <a:pt x="8337" y="6084"/>
                  </a:lnTo>
                  <a:cubicBezTo>
                    <a:pt x="8358" y="6056"/>
                    <a:pt x="8372" y="6028"/>
                    <a:pt x="8386" y="6000"/>
                  </a:cubicBezTo>
                  <a:cubicBezTo>
                    <a:pt x="8393" y="5986"/>
                    <a:pt x="8393" y="5966"/>
                    <a:pt x="8400" y="5952"/>
                  </a:cubicBezTo>
                  <a:lnTo>
                    <a:pt x="8462" y="5605"/>
                  </a:lnTo>
                  <a:lnTo>
                    <a:pt x="8532" y="5244"/>
                  </a:lnTo>
                  <a:lnTo>
                    <a:pt x="8573" y="5022"/>
                  </a:lnTo>
                  <a:lnTo>
                    <a:pt x="8691" y="4377"/>
                  </a:lnTo>
                  <a:lnTo>
                    <a:pt x="8705" y="4315"/>
                  </a:lnTo>
                  <a:lnTo>
                    <a:pt x="8754" y="4294"/>
                  </a:lnTo>
                  <a:lnTo>
                    <a:pt x="8823" y="4259"/>
                  </a:lnTo>
                  <a:lnTo>
                    <a:pt x="8892" y="4218"/>
                  </a:lnTo>
                  <a:lnTo>
                    <a:pt x="8955" y="4183"/>
                  </a:lnTo>
                  <a:lnTo>
                    <a:pt x="9031" y="4135"/>
                  </a:lnTo>
                  <a:lnTo>
                    <a:pt x="9093" y="4100"/>
                  </a:lnTo>
                  <a:lnTo>
                    <a:pt x="9163" y="4051"/>
                  </a:lnTo>
                  <a:lnTo>
                    <a:pt x="9232" y="4010"/>
                  </a:lnTo>
                  <a:lnTo>
                    <a:pt x="9295" y="3968"/>
                  </a:lnTo>
                  <a:lnTo>
                    <a:pt x="9357" y="3926"/>
                  </a:lnTo>
                  <a:lnTo>
                    <a:pt x="9426" y="3878"/>
                  </a:lnTo>
                  <a:lnTo>
                    <a:pt x="9482" y="3836"/>
                  </a:lnTo>
                  <a:lnTo>
                    <a:pt x="9544" y="3788"/>
                  </a:lnTo>
                  <a:lnTo>
                    <a:pt x="9600" y="3739"/>
                  </a:lnTo>
                  <a:lnTo>
                    <a:pt x="9669" y="3691"/>
                  </a:lnTo>
                  <a:lnTo>
                    <a:pt x="9725" y="3642"/>
                  </a:lnTo>
                  <a:lnTo>
                    <a:pt x="9780" y="3587"/>
                  </a:lnTo>
                  <a:lnTo>
                    <a:pt x="9836" y="3538"/>
                  </a:lnTo>
                  <a:lnTo>
                    <a:pt x="9891" y="3489"/>
                  </a:lnTo>
                  <a:lnTo>
                    <a:pt x="9947" y="3434"/>
                  </a:lnTo>
                  <a:lnTo>
                    <a:pt x="10002" y="3378"/>
                  </a:lnTo>
                  <a:lnTo>
                    <a:pt x="10051" y="3323"/>
                  </a:lnTo>
                  <a:lnTo>
                    <a:pt x="10106" y="3268"/>
                  </a:lnTo>
                  <a:lnTo>
                    <a:pt x="10148" y="3212"/>
                  </a:lnTo>
                  <a:lnTo>
                    <a:pt x="10203" y="3157"/>
                  </a:lnTo>
                  <a:lnTo>
                    <a:pt x="10245" y="3094"/>
                  </a:lnTo>
                  <a:lnTo>
                    <a:pt x="10293" y="3039"/>
                  </a:lnTo>
                  <a:lnTo>
                    <a:pt x="10335" y="2976"/>
                  </a:lnTo>
                  <a:cubicBezTo>
                    <a:pt x="10349" y="2955"/>
                    <a:pt x="10370" y="2935"/>
                    <a:pt x="10384" y="2914"/>
                  </a:cubicBezTo>
                  <a:lnTo>
                    <a:pt x="10425" y="2851"/>
                  </a:lnTo>
                  <a:cubicBezTo>
                    <a:pt x="10439" y="2831"/>
                    <a:pt x="10453" y="2810"/>
                    <a:pt x="10467" y="2789"/>
                  </a:cubicBezTo>
                  <a:cubicBezTo>
                    <a:pt x="10481" y="2768"/>
                    <a:pt x="10495" y="2733"/>
                    <a:pt x="10515" y="2706"/>
                  </a:cubicBezTo>
                  <a:cubicBezTo>
                    <a:pt x="10529" y="2685"/>
                    <a:pt x="10536" y="2678"/>
                    <a:pt x="10543" y="2657"/>
                  </a:cubicBezTo>
                  <a:cubicBezTo>
                    <a:pt x="10599" y="2567"/>
                    <a:pt x="10682" y="2505"/>
                    <a:pt x="10779" y="2470"/>
                  </a:cubicBezTo>
                  <a:lnTo>
                    <a:pt x="11251" y="2317"/>
                  </a:lnTo>
                  <a:lnTo>
                    <a:pt x="11708" y="2172"/>
                  </a:lnTo>
                  <a:cubicBezTo>
                    <a:pt x="11944" y="2095"/>
                    <a:pt x="12104" y="1880"/>
                    <a:pt x="12104" y="1631"/>
                  </a:cubicBezTo>
                  <a:lnTo>
                    <a:pt x="12104" y="680"/>
                  </a:lnTo>
                  <a:cubicBezTo>
                    <a:pt x="12104" y="597"/>
                    <a:pt x="12083" y="514"/>
                    <a:pt x="12048" y="438"/>
                  </a:cubicBezTo>
                  <a:cubicBezTo>
                    <a:pt x="12048" y="431"/>
                    <a:pt x="12041" y="417"/>
                    <a:pt x="12034" y="403"/>
                  </a:cubicBezTo>
                  <a:cubicBezTo>
                    <a:pt x="12007" y="361"/>
                    <a:pt x="11979" y="313"/>
                    <a:pt x="11944" y="278"/>
                  </a:cubicBezTo>
                  <a:cubicBezTo>
                    <a:pt x="11875" y="216"/>
                    <a:pt x="11799" y="167"/>
                    <a:pt x="11715" y="139"/>
                  </a:cubicBezTo>
                  <a:lnTo>
                    <a:pt x="11285" y="1"/>
                  </a:ln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84"/>
            <p:cNvSpPr/>
            <p:nvPr/>
          </p:nvSpPr>
          <p:spPr>
            <a:xfrm>
              <a:off x="4952976" y="2394314"/>
              <a:ext cx="81129" cy="79816"/>
            </a:xfrm>
            <a:custGeom>
              <a:avLst/>
              <a:gdLst/>
              <a:ahLst/>
              <a:cxnLst/>
              <a:rect l="l" t="t" r="r" b="b"/>
              <a:pathLst>
                <a:path w="3088" h="3038" extrusionOk="0">
                  <a:moveTo>
                    <a:pt x="2505" y="1"/>
                  </a:moveTo>
                  <a:cubicBezTo>
                    <a:pt x="2032" y="1"/>
                    <a:pt x="1018" y="445"/>
                    <a:pt x="584" y="644"/>
                  </a:cubicBezTo>
                  <a:cubicBezTo>
                    <a:pt x="452" y="700"/>
                    <a:pt x="362" y="818"/>
                    <a:pt x="327" y="956"/>
                  </a:cubicBezTo>
                  <a:cubicBezTo>
                    <a:pt x="1" y="2513"/>
                    <a:pt x="965" y="3038"/>
                    <a:pt x="1698" y="3038"/>
                  </a:cubicBezTo>
                  <a:cubicBezTo>
                    <a:pt x="1915" y="3038"/>
                    <a:pt x="2112" y="2992"/>
                    <a:pt x="2249" y="2912"/>
                  </a:cubicBezTo>
                  <a:cubicBezTo>
                    <a:pt x="2873" y="2565"/>
                    <a:pt x="3088" y="249"/>
                    <a:pt x="2679" y="34"/>
                  </a:cubicBezTo>
                  <a:cubicBezTo>
                    <a:pt x="2636" y="11"/>
                    <a:pt x="2576" y="1"/>
                    <a:pt x="2505" y="1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84"/>
            <p:cNvSpPr/>
            <p:nvPr/>
          </p:nvSpPr>
          <p:spPr>
            <a:xfrm>
              <a:off x="4993804" y="2493230"/>
              <a:ext cx="35205" cy="22988"/>
            </a:xfrm>
            <a:custGeom>
              <a:avLst/>
              <a:gdLst/>
              <a:ahLst/>
              <a:cxnLst/>
              <a:rect l="l" t="t" r="r" b="b"/>
              <a:pathLst>
                <a:path w="1340" h="875" extrusionOk="0">
                  <a:moveTo>
                    <a:pt x="206" y="0"/>
                  </a:moveTo>
                  <a:cubicBezTo>
                    <a:pt x="103" y="0"/>
                    <a:pt x="1" y="70"/>
                    <a:pt x="1" y="208"/>
                  </a:cubicBezTo>
                  <a:cubicBezTo>
                    <a:pt x="1" y="576"/>
                    <a:pt x="299" y="874"/>
                    <a:pt x="667" y="874"/>
                  </a:cubicBezTo>
                  <a:cubicBezTo>
                    <a:pt x="1034" y="874"/>
                    <a:pt x="1333" y="576"/>
                    <a:pt x="1340" y="208"/>
                  </a:cubicBezTo>
                  <a:cubicBezTo>
                    <a:pt x="1340" y="70"/>
                    <a:pt x="1237" y="0"/>
                    <a:pt x="1135" y="0"/>
                  </a:cubicBezTo>
                  <a:cubicBezTo>
                    <a:pt x="1033" y="0"/>
                    <a:pt x="930" y="70"/>
                    <a:pt x="930" y="208"/>
                  </a:cubicBezTo>
                  <a:cubicBezTo>
                    <a:pt x="930" y="382"/>
                    <a:pt x="800" y="469"/>
                    <a:pt x="670" y="469"/>
                  </a:cubicBezTo>
                  <a:cubicBezTo>
                    <a:pt x="540" y="469"/>
                    <a:pt x="410" y="382"/>
                    <a:pt x="410" y="208"/>
                  </a:cubicBezTo>
                  <a:cubicBezTo>
                    <a:pt x="410" y="70"/>
                    <a:pt x="308" y="0"/>
                    <a:pt x="206" y="0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84"/>
            <p:cNvSpPr/>
            <p:nvPr/>
          </p:nvSpPr>
          <p:spPr>
            <a:xfrm>
              <a:off x="4829916" y="2432278"/>
              <a:ext cx="109793" cy="18470"/>
            </a:xfrm>
            <a:custGeom>
              <a:avLst/>
              <a:gdLst/>
              <a:ahLst/>
              <a:cxnLst/>
              <a:rect l="l" t="t" r="r" b="b"/>
              <a:pathLst>
                <a:path w="4179" h="703" extrusionOk="0">
                  <a:moveTo>
                    <a:pt x="2095" y="0"/>
                  </a:moveTo>
                  <a:cubicBezTo>
                    <a:pt x="1465" y="0"/>
                    <a:pt x="836" y="101"/>
                    <a:pt x="232" y="302"/>
                  </a:cubicBezTo>
                  <a:cubicBezTo>
                    <a:pt x="0" y="377"/>
                    <a:pt x="80" y="702"/>
                    <a:pt x="292" y="702"/>
                  </a:cubicBezTo>
                  <a:cubicBezTo>
                    <a:pt x="315" y="702"/>
                    <a:pt x="339" y="698"/>
                    <a:pt x="364" y="690"/>
                  </a:cubicBezTo>
                  <a:cubicBezTo>
                    <a:pt x="926" y="503"/>
                    <a:pt x="1510" y="409"/>
                    <a:pt x="2095" y="409"/>
                  </a:cubicBezTo>
                  <a:cubicBezTo>
                    <a:pt x="2681" y="409"/>
                    <a:pt x="3267" y="503"/>
                    <a:pt x="3832" y="690"/>
                  </a:cubicBezTo>
                  <a:cubicBezTo>
                    <a:pt x="3853" y="697"/>
                    <a:pt x="3874" y="697"/>
                    <a:pt x="3894" y="697"/>
                  </a:cubicBezTo>
                  <a:cubicBezTo>
                    <a:pt x="4130" y="697"/>
                    <a:pt x="4179" y="371"/>
                    <a:pt x="3957" y="302"/>
                  </a:cubicBezTo>
                  <a:cubicBezTo>
                    <a:pt x="3353" y="101"/>
                    <a:pt x="2724" y="0"/>
                    <a:pt x="2095" y="0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84"/>
            <p:cNvSpPr/>
            <p:nvPr/>
          </p:nvSpPr>
          <p:spPr>
            <a:xfrm>
              <a:off x="4816859" y="2306984"/>
              <a:ext cx="136170" cy="135986"/>
            </a:xfrm>
            <a:custGeom>
              <a:avLst/>
              <a:gdLst/>
              <a:ahLst/>
              <a:cxnLst/>
              <a:rect l="l" t="t" r="r" b="b"/>
              <a:pathLst>
                <a:path w="5183" h="5176" extrusionOk="0">
                  <a:moveTo>
                    <a:pt x="2595" y="1"/>
                  </a:moveTo>
                  <a:cubicBezTo>
                    <a:pt x="1166" y="1"/>
                    <a:pt x="1" y="1159"/>
                    <a:pt x="1" y="2588"/>
                  </a:cubicBezTo>
                  <a:cubicBezTo>
                    <a:pt x="1" y="4017"/>
                    <a:pt x="1166" y="5175"/>
                    <a:pt x="2595" y="5175"/>
                  </a:cubicBezTo>
                  <a:cubicBezTo>
                    <a:pt x="4024" y="5175"/>
                    <a:pt x="5182" y="4017"/>
                    <a:pt x="5182" y="2588"/>
                  </a:cubicBezTo>
                  <a:cubicBezTo>
                    <a:pt x="5182" y="1159"/>
                    <a:pt x="4024" y="1"/>
                    <a:pt x="2595" y="1"/>
                  </a:cubicBezTo>
                  <a:close/>
                </a:path>
              </a:pathLst>
            </a:custGeom>
            <a:solidFill>
              <a:srgbClr val="829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84"/>
            <p:cNvSpPr/>
            <p:nvPr/>
          </p:nvSpPr>
          <p:spPr>
            <a:xfrm>
              <a:off x="4966113" y="2402301"/>
              <a:ext cx="57616" cy="56775"/>
            </a:xfrm>
            <a:custGeom>
              <a:avLst/>
              <a:gdLst/>
              <a:ahLst/>
              <a:cxnLst/>
              <a:rect l="l" t="t" r="r" b="b"/>
              <a:pathLst>
                <a:path w="2193" h="2161" extrusionOk="0">
                  <a:moveTo>
                    <a:pt x="2005" y="0"/>
                  </a:moveTo>
                  <a:cubicBezTo>
                    <a:pt x="1721" y="0"/>
                    <a:pt x="1034" y="236"/>
                    <a:pt x="209" y="611"/>
                  </a:cubicBezTo>
                  <a:cubicBezTo>
                    <a:pt x="167" y="631"/>
                    <a:pt x="132" y="666"/>
                    <a:pt x="125" y="715"/>
                  </a:cubicBezTo>
                  <a:cubicBezTo>
                    <a:pt x="1" y="1283"/>
                    <a:pt x="63" y="1741"/>
                    <a:pt x="306" y="2039"/>
                  </a:cubicBezTo>
                  <a:cubicBezTo>
                    <a:pt x="334" y="2074"/>
                    <a:pt x="368" y="2109"/>
                    <a:pt x="403" y="2144"/>
                  </a:cubicBezTo>
                  <a:cubicBezTo>
                    <a:pt x="414" y="2155"/>
                    <a:pt x="429" y="2160"/>
                    <a:pt x="444" y="2160"/>
                  </a:cubicBezTo>
                  <a:cubicBezTo>
                    <a:pt x="474" y="2160"/>
                    <a:pt x="505" y="2139"/>
                    <a:pt x="514" y="2102"/>
                  </a:cubicBezTo>
                  <a:cubicBezTo>
                    <a:pt x="798" y="971"/>
                    <a:pt x="2192" y="0"/>
                    <a:pt x="2005" y="0"/>
                  </a:cubicBezTo>
                  <a:close/>
                </a:path>
              </a:pathLst>
            </a:custGeom>
            <a:solidFill>
              <a:srgbClr val="AA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84"/>
            <p:cNvSpPr/>
            <p:nvPr/>
          </p:nvSpPr>
          <p:spPr>
            <a:xfrm>
              <a:off x="4837640" y="2327766"/>
              <a:ext cx="122115" cy="115257"/>
            </a:xfrm>
            <a:custGeom>
              <a:avLst/>
              <a:gdLst/>
              <a:ahLst/>
              <a:cxnLst/>
              <a:rect l="l" t="t" r="r" b="b"/>
              <a:pathLst>
                <a:path w="4648" h="4387" extrusionOk="0">
                  <a:moveTo>
                    <a:pt x="3670" y="0"/>
                  </a:moveTo>
                  <a:lnTo>
                    <a:pt x="1" y="3663"/>
                  </a:lnTo>
                  <a:cubicBezTo>
                    <a:pt x="504" y="4146"/>
                    <a:pt x="1153" y="4387"/>
                    <a:pt x="1802" y="4387"/>
                  </a:cubicBezTo>
                  <a:cubicBezTo>
                    <a:pt x="2466" y="4387"/>
                    <a:pt x="3130" y="4134"/>
                    <a:pt x="3635" y="3628"/>
                  </a:cubicBezTo>
                  <a:cubicBezTo>
                    <a:pt x="4634" y="2629"/>
                    <a:pt x="4648" y="1013"/>
                    <a:pt x="3670" y="0"/>
                  </a:cubicBezTo>
                  <a:close/>
                </a:path>
              </a:pathLst>
            </a:custGeom>
            <a:solidFill>
              <a:srgbClr val="82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84"/>
            <p:cNvSpPr/>
            <p:nvPr/>
          </p:nvSpPr>
          <p:spPr>
            <a:xfrm>
              <a:off x="4864070" y="2336305"/>
              <a:ext cx="41931" cy="76611"/>
            </a:xfrm>
            <a:custGeom>
              <a:avLst/>
              <a:gdLst/>
              <a:ahLst/>
              <a:cxnLst/>
              <a:rect l="l" t="t" r="r" b="b"/>
              <a:pathLst>
                <a:path w="1596" h="2916" extrusionOk="0">
                  <a:moveTo>
                    <a:pt x="763" y="515"/>
                  </a:moveTo>
                  <a:lnTo>
                    <a:pt x="763" y="1160"/>
                  </a:lnTo>
                  <a:cubicBezTo>
                    <a:pt x="569" y="1090"/>
                    <a:pt x="417" y="1014"/>
                    <a:pt x="417" y="813"/>
                  </a:cubicBezTo>
                  <a:cubicBezTo>
                    <a:pt x="417" y="626"/>
                    <a:pt x="562" y="542"/>
                    <a:pt x="763" y="515"/>
                  </a:cubicBezTo>
                  <a:close/>
                  <a:moveTo>
                    <a:pt x="930" y="1624"/>
                  </a:moveTo>
                  <a:cubicBezTo>
                    <a:pt x="1103" y="1701"/>
                    <a:pt x="1242" y="1798"/>
                    <a:pt x="1242" y="2020"/>
                  </a:cubicBezTo>
                  <a:cubicBezTo>
                    <a:pt x="1242" y="2228"/>
                    <a:pt x="1117" y="2339"/>
                    <a:pt x="930" y="2374"/>
                  </a:cubicBezTo>
                  <a:lnTo>
                    <a:pt x="930" y="1624"/>
                  </a:lnTo>
                  <a:close/>
                  <a:moveTo>
                    <a:pt x="829" y="1"/>
                  </a:moveTo>
                  <a:cubicBezTo>
                    <a:pt x="784" y="1"/>
                    <a:pt x="742" y="40"/>
                    <a:pt x="736" y="85"/>
                  </a:cubicBezTo>
                  <a:lnTo>
                    <a:pt x="736" y="189"/>
                  </a:lnTo>
                  <a:cubicBezTo>
                    <a:pt x="403" y="230"/>
                    <a:pt x="63" y="404"/>
                    <a:pt x="63" y="854"/>
                  </a:cubicBezTo>
                  <a:cubicBezTo>
                    <a:pt x="63" y="1305"/>
                    <a:pt x="417" y="1430"/>
                    <a:pt x="736" y="1548"/>
                  </a:cubicBezTo>
                  <a:lnTo>
                    <a:pt x="736" y="2380"/>
                  </a:lnTo>
                  <a:cubicBezTo>
                    <a:pt x="375" y="2353"/>
                    <a:pt x="278" y="2103"/>
                    <a:pt x="160" y="2103"/>
                  </a:cubicBezTo>
                  <a:cubicBezTo>
                    <a:pt x="70" y="2103"/>
                    <a:pt x="0" y="2221"/>
                    <a:pt x="0" y="2311"/>
                  </a:cubicBezTo>
                  <a:cubicBezTo>
                    <a:pt x="0" y="2484"/>
                    <a:pt x="299" y="2720"/>
                    <a:pt x="736" y="2727"/>
                  </a:cubicBezTo>
                  <a:lnTo>
                    <a:pt x="736" y="2831"/>
                  </a:lnTo>
                  <a:cubicBezTo>
                    <a:pt x="742" y="2882"/>
                    <a:pt x="783" y="2915"/>
                    <a:pt x="827" y="2915"/>
                  </a:cubicBezTo>
                  <a:cubicBezTo>
                    <a:pt x="831" y="2915"/>
                    <a:pt x="835" y="2915"/>
                    <a:pt x="840" y="2915"/>
                  </a:cubicBezTo>
                  <a:cubicBezTo>
                    <a:pt x="895" y="2915"/>
                    <a:pt x="951" y="2880"/>
                    <a:pt x="951" y="2831"/>
                  </a:cubicBezTo>
                  <a:lnTo>
                    <a:pt x="951" y="2713"/>
                  </a:lnTo>
                  <a:cubicBezTo>
                    <a:pt x="1339" y="2658"/>
                    <a:pt x="1596" y="2415"/>
                    <a:pt x="1596" y="1978"/>
                  </a:cubicBezTo>
                  <a:cubicBezTo>
                    <a:pt x="1596" y="1493"/>
                    <a:pt x="1256" y="1340"/>
                    <a:pt x="951" y="1229"/>
                  </a:cubicBezTo>
                  <a:lnTo>
                    <a:pt x="951" y="515"/>
                  </a:lnTo>
                  <a:cubicBezTo>
                    <a:pt x="1200" y="528"/>
                    <a:pt x="1290" y="639"/>
                    <a:pt x="1374" y="639"/>
                  </a:cubicBezTo>
                  <a:cubicBezTo>
                    <a:pt x="1485" y="639"/>
                    <a:pt x="1533" y="508"/>
                    <a:pt x="1533" y="438"/>
                  </a:cubicBezTo>
                  <a:cubicBezTo>
                    <a:pt x="1533" y="265"/>
                    <a:pt x="1193" y="189"/>
                    <a:pt x="951" y="182"/>
                  </a:cubicBezTo>
                  <a:lnTo>
                    <a:pt x="951" y="85"/>
                  </a:lnTo>
                  <a:cubicBezTo>
                    <a:pt x="951" y="43"/>
                    <a:pt x="895" y="1"/>
                    <a:pt x="840" y="1"/>
                  </a:cubicBezTo>
                  <a:cubicBezTo>
                    <a:pt x="836" y="1"/>
                    <a:pt x="832" y="1"/>
                    <a:pt x="829" y="1"/>
                  </a:cubicBezTo>
                  <a:close/>
                </a:path>
              </a:pathLst>
            </a:custGeom>
            <a:solidFill>
              <a:srgbClr val="5A6B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1" name="Google Shape;6131;p84"/>
          <p:cNvGrpSpPr/>
          <p:nvPr/>
        </p:nvGrpSpPr>
        <p:grpSpPr>
          <a:xfrm>
            <a:off x="4147908" y="2303017"/>
            <a:ext cx="361194" cy="359355"/>
            <a:chOff x="4147908" y="2303017"/>
            <a:chExt cx="361194" cy="359355"/>
          </a:xfrm>
        </p:grpSpPr>
        <p:sp>
          <p:nvSpPr>
            <p:cNvPr id="6132" name="Google Shape;6132;p84"/>
            <p:cNvSpPr/>
            <p:nvPr/>
          </p:nvSpPr>
          <p:spPr>
            <a:xfrm>
              <a:off x="4147908" y="2365861"/>
              <a:ext cx="296511" cy="296511"/>
            </a:xfrm>
            <a:custGeom>
              <a:avLst/>
              <a:gdLst/>
              <a:ahLst/>
              <a:cxnLst/>
              <a:rect l="l" t="t" r="r" b="b"/>
              <a:pathLst>
                <a:path w="11286" h="11286" extrusionOk="0">
                  <a:moveTo>
                    <a:pt x="5639" y="0"/>
                  </a:moveTo>
                  <a:cubicBezTo>
                    <a:pt x="2525" y="0"/>
                    <a:pt x="0" y="2525"/>
                    <a:pt x="0" y="5646"/>
                  </a:cubicBezTo>
                  <a:cubicBezTo>
                    <a:pt x="0" y="8760"/>
                    <a:pt x="2525" y="11285"/>
                    <a:pt x="5639" y="11285"/>
                  </a:cubicBezTo>
                  <a:cubicBezTo>
                    <a:pt x="8761" y="11285"/>
                    <a:pt x="11285" y="8760"/>
                    <a:pt x="11285" y="5646"/>
                  </a:cubicBezTo>
                  <a:cubicBezTo>
                    <a:pt x="11285" y="2525"/>
                    <a:pt x="8761" y="0"/>
                    <a:pt x="5639" y="0"/>
                  </a:cubicBezTo>
                  <a:close/>
                </a:path>
              </a:pathLst>
            </a:custGeom>
            <a:solidFill>
              <a:srgbClr val="819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84"/>
            <p:cNvSpPr/>
            <p:nvPr/>
          </p:nvSpPr>
          <p:spPr>
            <a:xfrm>
              <a:off x="4296059" y="2508179"/>
              <a:ext cx="148361" cy="11875"/>
            </a:xfrm>
            <a:custGeom>
              <a:avLst/>
              <a:gdLst/>
              <a:ahLst/>
              <a:cxnLst/>
              <a:rect l="l" t="t" r="r" b="b"/>
              <a:pathLst>
                <a:path w="5647" h="452" extrusionOk="0">
                  <a:moveTo>
                    <a:pt x="0" y="0"/>
                  </a:moveTo>
                  <a:lnTo>
                    <a:pt x="0" y="451"/>
                  </a:lnTo>
                  <a:lnTo>
                    <a:pt x="5639" y="451"/>
                  </a:lnTo>
                  <a:cubicBezTo>
                    <a:pt x="5639" y="375"/>
                    <a:pt x="5646" y="305"/>
                    <a:pt x="5646" y="229"/>
                  </a:cubicBezTo>
                  <a:cubicBezTo>
                    <a:pt x="5646" y="153"/>
                    <a:pt x="5646" y="76"/>
                    <a:pt x="5639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84"/>
            <p:cNvSpPr/>
            <p:nvPr/>
          </p:nvSpPr>
          <p:spPr>
            <a:xfrm>
              <a:off x="4420695" y="2303017"/>
              <a:ext cx="88407" cy="86542"/>
            </a:xfrm>
            <a:custGeom>
              <a:avLst/>
              <a:gdLst/>
              <a:ahLst/>
              <a:cxnLst/>
              <a:rect l="l" t="t" r="r" b="b"/>
              <a:pathLst>
                <a:path w="3365" h="3294" extrusionOk="0">
                  <a:moveTo>
                    <a:pt x="2029" y="0"/>
                  </a:moveTo>
                  <a:cubicBezTo>
                    <a:pt x="1974" y="0"/>
                    <a:pt x="1918" y="21"/>
                    <a:pt x="1873" y="68"/>
                  </a:cubicBezTo>
                  <a:lnTo>
                    <a:pt x="202" y="1740"/>
                  </a:lnTo>
                  <a:cubicBezTo>
                    <a:pt x="70" y="1865"/>
                    <a:pt x="1" y="2038"/>
                    <a:pt x="1" y="2219"/>
                  </a:cubicBezTo>
                  <a:lnTo>
                    <a:pt x="1" y="3294"/>
                  </a:lnTo>
                  <a:lnTo>
                    <a:pt x="1069" y="3294"/>
                  </a:lnTo>
                  <a:cubicBezTo>
                    <a:pt x="1249" y="3294"/>
                    <a:pt x="1423" y="3224"/>
                    <a:pt x="1547" y="3099"/>
                  </a:cubicBezTo>
                  <a:lnTo>
                    <a:pt x="3226" y="1421"/>
                  </a:lnTo>
                  <a:cubicBezTo>
                    <a:pt x="3365" y="1282"/>
                    <a:pt x="3268" y="1039"/>
                    <a:pt x="3066" y="1039"/>
                  </a:cubicBezTo>
                  <a:lnTo>
                    <a:pt x="2255" y="1039"/>
                  </a:lnTo>
                  <a:lnTo>
                    <a:pt x="2255" y="228"/>
                  </a:lnTo>
                  <a:cubicBezTo>
                    <a:pt x="2255" y="92"/>
                    <a:pt x="2144" y="0"/>
                    <a:pt x="2029" y="0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84"/>
            <p:cNvSpPr/>
            <p:nvPr/>
          </p:nvSpPr>
          <p:spPr>
            <a:xfrm>
              <a:off x="4420695" y="2303017"/>
              <a:ext cx="59376" cy="86542"/>
            </a:xfrm>
            <a:custGeom>
              <a:avLst/>
              <a:gdLst/>
              <a:ahLst/>
              <a:cxnLst/>
              <a:rect l="l" t="t" r="r" b="b"/>
              <a:pathLst>
                <a:path w="2260" h="3294" extrusionOk="0">
                  <a:moveTo>
                    <a:pt x="2031" y="0"/>
                  </a:moveTo>
                  <a:cubicBezTo>
                    <a:pt x="1975" y="0"/>
                    <a:pt x="1918" y="21"/>
                    <a:pt x="1873" y="68"/>
                  </a:cubicBezTo>
                  <a:lnTo>
                    <a:pt x="202" y="1740"/>
                  </a:lnTo>
                  <a:cubicBezTo>
                    <a:pt x="70" y="1865"/>
                    <a:pt x="1" y="2038"/>
                    <a:pt x="1" y="2219"/>
                  </a:cubicBezTo>
                  <a:lnTo>
                    <a:pt x="1" y="3294"/>
                  </a:lnTo>
                  <a:lnTo>
                    <a:pt x="2255" y="1039"/>
                  </a:lnTo>
                  <a:lnTo>
                    <a:pt x="2255" y="228"/>
                  </a:lnTo>
                  <a:cubicBezTo>
                    <a:pt x="2260" y="92"/>
                    <a:pt x="2147" y="0"/>
                    <a:pt x="2031" y="0"/>
                  </a:cubicBezTo>
                  <a:close/>
                </a:path>
              </a:pathLst>
            </a:custGeom>
            <a:solidFill>
              <a:srgbClr val="819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84"/>
            <p:cNvSpPr/>
            <p:nvPr/>
          </p:nvSpPr>
          <p:spPr>
            <a:xfrm>
              <a:off x="4183429" y="2401382"/>
              <a:ext cx="225444" cy="225444"/>
            </a:xfrm>
            <a:custGeom>
              <a:avLst/>
              <a:gdLst/>
              <a:ahLst/>
              <a:cxnLst/>
              <a:rect l="l" t="t" r="r" b="b"/>
              <a:pathLst>
                <a:path w="8581" h="8581" extrusionOk="0">
                  <a:moveTo>
                    <a:pt x="4287" y="1"/>
                  </a:moveTo>
                  <a:cubicBezTo>
                    <a:pt x="1922" y="1"/>
                    <a:pt x="1" y="1922"/>
                    <a:pt x="1" y="4294"/>
                  </a:cubicBezTo>
                  <a:cubicBezTo>
                    <a:pt x="1" y="6659"/>
                    <a:pt x="1922" y="8581"/>
                    <a:pt x="4287" y="8581"/>
                  </a:cubicBezTo>
                  <a:cubicBezTo>
                    <a:pt x="6659" y="8581"/>
                    <a:pt x="8581" y="6659"/>
                    <a:pt x="8581" y="4294"/>
                  </a:cubicBezTo>
                  <a:cubicBezTo>
                    <a:pt x="8581" y="1922"/>
                    <a:pt x="6659" y="1"/>
                    <a:pt x="4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84"/>
            <p:cNvSpPr/>
            <p:nvPr/>
          </p:nvSpPr>
          <p:spPr>
            <a:xfrm>
              <a:off x="4296059" y="2508179"/>
              <a:ext cx="112814" cy="11875"/>
            </a:xfrm>
            <a:custGeom>
              <a:avLst/>
              <a:gdLst/>
              <a:ahLst/>
              <a:cxnLst/>
              <a:rect l="l" t="t" r="r" b="b"/>
              <a:pathLst>
                <a:path w="4294" h="452" extrusionOk="0">
                  <a:moveTo>
                    <a:pt x="0" y="0"/>
                  </a:moveTo>
                  <a:lnTo>
                    <a:pt x="0" y="451"/>
                  </a:lnTo>
                  <a:lnTo>
                    <a:pt x="4280" y="451"/>
                  </a:lnTo>
                  <a:cubicBezTo>
                    <a:pt x="4280" y="375"/>
                    <a:pt x="4294" y="305"/>
                    <a:pt x="4294" y="229"/>
                  </a:cubicBezTo>
                  <a:cubicBezTo>
                    <a:pt x="4294" y="153"/>
                    <a:pt x="4287" y="76"/>
                    <a:pt x="4280" y="0"/>
                  </a:cubicBezTo>
                  <a:close/>
                </a:path>
              </a:pathLst>
            </a:custGeom>
            <a:solidFill>
              <a:srgbClr val="E3E9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84"/>
            <p:cNvSpPr/>
            <p:nvPr/>
          </p:nvSpPr>
          <p:spPr>
            <a:xfrm>
              <a:off x="4213143" y="2431096"/>
              <a:ext cx="166042" cy="166042"/>
            </a:xfrm>
            <a:custGeom>
              <a:avLst/>
              <a:gdLst/>
              <a:ahLst/>
              <a:cxnLst/>
              <a:rect l="l" t="t" r="r" b="b"/>
              <a:pathLst>
                <a:path w="6320" h="6320" extrusionOk="0">
                  <a:moveTo>
                    <a:pt x="3156" y="0"/>
                  </a:moveTo>
                  <a:cubicBezTo>
                    <a:pt x="1415" y="0"/>
                    <a:pt x="0" y="1415"/>
                    <a:pt x="0" y="3163"/>
                  </a:cubicBezTo>
                  <a:cubicBezTo>
                    <a:pt x="0" y="4904"/>
                    <a:pt x="1415" y="6319"/>
                    <a:pt x="3156" y="6319"/>
                  </a:cubicBezTo>
                  <a:cubicBezTo>
                    <a:pt x="4904" y="6319"/>
                    <a:pt x="6319" y="4904"/>
                    <a:pt x="6319" y="3163"/>
                  </a:cubicBezTo>
                  <a:cubicBezTo>
                    <a:pt x="6319" y="1415"/>
                    <a:pt x="4904" y="0"/>
                    <a:pt x="3156" y="0"/>
                  </a:cubicBezTo>
                  <a:close/>
                </a:path>
              </a:pathLst>
            </a:custGeom>
            <a:solidFill>
              <a:srgbClr val="819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84"/>
            <p:cNvSpPr/>
            <p:nvPr/>
          </p:nvSpPr>
          <p:spPr>
            <a:xfrm>
              <a:off x="4296059" y="2508179"/>
              <a:ext cx="83126" cy="11875"/>
            </a:xfrm>
            <a:custGeom>
              <a:avLst/>
              <a:gdLst/>
              <a:ahLst/>
              <a:cxnLst/>
              <a:rect l="l" t="t" r="r" b="b"/>
              <a:pathLst>
                <a:path w="3164" h="452" extrusionOk="0">
                  <a:moveTo>
                    <a:pt x="0" y="0"/>
                  </a:moveTo>
                  <a:lnTo>
                    <a:pt x="0" y="451"/>
                  </a:lnTo>
                  <a:lnTo>
                    <a:pt x="3149" y="451"/>
                  </a:lnTo>
                  <a:cubicBezTo>
                    <a:pt x="3156" y="375"/>
                    <a:pt x="3163" y="305"/>
                    <a:pt x="3163" y="229"/>
                  </a:cubicBezTo>
                  <a:cubicBezTo>
                    <a:pt x="3163" y="153"/>
                    <a:pt x="3156" y="76"/>
                    <a:pt x="3149" y="0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84"/>
            <p:cNvSpPr/>
            <p:nvPr/>
          </p:nvSpPr>
          <p:spPr>
            <a:xfrm>
              <a:off x="4248663" y="2466616"/>
              <a:ext cx="94975" cy="94975"/>
            </a:xfrm>
            <a:custGeom>
              <a:avLst/>
              <a:gdLst/>
              <a:ahLst/>
              <a:cxnLst/>
              <a:rect l="l" t="t" r="r" b="b"/>
              <a:pathLst>
                <a:path w="3615" h="3615" extrusionOk="0">
                  <a:moveTo>
                    <a:pt x="1804" y="1"/>
                  </a:moveTo>
                  <a:cubicBezTo>
                    <a:pt x="812" y="1"/>
                    <a:pt x="1" y="812"/>
                    <a:pt x="1" y="1811"/>
                  </a:cubicBezTo>
                  <a:cubicBezTo>
                    <a:pt x="1" y="2803"/>
                    <a:pt x="812" y="3614"/>
                    <a:pt x="1804" y="3614"/>
                  </a:cubicBezTo>
                  <a:cubicBezTo>
                    <a:pt x="2803" y="3614"/>
                    <a:pt x="3615" y="2803"/>
                    <a:pt x="3615" y="1811"/>
                  </a:cubicBezTo>
                  <a:cubicBezTo>
                    <a:pt x="3615" y="812"/>
                    <a:pt x="2803" y="1"/>
                    <a:pt x="1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84"/>
            <p:cNvSpPr/>
            <p:nvPr/>
          </p:nvSpPr>
          <p:spPr>
            <a:xfrm>
              <a:off x="4296059" y="2508179"/>
              <a:ext cx="47763" cy="11875"/>
            </a:xfrm>
            <a:custGeom>
              <a:avLst/>
              <a:gdLst/>
              <a:ahLst/>
              <a:cxnLst/>
              <a:rect l="l" t="t" r="r" b="b"/>
              <a:pathLst>
                <a:path w="1818" h="452" extrusionOk="0">
                  <a:moveTo>
                    <a:pt x="0" y="0"/>
                  </a:moveTo>
                  <a:lnTo>
                    <a:pt x="0" y="451"/>
                  </a:lnTo>
                  <a:lnTo>
                    <a:pt x="1797" y="451"/>
                  </a:lnTo>
                  <a:cubicBezTo>
                    <a:pt x="1818" y="305"/>
                    <a:pt x="1818" y="153"/>
                    <a:pt x="1797" y="0"/>
                  </a:cubicBezTo>
                  <a:close/>
                </a:path>
              </a:pathLst>
            </a:custGeom>
            <a:solidFill>
              <a:srgbClr val="E3E9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84"/>
            <p:cNvSpPr/>
            <p:nvPr/>
          </p:nvSpPr>
          <p:spPr>
            <a:xfrm>
              <a:off x="4278377" y="2496330"/>
              <a:ext cx="35547" cy="35547"/>
            </a:xfrm>
            <a:custGeom>
              <a:avLst/>
              <a:gdLst/>
              <a:ahLst/>
              <a:cxnLst/>
              <a:rect l="l" t="t" r="r" b="b"/>
              <a:pathLst>
                <a:path w="1353" h="1353" extrusionOk="0">
                  <a:moveTo>
                    <a:pt x="673" y="0"/>
                  </a:moveTo>
                  <a:cubicBezTo>
                    <a:pt x="299" y="0"/>
                    <a:pt x="0" y="306"/>
                    <a:pt x="0" y="680"/>
                  </a:cubicBezTo>
                  <a:cubicBezTo>
                    <a:pt x="0" y="1055"/>
                    <a:pt x="299" y="1353"/>
                    <a:pt x="673" y="1353"/>
                  </a:cubicBezTo>
                  <a:cubicBezTo>
                    <a:pt x="1048" y="1353"/>
                    <a:pt x="1353" y="1055"/>
                    <a:pt x="1353" y="680"/>
                  </a:cubicBezTo>
                  <a:cubicBezTo>
                    <a:pt x="1353" y="306"/>
                    <a:pt x="1048" y="0"/>
                    <a:pt x="673" y="0"/>
                  </a:cubicBezTo>
                  <a:close/>
                </a:path>
              </a:pathLst>
            </a:custGeom>
            <a:solidFill>
              <a:srgbClr val="819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84"/>
            <p:cNvSpPr/>
            <p:nvPr/>
          </p:nvSpPr>
          <p:spPr>
            <a:xfrm>
              <a:off x="4296059" y="2508179"/>
              <a:ext cx="18233" cy="11875"/>
            </a:xfrm>
            <a:custGeom>
              <a:avLst/>
              <a:gdLst/>
              <a:ahLst/>
              <a:cxnLst/>
              <a:rect l="l" t="t" r="r" b="b"/>
              <a:pathLst>
                <a:path w="694" h="452" extrusionOk="0">
                  <a:moveTo>
                    <a:pt x="0" y="0"/>
                  </a:moveTo>
                  <a:lnTo>
                    <a:pt x="0" y="451"/>
                  </a:lnTo>
                  <a:lnTo>
                    <a:pt x="638" y="451"/>
                  </a:lnTo>
                  <a:cubicBezTo>
                    <a:pt x="694" y="305"/>
                    <a:pt x="694" y="146"/>
                    <a:pt x="638" y="0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84"/>
            <p:cNvSpPr/>
            <p:nvPr/>
          </p:nvSpPr>
          <p:spPr>
            <a:xfrm>
              <a:off x="4287678" y="2480094"/>
              <a:ext cx="42483" cy="40013"/>
            </a:xfrm>
            <a:custGeom>
              <a:avLst/>
              <a:gdLst/>
              <a:ahLst/>
              <a:cxnLst/>
              <a:rect l="l" t="t" r="r" b="b"/>
              <a:pathLst>
                <a:path w="1617" h="1523" extrusionOk="0">
                  <a:moveTo>
                    <a:pt x="1297" y="1"/>
                  </a:moveTo>
                  <a:lnTo>
                    <a:pt x="160" y="1132"/>
                  </a:lnTo>
                  <a:cubicBezTo>
                    <a:pt x="0" y="1296"/>
                    <a:pt x="150" y="1522"/>
                    <a:pt x="323" y="1522"/>
                  </a:cubicBezTo>
                  <a:cubicBezTo>
                    <a:pt x="375" y="1522"/>
                    <a:pt x="430" y="1501"/>
                    <a:pt x="479" y="1451"/>
                  </a:cubicBezTo>
                  <a:lnTo>
                    <a:pt x="1616" y="320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84"/>
            <p:cNvSpPr/>
            <p:nvPr/>
          </p:nvSpPr>
          <p:spPr>
            <a:xfrm>
              <a:off x="4314817" y="2315313"/>
              <a:ext cx="182568" cy="178128"/>
            </a:xfrm>
            <a:custGeom>
              <a:avLst/>
              <a:gdLst/>
              <a:ahLst/>
              <a:cxnLst/>
              <a:rect l="l" t="t" r="r" b="b"/>
              <a:pathLst>
                <a:path w="6949" h="6780" extrusionOk="0">
                  <a:moveTo>
                    <a:pt x="6625" y="1"/>
                  </a:moveTo>
                  <a:cubicBezTo>
                    <a:pt x="6572" y="1"/>
                    <a:pt x="6516" y="22"/>
                    <a:pt x="6465" y="72"/>
                  </a:cubicBezTo>
                  <a:lnTo>
                    <a:pt x="146" y="6391"/>
                  </a:lnTo>
                  <a:cubicBezTo>
                    <a:pt x="1" y="6537"/>
                    <a:pt x="105" y="6779"/>
                    <a:pt x="306" y="6779"/>
                  </a:cubicBezTo>
                  <a:cubicBezTo>
                    <a:pt x="368" y="6772"/>
                    <a:pt x="424" y="6752"/>
                    <a:pt x="465" y="6710"/>
                  </a:cubicBezTo>
                  <a:lnTo>
                    <a:pt x="6784" y="391"/>
                  </a:lnTo>
                  <a:cubicBezTo>
                    <a:pt x="6949" y="226"/>
                    <a:pt x="6800" y="1"/>
                    <a:pt x="6625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6" name="Google Shape;6146;p84"/>
          <p:cNvGrpSpPr/>
          <p:nvPr/>
        </p:nvGrpSpPr>
        <p:grpSpPr>
          <a:xfrm>
            <a:off x="5292128" y="2299891"/>
            <a:ext cx="367027" cy="365214"/>
            <a:chOff x="5292128" y="2299891"/>
            <a:chExt cx="367027" cy="365214"/>
          </a:xfrm>
        </p:grpSpPr>
        <p:sp>
          <p:nvSpPr>
            <p:cNvPr id="6147" name="Google Shape;6147;p84"/>
            <p:cNvSpPr/>
            <p:nvPr/>
          </p:nvSpPr>
          <p:spPr>
            <a:xfrm>
              <a:off x="5470361" y="2467772"/>
              <a:ext cx="11323" cy="124243"/>
            </a:xfrm>
            <a:custGeom>
              <a:avLst/>
              <a:gdLst/>
              <a:ahLst/>
              <a:cxnLst/>
              <a:rect l="l" t="t" r="r" b="b"/>
              <a:pathLst>
                <a:path w="431" h="4729" extrusionOk="0">
                  <a:moveTo>
                    <a:pt x="215" y="0"/>
                  </a:moveTo>
                  <a:cubicBezTo>
                    <a:pt x="108" y="0"/>
                    <a:pt x="0" y="71"/>
                    <a:pt x="0" y="213"/>
                  </a:cubicBezTo>
                  <a:lnTo>
                    <a:pt x="0" y="4514"/>
                  </a:lnTo>
                  <a:cubicBezTo>
                    <a:pt x="0" y="4632"/>
                    <a:pt x="97" y="4729"/>
                    <a:pt x="215" y="4729"/>
                  </a:cubicBezTo>
                  <a:cubicBezTo>
                    <a:pt x="333" y="4729"/>
                    <a:pt x="430" y="4632"/>
                    <a:pt x="430" y="4514"/>
                  </a:cubicBezTo>
                  <a:lnTo>
                    <a:pt x="430" y="213"/>
                  </a:lnTo>
                  <a:cubicBezTo>
                    <a:pt x="430" y="71"/>
                    <a:pt x="323" y="0"/>
                    <a:pt x="215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84"/>
            <p:cNvSpPr/>
            <p:nvPr/>
          </p:nvSpPr>
          <p:spPr>
            <a:xfrm>
              <a:off x="5464870" y="2299891"/>
              <a:ext cx="22279" cy="40827"/>
            </a:xfrm>
            <a:custGeom>
              <a:avLst/>
              <a:gdLst/>
              <a:ahLst/>
              <a:cxnLst/>
              <a:rect l="l" t="t" r="r" b="b"/>
              <a:pathLst>
                <a:path w="848" h="1554" extrusionOk="0">
                  <a:moveTo>
                    <a:pt x="424" y="0"/>
                  </a:moveTo>
                  <a:cubicBezTo>
                    <a:pt x="188" y="0"/>
                    <a:pt x="1" y="194"/>
                    <a:pt x="8" y="430"/>
                  </a:cubicBezTo>
                  <a:lnTo>
                    <a:pt x="8" y="1554"/>
                  </a:lnTo>
                  <a:lnTo>
                    <a:pt x="840" y="1554"/>
                  </a:lnTo>
                  <a:lnTo>
                    <a:pt x="840" y="430"/>
                  </a:lnTo>
                  <a:cubicBezTo>
                    <a:pt x="847" y="194"/>
                    <a:pt x="660" y="0"/>
                    <a:pt x="424" y="0"/>
                  </a:cubicBez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84"/>
            <p:cNvSpPr/>
            <p:nvPr/>
          </p:nvSpPr>
          <p:spPr>
            <a:xfrm>
              <a:off x="5292128" y="2316837"/>
              <a:ext cx="367027" cy="184433"/>
            </a:xfrm>
            <a:custGeom>
              <a:avLst/>
              <a:gdLst/>
              <a:ahLst/>
              <a:cxnLst/>
              <a:rect l="l" t="t" r="r" b="b"/>
              <a:pathLst>
                <a:path w="13970" h="7020" extrusionOk="0">
                  <a:moveTo>
                    <a:pt x="6985" y="0"/>
                  </a:moveTo>
                  <a:cubicBezTo>
                    <a:pt x="3122" y="0"/>
                    <a:pt x="0" y="3156"/>
                    <a:pt x="49" y="7020"/>
                  </a:cubicBezTo>
                  <a:lnTo>
                    <a:pt x="56" y="7020"/>
                  </a:lnTo>
                  <a:cubicBezTo>
                    <a:pt x="507" y="6479"/>
                    <a:pt x="1148" y="6208"/>
                    <a:pt x="1790" y="6208"/>
                  </a:cubicBezTo>
                  <a:cubicBezTo>
                    <a:pt x="2432" y="6208"/>
                    <a:pt x="3073" y="6479"/>
                    <a:pt x="3524" y="7020"/>
                  </a:cubicBezTo>
                  <a:cubicBezTo>
                    <a:pt x="3975" y="6479"/>
                    <a:pt x="4616" y="6208"/>
                    <a:pt x="5258" y="6208"/>
                  </a:cubicBezTo>
                  <a:cubicBezTo>
                    <a:pt x="5900" y="6208"/>
                    <a:pt x="6541" y="6479"/>
                    <a:pt x="6992" y="7020"/>
                  </a:cubicBezTo>
                  <a:cubicBezTo>
                    <a:pt x="7443" y="6479"/>
                    <a:pt x="8085" y="6208"/>
                    <a:pt x="8726" y="6208"/>
                  </a:cubicBezTo>
                  <a:cubicBezTo>
                    <a:pt x="9368" y="6208"/>
                    <a:pt x="10009" y="6479"/>
                    <a:pt x="10460" y="7020"/>
                  </a:cubicBezTo>
                  <a:cubicBezTo>
                    <a:pt x="10911" y="6479"/>
                    <a:pt x="11553" y="6208"/>
                    <a:pt x="12194" y="6208"/>
                  </a:cubicBezTo>
                  <a:cubicBezTo>
                    <a:pt x="12836" y="6208"/>
                    <a:pt x="13477" y="6479"/>
                    <a:pt x="13928" y="7020"/>
                  </a:cubicBezTo>
                  <a:cubicBezTo>
                    <a:pt x="13970" y="3156"/>
                    <a:pt x="10849" y="0"/>
                    <a:pt x="6985" y="0"/>
                  </a:cubicBezTo>
                  <a:close/>
                </a:path>
              </a:pathLst>
            </a:custGeom>
            <a:solidFill>
              <a:srgbClr val="A5B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84"/>
            <p:cNvSpPr/>
            <p:nvPr/>
          </p:nvSpPr>
          <p:spPr>
            <a:xfrm>
              <a:off x="5293757" y="2319017"/>
              <a:ext cx="182279" cy="182436"/>
            </a:xfrm>
            <a:custGeom>
              <a:avLst/>
              <a:gdLst/>
              <a:ahLst/>
              <a:cxnLst/>
              <a:rect l="l" t="t" r="r" b="b"/>
              <a:pathLst>
                <a:path w="6938" h="6944" extrusionOk="0">
                  <a:moveTo>
                    <a:pt x="6937" y="0"/>
                  </a:moveTo>
                  <a:cubicBezTo>
                    <a:pt x="3108" y="0"/>
                    <a:pt x="1" y="3108"/>
                    <a:pt x="1" y="6944"/>
                  </a:cubicBezTo>
                  <a:cubicBezTo>
                    <a:pt x="452" y="6399"/>
                    <a:pt x="1093" y="6127"/>
                    <a:pt x="1735" y="6127"/>
                  </a:cubicBezTo>
                  <a:cubicBezTo>
                    <a:pt x="2377" y="6127"/>
                    <a:pt x="3018" y="6399"/>
                    <a:pt x="3469" y="6944"/>
                  </a:cubicBezTo>
                  <a:cubicBezTo>
                    <a:pt x="3469" y="3108"/>
                    <a:pt x="5023" y="0"/>
                    <a:pt x="6937" y="0"/>
                  </a:cubicBezTo>
                  <a:close/>
                </a:path>
              </a:pathLst>
            </a:custGeom>
            <a:solidFill>
              <a:srgbClr val="95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84"/>
            <p:cNvSpPr/>
            <p:nvPr/>
          </p:nvSpPr>
          <p:spPr>
            <a:xfrm>
              <a:off x="5476009" y="2319017"/>
              <a:ext cx="91139" cy="182252"/>
            </a:xfrm>
            <a:custGeom>
              <a:avLst/>
              <a:gdLst/>
              <a:ahLst/>
              <a:cxnLst/>
              <a:rect l="l" t="t" r="r" b="b"/>
              <a:pathLst>
                <a:path w="3469" h="6937" extrusionOk="0">
                  <a:moveTo>
                    <a:pt x="0" y="0"/>
                  </a:moveTo>
                  <a:lnTo>
                    <a:pt x="0" y="6937"/>
                  </a:lnTo>
                  <a:cubicBezTo>
                    <a:pt x="451" y="6396"/>
                    <a:pt x="1093" y="6125"/>
                    <a:pt x="1734" y="6125"/>
                  </a:cubicBezTo>
                  <a:cubicBezTo>
                    <a:pt x="2376" y="6125"/>
                    <a:pt x="3017" y="6396"/>
                    <a:pt x="3468" y="6937"/>
                  </a:cubicBezTo>
                  <a:cubicBezTo>
                    <a:pt x="3468" y="3108"/>
                    <a:pt x="1914" y="0"/>
                    <a:pt x="0" y="0"/>
                  </a:cubicBezTo>
                  <a:close/>
                </a:path>
              </a:pathLst>
            </a:custGeom>
            <a:solidFill>
              <a:srgbClr val="D7D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84"/>
            <p:cNvSpPr/>
            <p:nvPr/>
          </p:nvSpPr>
          <p:spPr>
            <a:xfrm>
              <a:off x="5404574" y="2564035"/>
              <a:ext cx="82758" cy="101070"/>
            </a:xfrm>
            <a:custGeom>
              <a:avLst/>
              <a:gdLst/>
              <a:ahLst/>
              <a:cxnLst/>
              <a:rect l="l" t="t" r="r" b="b"/>
              <a:pathLst>
                <a:path w="3150" h="3847" extrusionOk="0">
                  <a:moveTo>
                    <a:pt x="2719" y="0"/>
                  </a:moveTo>
                  <a:cubicBezTo>
                    <a:pt x="2508" y="0"/>
                    <a:pt x="2296" y="142"/>
                    <a:pt x="2296" y="427"/>
                  </a:cubicBezTo>
                  <a:lnTo>
                    <a:pt x="2296" y="2258"/>
                  </a:lnTo>
                  <a:cubicBezTo>
                    <a:pt x="2296" y="2663"/>
                    <a:pt x="1970" y="2993"/>
                    <a:pt x="1573" y="2993"/>
                  </a:cubicBezTo>
                  <a:cubicBezTo>
                    <a:pt x="1569" y="2993"/>
                    <a:pt x="1565" y="2993"/>
                    <a:pt x="1561" y="2993"/>
                  </a:cubicBezTo>
                  <a:cubicBezTo>
                    <a:pt x="1262" y="2993"/>
                    <a:pt x="1006" y="2806"/>
                    <a:pt x="895" y="2535"/>
                  </a:cubicBezTo>
                  <a:cubicBezTo>
                    <a:pt x="832" y="2376"/>
                    <a:pt x="673" y="2272"/>
                    <a:pt x="506" y="2272"/>
                  </a:cubicBezTo>
                  <a:cubicBezTo>
                    <a:pt x="208" y="2272"/>
                    <a:pt x="0" y="2577"/>
                    <a:pt x="111" y="2854"/>
                  </a:cubicBezTo>
                  <a:cubicBezTo>
                    <a:pt x="345" y="3453"/>
                    <a:pt x="933" y="3846"/>
                    <a:pt x="1579" y="3846"/>
                  </a:cubicBezTo>
                  <a:cubicBezTo>
                    <a:pt x="1584" y="3846"/>
                    <a:pt x="1590" y="3846"/>
                    <a:pt x="1595" y="3846"/>
                  </a:cubicBezTo>
                  <a:cubicBezTo>
                    <a:pt x="2462" y="3825"/>
                    <a:pt x="3149" y="3111"/>
                    <a:pt x="3142" y="2244"/>
                  </a:cubicBezTo>
                  <a:lnTo>
                    <a:pt x="3142" y="427"/>
                  </a:lnTo>
                  <a:cubicBezTo>
                    <a:pt x="3142" y="142"/>
                    <a:pt x="2931" y="0"/>
                    <a:pt x="2719" y="0"/>
                  </a:cubicBez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3" name="Google Shape;6153;p84"/>
          <p:cNvGrpSpPr/>
          <p:nvPr/>
        </p:nvGrpSpPr>
        <p:grpSpPr>
          <a:xfrm>
            <a:off x="5873617" y="2309901"/>
            <a:ext cx="345720" cy="345720"/>
            <a:chOff x="5873617" y="2309901"/>
            <a:chExt cx="345720" cy="345720"/>
          </a:xfrm>
        </p:grpSpPr>
        <p:sp>
          <p:nvSpPr>
            <p:cNvPr id="6154" name="Google Shape;6154;p84"/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84"/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84"/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84"/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84"/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84"/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84"/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84"/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84"/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84"/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84"/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84"/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84"/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84"/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84"/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84"/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84"/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84"/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84"/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3" name="Google Shape;6173;p84"/>
          <p:cNvGrpSpPr/>
          <p:nvPr/>
        </p:nvGrpSpPr>
        <p:grpSpPr>
          <a:xfrm>
            <a:off x="6863329" y="2297710"/>
            <a:ext cx="391460" cy="370127"/>
            <a:chOff x="6863329" y="2297710"/>
            <a:chExt cx="391460" cy="370127"/>
          </a:xfrm>
        </p:grpSpPr>
        <p:sp>
          <p:nvSpPr>
            <p:cNvPr id="6174" name="Google Shape;6174;p84"/>
            <p:cNvSpPr/>
            <p:nvPr/>
          </p:nvSpPr>
          <p:spPr>
            <a:xfrm>
              <a:off x="6979033" y="2297710"/>
              <a:ext cx="272603" cy="342961"/>
            </a:xfrm>
            <a:custGeom>
              <a:avLst/>
              <a:gdLst/>
              <a:ahLst/>
              <a:cxnLst/>
              <a:rect l="l" t="t" r="r" b="b"/>
              <a:pathLst>
                <a:path w="10376" h="13054" extrusionOk="0">
                  <a:moveTo>
                    <a:pt x="3589" y="0"/>
                  </a:moveTo>
                  <a:cubicBezTo>
                    <a:pt x="3379" y="0"/>
                    <a:pt x="3193" y="25"/>
                    <a:pt x="3060" y="48"/>
                  </a:cubicBezTo>
                  <a:cubicBezTo>
                    <a:pt x="2942" y="69"/>
                    <a:pt x="2851" y="180"/>
                    <a:pt x="2851" y="305"/>
                  </a:cubicBezTo>
                  <a:lnTo>
                    <a:pt x="2851" y="3468"/>
                  </a:lnTo>
                  <a:lnTo>
                    <a:pt x="1" y="7089"/>
                  </a:lnTo>
                  <a:lnTo>
                    <a:pt x="1" y="12270"/>
                  </a:lnTo>
                  <a:lnTo>
                    <a:pt x="1554" y="13054"/>
                  </a:lnTo>
                  <a:lnTo>
                    <a:pt x="8525" y="13054"/>
                  </a:lnTo>
                  <a:cubicBezTo>
                    <a:pt x="9101" y="13054"/>
                    <a:pt x="9573" y="12596"/>
                    <a:pt x="9587" y="12027"/>
                  </a:cubicBezTo>
                  <a:cubicBezTo>
                    <a:pt x="9587" y="11521"/>
                    <a:pt x="9233" y="11091"/>
                    <a:pt x="8740" y="11001"/>
                  </a:cubicBezTo>
                  <a:lnTo>
                    <a:pt x="8740" y="10980"/>
                  </a:lnTo>
                  <a:lnTo>
                    <a:pt x="8803" y="10980"/>
                  </a:lnTo>
                  <a:cubicBezTo>
                    <a:pt x="9351" y="10973"/>
                    <a:pt x="9802" y="10550"/>
                    <a:pt x="9836" y="10009"/>
                  </a:cubicBezTo>
                  <a:cubicBezTo>
                    <a:pt x="9864" y="9461"/>
                    <a:pt x="9476" y="8982"/>
                    <a:pt x="8935" y="8913"/>
                  </a:cubicBezTo>
                  <a:lnTo>
                    <a:pt x="8935" y="8899"/>
                  </a:lnTo>
                  <a:cubicBezTo>
                    <a:pt x="8976" y="8899"/>
                    <a:pt x="9025" y="8906"/>
                    <a:pt x="9066" y="8906"/>
                  </a:cubicBezTo>
                  <a:cubicBezTo>
                    <a:pt x="9621" y="8899"/>
                    <a:pt x="10079" y="8455"/>
                    <a:pt x="10093" y="7900"/>
                  </a:cubicBezTo>
                  <a:cubicBezTo>
                    <a:pt x="10114" y="7345"/>
                    <a:pt x="9684" y="6874"/>
                    <a:pt x="9129" y="6832"/>
                  </a:cubicBezTo>
                  <a:lnTo>
                    <a:pt x="9129" y="6811"/>
                  </a:lnTo>
                  <a:cubicBezTo>
                    <a:pt x="9196" y="6824"/>
                    <a:pt x="9262" y="6830"/>
                    <a:pt x="9328" y="6830"/>
                  </a:cubicBezTo>
                  <a:cubicBezTo>
                    <a:pt x="9897" y="6830"/>
                    <a:pt x="10375" y="6361"/>
                    <a:pt x="10356" y="5764"/>
                  </a:cubicBezTo>
                  <a:cubicBezTo>
                    <a:pt x="10336" y="5202"/>
                    <a:pt x="9871" y="4758"/>
                    <a:pt x="9302" y="4758"/>
                  </a:cubicBezTo>
                  <a:lnTo>
                    <a:pt x="5439" y="4758"/>
                  </a:lnTo>
                  <a:lnTo>
                    <a:pt x="5439" y="2171"/>
                  </a:lnTo>
                  <a:cubicBezTo>
                    <a:pt x="5439" y="324"/>
                    <a:pt x="4356" y="0"/>
                    <a:pt x="358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84"/>
            <p:cNvSpPr/>
            <p:nvPr/>
          </p:nvSpPr>
          <p:spPr>
            <a:xfrm>
              <a:off x="6979033" y="2606386"/>
              <a:ext cx="255342" cy="34286"/>
            </a:xfrm>
            <a:custGeom>
              <a:avLst/>
              <a:gdLst/>
              <a:ahLst/>
              <a:cxnLst/>
              <a:rect l="l" t="t" r="r" b="b"/>
              <a:pathLst>
                <a:path w="9719" h="1305" extrusionOk="0">
                  <a:moveTo>
                    <a:pt x="1" y="1"/>
                  </a:moveTo>
                  <a:lnTo>
                    <a:pt x="1" y="521"/>
                  </a:lnTo>
                  <a:lnTo>
                    <a:pt x="1554" y="1305"/>
                  </a:lnTo>
                  <a:lnTo>
                    <a:pt x="8546" y="1305"/>
                  </a:lnTo>
                  <a:cubicBezTo>
                    <a:pt x="9226" y="1298"/>
                    <a:pt x="9718" y="660"/>
                    <a:pt x="9552" y="8"/>
                  </a:cubicBezTo>
                  <a:lnTo>
                    <a:pt x="9552" y="8"/>
                  </a:lnTo>
                  <a:cubicBezTo>
                    <a:pt x="9434" y="465"/>
                    <a:pt x="9018" y="778"/>
                    <a:pt x="8546" y="785"/>
                  </a:cubicBezTo>
                  <a:lnTo>
                    <a:pt x="1554" y="7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84"/>
            <p:cNvSpPr/>
            <p:nvPr/>
          </p:nvSpPr>
          <p:spPr>
            <a:xfrm>
              <a:off x="7176392" y="2552081"/>
              <a:ext cx="64709" cy="34102"/>
            </a:xfrm>
            <a:custGeom>
              <a:avLst/>
              <a:gdLst/>
              <a:ahLst/>
              <a:cxnLst/>
              <a:rect l="l" t="t" r="r" b="b"/>
              <a:pathLst>
                <a:path w="2463" h="1298" extrusionOk="0">
                  <a:moveTo>
                    <a:pt x="2296" y="1"/>
                  </a:moveTo>
                  <a:cubicBezTo>
                    <a:pt x="2179" y="459"/>
                    <a:pt x="1769" y="778"/>
                    <a:pt x="1298" y="778"/>
                  </a:cubicBezTo>
                  <a:lnTo>
                    <a:pt x="1" y="778"/>
                  </a:lnTo>
                  <a:lnTo>
                    <a:pt x="1" y="1298"/>
                  </a:lnTo>
                  <a:lnTo>
                    <a:pt x="1298" y="1298"/>
                  </a:lnTo>
                  <a:cubicBezTo>
                    <a:pt x="1970" y="1291"/>
                    <a:pt x="2463" y="653"/>
                    <a:pt x="229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84"/>
            <p:cNvSpPr/>
            <p:nvPr/>
          </p:nvSpPr>
          <p:spPr>
            <a:xfrm>
              <a:off x="7176392" y="2497591"/>
              <a:ext cx="71461" cy="34102"/>
            </a:xfrm>
            <a:custGeom>
              <a:avLst/>
              <a:gdLst/>
              <a:ahLst/>
              <a:cxnLst/>
              <a:rect l="l" t="t" r="r" b="b"/>
              <a:pathLst>
                <a:path w="2720" h="1298" extrusionOk="0">
                  <a:moveTo>
                    <a:pt x="2560" y="1"/>
                  </a:moveTo>
                  <a:lnTo>
                    <a:pt x="2560" y="1"/>
                  </a:lnTo>
                  <a:cubicBezTo>
                    <a:pt x="2435" y="459"/>
                    <a:pt x="2026" y="778"/>
                    <a:pt x="1554" y="778"/>
                  </a:cubicBezTo>
                  <a:lnTo>
                    <a:pt x="1" y="778"/>
                  </a:lnTo>
                  <a:lnTo>
                    <a:pt x="1" y="1298"/>
                  </a:lnTo>
                  <a:lnTo>
                    <a:pt x="1554" y="1298"/>
                  </a:lnTo>
                  <a:cubicBezTo>
                    <a:pt x="2227" y="1291"/>
                    <a:pt x="2720" y="660"/>
                    <a:pt x="2560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84"/>
            <p:cNvSpPr/>
            <p:nvPr/>
          </p:nvSpPr>
          <p:spPr>
            <a:xfrm>
              <a:off x="7176392" y="2443286"/>
              <a:ext cx="78397" cy="33944"/>
            </a:xfrm>
            <a:custGeom>
              <a:avLst/>
              <a:gdLst/>
              <a:ahLst/>
              <a:cxnLst/>
              <a:rect l="l" t="t" r="r" b="b"/>
              <a:pathLst>
                <a:path w="2984" h="1292" extrusionOk="0">
                  <a:moveTo>
                    <a:pt x="2817" y="1"/>
                  </a:moveTo>
                  <a:lnTo>
                    <a:pt x="2817" y="1"/>
                  </a:lnTo>
                  <a:cubicBezTo>
                    <a:pt x="2699" y="452"/>
                    <a:pt x="2283" y="771"/>
                    <a:pt x="1811" y="771"/>
                  </a:cubicBezTo>
                  <a:lnTo>
                    <a:pt x="1" y="771"/>
                  </a:lnTo>
                  <a:lnTo>
                    <a:pt x="1" y="1291"/>
                  </a:lnTo>
                  <a:lnTo>
                    <a:pt x="1811" y="1291"/>
                  </a:lnTo>
                  <a:cubicBezTo>
                    <a:pt x="2491" y="1291"/>
                    <a:pt x="2983" y="653"/>
                    <a:pt x="2817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84"/>
            <p:cNvSpPr/>
            <p:nvPr/>
          </p:nvSpPr>
          <p:spPr>
            <a:xfrm>
              <a:off x="6863329" y="2450038"/>
              <a:ext cx="122666" cy="217799"/>
            </a:xfrm>
            <a:custGeom>
              <a:avLst/>
              <a:gdLst/>
              <a:ahLst/>
              <a:cxnLst/>
              <a:rect l="l" t="t" r="r" b="b"/>
              <a:pathLst>
                <a:path w="4669" h="8290" extrusionOk="0">
                  <a:moveTo>
                    <a:pt x="3897" y="0"/>
                  </a:moveTo>
                  <a:cubicBezTo>
                    <a:pt x="3893" y="0"/>
                    <a:pt x="3889" y="0"/>
                    <a:pt x="3884" y="1"/>
                  </a:cubicBezTo>
                  <a:lnTo>
                    <a:pt x="777" y="1"/>
                  </a:lnTo>
                  <a:cubicBezTo>
                    <a:pt x="347" y="1"/>
                    <a:pt x="0" y="347"/>
                    <a:pt x="0" y="777"/>
                  </a:cubicBezTo>
                  <a:lnTo>
                    <a:pt x="0" y="7512"/>
                  </a:lnTo>
                  <a:cubicBezTo>
                    <a:pt x="0" y="7942"/>
                    <a:pt x="347" y="8289"/>
                    <a:pt x="777" y="8289"/>
                  </a:cubicBezTo>
                  <a:lnTo>
                    <a:pt x="3884" y="8289"/>
                  </a:lnTo>
                  <a:cubicBezTo>
                    <a:pt x="4321" y="8289"/>
                    <a:pt x="4668" y="7942"/>
                    <a:pt x="4668" y="7512"/>
                  </a:cubicBezTo>
                  <a:lnTo>
                    <a:pt x="4668" y="777"/>
                  </a:lnTo>
                  <a:cubicBezTo>
                    <a:pt x="4668" y="351"/>
                    <a:pt x="4321" y="0"/>
                    <a:pt x="3897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84"/>
            <p:cNvSpPr/>
            <p:nvPr/>
          </p:nvSpPr>
          <p:spPr>
            <a:xfrm>
              <a:off x="6863329" y="2449854"/>
              <a:ext cx="41011" cy="217983"/>
            </a:xfrm>
            <a:custGeom>
              <a:avLst/>
              <a:gdLst/>
              <a:ahLst/>
              <a:cxnLst/>
              <a:rect l="l" t="t" r="r" b="b"/>
              <a:pathLst>
                <a:path w="1561" h="8297" extrusionOk="0">
                  <a:moveTo>
                    <a:pt x="777" y="1"/>
                  </a:moveTo>
                  <a:cubicBezTo>
                    <a:pt x="347" y="1"/>
                    <a:pt x="0" y="347"/>
                    <a:pt x="0" y="784"/>
                  </a:cubicBezTo>
                  <a:lnTo>
                    <a:pt x="0" y="7519"/>
                  </a:lnTo>
                  <a:cubicBezTo>
                    <a:pt x="0" y="7949"/>
                    <a:pt x="347" y="8296"/>
                    <a:pt x="777" y="8296"/>
                  </a:cubicBezTo>
                  <a:lnTo>
                    <a:pt x="1561" y="8296"/>
                  </a:lnTo>
                  <a:cubicBezTo>
                    <a:pt x="1131" y="8296"/>
                    <a:pt x="777" y="7949"/>
                    <a:pt x="777" y="7519"/>
                  </a:cubicBezTo>
                  <a:lnTo>
                    <a:pt x="777" y="784"/>
                  </a:lnTo>
                  <a:cubicBezTo>
                    <a:pt x="777" y="347"/>
                    <a:pt x="1131" y="1"/>
                    <a:pt x="1561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84"/>
            <p:cNvSpPr/>
            <p:nvPr/>
          </p:nvSpPr>
          <p:spPr>
            <a:xfrm>
              <a:off x="6917818" y="2599660"/>
              <a:ext cx="40827" cy="40827"/>
            </a:xfrm>
            <a:custGeom>
              <a:avLst/>
              <a:gdLst/>
              <a:ahLst/>
              <a:cxnLst/>
              <a:rect l="l" t="t" r="r" b="b"/>
              <a:pathLst>
                <a:path w="1554" h="1554" extrusionOk="0">
                  <a:moveTo>
                    <a:pt x="777" y="0"/>
                  </a:moveTo>
                  <a:cubicBezTo>
                    <a:pt x="347" y="0"/>
                    <a:pt x="0" y="347"/>
                    <a:pt x="0" y="777"/>
                  </a:cubicBezTo>
                  <a:cubicBezTo>
                    <a:pt x="0" y="1207"/>
                    <a:pt x="347" y="1554"/>
                    <a:pt x="777" y="1554"/>
                  </a:cubicBezTo>
                  <a:cubicBezTo>
                    <a:pt x="1207" y="1554"/>
                    <a:pt x="1554" y="1207"/>
                    <a:pt x="1554" y="777"/>
                  </a:cubicBezTo>
                  <a:cubicBezTo>
                    <a:pt x="1554" y="347"/>
                    <a:pt x="1207" y="0"/>
                    <a:pt x="777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84"/>
            <p:cNvSpPr/>
            <p:nvPr/>
          </p:nvSpPr>
          <p:spPr>
            <a:xfrm>
              <a:off x="6924544" y="2606386"/>
              <a:ext cx="27376" cy="27376"/>
            </a:xfrm>
            <a:custGeom>
              <a:avLst/>
              <a:gdLst/>
              <a:ahLst/>
              <a:cxnLst/>
              <a:rect l="l" t="t" r="r" b="b"/>
              <a:pathLst>
                <a:path w="1042" h="1042" extrusionOk="0">
                  <a:moveTo>
                    <a:pt x="521" y="1"/>
                  </a:moveTo>
                  <a:cubicBezTo>
                    <a:pt x="237" y="1"/>
                    <a:pt x="1" y="237"/>
                    <a:pt x="1" y="521"/>
                  </a:cubicBezTo>
                  <a:cubicBezTo>
                    <a:pt x="1" y="805"/>
                    <a:pt x="237" y="1041"/>
                    <a:pt x="521" y="1041"/>
                  </a:cubicBezTo>
                  <a:cubicBezTo>
                    <a:pt x="805" y="1041"/>
                    <a:pt x="1041" y="805"/>
                    <a:pt x="1041" y="521"/>
                  </a:cubicBezTo>
                  <a:cubicBezTo>
                    <a:pt x="1041" y="237"/>
                    <a:pt x="805" y="1"/>
                    <a:pt x="52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3" name="Google Shape;6183;p84"/>
          <p:cNvGrpSpPr/>
          <p:nvPr/>
        </p:nvGrpSpPr>
        <p:grpSpPr>
          <a:xfrm>
            <a:off x="7421488" y="2318518"/>
            <a:ext cx="342620" cy="328459"/>
            <a:chOff x="7421488" y="2318518"/>
            <a:chExt cx="342620" cy="328459"/>
          </a:xfrm>
        </p:grpSpPr>
        <p:sp>
          <p:nvSpPr>
            <p:cNvPr id="6184" name="Google Shape;6184;p84"/>
            <p:cNvSpPr/>
            <p:nvPr/>
          </p:nvSpPr>
          <p:spPr>
            <a:xfrm>
              <a:off x="7531754" y="2515641"/>
              <a:ext cx="9117" cy="18969"/>
            </a:xfrm>
            <a:custGeom>
              <a:avLst/>
              <a:gdLst/>
              <a:ahLst/>
              <a:cxnLst/>
              <a:rect l="l" t="t" r="r" b="b"/>
              <a:pathLst>
                <a:path w="347" h="722" extrusionOk="0">
                  <a:moveTo>
                    <a:pt x="305" y="1"/>
                  </a:moveTo>
                  <a:lnTo>
                    <a:pt x="0" y="299"/>
                  </a:lnTo>
                  <a:cubicBezTo>
                    <a:pt x="104" y="451"/>
                    <a:pt x="222" y="590"/>
                    <a:pt x="347" y="722"/>
                  </a:cubicBezTo>
                  <a:cubicBezTo>
                    <a:pt x="319" y="479"/>
                    <a:pt x="305" y="236"/>
                    <a:pt x="305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84"/>
            <p:cNvSpPr/>
            <p:nvPr/>
          </p:nvSpPr>
          <p:spPr>
            <a:xfrm>
              <a:off x="7540844" y="2339983"/>
              <a:ext cx="223264" cy="234902"/>
            </a:xfrm>
            <a:custGeom>
              <a:avLst/>
              <a:gdLst/>
              <a:ahLst/>
              <a:cxnLst/>
              <a:rect l="l" t="t" r="r" b="b"/>
              <a:pathLst>
                <a:path w="8498" h="8941" extrusionOk="0">
                  <a:moveTo>
                    <a:pt x="7409" y="0"/>
                  </a:moveTo>
                  <a:cubicBezTo>
                    <a:pt x="7409" y="0"/>
                    <a:pt x="7721" y="2081"/>
                    <a:pt x="6625" y="3170"/>
                  </a:cubicBezTo>
                  <a:lnTo>
                    <a:pt x="3178" y="6631"/>
                  </a:lnTo>
                  <a:cubicBezTo>
                    <a:pt x="2481" y="7323"/>
                    <a:pt x="1387" y="7449"/>
                    <a:pt x="681" y="7449"/>
                  </a:cubicBezTo>
                  <a:cubicBezTo>
                    <a:pt x="277" y="7449"/>
                    <a:pt x="1" y="7408"/>
                    <a:pt x="1" y="7408"/>
                  </a:cubicBezTo>
                  <a:lnTo>
                    <a:pt x="1" y="7408"/>
                  </a:lnTo>
                  <a:cubicBezTo>
                    <a:pt x="341" y="7748"/>
                    <a:pt x="764" y="7997"/>
                    <a:pt x="1236" y="8129"/>
                  </a:cubicBezTo>
                  <a:lnTo>
                    <a:pt x="2047" y="8941"/>
                  </a:lnTo>
                  <a:cubicBezTo>
                    <a:pt x="2734" y="8497"/>
                    <a:pt x="3372" y="7984"/>
                    <a:pt x="3955" y="7408"/>
                  </a:cubicBezTo>
                  <a:lnTo>
                    <a:pt x="7409" y="3947"/>
                  </a:lnTo>
                  <a:cubicBezTo>
                    <a:pt x="8498" y="2858"/>
                    <a:pt x="8498" y="1089"/>
                    <a:pt x="7409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84"/>
            <p:cNvSpPr/>
            <p:nvPr/>
          </p:nvSpPr>
          <p:spPr>
            <a:xfrm>
              <a:off x="7520456" y="2318518"/>
              <a:ext cx="235270" cy="227756"/>
            </a:xfrm>
            <a:custGeom>
              <a:avLst/>
              <a:gdLst/>
              <a:ahLst/>
              <a:cxnLst/>
              <a:rect l="l" t="t" r="r" b="b"/>
              <a:pathLst>
                <a:path w="8955" h="8669" extrusionOk="0">
                  <a:moveTo>
                    <a:pt x="6211" y="1422"/>
                  </a:moveTo>
                  <a:cubicBezTo>
                    <a:pt x="6562" y="1422"/>
                    <a:pt x="6912" y="1556"/>
                    <a:pt x="7179" y="1823"/>
                  </a:cubicBezTo>
                  <a:cubicBezTo>
                    <a:pt x="7713" y="2357"/>
                    <a:pt x="7713" y="3224"/>
                    <a:pt x="7179" y="3765"/>
                  </a:cubicBezTo>
                  <a:lnTo>
                    <a:pt x="5445" y="5499"/>
                  </a:lnTo>
                  <a:lnTo>
                    <a:pt x="5077" y="5589"/>
                  </a:lnTo>
                  <a:lnTo>
                    <a:pt x="3822" y="7122"/>
                  </a:lnTo>
                  <a:lnTo>
                    <a:pt x="3725" y="7219"/>
                  </a:lnTo>
                  <a:cubicBezTo>
                    <a:pt x="3455" y="7496"/>
                    <a:pt x="3097" y="7635"/>
                    <a:pt x="2739" y="7635"/>
                  </a:cubicBezTo>
                  <a:cubicBezTo>
                    <a:pt x="2388" y="7635"/>
                    <a:pt x="2037" y="7501"/>
                    <a:pt x="1769" y="7233"/>
                  </a:cubicBezTo>
                  <a:cubicBezTo>
                    <a:pt x="1228" y="6692"/>
                    <a:pt x="1235" y="5811"/>
                    <a:pt x="1783" y="5277"/>
                  </a:cubicBezTo>
                  <a:lnTo>
                    <a:pt x="5237" y="1823"/>
                  </a:lnTo>
                  <a:cubicBezTo>
                    <a:pt x="5507" y="1556"/>
                    <a:pt x="5859" y="1422"/>
                    <a:pt x="6211" y="1422"/>
                  </a:cubicBezTo>
                  <a:close/>
                  <a:moveTo>
                    <a:pt x="6211" y="0"/>
                  </a:moveTo>
                  <a:cubicBezTo>
                    <a:pt x="5495" y="0"/>
                    <a:pt x="4779" y="273"/>
                    <a:pt x="4231" y="817"/>
                  </a:cubicBezTo>
                  <a:lnTo>
                    <a:pt x="777" y="4271"/>
                  </a:lnTo>
                  <a:lnTo>
                    <a:pt x="0" y="6678"/>
                  </a:lnTo>
                  <a:cubicBezTo>
                    <a:pt x="63" y="7080"/>
                    <a:pt x="208" y="7469"/>
                    <a:pt x="437" y="7809"/>
                  </a:cubicBezTo>
                  <a:lnTo>
                    <a:pt x="479" y="7767"/>
                  </a:lnTo>
                  <a:cubicBezTo>
                    <a:pt x="548" y="7941"/>
                    <a:pt x="652" y="8093"/>
                    <a:pt x="784" y="8225"/>
                  </a:cubicBezTo>
                  <a:cubicBezTo>
                    <a:pt x="1082" y="8523"/>
                    <a:pt x="1494" y="8668"/>
                    <a:pt x="1951" y="8668"/>
                  </a:cubicBezTo>
                  <a:cubicBezTo>
                    <a:pt x="2079" y="8668"/>
                    <a:pt x="2211" y="8657"/>
                    <a:pt x="2345" y="8634"/>
                  </a:cubicBezTo>
                  <a:cubicBezTo>
                    <a:pt x="2948" y="8523"/>
                    <a:pt x="3600" y="8183"/>
                    <a:pt x="4148" y="7642"/>
                  </a:cubicBezTo>
                  <a:lnTo>
                    <a:pt x="7602" y="4188"/>
                  </a:lnTo>
                  <a:cubicBezTo>
                    <a:pt x="8691" y="3092"/>
                    <a:pt x="8955" y="1587"/>
                    <a:pt x="8185" y="817"/>
                  </a:cubicBezTo>
                  <a:cubicBezTo>
                    <a:pt x="7640" y="273"/>
                    <a:pt x="6926" y="0"/>
                    <a:pt x="62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84"/>
            <p:cNvSpPr/>
            <p:nvPr/>
          </p:nvSpPr>
          <p:spPr>
            <a:xfrm>
              <a:off x="7450283" y="2573598"/>
              <a:ext cx="152013" cy="73379"/>
            </a:xfrm>
            <a:custGeom>
              <a:avLst/>
              <a:gdLst/>
              <a:ahLst/>
              <a:cxnLst/>
              <a:rect l="l" t="t" r="r" b="b"/>
              <a:pathLst>
                <a:path w="5786" h="2793" extrusionOk="0">
                  <a:moveTo>
                    <a:pt x="4370" y="0"/>
                  </a:moveTo>
                  <a:lnTo>
                    <a:pt x="3171" y="1193"/>
                  </a:lnTo>
                  <a:cubicBezTo>
                    <a:pt x="2482" y="1886"/>
                    <a:pt x="1398" y="2013"/>
                    <a:pt x="693" y="2013"/>
                  </a:cubicBezTo>
                  <a:cubicBezTo>
                    <a:pt x="283" y="2013"/>
                    <a:pt x="1" y="1970"/>
                    <a:pt x="1" y="1970"/>
                  </a:cubicBezTo>
                  <a:lnTo>
                    <a:pt x="1" y="1970"/>
                  </a:lnTo>
                  <a:cubicBezTo>
                    <a:pt x="545" y="2518"/>
                    <a:pt x="1260" y="2792"/>
                    <a:pt x="1974" y="2792"/>
                  </a:cubicBezTo>
                  <a:cubicBezTo>
                    <a:pt x="2688" y="2792"/>
                    <a:pt x="3403" y="2518"/>
                    <a:pt x="3947" y="1970"/>
                  </a:cubicBezTo>
                  <a:lnTo>
                    <a:pt x="5785" y="139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84"/>
            <p:cNvSpPr/>
            <p:nvPr/>
          </p:nvSpPr>
          <p:spPr>
            <a:xfrm>
              <a:off x="7565093" y="2530958"/>
              <a:ext cx="83310" cy="46713"/>
            </a:xfrm>
            <a:custGeom>
              <a:avLst/>
              <a:gdLst/>
              <a:ahLst/>
              <a:cxnLst/>
              <a:rect l="l" t="t" r="r" b="b"/>
              <a:pathLst>
                <a:path w="3171" h="1778" extrusionOk="0">
                  <a:moveTo>
                    <a:pt x="3170" y="0"/>
                  </a:moveTo>
                  <a:lnTo>
                    <a:pt x="3032" y="132"/>
                  </a:lnTo>
                  <a:cubicBezTo>
                    <a:pt x="2507" y="663"/>
                    <a:pt x="1792" y="953"/>
                    <a:pt x="1054" y="953"/>
                  </a:cubicBezTo>
                  <a:cubicBezTo>
                    <a:pt x="935" y="953"/>
                    <a:pt x="814" y="945"/>
                    <a:pt x="694" y="930"/>
                  </a:cubicBezTo>
                  <a:lnTo>
                    <a:pt x="0" y="1623"/>
                  </a:lnTo>
                  <a:cubicBezTo>
                    <a:pt x="346" y="1728"/>
                    <a:pt x="704" y="1777"/>
                    <a:pt x="1064" y="1777"/>
                  </a:cubicBezTo>
                  <a:cubicBezTo>
                    <a:pt x="1181" y="1777"/>
                    <a:pt x="1298" y="1772"/>
                    <a:pt x="1415" y="1762"/>
                  </a:cubicBezTo>
                  <a:lnTo>
                    <a:pt x="3032" y="139"/>
                  </a:lnTo>
                  <a:cubicBezTo>
                    <a:pt x="3080" y="97"/>
                    <a:pt x="3122" y="49"/>
                    <a:pt x="317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84"/>
            <p:cNvSpPr/>
            <p:nvPr/>
          </p:nvSpPr>
          <p:spPr>
            <a:xfrm>
              <a:off x="7421488" y="2409447"/>
              <a:ext cx="236558" cy="227599"/>
            </a:xfrm>
            <a:custGeom>
              <a:avLst/>
              <a:gdLst/>
              <a:ahLst/>
              <a:cxnLst/>
              <a:rect l="l" t="t" r="r" b="b"/>
              <a:pathLst>
                <a:path w="9004" h="8663" extrusionOk="0">
                  <a:moveTo>
                    <a:pt x="6524" y="0"/>
                  </a:moveTo>
                  <a:cubicBezTo>
                    <a:pt x="5810" y="0"/>
                    <a:pt x="5095" y="273"/>
                    <a:pt x="4551" y="817"/>
                  </a:cubicBezTo>
                  <a:lnTo>
                    <a:pt x="1097" y="4271"/>
                  </a:lnTo>
                  <a:cubicBezTo>
                    <a:pt x="1" y="5360"/>
                    <a:pt x="1" y="7129"/>
                    <a:pt x="1097" y="8225"/>
                  </a:cubicBezTo>
                  <a:cubicBezTo>
                    <a:pt x="1393" y="8521"/>
                    <a:pt x="1801" y="8663"/>
                    <a:pt x="2255" y="8663"/>
                  </a:cubicBezTo>
                  <a:cubicBezTo>
                    <a:pt x="2386" y="8663"/>
                    <a:pt x="2520" y="8651"/>
                    <a:pt x="2657" y="8627"/>
                  </a:cubicBezTo>
                  <a:cubicBezTo>
                    <a:pt x="3261" y="8523"/>
                    <a:pt x="3913" y="8183"/>
                    <a:pt x="4461" y="7642"/>
                  </a:cubicBezTo>
                  <a:lnTo>
                    <a:pt x="5779" y="6325"/>
                  </a:lnTo>
                  <a:cubicBezTo>
                    <a:pt x="5779" y="6325"/>
                    <a:pt x="5632" y="6119"/>
                    <a:pt x="5240" y="6119"/>
                  </a:cubicBezTo>
                  <a:cubicBezTo>
                    <a:pt x="5206" y="6119"/>
                    <a:pt x="5171" y="6120"/>
                    <a:pt x="5134" y="6123"/>
                  </a:cubicBezTo>
                  <a:lnTo>
                    <a:pt x="4045" y="7219"/>
                  </a:lnTo>
                  <a:cubicBezTo>
                    <a:pt x="3775" y="7496"/>
                    <a:pt x="3417" y="7635"/>
                    <a:pt x="3059" y="7635"/>
                  </a:cubicBezTo>
                  <a:cubicBezTo>
                    <a:pt x="2708" y="7635"/>
                    <a:pt x="2356" y="7501"/>
                    <a:pt x="2089" y="7233"/>
                  </a:cubicBezTo>
                  <a:cubicBezTo>
                    <a:pt x="1548" y="6692"/>
                    <a:pt x="1554" y="5811"/>
                    <a:pt x="2102" y="5277"/>
                  </a:cubicBezTo>
                  <a:lnTo>
                    <a:pt x="5557" y="1823"/>
                  </a:lnTo>
                  <a:cubicBezTo>
                    <a:pt x="5820" y="1559"/>
                    <a:pt x="6168" y="1427"/>
                    <a:pt x="6517" y="1427"/>
                  </a:cubicBezTo>
                  <a:cubicBezTo>
                    <a:pt x="6847" y="1427"/>
                    <a:pt x="7177" y="1545"/>
                    <a:pt x="7436" y="1781"/>
                  </a:cubicBezTo>
                  <a:cubicBezTo>
                    <a:pt x="7977" y="2274"/>
                    <a:pt x="8040" y="3099"/>
                    <a:pt x="7582" y="3661"/>
                  </a:cubicBezTo>
                  <a:lnTo>
                    <a:pt x="8914" y="2336"/>
                  </a:lnTo>
                  <a:cubicBezTo>
                    <a:pt x="9004" y="1740"/>
                    <a:pt x="8872" y="1192"/>
                    <a:pt x="8498" y="817"/>
                  </a:cubicBezTo>
                  <a:cubicBezTo>
                    <a:pt x="7953" y="273"/>
                    <a:pt x="7239" y="0"/>
                    <a:pt x="652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84"/>
            <p:cNvSpPr/>
            <p:nvPr/>
          </p:nvSpPr>
          <p:spPr>
            <a:xfrm>
              <a:off x="7556161" y="2553368"/>
              <a:ext cx="36650" cy="22253"/>
            </a:xfrm>
            <a:custGeom>
              <a:avLst/>
              <a:gdLst/>
              <a:ahLst/>
              <a:cxnLst/>
              <a:rect l="l" t="t" r="r" b="b"/>
              <a:pathLst>
                <a:path w="1395" h="847" extrusionOk="0">
                  <a:moveTo>
                    <a:pt x="653" y="0"/>
                  </a:moveTo>
                  <a:lnTo>
                    <a:pt x="1" y="645"/>
                  </a:lnTo>
                  <a:cubicBezTo>
                    <a:pt x="209" y="736"/>
                    <a:pt x="431" y="798"/>
                    <a:pt x="646" y="847"/>
                  </a:cubicBezTo>
                  <a:lnTo>
                    <a:pt x="1395" y="104"/>
                  </a:lnTo>
                  <a:cubicBezTo>
                    <a:pt x="1145" y="104"/>
                    <a:pt x="895" y="70"/>
                    <a:pt x="653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1" name="Google Shape;6191;p84"/>
          <p:cNvGrpSpPr/>
          <p:nvPr/>
        </p:nvGrpSpPr>
        <p:grpSpPr>
          <a:xfrm>
            <a:off x="2508373" y="2779889"/>
            <a:ext cx="337523" cy="337680"/>
            <a:chOff x="2508373" y="2779889"/>
            <a:chExt cx="337523" cy="337680"/>
          </a:xfrm>
        </p:grpSpPr>
        <p:sp>
          <p:nvSpPr>
            <p:cNvPr id="6192" name="Google Shape;6192;p84"/>
            <p:cNvSpPr/>
            <p:nvPr/>
          </p:nvSpPr>
          <p:spPr>
            <a:xfrm>
              <a:off x="2508373" y="2779889"/>
              <a:ext cx="256971" cy="256971"/>
            </a:xfrm>
            <a:custGeom>
              <a:avLst/>
              <a:gdLst/>
              <a:ahLst/>
              <a:cxnLst/>
              <a:rect l="l" t="t" r="r" b="b"/>
              <a:pathLst>
                <a:path w="9781" h="9781" extrusionOk="0">
                  <a:moveTo>
                    <a:pt x="4585" y="0"/>
                  </a:moveTo>
                  <a:cubicBezTo>
                    <a:pt x="4377" y="0"/>
                    <a:pt x="4190" y="153"/>
                    <a:pt x="4155" y="354"/>
                  </a:cubicBezTo>
                  <a:lnTo>
                    <a:pt x="3933" y="1464"/>
                  </a:lnTo>
                  <a:cubicBezTo>
                    <a:pt x="3656" y="1540"/>
                    <a:pt x="3392" y="1651"/>
                    <a:pt x="3149" y="1790"/>
                  </a:cubicBezTo>
                  <a:lnTo>
                    <a:pt x="2213" y="1165"/>
                  </a:lnTo>
                  <a:cubicBezTo>
                    <a:pt x="2138" y="1116"/>
                    <a:pt x="2053" y="1092"/>
                    <a:pt x="1969" y="1092"/>
                  </a:cubicBezTo>
                  <a:cubicBezTo>
                    <a:pt x="1852" y="1092"/>
                    <a:pt x="1736" y="1139"/>
                    <a:pt x="1651" y="1228"/>
                  </a:cubicBezTo>
                  <a:lnTo>
                    <a:pt x="1221" y="1658"/>
                  </a:lnTo>
                  <a:cubicBezTo>
                    <a:pt x="1068" y="1803"/>
                    <a:pt x="1048" y="2039"/>
                    <a:pt x="1166" y="2220"/>
                  </a:cubicBezTo>
                  <a:lnTo>
                    <a:pt x="1790" y="3156"/>
                  </a:lnTo>
                  <a:cubicBezTo>
                    <a:pt x="1651" y="3399"/>
                    <a:pt x="1547" y="3662"/>
                    <a:pt x="1471" y="3940"/>
                  </a:cubicBezTo>
                  <a:lnTo>
                    <a:pt x="361" y="4162"/>
                  </a:lnTo>
                  <a:cubicBezTo>
                    <a:pt x="153" y="4196"/>
                    <a:pt x="7" y="4384"/>
                    <a:pt x="0" y="4592"/>
                  </a:cubicBezTo>
                  <a:lnTo>
                    <a:pt x="0" y="5202"/>
                  </a:lnTo>
                  <a:cubicBezTo>
                    <a:pt x="7" y="5410"/>
                    <a:pt x="153" y="5591"/>
                    <a:pt x="361" y="5632"/>
                  </a:cubicBezTo>
                  <a:lnTo>
                    <a:pt x="1471" y="5854"/>
                  </a:lnTo>
                  <a:cubicBezTo>
                    <a:pt x="1547" y="6125"/>
                    <a:pt x="1651" y="6388"/>
                    <a:pt x="1790" y="6638"/>
                  </a:cubicBezTo>
                  <a:lnTo>
                    <a:pt x="1166" y="7574"/>
                  </a:lnTo>
                  <a:cubicBezTo>
                    <a:pt x="1048" y="7748"/>
                    <a:pt x="1068" y="7984"/>
                    <a:pt x="1221" y="8136"/>
                  </a:cubicBezTo>
                  <a:lnTo>
                    <a:pt x="1651" y="8566"/>
                  </a:lnTo>
                  <a:cubicBezTo>
                    <a:pt x="1735" y="8650"/>
                    <a:pt x="1848" y="8692"/>
                    <a:pt x="1964" y="8692"/>
                  </a:cubicBezTo>
                  <a:cubicBezTo>
                    <a:pt x="2049" y="8692"/>
                    <a:pt x="2136" y="8669"/>
                    <a:pt x="2213" y="8622"/>
                  </a:cubicBezTo>
                  <a:lnTo>
                    <a:pt x="3156" y="7990"/>
                  </a:lnTo>
                  <a:cubicBezTo>
                    <a:pt x="3399" y="8129"/>
                    <a:pt x="3663" y="8233"/>
                    <a:pt x="3933" y="8310"/>
                  </a:cubicBezTo>
                  <a:lnTo>
                    <a:pt x="4155" y="9419"/>
                  </a:lnTo>
                  <a:cubicBezTo>
                    <a:pt x="4197" y="9627"/>
                    <a:pt x="4377" y="9773"/>
                    <a:pt x="4592" y="9780"/>
                  </a:cubicBezTo>
                  <a:lnTo>
                    <a:pt x="5195" y="9780"/>
                  </a:lnTo>
                  <a:cubicBezTo>
                    <a:pt x="5404" y="9773"/>
                    <a:pt x="5591" y="9627"/>
                    <a:pt x="5632" y="9419"/>
                  </a:cubicBezTo>
                  <a:lnTo>
                    <a:pt x="5854" y="8310"/>
                  </a:lnTo>
                  <a:cubicBezTo>
                    <a:pt x="6125" y="8233"/>
                    <a:pt x="6389" y="8129"/>
                    <a:pt x="6631" y="7990"/>
                  </a:cubicBezTo>
                  <a:lnTo>
                    <a:pt x="7568" y="8615"/>
                  </a:lnTo>
                  <a:cubicBezTo>
                    <a:pt x="7644" y="8664"/>
                    <a:pt x="7730" y="8688"/>
                    <a:pt x="7814" y="8688"/>
                  </a:cubicBezTo>
                  <a:cubicBezTo>
                    <a:pt x="7931" y="8688"/>
                    <a:pt x="8045" y="8643"/>
                    <a:pt x="8129" y="8559"/>
                  </a:cubicBezTo>
                  <a:lnTo>
                    <a:pt x="8560" y="8129"/>
                  </a:lnTo>
                  <a:cubicBezTo>
                    <a:pt x="8712" y="7984"/>
                    <a:pt x="8733" y="7748"/>
                    <a:pt x="8615" y="7567"/>
                  </a:cubicBezTo>
                  <a:lnTo>
                    <a:pt x="7991" y="6631"/>
                  </a:lnTo>
                  <a:cubicBezTo>
                    <a:pt x="8129" y="6381"/>
                    <a:pt x="8234" y="6118"/>
                    <a:pt x="8310" y="5847"/>
                  </a:cubicBezTo>
                  <a:lnTo>
                    <a:pt x="9420" y="5625"/>
                  </a:lnTo>
                  <a:cubicBezTo>
                    <a:pt x="9628" y="5584"/>
                    <a:pt x="9773" y="5403"/>
                    <a:pt x="9780" y="5195"/>
                  </a:cubicBezTo>
                  <a:lnTo>
                    <a:pt x="9780" y="4585"/>
                  </a:lnTo>
                  <a:cubicBezTo>
                    <a:pt x="9780" y="4377"/>
                    <a:pt x="9628" y="4189"/>
                    <a:pt x="9420" y="4148"/>
                  </a:cubicBezTo>
                  <a:lnTo>
                    <a:pt x="8310" y="3926"/>
                  </a:lnTo>
                  <a:cubicBezTo>
                    <a:pt x="8234" y="3655"/>
                    <a:pt x="8129" y="3392"/>
                    <a:pt x="7991" y="3149"/>
                  </a:cubicBezTo>
                  <a:lnTo>
                    <a:pt x="8615" y="2206"/>
                  </a:lnTo>
                  <a:cubicBezTo>
                    <a:pt x="8733" y="2032"/>
                    <a:pt x="8712" y="1796"/>
                    <a:pt x="8560" y="1644"/>
                  </a:cubicBezTo>
                  <a:lnTo>
                    <a:pt x="8129" y="1221"/>
                  </a:lnTo>
                  <a:cubicBezTo>
                    <a:pt x="8046" y="1134"/>
                    <a:pt x="7934" y="1090"/>
                    <a:pt x="7821" y="1090"/>
                  </a:cubicBezTo>
                  <a:cubicBezTo>
                    <a:pt x="7735" y="1090"/>
                    <a:pt x="7649" y="1115"/>
                    <a:pt x="7575" y="1165"/>
                  </a:cubicBezTo>
                  <a:lnTo>
                    <a:pt x="6631" y="1790"/>
                  </a:lnTo>
                  <a:cubicBezTo>
                    <a:pt x="6389" y="1651"/>
                    <a:pt x="6125" y="1540"/>
                    <a:pt x="5854" y="1464"/>
                  </a:cubicBezTo>
                  <a:lnTo>
                    <a:pt x="5626" y="354"/>
                  </a:lnTo>
                  <a:cubicBezTo>
                    <a:pt x="5584" y="153"/>
                    <a:pt x="5404" y="0"/>
                    <a:pt x="5195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84"/>
            <p:cNvSpPr/>
            <p:nvPr/>
          </p:nvSpPr>
          <p:spPr>
            <a:xfrm>
              <a:off x="2561391" y="2852034"/>
              <a:ext cx="131783" cy="112814"/>
            </a:xfrm>
            <a:custGeom>
              <a:avLst/>
              <a:gdLst/>
              <a:ahLst/>
              <a:cxnLst/>
              <a:rect l="l" t="t" r="r" b="b"/>
              <a:pathLst>
                <a:path w="5016" h="4294" extrusionOk="0">
                  <a:moveTo>
                    <a:pt x="2872" y="1"/>
                  </a:moveTo>
                  <a:cubicBezTo>
                    <a:pt x="958" y="1"/>
                    <a:pt x="1" y="2310"/>
                    <a:pt x="1353" y="3663"/>
                  </a:cubicBezTo>
                  <a:cubicBezTo>
                    <a:pt x="1791" y="4098"/>
                    <a:pt x="2328" y="4293"/>
                    <a:pt x="2855" y="4293"/>
                  </a:cubicBezTo>
                  <a:cubicBezTo>
                    <a:pt x="3958" y="4293"/>
                    <a:pt x="5016" y="3439"/>
                    <a:pt x="5016" y="2144"/>
                  </a:cubicBezTo>
                  <a:cubicBezTo>
                    <a:pt x="5016" y="958"/>
                    <a:pt x="4058" y="1"/>
                    <a:pt x="2872" y="1"/>
                  </a:cubicBezTo>
                  <a:close/>
                </a:path>
              </a:pathLst>
            </a:custGeom>
            <a:solidFill>
              <a:srgbClr val="DEE5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84"/>
            <p:cNvSpPr/>
            <p:nvPr/>
          </p:nvSpPr>
          <p:spPr>
            <a:xfrm>
              <a:off x="2599302" y="2880277"/>
              <a:ext cx="65629" cy="56223"/>
            </a:xfrm>
            <a:custGeom>
              <a:avLst/>
              <a:gdLst/>
              <a:ahLst/>
              <a:cxnLst/>
              <a:rect l="l" t="t" r="r" b="b"/>
              <a:pathLst>
                <a:path w="2498" h="2140" extrusionOk="0">
                  <a:moveTo>
                    <a:pt x="1429" y="1"/>
                  </a:moveTo>
                  <a:cubicBezTo>
                    <a:pt x="479" y="1"/>
                    <a:pt x="0" y="1152"/>
                    <a:pt x="673" y="1825"/>
                  </a:cubicBezTo>
                  <a:cubicBezTo>
                    <a:pt x="891" y="2042"/>
                    <a:pt x="1158" y="2140"/>
                    <a:pt x="1420" y="2140"/>
                  </a:cubicBezTo>
                  <a:cubicBezTo>
                    <a:pt x="1970" y="2140"/>
                    <a:pt x="2497" y="1712"/>
                    <a:pt x="2497" y="1069"/>
                  </a:cubicBezTo>
                  <a:cubicBezTo>
                    <a:pt x="2497" y="479"/>
                    <a:pt x="2019" y="1"/>
                    <a:pt x="1429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84"/>
            <p:cNvSpPr/>
            <p:nvPr/>
          </p:nvSpPr>
          <p:spPr>
            <a:xfrm>
              <a:off x="2677121" y="2948611"/>
              <a:ext cx="168775" cy="168958"/>
            </a:xfrm>
            <a:custGeom>
              <a:avLst/>
              <a:gdLst/>
              <a:ahLst/>
              <a:cxnLst/>
              <a:rect l="l" t="t" r="r" b="b"/>
              <a:pathLst>
                <a:path w="6424" h="6431" extrusionOk="0">
                  <a:moveTo>
                    <a:pt x="3017" y="1"/>
                  </a:moveTo>
                  <a:cubicBezTo>
                    <a:pt x="2879" y="1"/>
                    <a:pt x="2754" y="98"/>
                    <a:pt x="2733" y="237"/>
                  </a:cubicBezTo>
                  <a:lnTo>
                    <a:pt x="2587" y="965"/>
                  </a:lnTo>
                  <a:cubicBezTo>
                    <a:pt x="2407" y="1014"/>
                    <a:pt x="2234" y="1090"/>
                    <a:pt x="2067" y="1180"/>
                  </a:cubicBezTo>
                  <a:lnTo>
                    <a:pt x="1450" y="764"/>
                  </a:lnTo>
                  <a:cubicBezTo>
                    <a:pt x="1404" y="733"/>
                    <a:pt x="1350" y="718"/>
                    <a:pt x="1296" y="718"/>
                  </a:cubicBezTo>
                  <a:cubicBezTo>
                    <a:pt x="1218" y="718"/>
                    <a:pt x="1139" y="748"/>
                    <a:pt x="1082" y="805"/>
                  </a:cubicBezTo>
                  <a:lnTo>
                    <a:pt x="805" y="1083"/>
                  </a:lnTo>
                  <a:cubicBezTo>
                    <a:pt x="701" y="1180"/>
                    <a:pt x="687" y="1340"/>
                    <a:pt x="763" y="1451"/>
                  </a:cubicBezTo>
                  <a:lnTo>
                    <a:pt x="1179" y="2068"/>
                  </a:lnTo>
                  <a:cubicBezTo>
                    <a:pt x="1089" y="2234"/>
                    <a:pt x="1013" y="2408"/>
                    <a:pt x="964" y="2588"/>
                  </a:cubicBezTo>
                  <a:lnTo>
                    <a:pt x="236" y="2734"/>
                  </a:lnTo>
                  <a:cubicBezTo>
                    <a:pt x="97" y="2761"/>
                    <a:pt x="0" y="2879"/>
                    <a:pt x="0" y="3018"/>
                  </a:cubicBezTo>
                  <a:lnTo>
                    <a:pt x="0" y="3413"/>
                  </a:lnTo>
                  <a:cubicBezTo>
                    <a:pt x="0" y="3552"/>
                    <a:pt x="97" y="3670"/>
                    <a:pt x="236" y="3698"/>
                  </a:cubicBezTo>
                  <a:lnTo>
                    <a:pt x="964" y="3844"/>
                  </a:lnTo>
                  <a:cubicBezTo>
                    <a:pt x="1013" y="4024"/>
                    <a:pt x="1089" y="4197"/>
                    <a:pt x="1179" y="4364"/>
                  </a:cubicBezTo>
                  <a:lnTo>
                    <a:pt x="763" y="4981"/>
                  </a:lnTo>
                  <a:cubicBezTo>
                    <a:pt x="687" y="5092"/>
                    <a:pt x="701" y="5252"/>
                    <a:pt x="805" y="5349"/>
                  </a:cubicBezTo>
                  <a:lnTo>
                    <a:pt x="1082" y="5626"/>
                  </a:lnTo>
                  <a:cubicBezTo>
                    <a:pt x="1139" y="5683"/>
                    <a:pt x="1218" y="5714"/>
                    <a:pt x="1296" y="5714"/>
                  </a:cubicBezTo>
                  <a:cubicBezTo>
                    <a:pt x="1350" y="5714"/>
                    <a:pt x="1404" y="5699"/>
                    <a:pt x="1450" y="5668"/>
                  </a:cubicBezTo>
                  <a:lnTo>
                    <a:pt x="2067" y="5252"/>
                  </a:lnTo>
                  <a:cubicBezTo>
                    <a:pt x="2234" y="5342"/>
                    <a:pt x="2407" y="5418"/>
                    <a:pt x="2587" y="5467"/>
                  </a:cubicBezTo>
                  <a:lnTo>
                    <a:pt x="2733" y="6195"/>
                  </a:lnTo>
                  <a:cubicBezTo>
                    <a:pt x="2754" y="6334"/>
                    <a:pt x="2879" y="6431"/>
                    <a:pt x="3017" y="6431"/>
                  </a:cubicBezTo>
                  <a:lnTo>
                    <a:pt x="3413" y="6431"/>
                  </a:lnTo>
                  <a:cubicBezTo>
                    <a:pt x="3552" y="6431"/>
                    <a:pt x="3669" y="6334"/>
                    <a:pt x="3697" y="6195"/>
                  </a:cubicBezTo>
                  <a:lnTo>
                    <a:pt x="3843" y="5467"/>
                  </a:lnTo>
                  <a:cubicBezTo>
                    <a:pt x="4023" y="5418"/>
                    <a:pt x="4197" y="5342"/>
                    <a:pt x="4356" y="5252"/>
                  </a:cubicBezTo>
                  <a:lnTo>
                    <a:pt x="4980" y="5668"/>
                  </a:lnTo>
                  <a:cubicBezTo>
                    <a:pt x="5027" y="5697"/>
                    <a:pt x="5080" y="5711"/>
                    <a:pt x="5134" y="5711"/>
                  </a:cubicBezTo>
                  <a:cubicBezTo>
                    <a:pt x="5209" y="5711"/>
                    <a:pt x="5284" y="5683"/>
                    <a:pt x="5341" y="5626"/>
                  </a:cubicBezTo>
                  <a:lnTo>
                    <a:pt x="5625" y="5342"/>
                  </a:lnTo>
                  <a:cubicBezTo>
                    <a:pt x="5723" y="5245"/>
                    <a:pt x="5736" y="5092"/>
                    <a:pt x="5660" y="4974"/>
                  </a:cubicBezTo>
                  <a:lnTo>
                    <a:pt x="5251" y="4357"/>
                  </a:lnTo>
                  <a:cubicBezTo>
                    <a:pt x="5341" y="4190"/>
                    <a:pt x="5410" y="4024"/>
                    <a:pt x="5466" y="3844"/>
                  </a:cubicBezTo>
                  <a:lnTo>
                    <a:pt x="6194" y="3698"/>
                  </a:lnTo>
                  <a:cubicBezTo>
                    <a:pt x="6326" y="3670"/>
                    <a:pt x="6423" y="3552"/>
                    <a:pt x="6423" y="3413"/>
                  </a:cubicBezTo>
                  <a:lnTo>
                    <a:pt x="6423" y="3018"/>
                  </a:lnTo>
                  <a:cubicBezTo>
                    <a:pt x="6423" y="2879"/>
                    <a:pt x="6333" y="2761"/>
                    <a:pt x="6194" y="2734"/>
                  </a:cubicBezTo>
                  <a:lnTo>
                    <a:pt x="5466" y="2588"/>
                  </a:lnTo>
                  <a:cubicBezTo>
                    <a:pt x="5417" y="2408"/>
                    <a:pt x="5348" y="2234"/>
                    <a:pt x="5251" y="2068"/>
                  </a:cubicBezTo>
                  <a:lnTo>
                    <a:pt x="5667" y="1451"/>
                  </a:lnTo>
                  <a:cubicBezTo>
                    <a:pt x="5743" y="1340"/>
                    <a:pt x="5729" y="1180"/>
                    <a:pt x="5632" y="1083"/>
                  </a:cubicBezTo>
                  <a:lnTo>
                    <a:pt x="5348" y="805"/>
                  </a:lnTo>
                  <a:cubicBezTo>
                    <a:pt x="5291" y="748"/>
                    <a:pt x="5214" y="718"/>
                    <a:pt x="5137" y="718"/>
                  </a:cubicBezTo>
                  <a:cubicBezTo>
                    <a:pt x="5083" y="718"/>
                    <a:pt x="5029" y="733"/>
                    <a:pt x="4980" y="764"/>
                  </a:cubicBezTo>
                  <a:lnTo>
                    <a:pt x="4363" y="1180"/>
                  </a:lnTo>
                  <a:cubicBezTo>
                    <a:pt x="4197" y="1090"/>
                    <a:pt x="4030" y="1014"/>
                    <a:pt x="3850" y="965"/>
                  </a:cubicBezTo>
                  <a:lnTo>
                    <a:pt x="3704" y="237"/>
                  </a:lnTo>
                  <a:cubicBezTo>
                    <a:pt x="3676" y="98"/>
                    <a:pt x="3558" y="1"/>
                    <a:pt x="3420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84"/>
            <p:cNvSpPr/>
            <p:nvPr/>
          </p:nvSpPr>
          <p:spPr>
            <a:xfrm>
              <a:off x="2705180" y="2990910"/>
              <a:ext cx="98601" cy="84466"/>
            </a:xfrm>
            <a:custGeom>
              <a:avLst/>
              <a:gdLst/>
              <a:ahLst/>
              <a:cxnLst/>
              <a:rect l="l" t="t" r="r" b="b"/>
              <a:pathLst>
                <a:path w="3753" h="3215" extrusionOk="0">
                  <a:moveTo>
                    <a:pt x="2144" y="0"/>
                  </a:moveTo>
                  <a:cubicBezTo>
                    <a:pt x="715" y="0"/>
                    <a:pt x="0" y="1727"/>
                    <a:pt x="1013" y="2740"/>
                  </a:cubicBezTo>
                  <a:cubicBezTo>
                    <a:pt x="1341" y="3068"/>
                    <a:pt x="1743" y="3215"/>
                    <a:pt x="2138" y="3215"/>
                  </a:cubicBezTo>
                  <a:cubicBezTo>
                    <a:pt x="2963" y="3215"/>
                    <a:pt x="3753" y="2573"/>
                    <a:pt x="3753" y="1602"/>
                  </a:cubicBezTo>
                  <a:cubicBezTo>
                    <a:pt x="3753" y="721"/>
                    <a:pt x="3031" y="0"/>
                    <a:pt x="2144" y="0"/>
                  </a:cubicBezTo>
                  <a:close/>
                </a:path>
              </a:pathLst>
            </a:custGeom>
            <a:solidFill>
              <a:srgbClr val="BAC2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84"/>
            <p:cNvSpPr/>
            <p:nvPr/>
          </p:nvSpPr>
          <p:spPr>
            <a:xfrm>
              <a:off x="2727774" y="3007856"/>
              <a:ext cx="59061" cy="50601"/>
            </a:xfrm>
            <a:custGeom>
              <a:avLst/>
              <a:gdLst/>
              <a:ahLst/>
              <a:cxnLst/>
              <a:rect l="l" t="t" r="r" b="b"/>
              <a:pathLst>
                <a:path w="2248" h="1926" extrusionOk="0">
                  <a:moveTo>
                    <a:pt x="1284" y="0"/>
                  </a:moveTo>
                  <a:cubicBezTo>
                    <a:pt x="430" y="0"/>
                    <a:pt x="0" y="1034"/>
                    <a:pt x="604" y="1644"/>
                  </a:cubicBezTo>
                  <a:cubicBezTo>
                    <a:pt x="801" y="1839"/>
                    <a:pt x="1041" y="1926"/>
                    <a:pt x="1277" y="1926"/>
                  </a:cubicBezTo>
                  <a:cubicBezTo>
                    <a:pt x="1773" y="1926"/>
                    <a:pt x="2248" y="1540"/>
                    <a:pt x="2248" y="957"/>
                  </a:cubicBezTo>
                  <a:cubicBezTo>
                    <a:pt x="2248" y="430"/>
                    <a:pt x="1818" y="0"/>
                    <a:pt x="1284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8" name="Google Shape;6198;p84"/>
          <p:cNvGrpSpPr/>
          <p:nvPr/>
        </p:nvGrpSpPr>
        <p:grpSpPr>
          <a:xfrm>
            <a:off x="1884401" y="4141593"/>
            <a:ext cx="410613" cy="372229"/>
            <a:chOff x="1884401" y="4141593"/>
            <a:chExt cx="410613" cy="372229"/>
          </a:xfrm>
        </p:grpSpPr>
        <p:sp>
          <p:nvSpPr>
            <p:cNvPr id="6199" name="Google Shape;6199;p84"/>
            <p:cNvSpPr/>
            <p:nvPr/>
          </p:nvSpPr>
          <p:spPr>
            <a:xfrm>
              <a:off x="1934529" y="4484476"/>
              <a:ext cx="343697" cy="29346"/>
            </a:xfrm>
            <a:custGeom>
              <a:avLst/>
              <a:gdLst/>
              <a:ahLst/>
              <a:cxnLst/>
              <a:rect l="l" t="t" r="r" b="b"/>
              <a:pathLst>
                <a:path w="13082" h="1117" extrusionOk="0">
                  <a:moveTo>
                    <a:pt x="0" y="0"/>
                  </a:moveTo>
                  <a:lnTo>
                    <a:pt x="188" y="659"/>
                  </a:lnTo>
                  <a:cubicBezTo>
                    <a:pt x="271" y="923"/>
                    <a:pt x="514" y="1103"/>
                    <a:pt x="791" y="1117"/>
                  </a:cubicBezTo>
                  <a:lnTo>
                    <a:pt x="12284" y="1117"/>
                  </a:lnTo>
                  <a:cubicBezTo>
                    <a:pt x="12562" y="1103"/>
                    <a:pt x="12804" y="923"/>
                    <a:pt x="12895" y="659"/>
                  </a:cubicBezTo>
                  <a:lnTo>
                    <a:pt x="13082" y="0"/>
                  </a:lnTo>
                  <a:close/>
                </a:path>
              </a:pathLst>
            </a:custGeom>
            <a:solidFill>
              <a:srgbClr val="D1D6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84"/>
            <p:cNvSpPr/>
            <p:nvPr/>
          </p:nvSpPr>
          <p:spPr>
            <a:xfrm>
              <a:off x="1884401" y="4269619"/>
              <a:ext cx="345720" cy="189635"/>
            </a:xfrm>
            <a:custGeom>
              <a:avLst/>
              <a:gdLst/>
              <a:ahLst/>
              <a:cxnLst/>
              <a:rect l="l" t="t" r="r" b="b"/>
              <a:pathLst>
                <a:path w="13159" h="7218" extrusionOk="0">
                  <a:moveTo>
                    <a:pt x="3739" y="957"/>
                  </a:moveTo>
                  <a:lnTo>
                    <a:pt x="3739" y="2511"/>
                  </a:lnTo>
                  <a:cubicBezTo>
                    <a:pt x="3732" y="2802"/>
                    <a:pt x="3760" y="3094"/>
                    <a:pt x="3816" y="3378"/>
                  </a:cubicBezTo>
                  <a:lnTo>
                    <a:pt x="3517" y="3378"/>
                  </a:lnTo>
                  <a:cubicBezTo>
                    <a:pt x="2262" y="3378"/>
                    <a:pt x="1409" y="2116"/>
                    <a:pt x="1867" y="957"/>
                  </a:cubicBezTo>
                  <a:close/>
                  <a:moveTo>
                    <a:pt x="1312" y="0"/>
                  </a:moveTo>
                  <a:cubicBezTo>
                    <a:pt x="1" y="1804"/>
                    <a:pt x="1291" y="4328"/>
                    <a:pt x="3517" y="4335"/>
                  </a:cubicBezTo>
                  <a:lnTo>
                    <a:pt x="4107" y="4335"/>
                  </a:lnTo>
                  <a:cubicBezTo>
                    <a:pt x="4851" y="6108"/>
                    <a:pt x="6579" y="7217"/>
                    <a:pt x="8443" y="7217"/>
                  </a:cubicBezTo>
                  <a:cubicBezTo>
                    <a:pt x="8752" y="7217"/>
                    <a:pt x="9065" y="7187"/>
                    <a:pt x="9379" y="7124"/>
                  </a:cubicBezTo>
                  <a:cubicBezTo>
                    <a:pt x="11577" y="6687"/>
                    <a:pt x="13159" y="4752"/>
                    <a:pt x="13159" y="2511"/>
                  </a:cubicBezTo>
                  <a:lnTo>
                    <a:pt x="13159" y="0"/>
                  </a:lnTo>
                  <a:lnTo>
                    <a:pt x="12118" y="0"/>
                  </a:lnTo>
                  <a:lnTo>
                    <a:pt x="11876" y="319"/>
                  </a:lnTo>
                  <a:lnTo>
                    <a:pt x="11640" y="0"/>
                  </a:lnTo>
                  <a:close/>
                </a:path>
              </a:pathLst>
            </a:custGeom>
            <a:solidFill>
              <a:srgbClr val="D1D6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84"/>
            <p:cNvSpPr/>
            <p:nvPr/>
          </p:nvSpPr>
          <p:spPr>
            <a:xfrm>
              <a:off x="2097970" y="4322006"/>
              <a:ext cx="104827" cy="110003"/>
            </a:xfrm>
            <a:custGeom>
              <a:avLst/>
              <a:gdLst/>
              <a:ahLst/>
              <a:cxnLst/>
              <a:rect l="l" t="t" r="r" b="b"/>
              <a:pathLst>
                <a:path w="3990" h="4187" extrusionOk="0">
                  <a:moveTo>
                    <a:pt x="3750" y="0"/>
                  </a:moveTo>
                  <a:cubicBezTo>
                    <a:pt x="3630" y="0"/>
                    <a:pt x="3511" y="80"/>
                    <a:pt x="3511" y="240"/>
                  </a:cubicBezTo>
                  <a:lnTo>
                    <a:pt x="3511" y="517"/>
                  </a:lnTo>
                  <a:cubicBezTo>
                    <a:pt x="3504" y="2279"/>
                    <a:pt x="2082" y="3708"/>
                    <a:pt x="320" y="3708"/>
                  </a:cubicBezTo>
                  <a:cubicBezTo>
                    <a:pt x="1" y="3708"/>
                    <a:pt x="1" y="4186"/>
                    <a:pt x="320" y="4186"/>
                  </a:cubicBezTo>
                  <a:cubicBezTo>
                    <a:pt x="2345" y="4186"/>
                    <a:pt x="3982" y="2543"/>
                    <a:pt x="3989" y="517"/>
                  </a:cubicBezTo>
                  <a:lnTo>
                    <a:pt x="3989" y="240"/>
                  </a:lnTo>
                  <a:cubicBezTo>
                    <a:pt x="3989" y="80"/>
                    <a:pt x="3870" y="0"/>
                    <a:pt x="37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84"/>
            <p:cNvSpPr/>
            <p:nvPr/>
          </p:nvSpPr>
          <p:spPr>
            <a:xfrm>
              <a:off x="2190187" y="4269619"/>
              <a:ext cx="12611" cy="39829"/>
            </a:xfrm>
            <a:custGeom>
              <a:avLst/>
              <a:gdLst/>
              <a:ahLst/>
              <a:cxnLst/>
              <a:rect l="l" t="t" r="r" b="b"/>
              <a:pathLst>
                <a:path w="480" h="1516" extrusionOk="0">
                  <a:moveTo>
                    <a:pt x="1" y="0"/>
                  </a:moveTo>
                  <a:lnTo>
                    <a:pt x="1" y="1277"/>
                  </a:lnTo>
                  <a:cubicBezTo>
                    <a:pt x="1" y="1436"/>
                    <a:pt x="120" y="1516"/>
                    <a:pt x="240" y="1516"/>
                  </a:cubicBezTo>
                  <a:cubicBezTo>
                    <a:pt x="360" y="1516"/>
                    <a:pt x="479" y="1436"/>
                    <a:pt x="479" y="1277"/>
                  </a:cubicBezTo>
                  <a:lnTo>
                    <a:pt x="4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84"/>
            <p:cNvSpPr/>
            <p:nvPr/>
          </p:nvSpPr>
          <p:spPr>
            <a:xfrm>
              <a:off x="2069018" y="4141593"/>
              <a:ext cx="24250" cy="109083"/>
            </a:xfrm>
            <a:custGeom>
              <a:avLst/>
              <a:gdLst/>
              <a:ahLst/>
              <a:cxnLst/>
              <a:rect l="l" t="t" r="r" b="b"/>
              <a:pathLst>
                <a:path w="923" h="4152" extrusionOk="0">
                  <a:moveTo>
                    <a:pt x="621" y="1"/>
                  </a:moveTo>
                  <a:cubicBezTo>
                    <a:pt x="501" y="1"/>
                    <a:pt x="382" y="80"/>
                    <a:pt x="382" y="240"/>
                  </a:cubicBezTo>
                  <a:cubicBezTo>
                    <a:pt x="382" y="420"/>
                    <a:pt x="340" y="594"/>
                    <a:pt x="250" y="739"/>
                  </a:cubicBezTo>
                  <a:cubicBezTo>
                    <a:pt x="0" y="1190"/>
                    <a:pt x="0" y="1738"/>
                    <a:pt x="250" y="2189"/>
                  </a:cubicBezTo>
                  <a:cubicBezTo>
                    <a:pt x="423" y="2501"/>
                    <a:pt x="423" y="2876"/>
                    <a:pt x="250" y="3188"/>
                  </a:cubicBezTo>
                  <a:cubicBezTo>
                    <a:pt x="118" y="3410"/>
                    <a:pt x="56" y="3659"/>
                    <a:pt x="63" y="3909"/>
                  </a:cubicBezTo>
                  <a:cubicBezTo>
                    <a:pt x="63" y="4041"/>
                    <a:pt x="167" y="4152"/>
                    <a:pt x="298" y="4152"/>
                  </a:cubicBezTo>
                  <a:cubicBezTo>
                    <a:pt x="430" y="4152"/>
                    <a:pt x="541" y="4041"/>
                    <a:pt x="541" y="3909"/>
                  </a:cubicBezTo>
                  <a:cubicBezTo>
                    <a:pt x="534" y="3736"/>
                    <a:pt x="583" y="3562"/>
                    <a:pt x="673" y="3410"/>
                  </a:cubicBezTo>
                  <a:cubicBezTo>
                    <a:pt x="923" y="2959"/>
                    <a:pt x="923" y="2418"/>
                    <a:pt x="673" y="1967"/>
                  </a:cubicBezTo>
                  <a:cubicBezTo>
                    <a:pt x="493" y="1655"/>
                    <a:pt x="493" y="1273"/>
                    <a:pt x="673" y="961"/>
                  </a:cubicBezTo>
                  <a:cubicBezTo>
                    <a:pt x="798" y="746"/>
                    <a:pt x="867" y="497"/>
                    <a:pt x="860" y="240"/>
                  </a:cubicBezTo>
                  <a:cubicBezTo>
                    <a:pt x="860" y="80"/>
                    <a:pt x="741" y="1"/>
                    <a:pt x="621" y="1"/>
                  </a:cubicBezTo>
                  <a:close/>
                </a:path>
              </a:pathLst>
            </a:custGeom>
            <a:solidFill>
              <a:srgbClr val="EDF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84"/>
            <p:cNvSpPr/>
            <p:nvPr/>
          </p:nvSpPr>
          <p:spPr>
            <a:xfrm>
              <a:off x="2119303" y="4141593"/>
              <a:ext cx="24276" cy="109083"/>
            </a:xfrm>
            <a:custGeom>
              <a:avLst/>
              <a:gdLst/>
              <a:ahLst/>
              <a:cxnLst/>
              <a:rect l="l" t="t" r="r" b="b"/>
              <a:pathLst>
                <a:path w="924" h="4152" extrusionOk="0">
                  <a:moveTo>
                    <a:pt x="621" y="1"/>
                  </a:moveTo>
                  <a:cubicBezTo>
                    <a:pt x="502" y="1"/>
                    <a:pt x="382" y="80"/>
                    <a:pt x="382" y="240"/>
                  </a:cubicBezTo>
                  <a:cubicBezTo>
                    <a:pt x="389" y="420"/>
                    <a:pt x="340" y="594"/>
                    <a:pt x="250" y="739"/>
                  </a:cubicBezTo>
                  <a:cubicBezTo>
                    <a:pt x="1" y="1190"/>
                    <a:pt x="1" y="1738"/>
                    <a:pt x="250" y="2189"/>
                  </a:cubicBezTo>
                  <a:cubicBezTo>
                    <a:pt x="424" y="2501"/>
                    <a:pt x="424" y="2876"/>
                    <a:pt x="250" y="3188"/>
                  </a:cubicBezTo>
                  <a:cubicBezTo>
                    <a:pt x="118" y="3410"/>
                    <a:pt x="56" y="3659"/>
                    <a:pt x="63" y="3909"/>
                  </a:cubicBezTo>
                  <a:cubicBezTo>
                    <a:pt x="63" y="4041"/>
                    <a:pt x="167" y="4152"/>
                    <a:pt x="299" y="4152"/>
                  </a:cubicBezTo>
                  <a:cubicBezTo>
                    <a:pt x="431" y="4152"/>
                    <a:pt x="542" y="4041"/>
                    <a:pt x="542" y="3909"/>
                  </a:cubicBezTo>
                  <a:cubicBezTo>
                    <a:pt x="535" y="3736"/>
                    <a:pt x="583" y="3562"/>
                    <a:pt x="673" y="3410"/>
                  </a:cubicBezTo>
                  <a:cubicBezTo>
                    <a:pt x="923" y="2959"/>
                    <a:pt x="923" y="2418"/>
                    <a:pt x="673" y="1967"/>
                  </a:cubicBezTo>
                  <a:cubicBezTo>
                    <a:pt x="500" y="1655"/>
                    <a:pt x="500" y="1273"/>
                    <a:pt x="673" y="961"/>
                  </a:cubicBezTo>
                  <a:cubicBezTo>
                    <a:pt x="798" y="746"/>
                    <a:pt x="868" y="497"/>
                    <a:pt x="861" y="240"/>
                  </a:cubicBezTo>
                  <a:cubicBezTo>
                    <a:pt x="861" y="80"/>
                    <a:pt x="741" y="1"/>
                    <a:pt x="621" y="1"/>
                  </a:cubicBezTo>
                  <a:close/>
                </a:path>
              </a:pathLst>
            </a:custGeom>
            <a:solidFill>
              <a:srgbClr val="EDF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84"/>
            <p:cNvSpPr/>
            <p:nvPr/>
          </p:nvSpPr>
          <p:spPr>
            <a:xfrm>
              <a:off x="1917583" y="4478091"/>
              <a:ext cx="377431" cy="12585"/>
            </a:xfrm>
            <a:custGeom>
              <a:avLst/>
              <a:gdLst/>
              <a:ahLst/>
              <a:cxnLst/>
              <a:rect l="l" t="t" r="r" b="b"/>
              <a:pathLst>
                <a:path w="14366" h="479" extrusionOk="0">
                  <a:moveTo>
                    <a:pt x="319" y="0"/>
                  </a:moveTo>
                  <a:cubicBezTo>
                    <a:pt x="0" y="0"/>
                    <a:pt x="0" y="479"/>
                    <a:pt x="319" y="479"/>
                  </a:cubicBezTo>
                  <a:lnTo>
                    <a:pt x="14046" y="479"/>
                  </a:lnTo>
                  <a:cubicBezTo>
                    <a:pt x="14365" y="479"/>
                    <a:pt x="14365" y="0"/>
                    <a:pt x="14046" y="0"/>
                  </a:cubicBezTo>
                  <a:close/>
                </a:path>
              </a:pathLst>
            </a:custGeom>
            <a:solidFill>
              <a:srgbClr val="A5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6" name="Google Shape;6206;p84"/>
          <p:cNvGrpSpPr/>
          <p:nvPr/>
        </p:nvGrpSpPr>
        <p:grpSpPr>
          <a:xfrm>
            <a:off x="1430832" y="2773689"/>
            <a:ext cx="294515" cy="349897"/>
            <a:chOff x="1430832" y="2773689"/>
            <a:chExt cx="294515" cy="349897"/>
          </a:xfrm>
        </p:grpSpPr>
        <p:sp>
          <p:nvSpPr>
            <p:cNvPr id="6207" name="Google Shape;6207;p84"/>
            <p:cNvSpPr/>
            <p:nvPr/>
          </p:nvSpPr>
          <p:spPr>
            <a:xfrm>
              <a:off x="1430832" y="2794996"/>
              <a:ext cx="90062" cy="149648"/>
            </a:xfrm>
            <a:custGeom>
              <a:avLst/>
              <a:gdLst/>
              <a:ahLst/>
              <a:cxnLst/>
              <a:rect l="l" t="t" r="r" b="b"/>
              <a:pathLst>
                <a:path w="3428" h="5696" extrusionOk="0">
                  <a:moveTo>
                    <a:pt x="604" y="1"/>
                  </a:moveTo>
                  <a:cubicBezTo>
                    <a:pt x="271" y="1"/>
                    <a:pt x="1" y="271"/>
                    <a:pt x="8" y="597"/>
                  </a:cubicBezTo>
                  <a:lnTo>
                    <a:pt x="8" y="1423"/>
                  </a:lnTo>
                  <a:cubicBezTo>
                    <a:pt x="8" y="3406"/>
                    <a:pt x="1020" y="3816"/>
                    <a:pt x="1839" y="4149"/>
                  </a:cubicBezTo>
                  <a:cubicBezTo>
                    <a:pt x="2290" y="4336"/>
                    <a:pt x="2685" y="4495"/>
                    <a:pt x="2879" y="4891"/>
                  </a:cubicBezTo>
                  <a:cubicBezTo>
                    <a:pt x="2935" y="4981"/>
                    <a:pt x="2921" y="5106"/>
                    <a:pt x="2844" y="5182"/>
                  </a:cubicBezTo>
                  <a:cubicBezTo>
                    <a:pt x="2770" y="5257"/>
                    <a:pt x="2670" y="5299"/>
                    <a:pt x="2568" y="5299"/>
                  </a:cubicBezTo>
                  <a:cubicBezTo>
                    <a:pt x="2528" y="5299"/>
                    <a:pt x="2488" y="5293"/>
                    <a:pt x="2449" y="5279"/>
                  </a:cubicBezTo>
                  <a:cubicBezTo>
                    <a:pt x="2303" y="5217"/>
                    <a:pt x="2283" y="5043"/>
                    <a:pt x="2290" y="4905"/>
                  </a:cubicBezTo>
                  <a:cubicBezTo>
                    <a:pt x="2297" y="4768"/>
                    <a:pt x="2193" y="4696"/>
                    <a:pt x="2091" y="4696"/>
                  </a:cubicBezTo>
                  <a:cubicBezTo>
                    <a:pt x="1996" y="4696"/>
                    <a:pt x="1901" y="4757"/>
                    <a:pt x="1894" y="4884"/>
                  </a:cubicBezTo>
                  <a:cubicBezTo>
                    <a:pt x="1887" y="5057"/>
                    <a:pt x="1908" y="5480"/>
                    <a:pt x="2290" y="5640"/>
                  </a:cubicBezTo>
                  <a:cubicBezTo>
                    <a:pt x="2373" y="5681"/>
                    <a:pt x="2470" y="5695"/>
                    <a:pt x="2560" y="5695"/>
                  </a:cubicBezTo>
                  <a:cubicBezTo>
                    <a:pt x="2775" y="5695"/>
                    <a:pt x="2983" y="5605"/>
                    <a:pt x="3136" y="5453"/>
                  </a:cubicBezTo>
                  <a:cubicBezTo>
                    <a:pt x="3323" y="5258"/>
                    <a:pt x="3365" y="4960"/>
                    <a:pt x="3240" y="4717"/>
                  </a:cubicBezTo>
                  <a:cubicBezTo>
                    <a:pt x="2983" y="4183"/>
                    <a:pt x="2477" y="3982"/>
                    <a:pt x="1984" y="3781"/>
                  </a:cubicBezTo>
                  <a:cubicBezTo>
                    <a:pt x="1596" y="3628"/>
                    <a:pt x="1194" y="3462"/>
                    <a:pt x="902" y="3136"/>
                  </a:cubicBezTo>
                  <a:cubicBezTo>
                    <a:pt x="562" y="2761"/>
                    <a:pt x="403" y="2199"/>
                    <a:pt x="403" y="1423"/>
                  </a:cubicBezTo>
                  <a:lnTo>
                    <a:pt x="403" y="597"/>
                  </a:lnTo>
                  <a:cubicBezTo>
                    <a:pt x="403" y="486"/>
                    <a:pt x="493" y="396"/>
                    <a:pt x="604" y="396"/>
                  </a:cubicBezTo>
                  <a:cubicBezTo>
                    <a:pt x="916" y="403"/>
                    <a:pt x="1208" y="556"/>
                    <a:pt x="1381" y="812"/>
                  </a:cubicBezTo>
                  <a:lnTo>
                    <a:pt x="1534" y="1034"/>
                  </a:lnTo>
                  <a:cubicBezTo>
                    <a:pt x="1693" y="1270"/>
                    <a:pt x="1964" y="1409"/>
                    <a:pt x="2241" y="1409"/>
                  </a:cubicBezTo>
                  <a:lnTo>
                    <a:pt x="3170" y="1409"/>
                  </a:lnTo>
                  <a:cubicBezTo>
                    <a:pt x="3427" y="1409"/>
                    <a:pt x="3427" y="1013"/>
                    <a:pt x="3170" y="1013"/>
                  </a:cubicBezTo>
                  <a:lnTo>
                    <a:pt x="2241" y="1013"/>
                  </a:lnTo>
                  <a:cubicBezTo>
                    <a:pt x="2088" y="1013"/>
                    <a:pt x="1950" y="937"/>
                    <a:pt x="1860" y="812"/>
                  </a:cubicBezTo>
                  <a:lnTo>
                    <a:pt x="1707" y="590"/>
                  </a:lnTo>
                  <a:cubicBezTo>
                    <a:pt x="1457" y="223"/>
                    <a:pt x="1041" y="8"/>
                    <a:pt x="604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84"/>
            <p:cNvSpPr/>
            <p:nvPr/>
          </p:nvSpPr>
          <p:spPr>
            <a:xfrm>
              <a:off x="1635127" y="2795180"/>
              <a:ext cx="90220" cy="149464"/>
            </a:xfrm>
            <a:custGeom>
              <a:avLst/>
              <a:gdLst/>
              <a:ahLst/>
              <a:cxnLst/>
              <a:rect l="l" t="t" r="r" b="b"/>
              <a:pathLst>
                <a:path w="3434" h="5689" extrusionOk="0">
                  <a:moveTo>
                    <a:pt x="2837" y="1"/>
                  </a:moveTo>
                  <a:cubicBezTo>
                    <a:pt x="2393" y="1"/>
                    <a:pt x="1977" y="216"/>
                    <a:pt x="1727" y="583"/>
                  </a:cubicBezTo>
                  <a:lnTo>
                    <a:pt x="1575" y="805"/>
                  </a:lnTo>
                  <a:cubicBezTo>
                    <a:pt x="1484" y="930"/>
                    <a:pt x="1346" y="1006"/>
                    <a:pt x="1193" y="1006"/>
                  </a:cubicBezTo>
                  <a:lnTo>
                    <a:pt x="264" y="1006"/>
                  </a:lnTo>
                  <a:cubicBezTo>
                    <a:pt x="0" y="1006"/>
                    <a:pt x="0" y="1402"/>
                    <a:pt x="264" y="1402"/>
                  </a:cubicBezTo>
                  <a:lnTo>
                    <a:pt x="1193" y="1402"/>
                  </a:lnTo>
                  <a:cubicBezTo>
                    <a:pt x="1477" y="1402"/>
                    <a:pt x="1741" y="1263"/>
                    <a:pt x="1901" y="1027"/>
                  </a:cubicBezTo>
                  <a:lnTo>
                    <a:pt x="2060" y="805"/>
                  </a:lnTo>
                  <a:cubicBezTo>
                    <a:pt x="2234" y="549"/>
                    <a:pt x="2525" y="396"/>
                    <a:pt x="2837" y="396"/>
                  </a:cubicBezTo>
                  <a:cubicBezTo>
                    <a:pt x="2948" y="396"/>
                    <a:pt x="3038" y="486"/>
                    <a:pt x="3038" y="597"/>
                  </a:cubicBezTo>
                  <a:lnTo>
                    <a:pt x="3038" y="1423"/>
                  </a:lnTo>
                  <a:cubicBezTo>
                    <a:pt x="3038" y="2192"/>
                    <a:pt x="2872" y="2754"/>
                    <a:pt x="2539" y="3129"/>
                  </a:cubicBezTo>
                  <a:cubicBezTo>
                    <a:pt x="2240" y="3455"/>
                    <a:pt x="1838" y="3621"/>
                    <a:pt x="1450" y="3781"/>
                  </a:cubicBezTo>
                  <a:cubicBezTo>
                    <a:pt x="964" y="3975"/>
                    <a:pt x="465" y="4183"/>
                    <a:pt x="201" y="4710"/>
                  </a:cubicBezTo>
                  <a:cubicBezTo>
                    <a:pt x="69" y="4953"/>
                    <a:pt x="118" y="5251"/>
                    <a:pt x="305" y="5446"/>
                  </a:cubicBezTo>
                  <a:cubicBezTo>
                    <a:pt x="458" y="5605"/>
                    <a:pt x="659" y="5688"/>
                    <a:pt x="874" y="5688"/>
                  </a:cubicBezTo>
                  <a:cubicBezTo>
                    <a:pt x="971" y="5688"/>
                    <a:pt x="1061" y="5674"/>
                    <a:pt x="1145" y="5633"/>
                  </a:cubicBezTo>
                  <a:cubicBezTo>
                    <a:pt x="1526" y="5473"/>
                    <a:pt x="1554" y="5050"/>
                    <a:pt x="1540" y="4877"/>
                  </a:cubicBezTo>
                  <a:cubicBezTo>
                    <a:pt x="1537" y="4750"/>
                    <a:pt x="1444" y="4689"/>
                    <a:pt x="1349" y="4689"/>
                  </a:cubicBezTo>
                  <a:cubicBezTo>
                    <a:pt x="1246" y="4689"/>
                    <a:pt x="1141" y="4761"/>
                    <a:pt x="1145" y="4898"/>
                  </a:cubicBezTo>
                  <a:cubicBezTo>
                    <a:pt x="1151" y="5036"/>
                    <a:pt x="1131" y="5210"/>
                    <a:pt x="992" y="5272"/>
                  </a:cubicBezTo>
                  <a:cubicBezTo>
                    <a:pt x="953" y="5286"/>
                    <a:pt x="912" y="5292"/>
                    <a:pt x="872" y="5292"/>
                  </a:cubicBezTo>
                  <a:cubicBezTo>
                    <a:pt x="768" y="5292"/>
                    <a:pt x="666" y="5250"/>
                    <a:pt x="597" y="5175"/>
                  </a:cubicBezTo>
                  <a:cubicBezTo>
                    <a:pt x="513" y="5099"/>
                    <a:pt x="499" y="4974"/>
                    <a:pt x="562" y="4884"/>
                  </a:cubicBezTo>
                  <a:cubicBezTo>
                    <a:pt x="749" y="4495"/>
                    <a:pt x="1145" y="4329"/>
                    <a:pt x="1602" y="4148"/>
                  </a:cubicBezTo>
                  <a:cubicBezTo>
                    <a:pt x="2414" y="3816"/>
                    <a:pt x="3433" y="3399"/>
                    <a:pt x="3433" y="1423"/>
                  </a:cubicBezTo>
                  <a:lnTo>
                    <a:pt x="3433" y="597"/>
                  </a:lnTo>
                  <a:cubicBezTo>
                    <a:pt x="3433" y="264"/>
                    <a:pt x="3163" y="1"/>
                    <a:pt x="2837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84"/>
            <p:cNvSpPr/>
            <p:nvPr/>
          </p:nvSpPr>
          <p:spPr>
            <a:xfrm>
              <a:off x="1566609" y="2972861"/>
              <a:ext cx="22988" cy="104249"/>
            </a:xfrm>
            <a:custGeom>
              <a:avLst/>
              <a:gdLst/>
              <a:ahLst/>
              <a:cxnLst/>
              <a:rect l="l" t="t" r="r" b="b"/>
              <a:pathLst>
                <a:path w="875" h="3968" extrusionOk="0">
                  <a:moveTo>
                    <a:pt x="0" y="0"/>
                  </a:moveTo>
                  <a:lnTo>
                    <a:pt x="0" y="3968"/>
                  </a:lnTo>
                  <a:lnTo>
                    <a:pt x="874" y="3968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84"/>
            <p:cNvSpPr/>
            <p:nvPr/>
          </p:nvSpPr>
          <p:spPr>
            <a:xfrm>
              <a:off x="1493703" y="2785354"/>
              <a:ext cx="168775" cy="206108"/>
            </a:xfrm>
            <a:custGeom>
              <a:avLst/>
              <a:gdLst/>
              <a:ahLst/>
              <a:cxnLst/>
              <a:rect l="l" t="t" r="r" b="b"/>
              <a:pathLst>
                <a:path w="6424" h="7845" extrusionOk="0">
                  <a:moveTo>
                    <a:pt x="1" y="0"/>
                  </a:moveTo>
                  <a:lnTo>
                    <a:pt x="1" y="2573"/>
                  </a:lnTo>
                  <a:cubicBezTo>
                    <a:pt x="8" y="4398"/>
                    <a:pt x="875" y="6118"/>
                    <a:pt x="2345" y="7200"/>
                  </a:cubicBezTo>
                  <a:lnTo>
                    <a:pt x="3219" y="7845"/>
                  </a:lnTo>
                  <a:lnTo>
                    <a:pt x="4086" y="7200"/>
                  </a:lnTo>
                  <a:cubicBezTo>
                    <a:pt x="5556" y="6111"/>
                    <a:pt x="6424" y="4398"/>
                    <a:pt x="6424" y="2573"/>
                  </a:cubicBezTo>
                  <a:lnTo>
                    <a:pt x="6424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84"/>
            <p:cNvSpPr/>
            <p:nvPr/>
          </p:nvSpPr>
          <p:spPr>
            <a:xfrm>
              <a:off x="1562037" y="2785354"/>
              <a:ext cx="100440" cy="206108"/>
            </a:xfrm>
            <a:custGeom>
              <a:avLst/>
              <a:gdLst/>
              <a:ahLst/>
              <a:cxnLst/>
              <a:rect l="l" t="t" r="r" b="b"/>
              <a:pathLst>
                <a:path w="3823" h="7845" extrusionOk="0">
                  <a:moveTo>
                    <a:pt x="2609" y="0"/>
                  </a:moveTo>
                  <a:lnTo>
                    <a:pt x="2609" y="2573"/>
                  </a:lnTo>
                  <a:cubicBezTo>
                    <a:pt x="2609" y="4398"/>
                    <a:pt x="1735" y="6118"/>
                    <a:pt x="264" y="7200"/>
                  </a:cubicBezTo>
                  <a:lnTo>
                    <a:pt x="1" y="7394"/>
                  </a:lnTo>
                  <a:lnTo>
                    <a:pt x="611" y="7845"/>
                  </a:lnTo>
                  <a:lnTo>
                    <a:pt x="1485" y="7200"/>
                  </a:lnTo>
                  <a:cubicBezTo>
                    <a:pt x="2955" y="6111"/>
                    <a:pt x="3823" y="4398"/>
                    <a:pt x="3823" y="2573"/>
                  </a:cubicBezTo>
                  <a:lnTo>
                    <a:pt x="3823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84"/>
            <p:cNvSpPr/>
            <p:nvPr/>
          </p:nvSpPr>
          <p:spPr>
            <a:xfrm>
              <a:off x="1482773" y="2773689"/>
              <a:ext cx="190817" cy="23172"/>
            </a:xfrm>
            <a:custGeom>
              <a:avLst/>
              <a:gdLst/>
              <a:ahLst/>
              <a:cxnLst/>
              <a:rect l="l" t="t" r="r" b="b"/>
              <a:pathLst>
                <a:path w="7263" h="882" extrusionOk="0">
                  <a:moveTo>
                    <a:pt x="181" y="0"/>
                  </a:moveTo>
                  <a:cubicBezTo>
                    <a:pt x="84" y="0"/>
                    <a:pt x="0" y="83"/>
                    <a:pt x="0" y="181"/>
                  </a:cubicBezTo>
                  <a:lnTo>
                    <a:pt x="0" y="701"/>
                  </a:lnTo>
                  <a:cubicBezTo>
                    <a:pt x="0" y="805"/>
                    <a:pt x="84" y="881"/>
                    <a:pt x="181" y="881"/>
                  </a:cubicBezTo>
                  <a:lnTo>
                    <a:pt x="7075" y="881"/>
                  </a:lnTo>
                  <a:cubicBezTo>
                    <a:pt x="7079" y="881"/>
                    <a:pt x="7083" y="881"/>
                    <a:pt x="7087" y="881"/>
                  </a:cubicBezTo>
                  <a:cubicBezTo>
                    <a:pt x="7179" y="881"/>
                    <a:pt x="7256" y="801"/>
                    <a:pt x="7263" y="708"/>
                  </a:cubicBezTo>
                  <a:lnTo>
                    <a:pt x="7263" y="187"/>
                  </a:lnTo>
                  <a:cubicBezTo>
                    <a:pt x="7263" y="83"/>
                    <a:pt x="7179" y="0"/>
                    <a:pt x="7075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84"/>
            <p:cNvSpPr/>
            <p:nvPr/>
          </p:nvSpPr>
          <p:spPr>
            <a:xfrm>
              <a:off x="1641669" y="2773689"/>
              <a:ext cx="31921" cy="23172"/>
            </a:xfrm>
            <a:custGeom>
              <a:avLst/>
              <a:gdLst/>
              <a:ahLst/>
              <a:cxnLst/>
              <a:rect l="l" t="t" r="r" b="b"/>
              <a:pathLst>
                <a:path w="1215" h="882" extrusionOk="0">
                  <a:moveTo>
                    <a:pt x="1" y="0"/>
                  </a:moveTo>
                  <a:lnTo>
                    <a:pt x="1" y="881"/>
                  </a:lnTo>
                  <a:lnTo>
                    <a:pt x="1020" y="881"/>
                  </a:lnTo>
                  <a:cubicBezTo>
                    <a:pt x="1024" y="881"/>
                    <a:pt x="1029" y="881"/>
                    <a:pt x="1033" y="881"/>
                  </a:cubicBezTo>
                  <a:cubicBezTo>
                    <a:pt x="1131" y="881"/>
                    <a:pt x="1208" y="801"/>
                    <a:pt x="1215" y="708"/>
                  </a:cubicBezTo>
                  <a:lnTo>
                    <a:pt x="1215" y="187"/>
                  </a:lnTo>
                  <a:cubicBezTo>
                    <a:pt x="1215" y="83"/>
                    <a:pt x="1124" y="0"/>
                    <a:pt x="102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84"/>
            <p:cNvSpPr/>
            <p:nvPr/>
          </p:nvSpPr>
          <p:spPr>
            <a:xfrm>
              <a:off x="1536343" y="2836060"/>
              <a:ext cx="83494" cy="78975"/>
            </a:xfrm>
            <a:custGeom>
              <a:avLst/>
              <a:gdLst/>
              <a:ahLst/>
              <a:cxnLst/>
              <a:rect l="l" t="t" r="r" b="b"/>
              <a:pathLst>
                <a:path w="3178" h="3006" extrusionOk="0">
                  <a:moveTo>
                    <a:pt x="1589" y="0"/>
                  </a:moveTo>
                  <a:cubicBezTo>
                    <a:pt x="1575" y="0"/>
                    <a:pt x="1561" y="9"/>
                    <a:pt x="1554" y="26"/>
                  </a:cubicBezTo>
                  <a:lnTo>
                    <a:pt x="1097" y="949"/>
                  </a:lnTo>
                  <a:cubicBezTo>
                    <a:pt x="1090" y="956"/>
                    <a:pt x="1083" y="969"/>
                    <a:pt x="1069" y="969"/>
                  </a:cubicBezTo>
                  <a:lnTo>
                    <a:pt x="49" y="1115"/>
                  </a:lnTo>
                  <a:cubicBezTo>
                    <a:pt x="15" y="1122"/>
                    <a:pt x="1" y="1164"/>
                    <a:pt x="28" y="1184"/>
                  </a:cubicBezTo>
                  <a:lnTo>
                    <a:pt x="764" y="1906"/>
                  </a:lnTo>
                  <a:cubicBezTo>
                    <a:pt x="771" y="1913"/>
                    <a:pt x="778" y="1927"/>
                    <a:pt x="778" y="1940"/>
                  </a:cubicBezTo>
                  <a:lnTo>
                    <a:pt x="604" y="2953"/>
                  </a:lnTo>
                  <a:cubicBezTo>
                    <a:pt x="598" y="2982"/>
                    <a:pt x="621" y="3005"/>
                    <a:pt x="644" y="3005"/>
                  </a:cubicBezTo>
                  <a:cubicBezTo>
                    <a:pt x="649" y="3005"/>
                    <a:pt x="655" y="3004"/>
                    <a:pt x="660" y="3002"/>
                  </a:cubicBezTo>
                  <a:lnTo>
                    <a:pt x="1568" y="2516"/>
                  </a:lnTo>
                  <a:cubicBezTo>
                    <a:pt x="1575" y="2513"/>
                    <a:pt x="1582" y="2511"/>
                    <a:pt x="1589" y="2511"/>
                  </a:cubicBezTo>
                  <a:cubicBezTo>
                    <a:pt x="1596" y="2511"/>
                    <a:pt x="1603" y="2513"/>
                    <a:pt x="1610" y="2516"/>
                  </a:cubicBezTo>
                  <a:lnTo>
                    <a:pt x="2519" y="3002"/>
                  </a:lnTo>
                  <a:cubicBezTo>
                    <a:pt x="2525" y="3004"/>
                    <a:pt x="2531" y="3005"/>
                    <a:pt x="2537" y="3005"/>
                  </a:cubicBezTo>
                  <a:cubicBezTo>
                    <a:pt x="2564" y="3005"/>
                    <a:pt x="2587" y="2982"/>
                    <a:pt x="2581" y="2953"/>
                  </a:cubicBezTo>
                  <a:lnTo>
                    <a:pt x="2408" y="1940"/>
                  </a:lnTo>
                  <a:cubicBezTo>
                    <a:pt x="2401" y="1927"/>
                    <a:pt x="2408" y="1913"/>
                    <a:pt x="2414" y="1906"/>
                  </a:cubicBezTo>
                  <a:lnTo>
                    <a:pt x="3157" y="1184"/>
                  </a:lnTo>
                  <a:cubicBezTo>
                    <a:pt x="3177" y="1164"/>
                    <a:pt x="3164" y="1122"/>
                    <a:pt x="3129" y="1115"/>
                  </a:cubicBezTo>
                  <a:lnTo>
                    <a:pt x="2109" y="969"/>
                  </a:lnTo>
                  <a:cubicBezTo>
                    <a:pt x="2095" y="969"/>
                    <a:pt x="2088" y="956"/>
                    <a:pt x="2082" y="949"/>
                  </a:cubicBezTo>
                  <a:lnTo>
                    <a:pt x="1624" y="26"/>
                  </a:lnTo>
                  <a:cubicBezTo>
                    <a:pt x="1617" y="9"/>
                    <a:pt x="1603" y="0"/>
                    <a:pt x="1589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84"/>
            <p:cNvSpPr/>
            <p:nvPr/>
          </p:nvSpPr>
          <p:spPr>
            <a:xfrm>
              <a:off x="1556205" y="2977958"/>
              <a:ext cx="43770" cy="21543"/>
            </a:xfrm>
            <a:custGeom>
              <a:avLst/>
              <a:gdLst/>
              <a:ahLst/>
              <a:cxnLst/>
              <a:rect l="l" t="t" r="r" b="b"/>
              <a:pathLst>
                <a:path w="1666" h="820" extrusionOk="0">
                  <a:moveTo>
                    <a:pt x="341" y="1"/>
                  </a:moveTo>
                  <a:cubicBezTo>
                    <a:pt x="153" y="1"/>
                    <a:pt x="1" y="153"/>
                    <a:pt x="1" y="340"/>
                  </a:cubicBezTo>
                  <a:lnTo>
                    <a:pt x="1" y="486"/>
                  </a:lnTo>
                  <a:cubicBezTo>
                    <a:pt x="1" y="666"/>
                    <a:pt x="153" y="819"/>
                    <a:pt x="341" y="819"/>
                  </a:cubicBezTo>
                  <a:lnTo>
                    <a:pt x="1326" y="819"/>
                  </a:lnTo>
                  <a:cubicBezTo>
                    <a:pt x="1513" y="819"/>
                    <a:pt x="1665" y="666"/>
                    <a:pt x="1665" y="486"/>
                  </a:cubicBezTo>
                  <a:lnTo>
                    <a:pt x="1665" y="340"/>
                  </a:lnTo>
                  <a:cubicBezTo>
                    <a:pt x="1665" y="153"/>
                    <a:pt x="1513" y="1"/>
                    <a:pt x="1326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84"/>
            <p:cNvSpPr/>
            <p:nvPr/>
          </p:nvSpPr>
          <p:spPr>
            <a:xfrm>
              <a:off x="1533427" y="3061609"/>
              <a:ext cx="89326" cy="30818"/>
            </a:xfrm>
            <a:custGeom>
              <a:avLst/>
              <a:gdLst/>
              <a:ahLst/>
              <a:cxnLst/>
              <a:rect l="l" t="t" r="r" b="b"/>
              <a:pathLst>
                <a:path w="3400" h="1173" extrusionOk="0">
                  <a:moveTo>
                    <a:pt x="452" y="0"/>
                  </a:moveTo>
                  <a:cubicBezTo>
                    <a:pt x="202" y="0"/>
                    <a:pt x="1" y="201"/>
                    <a:pt x="1" y="451"/>
                  </a:cubicBezTo>
                  <a:lnTo>
                    <a:pt x="1" y="1173"/>
                  </a:lnTo>
                  <a:lnTo>
                    <a:pt x="3399" y="1173"/>
                  </a:lnTo>
                  <a:lnTo>
                    <a:pt x="3399" y="451"/>
                  </a:lnTo>
                  <a:cubicBezTo>
                    <a:pt x="3399" y="201"/>
                    <a:pt x="3198" y="0"/>
                    <a:pt x="294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84"/>
            <p:cNvSpPr/>
            <p:nvPr/>
          </p:nvSpPr>
          <p:spPr>
            <a:xfrm>
              <a:off x="1591200" y="3061609"/>
              <a:ext cx="31737" cy="30818"/>
            </a:xfrm>
            <a:custGeom>
              <a:avLst/>
              <a:gdLst/>
              <a:ahLst/>
              <a:cxnLst/>
              <a:rect l="l" t="t" r="r" b="b"/>
              <a:pathLst>
                <a:path w="1208" h="1173" extrusionOk="0">
                  <a:moveTo>
                    <a:pt x="0" y="0"/>
                  </a:moveTo>
                  <a:lnTo>
                    <a:pt x="0" y="1173"/>
                  </a:lnTo>
                  <a:lnTo>
                    <a:pt x="1207" y="1173"/>
                  </a:lnTo>
                  <a:lnTo>
                    <a:pt x="1207" y="451"/>
                  </a:lnTo>
                  <a:cubicBezTo>
                    <a:pt x="1200" y="201"/>
                    <a:pt x="999" y="0"/>
                    <a:pt x="75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84"/>
            <p:cNvSpPr/>
            <p:nvPr/>
          </p:nvSpPr>
          <p:spPr>
            <a:xfrm>
              <a:off x="1501006" y="3084756"/>
              <a:ext cx="154193" cy="38831"/>
            </a:xfrm>
            <a:custGeom>
              <a:avLst/>
              <a:gdLst/>
              <a:ahLst/>
              <a:cxnLst/>
              <a:rect l="l" t="t" r="r" b="b"/>
              <a:pathLst>
                <a:path w="5869" h="1478" extrusionOk="0">
                  <a:moveTo>
                    <a:pt x="472" y="0"/>
                  </a:moveTo>
                  <a:cubicBezTo>
                    <a:pt x="354" y="0"/>
                    <a:pt x="250" y="90"/>
                    <a:pt x="222" y="208"/>
                  </a:cubicBezTo>
                  <a:lnTo>
                    <a:pt x="35" y="1179"/>
                  </a:lnTo>
                  <a:cubicBezTo>
                    <a:pt x="0" y="1332"/>
                    <a:pt x="125" y="1478"/>
                    <a:pt x="284" y="1478"/>
                  </a:cubicBezTo>
                  <a:lnTo>
                    <a:pt x="5591" y="1478"/>
                  </a:lnTo>
                  <a:cubicBezTo>
                    <a:pt x="5750" y="1478"/>
                    <a:pt x="5868" y="1332"/>
                    <a:pt x="5833" y="1179"/>
                  </a:cubicBezTo>
                  <a:lnTo>
                    <a:pt x="5646" y="208"/>
                  </a:lnTo>
                  <a:cubicBezTo>
                    <a:pt x="5618" y="90"/>
                    <a:pt x="5514" y="0"/>
                    <a:pt x="539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84"/>
            <p:cNvSpPr/>
            <p:nvPr/>
          </p:nvSpPr>
          <p:spPr>
            <a:xfrm>
              <a:off x="1616159" y="3084756"/>
              <a:ext cx="38857" cy="38647"/>
            </a:xfrm>
            <a:custGeom>
              <a:avLst/>
              <a:gdLst/>
              <a:ahLst/>
              <a:cxnLst/>
              <a:rect l="l" t="t" r="r" b="b"/>
              <a:pathLst>
                <a:path w="1479" h="1471" extrusionOk="0">
                  <a:moveTo>
                    <a:pt x="1" y="0"/>
                  </a:moveTo>
                  <a:lnTo>
                    <a:pt x="292" y="1471"/>
                  </a:lnTo>
                  <a:lnTo>
                    <a:pt x="1208" y="1471"/>
                  </a:lnTo>
                  <a:cubicBezTo>
                    <a:pt x="1360" y="1471"/>
                    <a:pt x="1478" y="1332"/>
                    <a:pt x="1450" y="1179"/>
                  </a:cubicBezTo>
                  <a:lnTo>
                    <a:pt x="1263" y="201"/>
                  </a:lnTo>
                  <a:cubicBezTo>
                    <a:pt x="1242" y="83"/>
                    <a:pt x="1138" y="0"/>
                    <a:pt x="1013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0" name="Google Shape;6220;p84"/>
          <p:cNvGrpSpPr/>
          <p:nvPr/>
        </p:nvGrpSpPr>
        <p:grpSpPr>
          <a:xfrm>
            <a:off x="3082217" y="2788586"/>
            <a:ext cx="288866" cy="320236"/>
            <a:chOff x="3082217" y="2788586"/>
            <a:chExt cx="288866" cy="320236"/>
          </a:xfrm>
        </p:grpSpPr>
        <p:sp>
          <p:nvSpPr>
            <p:cNvPr id="6221" name="Google Shape;6221;p84"/>
            <p:cNvSpPr/>
            <p:nvPr/>
          </p:nvSpPr>
          <p:spPr>
            <a:xfrm>
              <a:off x="3082401" y="2867508"/>
              <a:ext cx="275178" cy="241313"/>
            </a:xfrm>
            <a:custGeom>
              <a:avLst/>
              <a:gdLst/>
              <a:ahLst/>
              <a:cxnLst/>
              <a:rect l="l" t="t" r="r" b="b"/>
              <a:pathLst>
                <a:path w="10474" h="9185" extrusionOk="0">
                  <a:moveTo>
                    <a:pt x="3096" y="0"/>
                  </a:moveTo>
                  <a:cubicBezTo>
                    <a:pt x="2877" y="0"/>
                    <a:pt x="2660" y="23"/>
                    <a:pt x="2456" y="78"/>
                  </a:cubicBezTo>
                  <a:cubicBezTo>
                    <a:pt x="1263" y="383"/>
                    <a:pt x="0" y="1666"/>
                    <a:pt x="0" y="3782"/>
                  </a:cubicBezTo>
                  <a:cubicBezTo>
                    <a:pt x="0" y="5217"/>
                    <a:pt x="909" y="7194"/>
                    <a:pt x="2033" y="8311"/>
                  </a:cubicBezTo>
                  <a:cubicBezTo>
                    <a:pt x="2567" y="8845"/>
                    <a:pt x="3142" y="9185"/>
                    <a:pt x="3690" y="9185"/>
                  </a:cubicBezTo>
                  <a:cubicBezTo>
                    <a:pt x="4016" y="9185"/>
                    <a:pt x="4335" y="9136"/>
                    <a:pt x="4641" y="9046"/>
                  </a:cubicBezTo>
                  <a:cubicBezTo>
                    <a:pt x="4835" y="8987"/>
                    <a:pt x="5036" y="8958"/>
                    <a:pt x="5237" y="8958"/>
                  </a:cubicBezTo>
                  <a:cubicBezTo>
                    <a:pt x="5438" y="8958"/>
                    <a:pt x="5639" y="8987"/>
                    <a:pt x="5834" y="9046"/>
                  </a:cubicBezTo>
                  <a:cubicBezTo>
                    <a:pt x="6139" y="9136"/>
                    <a:pt x="6458" y="9185"/>
                    <a:pt x="6784" y="9185"/>
                  </a:cubicBezTo>
                  <a:cubicBezTo>
                    <a:pt x="7304" y="9185"/>
                    <a:pt x="7852" y="8873"/>
                    <a:pt x="8365" y="8387"/>
                  </a:cubicBezTo>
                  <a:cubicBezTo>
                    <a:pt x="9524" y="7277"/>
                    <a:pt x="10474" y="5252"/>
                    <a:pt x="10474" y="3782"/>
                  </a:cubicBezTo>
                  <a:cubicBezTo>
                    <a:pt x="10474" y="1666"/>
                    <a:pt x="9205" y="383"/>
                    <a:pt x="8018" y="78"/>
                  </a:cubicBezTo>
                  <a:cubicBezTo>
                    <a:pt x="7812" y="23"/>
                    <a:pt x="7594" y="0"/>
                    <a:pt x="7375" y="0"/>
                  </a:cubicBezTo>
                  <a:cubicBezTo>
                    <a:pt x="6985" y="0"/>
                    <a:pt x="6592" y="72"/>
                    <a:pt x="6250" y="161"/>
                  </a:cubicBezTo>
                  <a:cubicBezTo>
                    <a:pt x="6139" y="189"/>
                    <a:pt x="6028" y="216"/>
                    <a:pt x="5910" y="237"/>
                  </a:cubicBezTo>
                  <a:cubicBezTo>
                    <a:pt x="5687" y="273"/>
                    <a:pt x="5462" y="291"/>
                    <a:pt x="5238" y="291"/>
                  </a:cubicBezTo>
                  <a:cubicBezTo>
                    <a:pt x="4896" y="291"/>
                    <a:pt x="4555" y="249"/>
                    <a:pt x="4224" y="161"/>
                  </a:cubicBezTo>
                  <a:cubicBezTo>
                    <a:pt x="3882" y="72"/>
                    <a:pt x="3486" y="0"/>
                    <a:pt x="3096" y="0"/>
                  </a:cubicBezTo>
                  <a:close/>
                </a:path>
              </a:pathLst>
            </a:custGeom>
            <a:solidFill>
              <a:srgbClr val="D7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84"/>
            <p:cNvSpPr/>
            <p:nvPr/>
          </p:nvSpPr>
          <p:spPr>
            <a:xfrm>
              <a:off x="3082217" y="2867508"/>
              <a:ext cx="219980" cy="241313"/>
            </a:xfrm>
            <a:custGeom>
              <a:avLst/>
              <a:gdLst/>
              <a:ahLst/>
              <a:cxnLst/>
              <a:rect l="l" t="t" r="r" b="b"/>
              <a:pathLst>
                <a:path w="8373" h="9185" extrusionOk="0">
                  <a:moveTo>
                    <a:pt x="8372" y="8380"/>
                  </a:moveTo>
                  <a:cubicBezTo>
                    <a:pt x="8369" y="8383"/>
                    <a:pt x="8366" y="8386"/>
                    <a:pt x="8364" y="8389"/>
                  </a:cubicBezTo>
                  <a:lnTo>
                    <a:pt x="8364" y="8389"/>
                  </a:lnTo>
                  <a:cubicBezTo>
                    <a:pt x="8366" y="8388"/>
                    <a:pt x="8369" y="8388"/>
                    <a:pt x="8372" y="8387"/>
                  </a:cubicBezTo>
                  <a:lnTo>
                    <a:pt x="8372" y="8380"/>
                  </a:lnTo>
                  <a:close/>
                  <a:moveTo>
                    <a:pt x="3101" y="0"/>
                  </a:moveTo>
                  <a:cubicBezTo>
                    <a:pt x="2883" y="0"/>
                    <a:pt x="2667" y="23"/>
                    <a:pt x="2463" y="78"/>
                  </a:cubicBezTo>
                  <a:cubicBezTo>
                    <a:pt x="1270" y="383"/>
                    <a:pt x="0" y="1666"/>
                    <a:pt x="0" y="3782"/>
                  </a:cubicBezTo>
                  <a:cubicBezTo>
                    <a:pt x="0" y="5897"/>
                    <a:pt x="1991" y="9185"/>
                    <a:pt x="3697" y="9185"/>
                  </a:cubicBezTo>
                  <a:cubicBezTo>
                    <a:pt x="4023" y="9185"/>
                    <a:pt x="4342" y="9136"/>
                    <a:pt x="4648" y="9046"/>
                  </a:cubicBezTo>
                  <a:cubicBezTo>
                    <a:pt x="4842" y="8987"/>
                    <a:pt x="5043" y="8958"/>
                    <a:pt x="5244" y="8958"/>
                  </a:cubicBezTo>
                  <a:cubicBezTo>
                    <a:pt x="5445" y="8958"/>
                    <a:pt x="5646" y="8987"/>
                    <a:pt x="5841" y="9046"/>
                  </a:cubicBezTo>
                  <a:cubicBezTo>
                    <a:pt x="6146" y="9136"/>
                    <a:pt x="6465" y="9185"/>
                    <a:pt x="6791" y="9185"/>
                  </a:cubicBezTo>
                  <a:cubicBezTo>
                    <a:pt x="7308" y="9185"/>
                    <a:pt x="7860" y="8876"/>
                    <a:pt x="8364" y="8389"/>
                  </a:cubicBezTo>
                  <a:lnTo>
                    <a:pt x="8364" y="8389"/>
                  </a:lnTo>
                  <a:cubicBezTo>
                    <a:pt x="7729" y="8500"/>
                    <a:pt x="7160" y="8547"/>
                    <a:pt x="6651" y="8547"/>
                  </a:cubicBezTo>
                  <a:cubicBezTo>
                    <a:pt x="6029" y="8547"/>
                    <a:pt x="5496" y="8477"/>
                    <a:pt x="5043" y="8366"/>
                  </a:cubicBezTo>
                  <a:cubicBezTo>
                    <a:pt x="3704" y="8033"/>
                    <a:pt x="2705" y="6910"/>
                    <a:pt x="2539" y="5536"/>
                  </a:cubicBezTo>
                  <a:cubicBezTo>
                    <a:pt x="2123" y="2110"/>
                    <a:pt x="4363" y="1111"/>
                    <a:pt x="4363" y="1111"/>
                  </a:cubicBezTo>
                  <a:cubicBezTo>
                    <a:pt x="4682" y="1255"/>
                    <a:pt x="5018" y="1292"/>
                    <a:pt x="5280" y="1292"/>
                  </a:cubicBezTo>
                  <a:cubicBezTo>
                    <a:pt x="5561" y="1292"/>
                    <a:pt x="5757" y="1250"/>
                    <a:pt x="5757" y="1250"/>
                  </a:cubicBezTo>
                  <a:cubicBezTo>
                    <a:pt x="5286" y="778"/>
                    <a:pt x="5917" y="237"/>
                    <a:pt x="5917" y="237"/>
                  </a:cubicBezTo>
                  <a:lnTo>
                    <a:pt x="5917" y="237"/>
                  </a:lnTo>
                  <a:cubicBezTo>
                    <a:pt x="5694" y="273"/>
                    <a:pt x="5469" y="291"/>
                    <a:pt x="5245" y="291"/>
                  </a:cubicBezTo>
                  <a:cubicBezTo>
                    <a:pt x="4903" y="291"/>
                    <a:pt x="4562" y="249"/>
                    <a:pt x="4231" y="161"/>
                  </a:cubicBezTo>
                  <a:cubicBezTo>
                    <a:pt x="3885" y="72"/>
                    <a:pt x="3490" y="0"/>
                    <a:pt x="3101" y="0"/>
                  </a:cubicBezTo>
                  <a:close/>
                </a:path>
              </a:pathLst>
            </a:custGeom>
            <a:solidFill>
              <a:srgbClr val="D3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84"/>
            <p:cNvSpPr/>
            <p:nvPr/>
          </p:nvSpPr>
          <p:spPr>
            <a:xfrm>
              <a:off x="3233100" y="2788586"/>
              <a:ext cx="137983" cy="76269"/>
            </a:xfrm>
            <a:custGeom>
              <a:avLst/>
              <a:gdLst/>
              <a:ahLst/>
              <a:cxnLst/>
              <a:rect l="l" t="t" r="r" b="b"/>
              <a:pathLst>
                <a:path w="5252" h="2903" extrusionOk="0">
                  <a:moveTo>
                    <a:pt x="2510" y="1"/>
                  </a:moveTo>
                  <a:cubicBezTo>
                    <a:pt x="2390" y="1"/>
                    <a:pt x="2266" y="5"/>
                    <a:pt x="2137" y="16"/>
                  </a:cubicBezTo>
                  <a:cubicBezTo>
                    <a:pt x="611" y="134"/>
                    <a:pt x="14" y="1896"/>
                    <a:pt x="0" y="1951"/>
                  </a:cubicBezTo>
                  <a:cubicBezTo>
                    <a:pt x="21" y="1944"/>
                    <a:pt x="42" y="1930"/>
                    <a:pt x="63" y="1930"/>
                  </a:cubicBezTo>
                  <a:cubicBezTo>
                    <a:pt x="84" y="1925"/>
                    <a:pt x="107" y="1923"/>
                    <a:pt x="131" y="1923"/>
                  </a:cubicBezTo>
                  <a:cubicBezTo>
                    <a:pt x="619" y="1923"/>
                    <a:pt x="1590" y="2903"/>
                    <a:pt x="2725" y="2903"/>
                  </a:cubicBezTo>
                  <a:cubicBezTo>
                    <a:pt x="2946" y="2903"/>
                    <a:pt x="3174" y="2866"/>
                    <a:pt x="3406" y="2776"/>
                  </a:cubicBezTo>
                  <a:cubicBezTo>
                    <a:pt x="4960" y="2180"/>
                    <a:pt x="5251" y="127"/>
                    <a:pt x="5251" y="127"/>
                  </a:cubicBezTo>
                  <a:lnTo>
                    <a:pt x="5251" y="127"/>
                  </a:lnTo>
                  <a:cubicBezTo>
                    <a:pt x="5067" y="247"/>
                    <a:pt x="4874" y="291"/>
                    <a:pt x="4663" y="291"/>
                  </a:cubicBezTo>
                  <a:cubicBezTo>
                    <a:pt x="4120" y="291"/>
                    <a:pt x="3457" y="1"/>
                    <a:pt x="2510" y="1"/>
                  </a:cubicBezTo>
                  <a:close/>
                </a:path>
              </a:pathLst>
            </a:custGeom>
            <a:solidFill>
              <a:srgbClr val="C7C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84"/>
            <p:cNvSpPr/>
            <p:nvPr/>
          </p:nvSpPr>
          <p:spPr>
            <a:xfrm>
              <a:off x="3232916" y="2788586"/>
              <a:ext cx="138167" cy="51258"/>
            </a:xfrm>
            <a:custGeom>
              <a:avLst/>
              <a:gdLst/>
              <a:ahLst/>
              <a:cxnLst/>
              <a:rect l="l" t="t" r="r" b="b"/>
              <a:pathLst>
                <a:path w="5259" h="1951" extrusionOk="0">
                  <a:moveTo>
                    <a:pt x="2517" y="1"/>
                  </a:moveTo>
                  <a:cubicBezTo>
                    <a:pt x="2397" y="1"/>
                    <a:pt x="2273" y="5"/>
                    <a:pt x="2144" y="16"/>
                  </a:cubicBezTo>
                  <a:cubicBezTo>
                    <a:pt x="618" y="134"/>
                    <a:pt x="21" y="1896"/>
                    <a:pt x="1" y="1951"/>
                  </a:cubicBezTo>
                  <a:lnTo>
                    <a:pt x="70" y="1923"/>
                  </a:lnTo>
                  <a:cubicBezTo>
                    <a:pt x="403" y="1798"/>
                    <a:pt x="1832" y="1278"/>
                    <a:pt x="2990" y="1278"/>
                  </a:cubicBezTo>
                  <a:cubicBezTo>
                    <a:pt x="4315" y="1278"/>
                    <a:pt x="5258" y="127"/>
                    <a:pt x="5258" y="127"/>
                  </a:cubicBezTo>
                  <a:lnTo>
                    <a:pt x="5258" y="127"/>
                  </a:lnTo>
                  <a:cubicBezTo>
                    <a:pt x="5074" y="247"/>
                    <a:pt x="4881" y="291"/>
                    <a:pt x="4670" y="291"/>
                  </a:cubicBezTo>
                  <a:cubicBezTo>
                    <a:pt x="4127" y="291"/>
                    <a:pt x="3464" y="1"/>
                    <a:pt x="2517" y="1"/>
                  </a:cubicBez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84"/>
            <p:cNvSpPr/>
            <p:nvPr/>
          </p:nvSpPr>
          <p:spPr>
            <a:xfrm>
              <a:off x="3293605" y="2915403"/>
              <a:ext cx="38831" cy="55540"/>
            </a:xfrm>
            <a:custGeom>
              <a:avLst/>
              <a:gdLst/>
              <a:ahLst/>
              <a:cxnLst/>
              <a:rect l="l" t="t" r="r" b="b"/>
              <a:pathLst>
                <a:path w="1478" h="2114" extrusionOk="0">
                  <a:moveTo>
                    <a:pt x="674" y="1"/>
                  </a:moveTo>
                  <a:cubicBezTo>
                    <a:pt x="660" y="1"/>
                    <a:pt x="646" y="1"/>
                    <a:pt x="631" y="3"/>
                  </a:cubicBezTo>
                  <a:cubicBezTo>
                    <a:pt x="257" y="44"/>
                    <a:pt x="0" y="544"/>
                    <a:pt x="56" y="1126"/>
                  </a:cubicBezTo>
                  <a:cubicBezTo>
                    <a:pt x="116" y="1687"/>
                    <a:pt x="440" y="2113"/>
                    <a:pt x="804" y="2113"/>
                  </a:cubicBezTo>
                  <a:cubicBezTo>
                    <a:pt x="818" y="2113"/>
                    <a:pt x="832" y="2112"/>
                    <a:pt x="847" y="2111"/>
                  </a:cubicBezTo>
                  <a:cubicBezTo>
                    <a:pt x="1221" y="2076"/>
                    <a:pt x="1478" y="1570"/>
                    <a:pt x="1422" y="987"/>
                  </a:cubicBezTo>
                  <a:cubicBezTo>
                    <a:pt x="1362" y="427"/>
                    <a:pt x="1038" y="1"/>
                    <a:pt x="674" y="1"/>
                  </a:cubicBezTo>
                  <a:close/>
                </a:path>
              </a:pathLst>
            </a:custGeom>
            <a:solidFill>
              <a:srgbClr val="E4E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84"/>
            <p:cNvSpPr/>
            <p:nvPr/>
          </p:nvSpPr>
          <p:spPr>
            <a:xfrm>
              <a:off x="3191379" y="2892677"/>
              <a:ext cx="57405" cy="13136"/>
            </a:xfrm>
            <a:custGeom>
              <a:avLst/>
              <a:gdLst/>
              <a:ahLst/>
              <a:cxnLst/>
              <a:rect l="l" t="t" r="r" b="b"/>
              <a:pathLst>
                <a:path w="2185" h="500" extrusionOk="0">
                  <a:moveTo>
                    <a:pt x="0" y="0"/>
                  </a:moveTo>
                  <a:cubicBezTo>
                    <a:pt x="0" y="236"/>
                    <a:pt x="368" y="437"/>
                    <a:pt x="867" y="486"/>
                  </a:cubicBezTo>
                  <a:cubicBezTo>
                    <a:pt x="936" y="500"/>
                    <a:pt x="1013" y="500"/>
                    <a:pt x="1089" y="500"/>
                  </a:cubicBezTo>
                  <a:cubicBezTo>
                    <a:pt x="1165" y="500"/>
                    <a:pt x="1235" y="493"/>
                    <a:pt x="1304" y="486"/>
                  </a:cubicBezTo>
                  <a:cubicBezTo>
                    <a:pt x="1810" y="444"/>
                    <a:pt x="2185" y="243"/>
                    <a:pt x="2185" y="0"/>
                  </a:cubicBezTo>
                  <a:close/>
                </a:path>
              </a:pathLst>
            </a:custGeom>
            <a:solidFill>
              <a:srgbClr val="D3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84"/>
            <p:cNvSpPr/>
            <p:nvPr/>
          </p:nvSpPr>
          <p:spPr>
            <a:xfrm>
              <a:off x="3195320" y="2830070"/>
              <a:ext cx="49708" cy="75560"/>
            </a:xfrm>
            <a:custGeom>
              <a:avLst/>
              <a:gdLst/>
              <a:ahLst/>
              <a:cxnLst/>
              <a:rect l="l" t="t" r="r" b="b"/>
              <a:pathLst>
                <a:path w="1892" h="2876" extrusionOk="0">
                  <a:moveTo>
                    <a:pt x="1586" y="1"/>
                  </a:moveTo>
                  <a:cubicBezTo>
                    <a:pt x="1522" y="1"/>
                    <a:pt x="1457" y="30"/>
                    <a:pt x="1411" y="101"/>
                  </a:cubicBezTo>
                  <a:lnTo>
                    <a:pt x="814" y="1010"/>
                  </a:lnTo>
                  <a:cubicBezTo>
                    <a:pt x="717" y="726"/>
                    <a:pt x="606" y="448"/>
                    <a:pt x="474" y="178"/>
                  </a:cubicBezTo>
                  <a:cubicBezTo>
                    <a:pt x="428" y="100"/>
                    <a:pt x="359" y="68"/>
                    <a:pt x="291" y="68"/>
                  </a:cubicBezTo>
                  <a:cubicBezTo>
                    <a:pt x="144" y="68"/>
                    <a:pt x="1" y="216"/>
                    <a:pt x="86" y="386"/>
                  </a:cubicBezTo>
                  <a:cubicBezTo>
                    <a:pt x="384" y="1017"/>
                    <a:pt x="585" y="1690"/>
                    <a:pt x="676" y="2383"/>
                  </a:cubicBezTo>
                  <a:cubicBezTo>
                    <a:pt x="696" y="2536"/>
                    <a:pt x="710" y="2703"/>
                    <a:pt x="717" y="2869"/>
                  </a:cubicBezTo>
                  <a:cubicBezTo>
                    <a:pt x="786" y="2876"/>
                    <a:pt x="863" y="2876"/>
                    <a:pt x="939" y="2876"/>
                  </a:cubicBezTo>
                  <a:cubicBezTo>
                    <a:pt x="1015" y="2876"/>
                    <a:pt x="1085" y="2876"/>
                    <a:pt x="1154" y="2869"/>
                  </a:cubicBezTo>
                  <a:cubicBezTo>
                    <a:pt x="1147" y="2703"/>
                    <a:pt x="1133" y="2536"/>
                    <a:pt x="1119" y="2383"/>
                  </a:cubicBezTo>
                  <a:cubicBezTo>
                    <a:pt x="1085" y="2106"/>
                    <a:pt x="1036" y="1836"/>
                    <a:pt x="974" y="1572"/>
                  </a:cubicBezTo>
                  <a:lnTo>
                    <a:pt x="1778" y="351"/>
                  </a:lnTo>
                  <a:lnTo>
                    <a:pt x="1778" y="344"/>
                  </a:lnTo>
                  <a:cubicBezTo>
                    <a:pt x="1891" y="173"/>
                    <a:pt x="1740" y="1"/>
                    <a:pt x="1586" y="1"/>
                  </a:cubicBezTo>
                  <a:close/>
                </a:path>
              </a:pathLst>
            </a:custGeom>
            <a:solidFill>
              <a:srgbClr val="819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8" name="Google Shape;6228;p84"/>
          <p:cNvGrpSpPr/>
          <p:nvPr/>
        </p:nvGrpSpPr>
        <p:grpSpPr>
          <a:xfrm>
            <a:off x="3610557" y="2780704"/>
            <a:ext cx="325017" cy="336052"/>
            <a:chOff x="3610557" y="2780704"/>
            <a:chExt cx="325017" cy="336052"/>
          </a:xfrm>
        </p:grpSpPr>
        <p:sp>
          <p:nvSpPr>
            <p:cNvPr id="6229" name="Google Shape;6229;p84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A7B1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84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8C99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84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8C99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2" name="Google Shape;6232;p84"/>
          <p:cNvGrpSpPr/>
          <p:nvPr/>
        </p:nvGrpSpPr>
        <p:grpSpPr>
          <a:xfrm>
            <a:off x="4179067" y="2811495"/>
            <a:ext cx="286475" cy="274390"/>
            <a:chOff x="4179067" y="2811495"/>
            <a:chExt cx="286475" cy="274390"/>
          </a:xfrm>
        </p:grpSpPr>
        <p:sp>
          <p:nvSpPr>
            <p:cNvPr id="6233" name="Google Shape;6233;p84"/>
            <p:cNvSpPr/>
            <p:nvPr/>
          </p:nvSpPr>
          <p:spPr>
            <a:xfrm>
              <a:off x="4333786" y="2956651"/>
              <a:ext cx="69990" cy="69990"/>
            </a:xfrm>
            <a:custGeom>
              <a:avLst/>
              <a:gdLst/>
              <a:ahLst/>
              <a:cxnLst/>
              <a:rect l="l" t="t" r="r" b="b"/>
              <a:pathLst>
                <a:path w="2664" h="2664" extrusionOk="0">
                  <a:moveTo>
                    <a:pt x="493" y="0"/>
                  </a:moveTo>
                  <a:lnTo>
                    <a:pt x="0" y="493"/>
                  </a:lnTo>
                  <a:lnTo>
                    <a:pt x="2171" y="2664"/>
                  </a:lnTo>
                  <a:lnTo>
                    <a:pt x="2664" y="217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DFE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84"/>
            <p:cNvSpPr/>
            <p:nvPr/>
          </p:nvSpPr>
          <p:spPr>
            <a:xfrm>
              <a:off x="4363290" y="2987022"/>
              <a:ext cx="102253" cy="98785"/>
            </a:xfrm>
            <a:custGeom>
              <a:avLst/>
              <a:gdLst/>
              <a:ahLst/>
              <a:cxnLst/>
              <a:rect l="l" t="t" r="r" b="b"/>
              <a:pathLst>
                <a:path w="3892" h="3760" extrusionOk="0">
                  <a:moveTo>
                    <a:pt x="820" y="1"/>
                  </a:moveTo>
                  <a:cubicBezTo>
                    <a:pt x="748" y="1"/>
                    <a:pt x="675" y="28"/>
                    <a:pt x="618" y="86"/>
                  </a:cubicBezTo>
                  <a:lnTo>
                    <a:pt x="112" y="592"/>
                  </a:lnTo>
                  <a:cubicBezTo>
                    <a:pt x="8" y="696"/>
                    <a:pt x="1" y="869"/>
                    <a:pt x="105" y="980"/>
                  </a:cubicBezTo>
                  <a:lnTo>
                    <a:pt x="2283" y="3471"/>
                  </a:lnTo>
                  <a:cubicBezTo>
                    <a:pt x="2456" y="3662"/>
                    <a:pt x="2696" y="3760"/>
                    <a:pt x="2936" y="3760"/>
                  </a:cubicBezTo>
                  <a:cubicBezTo>
                    <a:pt x="3156" y="3760"/>
                    <a:pt x="3376" y="3678"/>
                    <a:pt x="3545" y="3512"/>
                  </a:cubicBezTo>
                  <a:cubicBezTo>
                    <a:pt x="3892" y="3158"/>
                    <a:pt x="3878" y="2583"/>
                    <a:pt x="3503" y="2250"/>
                  </a:cubicBezTo>
                  <a:lnTo>
                    <a:pt x="1013" y="72"/>
                  </a:lnTo>
                  <a:cubicBezTo>
                    <a:pt x="956" y="25"/>
                    <a:pt x="888" y="1"/>
                    <a:pt x="820" y="1"/>
                  </a:cubicBezTo>
                  <a:close/>
                </a:path>
              </a:pathLst>
            </a:custGeom>
            <a:solidFill>
              <a:srgbClr val="B0B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84"/>
            <p:cNvSpPr/>
            <p:nvPr/>
          </p:nvSpPr>
          <p:spPr>
            <a:xfrm>
              <a:off x="4363474" y="2993826"/>
              <a:ext cx="98259" cy="92059"/>
            </a:xfrm>
            <a:custGeom>
              <a:avLst/>
              <a:gdLst/>
              <a:ahLst/>
              <a:cxnLst/>
              <a:rect l="l" t="t" r="r" b="b"/>
              <a:pathLst>
                <a:path w="3740" h="3504" extrusionOk="0">
                  <a:moveTo>
                    <a:pt x="438" y="0"/>
                  </a:moveTo>
                  <a:lnTo>
                    <a:pt x="112" y="333"/>
                  </a:lnTo>
                  <a:cubicBezTo>
                    <a:pt x="1" y="437"/>
                    <a:pt x="1" y="610"/>
                    <a:pt x="98" y="721"/>
                  </a:cubicBezTo>
                  <a:lnTo>
                    <a:pt x="2276" y="3212"/>
                  </a:lnTo>
                  <a:cubicBezTo>
                    <a:pt x="2449" y="3406"/>
                    <a:pt x="2687" y="3503"/>
                    <a:pt x="2926" y="3503"/>
                  </a:cubicBezTo>
                  <a:cubicBezTo>
                    <a:pt x="3147" y="3503"/>
                    <a:pt x="3368" y="3420"/>
                    <a:pt x="3538" y="3253"/>
                  </a:cubicBezTo>
                  <a:cubicBezTo>
                    <a:pt x="3628" y="3163"/>
                    <a:pt x="3698" y="3052"/>
                    <a:pt x="3739" y="2934"/>
                  </a:cubicBezTo>
                  <a:lnTo>
                    <a:pt x="3739" y="2934"/>
                  </a:lnTo>
                  <a:cubicBezTo>
                    <a:pt x="3645" y="2967"/>
                    <a:pt x="3547" y="2984"/>
                    <a:pt x="3450" y="2984"/>
                  </a:cubicBezTo>
                  <a:cubicBezTo>
                    <a:pt x="3205" y="2984"/>
                    <a:pt x="2965" y="2880"/>
                    <a:pt x="2796" y="2691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rgbClr val="A5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84"/>
            <p:cNvSpPr/>
            <p:nvPr/>
          </p:nvSpPr>
          <p:spPr>
            <a:xfrm>
              <a:off x="4179067" y="2811495"/>
              <a:ext cx="215408" cy="196282"/>
            </a:xfrm>
            <a:custGeom>
              <a:avLst/>
              <a:gdLst/>
              <a:ahLst/>
              <a:cxnLst/>
              <a:rect l="l" t="t" r="r" b="b"/>
              <a:pathLst>
                <a:path w="8199" h="7471" extrusionOk="0">
                  <a:moveTo>
                    <a:pt x="4097" y="0"/>
                  </a:moveTo>
                  <a:cubicBezTo>
                    <a:pt x="3141" y="0"/>
                    <a:pt x="2185" y="365"/>
                    <a:pt x="1457" y="1093"/>
                  </a:cubicBezTo>
                  <a:cubicBezTo>
                    <a:pt x="0" y="2549"/>
                    <a:pt x="0" y="4922"/>
                    <a:pt x="1457" y="6378"/>
                  </a:cubicBezTo>
                  <a:cubicBezTo>
                    <a:pt x="2185" y="7107"/>
                    <a:pt x="3141" y="7471"/>
                    <a:pt x="4097" y="7471"/>
                  </a:cubicBezTo>
                  <a:cubicBezTo>
                    <a:pt x="5053" y="7471"/>
                    <a:pt x="6010" y="7107"/>
                    <a:pt x="6742" y="6378"/>
                  </a:cubicBezTo>
                  <a:cubicBezTo>
                    <a:pt x="8199" y="4922"/>
                    <a:pt x="8199" y="2549"/>
                    <a:pt x="6742" y="1093"/>
                  </a:cubicBezTo>
                  <a:cubicBezTo>
                    <a:pt x="6010" y="365"/>
                    <a:pt x="5053" y="0"/>
                    <a:pt x="4097" y="0"/>
                  </a:cubicBezTo>
                  <a:close/>
                </a:path>
              </a:pathLst>
            </a:custGeom>
            <a:solidFill>
              <a:srgbClr val="E2E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84"/>
            <p:cNvSpPr/>
            <p:nvPr/>
          </p:nvSpPr>
          <p:spPr>
            <a:xfrm>
              <a:off x="4204210" y="2834405"/>
              <a:ext cx="165123" cy="150463"/>
            </a:xfrm>
            <a:custGeom>
              <a:avLst/>
              <a:gdLst/>
              <a:ahLst/>
              <a:cxnLst/>
              <a:rect l="l" t="t" r="r" b="b"/>
              <a:pathLst>
                <a:path w="6285" h="5727" extrusionOk="0">
                  <a:moveTo>
                    <a:pt x="3143" y="1"/>
                  </a:moveTo>
                  <a:cubicBezTo>
                    <a:pt x="2409" y="1"/>
                    <a:pt x="1676" y="280"/>
                    <a:pt x="1117" y="838"/>
                  </a:cubicBezTo>
                  <a:cubicBezTo>
                    <a:pt x="0" y="1955"/>
                    <a:pt x="0" y="3772"/>
                    <a:pt x="1117" y="4889"/>
                  </a:cubicBezTo>
                  <a:cubicBezTo>
                    <a:pt x="1676" y="5447"/>
                    <a:pt x="2409" y="5726"/>
                    <a:pt x="3143" y="5726"/>
                  </a:cubicBezTo>
                  <a:cubicBezTo>
                    <a:pt x="3876" y="5726"/>
                    <a:pt x="4610" y="5447"/>
                    <a:pt x="5168" y="4889"/>
                  </a:cubicBezTo>
                  <a:cubicBezTo>
                    <a:pt x="6285" y="3772"/>
                    <a:pt x="6285" y="1955"/>
                    <a:pt x="5168" y="838"/>
                  </a:cubicBezTo>
                  <a:cubicBezTo>
                    <a:pt x="4610" y="280"/>
                    <a:pt x="3876" y="1"/>
                    <a:pt x="3143" y="1"/>
                  </a:cubicBezTo>
                  <a:close/>
                </a:path>
              </a:pathLst>
            </a:custGeom>
            <a:solidFill>
              <a:srgbClr val="CBD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84"/>
            <p:cNvSpPr/>
            <p:nvPr/>
          </p:nvSpPr>
          <p:spPr>
            <a:xfrm>
              <a:off x="4204210" y="2850037"/>
              <a:ext cx="142160" cy="133175"/>
            </a:xfrm>
            <a:custGeom>
              <a:avLst/>
              <a:gdLst/>
              <a:ahLst/>
              <a:cxnLst/>
              <a:rect l="l" t="t" r="r" b="b"/>
              <a:pathLst>
                <a:path w="5411" h="5069" extrusionOk="0">
                  <a:moveTo>
                    <a:pt x="1388" y="0"/>
                  </a:moveTo>
                  <a:lnTo>
                    <a:pt x="1388" y="0"/>
                  </a:lnTo>
                  <a:cubicBezTo>
                    <a:pt x="1291" y="77"/>
                    <a:pt x="1200" y="153"/>
                    <a:pt x="1117" y="243"/>
                  </a:cubicBezTo>
                  <a:cubicBezTo>
                    <a:pt x="0" y="1422"/>
                    <a:pt x="84" y="3288"/>
                    <a:pt x="1304" y="4356"/>
                  </a:cubicBezTo>
                  <a:cubicBezTo>
                    <a:pt x="1848" y="4835"/>
                    <a:pt x="2522" y="5068"/>
                    <a:pt x="3193" y="5068"/>
                  </a:cubicBezTo>
                  <a:cubicBezTo>
                    <a:pt x="4021" y="5068"/>
                    <a:pt x="4844" y="4713"/>
                    <a:pt x="5411" y="4023"/>
                  </a:cubicBezTo>
                  <a:lnTo>
                    <a:pt x="5411" y="4023"/>
                  </a:lnTo>
                  <a:cubicBezTo>
                    <a:pt x="4886" y="4437"/>
                    <a:pt x="4259" y="4640"/>
                    <a:pt x="3634" y="4640"/>
                  </a:cubicBezTo>
                  <a:cubicBezTo>
                    <a:pt x="2898" y="4640"/>
                    <a:pt x="2165" y="4357"/>
                    <a:pt x="1610" y="3801"/>
                  </a:cubicBezTo>
                  <a:cubicBezTo>
                    <a:pt x="576" y="2775"/>
                    <a:pt x="486" y="1138"/>
                    <a:pt x="1388" y="0"/>
                  </a:cubicBezTo>
                  <a:close/>
                </a:path>
              </a:pathLst>
            </a:custGeom>
            <a:solidFill>
              <a:srgbClr val="B3C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84"/>
            <p:cNvSpPr/>
            <p:nvPr/>
          </p:nvSpPr>
          <p:spPr>
            <a:xfrm>
              <a:off x="4246666" y="2855186"/>
              <a:ext cx="81103" cy="22883"/>
            </a:xfrm>
            <a:custGeom>
              <a:avLst/>
              <a:gdLst/>
              <a:ahLst/>
              <a:cxnLst/>
              <a:rect l="l" t="t" r="r" b="b"/>
              <a:pathLst>
                <a:path w="3087" h="871" extrusionOk="0">
                  <a:moveTo>
                    <a:pt x="1524" y="0"/>
                  </a:moveTo>
                  <a:cubicBezTo>
                    <a:pt x="994" y="0"/>
                    <a:pt x="465" y="203"/>
                    <a:pt x="63" y="609"/>
                  </a:cubicBezTo>
                  <a:cubicBezTo>
                    <a:pt x="1" y="671"/>
                    <a:pt x="1" y="762"/>
                    <a:pt x="63" y="824"/>
                  </a:cubicBezTo>
                  <a:cubicBezTo>
                    <a:pt x="91" y="855"/>
                    <a:pt x="129" y="871"/>
                    <a:pt x="168" y="871"/>
                  </a:cubicBezTo>
                  <a:cubicBezTo>
                    <a:pt x="207" y="871"/>
                    <a:pt x="247" y="855"/>
                    <a:pt x="278" y="824"/>
                  </a:cubicBezTo>
                  <a:cubicBezTo>
                    <a:pt x="621" y="481"/>
                    <a:pt x="1072" y="309"/>
                    <a:pt x="1523" y="309"/>
                  </a:cubicBezTo>
                  <a:cubicBezTo>
                    <a:pt x="1974" y="309"/>
                    <a:pt x="2425" y="481"/>
                    <a:pt x="2768" y="824"/>
                  </a:cubicBezTo>
                  <a:cubicBezTo>
                    <a:pt x="2801" y="854"/>
                    <a:pt x="2838" y="867"/>
                    <a:pt x="2872" y="867"/>
                  </a:cubicBezTo>
                  <a:cubicBezTo>
                    <a:pt x="2989" y="867"/>
                    <a:pt x="3086" y="721"/>
                    <a:pt x="2990" y="609"/>
                  </a:cubicBezTo>
                  <a:cubicBezTo>
                    <a:pt x="2584" y="203"/>
                    <a:pt x="2054" y="0"/>
                    <a:pt x="1524" y="0"/>
                  </a:cubicBezTo>
                  <a:close/>
                </a:path>
              </a:pathLst>
            </a:custGeom>
            <a:solidFill>
              <a:srgbClr val="F7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84"/>
            <p:cNvSpPr/>
            <p:nvPr/>
          </p:nvSpPr>
          <p:spPr>
            <a:xfrm>
              <a:off x="4363290" y="2987022"/>
              <a:ext cx="41589" cy="40722"/>
            </a:xfrm>
            <a:custGeom>
              <a:avLst/>
              <a:gdLst/>
              <a:ahLst/>
              <a:cxnLst/>
              <a:rect l="l" t="t" r="r" b="b"/>
              <a:pathLst>
                <a:path w="1583" h="1550" extrusionOk="0">
                  <a:moveTo>
                    <a:pt x="821" y="1"/>
                  </a:moveTo>
                  <a:cubicBezTo>
                    <a:pt x="749" y="1"/>
                    <a:pt x="679" y="28"/>
                    <a:pt x="625" y="86"/>
                  </a:cubicBezTo>
                  <a:lnTo>
                    <a:pt x="119" y="592"/>
                  </a:lnTo>
                  <a:cubicBezTo>
                    <a:pt x="8" y="696"/>
                    <a:pt x="1" y="863"/>
                    <a:pt x="105" y="980"/>
                  </a:cubicBezTo>
                  <a:lnTo>
                    <a:pt x="597" y="1549"/>
                  </a:lnTo>
                  <a:lnTo>
                    <a:pt x="1582" y="564"/>
                  </a:lnTo>
                  <a:lnTo>
                    <a:pt x="1013" y="72"/>
                  </a:lnTo>
                  <a:cubicBezTo>
                    <a:pt x="956" y="25"/>
                    <a:pt x="888" y="1"/>
                    <a:pt x="821" y="1"/>
                  </a:cubicBezTo>
                  <a:close/>
                </a:path>
              </a:pathLst>
            </a:custGeom>
            <a:solidFill>
              <a:srgbClr val="D3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84"/>
            <p:cNvSpPr/>
            <p:nvPr/>
          </p:nvSpPr>
          <p:spPr>
            <a:xfrm>
              <a:off x="4363474" y="2993826"/>
              <a:ext cx="29189" cy="33918"/>
            </a:xfrm>
            <a:custGeom>
              <a:avLst/>
              <a:gdLst/>
              <a:ahLst/>
              <a:cxnLst/>
              <a:rect l="l" t="t" r="r" b="b"/>
              <a:pathLst>
                <a:path w="1111" h="1291" extrusionOk="0">
                  <a:moveTo>
                    <a:pt x="438" y="0"/>
                  </a:moveTo>
                  <a:lnTo>
                    <a:pt x="112" y="326"/>
                  </a:lnTo>
                  <a:cubicBezTo>
                    <a:pt x="1" y="437"/>
                    <a:pt x="1" y="604"/>
                    <a:pt x="98" y="721"/>
                  </a:cubicBezTo>
                  <a:lnTo>
                    <a:pt x="590" y="1290"/>
                  </a:lnTo>
                  <a:lnTo>
                    <a:pt x="1110" y="77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C9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2" name="Google Shape;6242;p84"/>
          <p:cNvGrpSpPr/>
          <p:nvPr/>
        </p:nvGrpSpPr>
        <p:grpSpPr>
          <a:xfrm>
            <a:off x="4686757" y="2762156"/>
            <a:ext cx="371047" cy="374199"/>
            <a:chOff x="4686757" y="2762156"/>
            <a:chExt cx="371047" cy="374199"/>
          </a:xfrm>
        </p:grpSpPr>
        <p:sp>
          <p:nvSpPr>
            <p:cNvPr id="6243" name="Google Shape;6243;p84"/>
            <p:cNvSpPr/>
            <p:nvPr/>
          </p:nvSpPr>
          <p:spPr>
            <a:xfrm>
              <a:off x="4696767" y="2762156"/>
              <a:ext cx="353207" cy="374199"/>
            </a:xfrm>
            <a:custGeom>
              <a:avLst/>
              <a:gdLst/>
              <a:ahLst/>
              <a:cxnLst/>
              <a:rect l="l" t="t" r="r" b="b"/>
              <a:pathLst>
                <a:path w="13444" h="14243" extrusionOk="0">
                  <a:moveTo>
                    <a:pt x="4822" y="3727"/>
                  </a:moveTo>
                  <a:lnTo>
                    <a:pt x="6361" y="4608"/>
                  </a:lnTo>
                  <a:lnTo>
                    <a:pt x="4822" y="5482"/>
                  </a:lnTo>
                  <a:lnTo>
                    <a:pt x="4822" y="3727"/>
                  </a:lnTo>
                  <a:close/>
                  <a:moveTo>
                    <a:pt x="8741" y="3727"/>
                  </a:moveTo>
                  <a:lnTo>
                    <a:pt x="8741" y="5482"/>
                  </a:lnTo>
                  <a:lnTo>
                    <a:pt x="7201" y="4608"/>
                  </a:lnTo>
                  <a:lnTo>
                    <a:pt x="8741" y="3727"/>
                  </a:lnTo>
                  <a:close/>
                  <a:moveTo>
                    <a:pt x="2685" y="2797"/>
                  </a:moveTo>
                  <a:cubicBezTo>
                    <a:pt x="3448" y="2797"/>
                    <a:pt x="3844" y="3207"/>
                    <a:pt x="4405" y="3484"/>
                  </a:cubicBezTo>
                  <a:lnTo>
                    <a:pt x="4405" y="5725"/>
                  </a:lnTo>
                  <a:lnTo>
                    <a:pt x="2422" y="6862"/>
                  </a:lnTo>
                  <a:lnTo>
                    <a:pt x="1707" y="6453"/>
                  </a:lnTo>
                  <a:cubicBezTo>
                    <a:pt x="937" y="6016"/>
                    <a:pt x="563" y="5107"/>
                    <a:pt x="792" y="4247"/>
                  </a:cubicBezTo>
                  <a:cubicBezTo>
                    <a:pt x="1021" y="3394"/>
                    <a:pt x="1797" y="2797"/>
                    <a:pt x="2685" y="2797"/>
                  </a:cubicBezTo>
                  <a:close/>
                  <a:moveTo>
                    <a:pt x="10870" y="2797"/>
                  </a:moveTo>
                  <a:cubicBezTo>
                    <a:pt x="11758" y="2797"/>
                    <a:pt x="12535" y="3394"/>
                    <a:pt x="12764" y="4247"/>
                  </a:cubicBezTo>
                  <a:cubicBezTo>
                    <a:pt x="12992" y="5107"/>
                    <a:pt x="12618" y="6009"/>
                    <a:pt x="11848" y="6453"/>
                  </a:cubicBezTo>
                  <a:lnTo>
                    <a:pt x="11140" y="6862"/>
                  </a:lnTo>
                  <a:lnTo>
                    <a:pt x="9150" y="5725"/>
                  </a:lnTo>
                  <a:lnTo>
                    <a:pt x="9150" y="3484"/>
                  </a:lnTo>
                  <a:cubicBezTo>
                    <a:pt x="9725" y="3200"/>
                    <a:pt x="10114" y="2797"/>
                    <a:pt x="10870" y="2797"/>
                  </a:cubicBezTo>
                  <a:close/>
                  <a:moveTo>
                    <a:pt x="4398" y="6203"/>
                  </a:moveTo>
                  <a:lnTo>
                    <a:pt x="4398" y="7993"/>
                  </a:lnTo>
                  <a:lnTo>
                    <a:pt x="2838" y="7098"/>
                  </a:lnTo>
                  <a:lnTo>
                    <a:pt x="4398" y="6203"/>
                  </a:lnTo>
                  <a:close/>
                  <a:moveTo>
                    <a:pt x="9150" y="6203"/>
                  </a:moveTo>
                  <a:lnTo>
                    <a:pt x="10710" y="7098"/>
                  </a:lnTo>
                  <a:lnTo>
                    <a:pt x="9150" y="7993"/>
                  </a:lnTo>
                  <a:lnTo>
                    <a:pt x="9150" y="6203"/>
                  </a:lnTo>
                  <a:close/>
                  <a:moveTo>
                    <a:pt x="6778" y="4844"/>
                  </a:moveTo>
                  <a:lnTo>
                    <a:pt x="8741" y="5967"/>
                  </a:lnTo>
                  <a:lnTo>
                    <a:pt x="8741" y="8235"/>
                  </a:lnTo>
                  <a:lnTo>
                    <a:pt x="6778" y="9352"/>
                  </a:lnTo>
                  <a:lnTo>
                    <a:pt x="4822" y="8235"/>
                  </a:lnTo>
                  <a:lnTo>
                    <a:pt x="4822" y="5967"/>
                  </a:lnTo>
                  <a:lnTo>
                    <a:pt x="6778" y="4844"/>
                  </a:lnTo>
                  <a:close/>
                  <a:moveTo>
                    <a:pt x="4822" y="8721"/>
                  </a:moveTo>
                  <a:lnTo>
                    <a:pt x="6354" y="9595"/>
                  </a:lnTo>
                  <a:lnTo>
                    <a:pt x="4822" y="10476"/>
                  </a:lnTo>
                  <a:lnTo>
                    <a:pt x="4822" y="8721"/>
                  </a:lnTo>
                  <a:close/>
                  <a:moveTo>
                    <a:pt x="8734" y="8714"/>
                  </a:moveTo>
                  <a:lnTo>
                    <a:pt x="8734" y="10476"/>
                  </a:lnTo>
                  <a:lnTo>
                    <a:pt x="7201" y="9595"/>
                  </a:lnTo>
                  <a:lnTo>
                    <a:pt x="8734" y="8714"/>
                  </a:lnTo>
                  <a:close/>
                  <a:moveTo>
                    <a:pt x="11140" y="7341"/>
                  </a:moveTo>
                  <a:lnTo>
                    <a:pt x="11855" y="7743"/>
                  </a:lnTo>
                  <a:cubicBezTo>
                    <a:pt x="12306" y="8007"/>
                    <a:pt x="12632" y="8430"/>
                    <a:pt x="12764" y="8929"/>
                  </a:cubicBezTo>
                  <a:cubicBezTo>
                    <a:pt x="13125" y="10254"/>
                    <a:pt x="12073" y="11406"/>
                    <a:pt x="10873" y="11406"/>
                  </a:cubicBezTo>
                  <a:cubicBezTo>
                    <a:pt x="10553" y="11406"/>
                    <a:pt x="10223" y="11324"/>
                    <a:pt x="9906" y="11142"/>
                  </a:cubicBezTo>
                  <a:lnTo>
                    <a:pt x="9157" y="10712"/>
                  </a:lnTo>
                  <a:lnTo>
                    <a:pt x="9157" y="8478"/>
                  </a:lnTo>
                  <a:lnTo>
                    <a:pt x="11140" y="7341"/>
                  </a:lnTo>
                  <a:close/>
                  <a:moveTo>
                    <a:pt x="6778" y="9838"/>
                  </a:moveTo>
                  <a:lnTo>
                    <a:pt x="8741" y="10954"/>
                  </a:lnTo>
                  <a:lnTo>
                    <a:pt x="8741" y="11821"/>
                  </a:lnTo>
                  <a:cubicBezTo>
                    <a:pt x="8734" y="12903"/>
                    <a:pt x="7860" y="13777"/>
                    <a:pt x="6778" y="13777"/>
                  </a:cubicBezTo>
                  <a:cubicBezTo>
                    <a:pt x="5702" y="13777"/>
                    <a:pt x="4822" y="12903"/>
                    <a:pt x="4822" y="11821"/>
                  </a:cubicBezTo>
                  <a:lnTo>
                    <a:pt x="4822" y="10954"/>
                  </a:lnTo>
                  <a:lnTo>
                    <a:pt x="6778" y="9838"/>
                  </a:lnTo>
                  <a:close/>
                  <a:moveTo>
                    <a:pt x="6767" y="0"/>
                  </a:moveTo>
                  <a:cubicBezTo>
                    <a:pt x="6533" y="0"/>
                    <a:pt x="6296" y="35"/>
                    <a:pt x="6063" y="106"/>
                  </a:cubicBezTo>
                  <a:cubicBezTo>
                    <a:pt x="5071" y="418"/>
                    <a:pt x="4398" y="1334"/>
                    <a:pt x="4398" y="2374"/>
                  </a:cubicBezTo>
                  <a:lnTo>
                    <a:pt x="4398" y="3006"/>
                  </a:lnTo>
                  <a:lnTo>
                    <a:pt x="3851" y="2693"/>
                  </a:lnTo>
                  <a:cubicBezTo>
                    <a:pt x="3488" y="2491"/>
                    <a:pt x="3094" y="2395"/>
                    <a:pt x="2706" y="2395"/>
                  </a:cubicBezTo>
                  <a:cubicBezTo>
                    <a:pt x="1881" y="2395"/>
                    <a:pt x="1080" y="2827"/>
                    <a:pt x="646" y="3595"/>
                  </a:cubicBezTo>
                  <a:cubicBezTo>
                    <a:pt x="1" y="4719"/>
                    <a:pt x="375" y="6155"/>
                    <a:pt x="1492" y="6814"/>
                  </a:cubicBezTo>
                  <a:lnTo>
                    <a:pt x="1992" y="7098"/>
                  </a:lnTo>
                  <a:lnTo>
                    <a:pt x="1499" y="7389"/>
                  </a:lnTo>
                  <a:cubicBezTo>
                    <a:pt x="597" y="7902"/>
                    <a:pt x="140" y="8943"/>
                    <a:pt x="369" y="9956"/>
                  </a:cubicBezTo>
                  <a:cubicBezTo>
                    <a:pt x="591" y="10968"/>
                    <a:pt x="1444" y="11717"/>
                    <a:pt x="2477" y="11808"/>
                  </a:cubicBezTo>
                  <a:lnTo>
                    <a:pt x="2491" y="11808"/>
                  </a:lnTo>
                  <a:cubicBezTo>
                    <a:pt x="2495" y="11808"/>
                    <a:pt x="2500" y="11808"/>
                    <a:pt x="2504" y="11808"/>
                  </a:cubicBezTo>
                  <a:cubicBezTo>
                    <a:pt x="2769" y="11808"/>
                    <a:pt x="2785" y="11398"/>
                    <a:pt x="2512" y="11391"/>
                  </a:cubicBezTo>
                  <a:cubicBezTo>
                    <a:pt x="1659" y="11315"/>
                    <a:pt x="958" y="10698"/>
                    <a:pt x="778" y="9865"/>
                  </a:cubicBezTo>
                  <a:cubicBezTo>
                    <a:pt x="591" y="9033"/>
                    <a:pt x="965" y="8173"/>
                    <a:pt x="1707" y="7750"/>
                  </a:cubicBezTo>
                  <a:lnTo>
                    <a:pt x="2415" y="7341"/>
                  </a:lnTo>
                  <a:lnTo>
                    <a:pt x="4405" y="8478"/>
                  </a:lnTo>
                  <a:lnTo>
                    <a:pt x="4405" y="10712"/>
                  </a:lnTo>
                  <a:cubicBezTo>
                    <a:pt x="3740" y="11079"/>
                    <a:pt x="3587" y="11211"/>
                    <a:pt x="3261" y="11315"/>
                  </a:cubicBezTo>
                  <a:cubicBezTo>
                    <a:pt x="3014" y="11391"/>
                    <a:pt x="3097" y="11727"/>
                    <a:pt x="3319" y="11727"/>
                  </a:cubicBezTo>
                  <a:cubicBezTo>
                    <a:pt x="3340" y="11727"/>
                    <a:pt x="3362" y="11724"/>
                    <a:pt x="3386" y="11717"/>
                  </a:cubicBezTo>
                  <a:cubicBezTo>
                    <a:pt x="3760" y="11599"/>
                    <a:pt x="3948" y="11447"/>
                    <a:pt x="4405" y="11197"/>
                  </a:cubicBezTo>
                  <a:lnTo>
                    <a:pt x="4405" y="11821"/>
                  </a:lnTo>
                  <a:cubicBezTo>
                    <a:pt x="4378" y="13153"/>
                    <a:pt x="5446" y="14242"/>
                    <a:pt x="6778" y="14242"/>
                  </a:cubicBezTo>
                  <a:cubicBezTo>
                    <a:pt x="8109" y="14242"/>
                    <a:pt x="9178" y="13153"/>
                    <a:pt x="9157" y="11821"/>
                  </a:cubicBezTo>
                  <a:lnTo>
                    <a:pt x="9157" y="11197"/>
                  </a:lnTo>
                  <a:cubicBezTo>
                    <a:pt x="9517" y="11371"/>
                    <a:pt x="10003" y="11821"/>
                    <a:pt x="10877" y="11821"/>
                  </a:cubicBezTo>
                  <a:cubicBezTo>
                    <a:pt x="11952" y="11821"/>
                    <a:pt x="12888" y="11093"/>
                    <a:pt x="13166" y="10053"/>
                  </a:cubicBezTo>
                  <a:cubicBezTo>
                    <a:pt x="13443" y="9019"/>
                    <a:pt x="12985" y="7923"/>
                    <a:pt x="12056" y="7389"/>
                  </a:cubicBezTo>
                  <a:lnTo>
                    <a:pt x="11564" y="7105"/>
                  </a:lnTo>
                  <a:lnTo>
                    <a:pt x="12056" y="6820"/>
                  </a:lnTo>
                  <a:cubicBezTo>
                    <a:pt x="12791" y="6390"/>
                    <a:pt x="13249" y="5600"/>
                    <a:pt x="13249" y="4747"/>
                  </a:cubicBezTo>
                  <a:cubicBezTo>
                    <a:pt x="13249" y="3375"/>
                    <a:pt x="12106" y="2377"/>
                    <a:pt x="10863" y="2377"/>
                  </a:cubicBezTo>
                  <a:cubicBezTo>
                    <a:pt x="10471" y="2377"/>
                    <a:pt x="10070" y="2476"/>
                    <a:pt x="9691" y="2693"/>
                  </a:cubicBezTo>
                  <a:lnTo>
                    <a:pt x="9150" y="3006"/>
                  </a:lnTo>
                  <a:cubicBezTo>
                    <a:pt x="9136" y="2485"/>
                    <a:pt x="9178" y="2250"/>
                    <a:pt x="9087" y="1861"/>
                  </a:cubicBezTo>
                  <a:cubicBezTo>
                    <a:pt x="9064" y="1748"/>
                    <a:pt x="8979" y="1698"/>
                    <a:pt x="8892" y="1698"/>
                  </a:cubicBezTo>
                  <a:cubicBezTo>
                    <a:pt x="8771" y="1698"/>
                    <a:pt x="8646" y="1794"/>
                    <a:pt x="8678" y="1951"/>
                  </a:cubicBezTo>
                  <a:cubicBezTo>
                    <a:pt x="8754" y="2284"/>
                    <a:pt x="8720" y="2471"/>
                    <a:pt x="8727" y="3241"/>
                  </a:cubicBezTo>
                  <a:lnTo>
                    <a:pt x="6771" y="4365"/>
                  </a:lnTo>
                  <a:lnTo>
                    <a:pt x="4815" y="3241"/>
                  </a:lnTo>
                  <a:lnTo>
                    <a:pt x="4815" y="2374"/>
                  </a:lnTo>
                  <a:cubicBezTo>
                    <a:pt x="4815" y="1521"/>
                    <a:pt x="5370" y="765"/>
                    <a:pt x="6188" y="509"/>
                  </a:cubicBezTo>
                  <a:cubicBezTo>
                    <a:pt x="6381" y="448"/>
                    <a:pt x="6578" y="419"/>
                    <a:pt x="6773" y="419"/>
                  </a:cubicBezTo>
                  <a:cubicBezTo>
                    <a:pt x="7401" y="419"/>
                    <a:pt x="8004" y="724"/>
                    <a:pt x="8380" y="1265"/>
                  </a:cubicBezTo>
                  <a:cubicBezTo>
                    <a:pt x="8426" y="1330"/>
                    <a:pt x="8487" y="1358"/>
                    <a:pt x="8547" y="1358"/>
                  </a:cubicBezTo>
                  <a:cubicBezTo>
                    <a:pt x="8697" y="1358"/>
                    <a:pt x="8840" y="1190"/>
                    <a:pt x="8727" y="1022"/>
                  </a:cubicBezTo>
                  <a:cubicBezTo>
                    <a:pt x="8270" y="369"/>
                    <a:pt x="7533" y="0"/>
                    <a:pt x="6767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84"/>
            <p:cNvSpPr/>
            <p:nvPr/>
          </p:nvSpPr>
          <p:spPr>
            <a:xfrm>
              <a:off x="4843656" y="2919134"/>
              <a:ext cx="62161" cy="59244"/>
            </a:xfrm>
            <a:custGeom>
              <a:avLst/>
              <a:gdLst/>
              <a:ahLst/>
              <a:cxnLst/>
              <a:rect l="l" t="t" r="r" b="b"/>
              <a:pathLst>
                <a:path w="2366" h="2255" extrusionOk="0">
                  <a:moveTo>
                    <a:pt x="1191" y="0"/>
                  </a:moveTo>
                  <a:cubicBezTo>
                    <a:pt x="667" y="0"/>
                    <a:pt x="146" y="346"/>
                    <a:pt x="70" y="991"/>
                  </a:cubicBezTo>
                  <a:cubicBezTo>
                    <a:pt x="0" y="1504"/>
                    <a:pt x="306" y="2004"/>
                    <a:pt x="791" y="2184"/>
                  </a:cubicBezTo>
                  <a:cubicBezTo>
                    <a:pt x="920" y="2232"/>
                    <a:pt x="1053" y="2255"/>
                    <a:pt x="1185" y="2255"/>
                  </a:cubicBezTo>
                  <a:cubicBezTo>
                    <a:pt x="1552" y="2255"/>
                    <a:pt x="1909" y="2077"/>
                    <a:pt x="2123" y="1761"/>
                  </a:cubicBezTo>
                  <a:cubicBezTo>
                    <a:pt x="2324" y="1456"/>
                    <a:pt x="2366" y="1081"/>
                    <a:pt x="2248" y="741"/>
                  </a:cubicBezTo>
                  <a:cubicBezTo>
                    <a:pt x="2062" y="238"/>
                    <a:pt x="1626" y="0"/>
                    <a:pt x="1191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84"/>
            <p:cNvSpPr/>
            <p:nvPr/>
          </p:nvSpPr>
          <p:spPr>
            <a:xfrm>
              <a:off x="4686757" y="2827311"/>
              <a:ext cx="62660" cy="48473"/>
            </a:xfrm>
            <a:custGeom>
              <a:avLst/>
              <a:gdLst/>
              <a:ahLst/>
              <a:cxnLst/>
              <a:rect l="l" t="t" r="r" b="b"/>
              <a:pathLst>
                <a:path w="2385" h="1845" extrusionOk="0">
                  <a:moveTo>
                    <a:pt x="1207" y="1"/>
                  </a:moveTo>
                  <a:cubicBezTo>
                    <a:pt x="1147" y="1"/>
                    <a:pt x="1084" y="7"/>
                    <a:pt x="1020" y="19"/>
                  </a:cubicBezTo>
                  <a:cubicBezTo>
                    <a:pt x="215" y="172"/>
                    <a:pt x="0" y="1226"/>
                    <a:pt x="680" y="1691"/>
                  </a:cubicBezTo>
                  <a:cubicBezTo>
                    <a:pt x="770" y="1746"/>
                    <a:pt x="867" y="1795"/>
                    <a:pt x="978" y="1816"/>
                  </a:cubicBezTo>
                  <a:cubicBezTo>
                    <a:pt x="1054" y="1835"/>
                    <a:pt x="1130" y="1845"/>
                    <a:pt x="1205" y="1845"/>
                  </a:cubicBezTo>
                  <a:cubicBezTo>
                    <a:pt x="1503" y="1845"/>
                    <a:pt x="1786" y="1696"/>
                    <a:pt x="1963" y="1441"/>
                  </a:cubicBezTo>
                  <a:cubicBezTo>
                    <a:pt x="2385" y="809"/>
                    <a:pt x="1913" y="1"/>
                    <a:pt x="1207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84"/>
            <p:cNvSpPr/>
            <p:nvPr/>
          </p:nvSpPr>
          <p:spPr>
            <a:xfrm>
              <a:off x="5005600" y="3019416"/>
              <a:ext cx="52020" cy="48604"/>
            </a:xfrm>
            <a:custGeom>
              <a:avLst/>
              <a:gdLst/>
              <a:ahLst/>
              <a:cxnLst/>
              <a:rect l="l" t="t" r="r" b="b"/>
              <a:pathLst>
                <a:path w="1980" h="1850" extrusionOk="0">
                  <a:moveTo>
                    <a:pt x="1025" y="1"/>
                  </a:moveTo>
                  <a:cubicBezTo>
                    <a:pt x="613" y="1"/>
                    <a:pt x="203" y="258"/>
                    <a:pt x="114" y="760"/>
                  </a:cubicBezTo>
                  <a:cubicBezTo>
                    <a:pt x="0" y="1404"/>
                    <a:pt x="513" y="1850"/>
                    <a:pt x="1039" y="1850"/>
                  </a:cubicBezTo>
                  <a:cubicBezTo>
                    <a:pt x="1317" y="1850"/>
                    <a:pt x="1598" y="1725"/>
                    <a:pt x="1792" y="1440"/>
                  </a:cubicBezTo>
                  <a:cubicBezTo>
                    <a:pt x="1938" y="1225"/>
                    <a:pt x="1980" y="954"/>
                    <a:pt x="1924" y="705"/>
                  </a:cubicBezTo>
                  <a:cubicBezTo>
                    <a:pt x="1806" y="232"/>
                    <a:pt x="1415" y="1"/>
                    <a:pt x="1025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84"/>
            <p:cNvSpPr/>
            <p:nvPr/>
          </p:nvSpPr>
          <p:spPr>
            <a:xfrm>
              <a:off x="4857476" y="2936946"/>
              <a:ext cx="48341" cy="41484"/>
            </a:xfrm>
            <a:custGeom>
              <a:avLst/>
              <a:gdLst/>
              <a:ahLst/>
              <a:cxnLst/>
              <a:rect l="l" t="t" r="r" b="b"/>
              <a:pathLst>
                <a:path w="1840" h="1579" extrusionOk="0">
                  <a:moveTo>
                    <a:pt x="1332" y="1"/>
                  </a:moveTo>
                  <a:cubicBezTo>
                    <a:pt x="592" y="1"/>
                    <a:pt x="1" y="749"/>
                    <a:pt x="279" y="1513"/>
                  </a:cubicBezTo>
                  <a:cubicBezTo>
                    <a:pt x="403" y="1557"/>
                    <a:pt x="531" y="1579"/>
                    <a:pt x="657" y="1579"/>
                  </a:cubicBezTo>
                  <a:cubicBezTo>
                    <a:pt x="1025" y="1579"/>
                    <a:pt x="1380" y="1398"/>
                    <a:pt x="1597" y="1083"/>
                  </a:cubicBezTo>
                  <a:cubicBezTo>
                    <a:pt x="1791" y="785"/>
                    <a:pt x="1840" y="410"/>
                    <a:pt x="1722" y="70"/>
                  </a:cubicBezTo>
                  <a:cubicBezTo>
                    <a:pt x="1590" y="23"/>
                    <a:pt x="1459" y="1"/>
                    <a:pt x="133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84"/>
            <p:cNvSpPr/>
            <p:nvPr/>
          </p:nvSpPr>
          <p:spPr>
            <a:xfrm>
              <a:off x="4708563" y="2844940"/>
              <a:ext cx="34890" cy="30844"/>
            </a:xfrm>
            <a:custGeom>
              <a:avLst/>
              <a:gdLst/>
              <a:ahLst/>
              <a:cxnLst/>
              <a:rect l="l" t="t" r="r" b="b"/>
              <a:pathLst>
                <a:path w="1328" h="1174" extrusionOk="0">
                  <a:moveTo>
                    <a:pt x="1040" y="0"/>
                  </a:moveTo>
                  <a:cubicBezTo>
                    <a:pt x="464" y="0"/>
                    <a:pt x="1" y="548"/>
                    <a:pt x="148" y="1145"/>
                  </a:cubicBezTo>
                  <a:cubicBezTo>
                    <a:pt x="224" y="1164"/>
                    <a:pt x="300" y="1174"/>
                    <a:pt x="375" y="1174"/>
                  </a:cubicBezTo>
                  <a:cubicBezTo>
                    <a:pt x="673" y="1174"/>
                    <a:pt x="956" y="1025"/>
                    <a:pt x="1133" y="770"/>
                  </a:cubicBezTo>
                  <a:cubicBezTo>
                    <a:pt x="1279" y="548"/>
                    <a:pt x="1328" y="285"/>
                    <a:pt x="1265" y="28"/>
                  </a:cubicBezTo>
                  <a:cubicBezTo>
                    <a:pt x="1189" y="9"/>
                    <a:pt x="1114" y="0"/>
                    <a:pt x="104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84"/>
            <p:cNvSpPr/>
            <p:nvPr/>
          </p:nvSpPr>
          <p:spPr>
            <a:xfrm>
              <a:off x="5022914" y="3037176"/>
              <a:ext cx="34890" cy="30765"/>
            </a:xfrm>
            <a:custGeom>
              <a:avLst/>
              <a:gdLst/>
              <a:ahLst/>
              <a:cxnLst/>
              <a:rect l="l" t="t" r="r" b="b"/>
              <a:pathLst>
                <a:path w="1328" h="1171" extrusionOk="0">
                  <a:moveTo>
                    <a:pt x="1040" y="1"/>
                  </a:moveTo>
                  <a:cubicBezTo>
                    <a:pt x="464" y="1"/>
                    <a:pt x="1" y="549"/>
                    <a:pt x="148" y="1145"/>
                  </a:cubicBezTo>
                  <a:cubicBezTo>
                    <a:pt x="220" y="1163"/>
                    <a:pt x="293" y="1171"/>
                    <a:pt x="364" y="1171"/>
                  </a:cubicBezTo>
                  <a:cubicBezTo>
                    <a:pt x="668" y="1171"/>
                    <a:pt x="959" y="1022"/>
                    <a:pt x="1133" y="764"/>
                  </a:cubicBezTo>
                  <a:cubicBezTo>
                    <a:pt x="1279" y="549"/>
                    <a:pt x="1328" y="278"/>
                    <a:pt x="1265" y="29"/>
                  </a:cubicBezTo>
                  <a:cubicBezTo>
                    <a:pt x="1189" y="10"/>
                    <a:pt x="1114" y="1"/>
                    <a:pt x="1040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0" name="Google Shape;6250;p84"/>
          <p:cNvGrpSpPr/>
          <p:nvPr/>
        </p:nvGrpSpPr>
        <p:grpSpPr>
          <a:xfrm>
            <a:off x="5221613" y="2784802"/>
            <a:ext cx="406567" cy="327855"/>
            <a:chOff x="5221613" y="2784802"/>
            <a:chExt cx="406567" cy="327855"/>
          </a:xfrm>
        </p:grpSpPr>
        <p:sp>
          <p:nvSpPr>
            <p:cNvPr id="6251" name="Google Shape;6251;p84"/>
            <p:cNvSpPr/>
            <p:nvPr/>
          </p:nvSpPr>
          <p:spPr>
            <a:xfrm>
              <a:off x="5221613" y="2811049"/>
              <a:ext cx="406567" cy="301608"/>
            </a:xfrm>
            <a:custGeom>
              <a:avLst/>
              <a:gdLst/>
              <a:ahLst/>
              <a:cxnLst/>
              <a:rect l="l" t="t" r="r" b="b"/>
              <a:pathLst>
                <a:path w="15475" h="11480" extrusionOk="0">
                  <a:moveTo>
                    <a:pt x="749" y="0"/>
                  </a:moveTo>
                  <a:cubicBezTo>
                    <a:pt x="340" y="0"/>
                    <a:pt x="0" y="333"/>
                    <a:pt x="0" y="749"/>
                  </a:cubicBezTo>
                  <a:lnTo>
                    <a:pt x="0" y="10730"/>
                  </a:lnTo>
                  <a:cubicBezTo>
                    <a:pt x="0" y="11140"/>
                    <a:pt x="340" y="11479"/>
                    <a:pt x="749" y="11479"/>
                  </a:cubicBezTo>
                  <a:lnTo>
                    <a:pt x="14726" y="11479"/>
                  </a:lnTo>
                  <a:cubicBezTo>
                    <a:pt x="15135" y="11479"/>
                    <a:pt x="15475" y="11140"/>
                    <a:pt x="15475" y="10730"/>
                  </a:cubicBezTo>
                  <a:lnTo>
                    <a:pt x="15475" y="749"/>
                  </a:lnTo>
                  <a:cubicBezTo>
                    <a:pt x="15475" y="333"/>
                    <a:pt x="15135" y="0"/>
                    <a:pt x="14726" y="0"/>
                  </a:cubicBezTo>
                  <a:close/>
                </a:path>
              </a:pathLst>
            </a:custGeom>
            <a:solidFill>
              <a:srgbClr val="DBE3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84"/>
            <p:cNvSpPr/>
            <p:nvPr/>
          </p:nvSpPr>
          <p:spPr>
            <a:xfrm>
              <a:off x="5221613" y="2811049"/>
              <a:ext cx="406567" cy="39382"/>
            </a:xfrm>
            <a:custGeom>
              <a:avLst/>
              <a:gdLst/>
              <a:ahLst/>
              <a:cxnLst/>
              <a:rect l="l" t="t" r="r" b="b"/>
              <a:pathLst>
                <a:path w="15475" h="1499" extrusionOk="0">
                  <a:moveTo>
                    <a:pt x="749" y="0"/>
                  </a:moveTo>
                  <a:cubicBezTo>
                    <a:pt x="340" y="0"/>
                    <a:pt x="0" y="333"/>
                    <a:pt x="0" y="749"/>
                  </a:cubicBezTo>
                  <a:lnTo>
                    <a:pt x="0" y="1498"/>
                  </a:lnTo>
                  <a:lnTo>
                    <a:pt x="15475" y="1498"/>
                  </a:lnTo>
                  <a:lnTo>
                    <a:pt x="15475" y="749"/>
                  </a:lnTo>
                  <a:cubicBezTo>
                    <a:pt x="15475" y="333"/>
                    <a:pt x="15135" y="0"/>
                    <a:pt x="14726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84"/>
            <p:cNvSpPr/>
            <p:nvPr/>
          </p:nvSpPr>
          <p:spPr>
            <a:xfrm>
              <a:off x="5247833" y="2811049"/>
              <a:ext cx="52519" cy="26246"/>
            </a:xfrm>
            <a:custGeom>
              <a:avLst/>
              <a:gdLst/>
              <a:ahLst/>
              <a:cxnLst/>
              <a:rect l="l" t="t" r="r" b="b"/>
              <a:pathLst>
                <a:path w="1999" h="999" extrusionOk="0">
                  <a:moveTo>
                    <a:pt x="1" y="0"/>
                  </a:moveTo>
                  <a:lnTo>
                    <a:pt x="1" y="250"/>
                  </a:lnTo>
                  <a:cubicBezTo>
                    <a:pt x="1" y="659"/>
                    <a:pt x="341" y="999"/>
                    <a:pt x="750" y="999"/>
                  </a:cubicBezTo>
                  <a:lnTo>
                    <a:pt x="1249" y="999"/>
                  </a:lnTo>
                  <a:cubicBezTo>
                    <a:pt x="1666" y="999"/>
                    <a:pt x="1999" y="659"/>
                    <a:pt x="1999" y="250"/>
                  </a:cubicBezTo>
                  <a:lnTo>
                    <a:pt x="1999" y="0"/>
                  </a:lnTo>
                  <a:close/>
                </a:path>
              </a:pathLst>
            </a:custGeom>
            <a:solidFill>
              <a:srgbClr val="8095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84"/>
            <p:cNvSpPr/>
            <p:nvPr/>
          </p:nvSpPr>
          <p:spPr>
            <a:xfrm>
              <a:off x="5549441" y="2811049"/>
              <a:ext cx="52492" cy="26246"/>
            </a:xfrm>
            <a:custGeom>
              <a:avLst/>
              <a:gdLst/>
              <a:ahLst/>
              <a:cxnLst/>
              <a:rect l="l" t="t" r="r" b="b"/>
              <a:pathLst>
                <a:path w="1998" h="999" extrusionOk="0">
                  <a:moveTo>
                    <a:pt x="0" y="0"/>
                  </a:moveTo>
                  <a:lnTo>
                    <a:pt x="0" y="250"/>
                  </a:lnTo>
                  <a:cubicBezTo>
                    <a:pt x="0" y="659"/>
                    <a:pt x="333" y="999"/>
                    <a:pt x="749" y="999"/>
                  </a:cubicBezTo>
                  <a:lnTo>
                    <a:pt x="1249" y="999"/>
                  </a:lnTo>
                  <a:cubicBezTo>
                    <a:pt x="1658" y="999"/>
                    <a:pt x="1998" y="659"/>
                    <a:pt x="1998" y="250"/>
                  </a:cubicBezTo>
                  <a:lnTo>
                    <a:pt x="1998" y="0"/>
                  </a:lnTo>
                  <a:close/>
                </a:path>
              </a:pathLst>
            </a:custGeom>
            <a:solidFill>
              <a:srgbClr val="8095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84"/>
            <p:cNvSpPr/>
            <p:nvPr/>
          </p:nvSpPr>
          <p:spPr>
            <a:xfrm>
              <a:off x="5260969" y="2784802"/>
              <a:ext cx="26272" cy="39382"/>
            </a:xfrm>
            <a:custGeom>
              <a:avLst/>
              <a:gdLst/>
              <a:ahLst/>
              <a:cxnLst/>
              <a:rect l="l" t="t" r="r" b="b"/>
              <a:pathLst>
                <a:path w="1000" h="1499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1249"/>
                  </a:lnTo>
                  <a:cubicBezTo>
                    <a:pt x="0" y="1381"/>
                    <a:pt x="111" y="1498"/>
                    <a:pt x="250" y="1498"/>
                  </a:cubicBezTo>
                  <a:lnTo>
                    <a:pt x="749" y="1498"/>
                  </a:lnTo>
                  <a:cubicBezTo>
                    <a:pt x="888" y="1498"/>
                    <a:pt x="999" y="1388"/>
                    <a:pt x="999" y="1249"/>
                  </a:cubicBezTo>
                  <a:lnTo>
                    <a:pt x="999" y="250"/>
                  </a:lnTo>
                  <a:cubicBezTo>
                    <a:pt x="999" y="111"/>
                    <a:pt x="888" y="0"/>
                    <a:pt x="749" y="0"/>
                  </a:cubicBezTo>
                  <a:close/>
                </a:path>
              </a:pathLst>
            </a:custGeom>
            <a:solidFill>
              <a:srgbClr val="96A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84"/>
            <p:cNvSpPr/>
            <p:nvPr/>
          </p:nvSpPr>
          <p:spPr>
            <a:xfrm>
              <a:off x="5260969" y="2784802"/>
              <a:ext cx="26272" cy="19704"/>
            </a:xfrm>
            <a:custGeom>
              <a:avLst/>
              <a:gdLst/>
              <a:ahLst/>
              <a:cxnLst/>
              <a:rect l="l" t="t" r="r" b="b"/>
              <a:pathLst>
                <a:path w="1000" h="75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500"/>
                  </a:lnTo>
                  <a:cubicBezTo>
                    <a:pt x="0" y="638"/>
                    <a:pt x="111" y="749"/>
                    <a:pt x="250" y="749"/>
                  </a:cubicBezTo>
                  <a:lnTo>
                    <a:pt x="749" y="749"/>
                  </a:lnTo>
                  <a:cubicBezTo>
                    <a:pt x="888" y="749"/>
                    <a:pt x="999" y="638"/>
                    <a:pt x="999" y="500"/>
                  </a:cubicBezTo>
                  <a:lnTo>
                    <a:pt x="999" y="250"/>
                  </a:lnTo>
                  <a:cubicBezTo>
                    <a:pt x="999" y="111"/>
                    <a:pt x="888" y="0"/>
                    <a:pt x="749" y="0"/>
                  </a:cubicBez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84"/>
            <p:cNvSpPr/>
            <p:nvPr/>
          </p:nvSpPr>
          <p:spPr>
            <a:xfrm>
              <a:off x="5562551" y="2784802"/>
              <a:ext cx="26456" cy="39382"/>
            </a:xfrm>
            <a:custGeom>
              <a:avLst/>
              <a:gdLst/>
              <a:ahLst/>
              <a:cxnLst/>
              <a:rect l="l" t="t" r="r" b="b"/>
              <a:pathLst>
                <a:path w="1007" h="1499" extrusionOk="0">
                  <a:moveTo>
                    <a:pt x="250" y="0"/>
                  </a:moveTo>
                  <a:cubicBezTo>
                    <a:pt x="119" y="0"/>
                    <a:pt x="1" y="111"/>
                    <a:pt x="1" y="250"/>
                  </a:cubicBezTo>
                  <a:lnTo>
                    <a:pt x="1" y="1249"/>
                  </a:lnTo>
                  <a:cubicBezTo>
                    <a:pt x="1" y="1381"/>
                    <a:pt x="119" y="1498"/>
                    <a:pt x="250" y="1498"/>
                  </a:cubicBezTo>
                  <a:lnTo>
                    <a:pt x="757" y="1498"/>
                  </a:lnTo>
                  <a:cubicBezTo>
                    <a:pt x="889" y="1498"/>
                    <a:pt x="1000" y="1388"/>
                    <a:pt x="1006" y="1249"/>
                  </a:cubicBezTo>
                  <a:lnTo>
                    <a:pt x="1006" y="250"/>
                  </a:lnTo>
                  <a:cubicBezTo>
                    <a:pt x="1006" y="111"/>
                    <a:pt x="889" y="0"/>
                    <a:pt x="757" y="0"/>
                  </a:cubicBezTo>
                  <a:close/>
                </a:path>
              </a:pathLst>
            </a:custGeom>
            <a:solidFill>
              <a:srgbClr val="96A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84"/>
            <p:cNvSpPr/>
            <p:nvPr/>
          </p:nvSpPr>
          <p:spPr>
            <a:xfrm>
              <a:off x="5562551" y="2784802"/>
              <a:ext cx="26456" cy="19704"/>
            </a:xfrm>
            <a:custGeom>
              <a:avLst/>
              <a:gdLst/>
              <a:ahLst/>
              <a:cxnLst/>
              <a:rect l="l" t="t" r="r" b="b"/>
              <a:pathLst>
                <a:path w="1007" h="750" extrusionOk="0">
                  <a:moveTo>
                    <a:pt x="250" y="0"/>
                  </a:moveTo>
                  <a:cubicBezTo>
                    <a:pt x="119" y="0"/>
                    <a:pt x="1" y="111"/>
                    <a:pt x="1" y="250"/>
                  </a:cubicBezTo>
                  <a:lnTo>
                    <a:pt x="1" y="500"/>
                  </a:lnTo>
                  <a:cubicBezTo>
                    <a:pt x="1" y="638"/>
                    <a:pt x="119" y="749"/>
                    <a:pt x="250" y="749"/>
                  </a:cubicBezTo>
                  <a:lnTo>
                    <a:pt x="757" y="749"/>
                  </a:lnTo>
                  <a:cubicBezTo>
                    <a:pt x="889" y="749"/>
                    <a:pt x="1006" y="638"/>
                    <a:pt x="1006" y="500"/>
                  </a:cubicBezTo>
                  <a:lnTo>
                    <a:pt x="1006" y="250"/>
                  </a:lnTo>
                  <a:cubicBezTo>
                    <a:pt x="1006" y="111"/>
                    <a:pt x="889" y="0"/>
                    <a:pt x="757" y="0"/>
                  </a:cubicBez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84"/>
            <p:cNvSpPr/>
            <p:nvPr/>
          </p:nvSpPr>
          <p:spPr>
            <a:xfrm>
              <a:off x="5221613" y="2850405"/>
              <a:ext cx="406567" cy="13136"/>
            </a:xfrm>
            <a:custGeom>
              <a:avLst/>
              <a:gdLst/>
              <a:ahLst/>
              <a:cxnLst/>
              <a:rect l="l" t="t" r="r" b="b"/>
              <a:pathLst>
                <a:path w="15475" h="500" extrusionOk="0">
                  <a:moveTo>
                    <a:pt x="0" y="0"/>
                  </a:moveTo>
                  <a:lnTo>
                    <a:pt x="0" y="500"/>
                  </a:lnTo>
                  <a:lnTo>
                    <a:pt x="15475" y="500"/>
                  </a:lnTo>
                  <a:lnTo>
                    <a:pt x="15475" y="0"/>
                  </a:lnTo>
                  <a:close/>
                </a:path>
              </a:pathLst>
            </a:custGeom>
            <a:solidFill>
              <a:srgbClr val="CBD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84"/>
            <p:cNvSpPr/>
            <p:nvPr/>
          </p:nvSpPr>
          <p:spPr>
            <a:xfrm>
              <a:off x="5260969" y="2889577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84"/>
            <p:cNvSpPr/>
            <p:nvPr/>
          </p:nvSpPr>
          <p:spPr>
            <a:xfrm>
              <a:off x="5260969" y="2942070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49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84"/>
            <p:cNvSpPr/>
            <p:nvPr/>
          </p:nvSpPr>
          <p:spPr>
            <a:xfrm>
              <a:off x="5260969" y="2994536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1"/>
                  </a:cubicBezTo>
                  <a:lnTo>
                    <a:pt x="0" y="750"/>
                  </a:lnTo>
                  <a:cubicBezTo>
                    <a:pt x="0" y="889"/>
                    <a:pt x="111" y="1000"/>
                    <a:pt x="250" y="1000"/>
                  </a:cubicBezTo>
                  <a:lnTo>
                    <a:pt x="1748" y="1000"/>
                  </a:lnTo>
                  <a:cubicBezTo>
                    <a:pt x="1887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84"/>
            <p:cNvSpPr/>
            <p:nvPr/>
          </p:nvSpPr>
          <p:spPr>
            <a:xfrm>
              <a:off x="5352818" y="2994536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1"/>
                  </a:cubicBezTo>
                  <a:lnTo>
                    <a:pt x="0" y="750"/>
                  </a:lnTo>
                  <a:cubicBezTo>
                    <a:pt x="0" y="889"/>
                    <a:pt x="111" y="1000"/>
                    <a:pt x="250" y="1000"/>
                  </a:cubicBezTo>
                  <a:lnTo>
                    <a:pt x="1748" y="1000"/>
                  </a:lnTo>
                  <a:cubicBezTo>
                    <a:pt x="1880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84"/>
            <p:cNvSpPr/>
            <p:nvPr/>
          </p:nvSpPr>
          <p:spPr>
            <a:xfrm>
              <a:off x="5444482" y="2994536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1"/>
                  </a:cubicBezTo>
                  <a:lnTo>
                    <a:pt x="0" y="750"/>
                  </a:lnTo>
                  <a:cubicBezTo>
                    <a:pt x="0" y="889"/>
                    <a:pt x="111" y="1000"/>
                    <a:pt x="250" y="1000"/>
                  </a:cubicBezTo>
                  <a:lnTo>
                    <a:pt x="1748" y="1000"/>
                  </a:lnTo>
                  <a:cubicBezTo>
                    <a:pt x="1887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84"/>
            <p:cNvSpPr/>
            <p:nvPr/>
          </p:nvSpPr>
          <p:spPr>
            <a:xfrm>
              <a:off x="5352818" y="2942070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49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0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84"/>
            <p:cNvSpPr/>
            <p:nvPr/>
          </p:nvSpPr>
          <p:spPr>
            <a:xfrm>
              <a:off x="5260969" y="3047028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84"/>
            <p:cNvSpPr/>
            <p:nvPr/>
          </p:nvSpPr>
          <p:spPr>
            <a:xfrm>
              <a:off x="5352818" y="2889577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0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84"/>
            <p:cNvSpPr/>
            <p:nvPr/>
          </p:nvSpPr>
          <p:spPr>
            <a:xfrm>
              <a:off x="5352818" y="3047028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0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84"/>
            <p:cNvSpPr/>
            <p:nvPr/>
          </p:nvSpPr>
          <p:spPr>
            <a:xfrm>
              <a:off x="5536489" y="2994536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1"/>
                  </a:moveTo>
                  <a:cubicBezTo>
                    <a:pt x="112" y="1"/>
                    <a:pt x="1" y="112"/>
                    <a:pt x="1" y="251"/>
                  </a:cubicBezTo>
                  <a:lnTo>
                    <a:pt x="1" y="750"/>
                  </a:lnTo>
                  <a:cubicBezTo>
                    <a:pt x="1" y="889"/>
                    <a:pt x="112" y="1000"/>
                    <a:pt x="251" y="1000"/>
                  </a:cubicBezTo>
                  <a:lnTo>
                    <a:pt x="1749" y="1000"/>
                  </a:lnTo>
                  <a:cubicBezTo>
                    <a:pt x="1881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1" y="1"/>
                    <a:pt x="1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84"/>
            <p:cNvSpPr/>
            <p:nvPr/>
          </p:nvSpPr>
          <p:spPr>
            <a:xfrm>
              <a:off x="5536489" y="2889577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1"/>
                  </a:moveTo>
                  <a:cubicBezTo>
                    <a:pt x="112" y="1"/>
                    <a:pt x="1" y="112"/>
                    <a:pt x="1" y="250"/>
                  </a:cubicBezTo>
                  <a:lnTo>
                    <a:pt x="1" y="750"/>
                  </a:lnTo>
                  <a:cubicBezTo>
                    <a:pt x="1" y="888"/>
                    <a:pt x="112" y="999"/>
                    <a:pt x="251" y="999"/>
                  </a:cubicBezTo>
                  <a:lnTo>
                    <a:pt x="1749" y="999"/>
                  </a:lnTo>
                  <a:cubicBezTo>
                    <a:pt x="1881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1" y="1"/>
                    <a:pt x="1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84"/>
            <p:cNvSpPr/>
            <p:nvPr/>
          </p:nvSpPr>
          <p:spPr>
            <a:xfrm>
              <a:off x="5536489" y="3047028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0"/>
                  </a:moveTo>
                  <a:cubicBezTo>
                    <a:pt x="112" y="0"/>
                    <a:pt x="1" y="111"/>
                    <a:pt x="1" y="250"/>
                  </a:cubicBezTo>
                  <a:lnTo>
                    <a:pt x="1" y="750"/>
                  </a:lnTo>
                  <a:cubicBezTo>
                    <a:pt x="1" y="888"/>
                    <a:pt x="112" y="999"/>
                    <a:pt x="251" y="999"/>
                  </a:cubicBezTo>
                  <a:lnTo>
                    <a:pt x="1749" y="999"/>
                  </a:lnTo>
                  <a:cubicBezTo>
                    <a:pt x="1881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1" y="0"/>
                    <a:pt x="1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84"/>
            <p:cNvSpPr/>
            <p:nvPr/>
          </p:nvSpPr>
          <p:spPr>
            <a:xfrm>
              <a:off x="5444482" y="2942070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49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84"/>
            <p:cNvSpPr/>
            <p:nvPr/>
          </p:nvSpPr>
          <p:spPr>
            <a:xfrm>
              <a:off x="5444482" y="2889577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84"/>
            <p:cNvSpPr/>
            <p:nvPr/>
          </p:nvSpPr>
          <p:spPr>
            <a:xfrm>
              <a:off x="5536489" y="2942070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0"/>
                  </a:moveTo>
                  <a:cubicBezTo>
                    <a:pt x="112" y="0"/>
                    <a:pt x="1" y="111"/>
                    <a:pt x="1" y="250"/>
                  </a:cubicBezTo>
                  <a:lnTo>
                    <a:pt x="1" y="749"/>
                  </a:lnTo>
                  <a:cubicBezTo>
                    <a:pt x="1" y="888"/>
                    <a:pt x="112" y="999"/>
                    <a:pt x="251" y="999"/>
                  </a:cubicBezTo>
                  <a:lnTo>
                    <a:pt x="1749" y="999"/>
                  </a:lnTo>
                  <a:cubicBezTo>
                    <a:pt x="1881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1" y="0"/>
                    <a:pt x="1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84"/>
            <p:cNvSpPr/>
            <p:nvPr/>
          </p:nvSpPr>
          <p:spPr>
            <a:xfrm>
              <a:off x="5444482" y="3047028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84"/>
            <p:cNvSpPr/>
            <p:nvPr/>
          </p:nvSpPr>
          <p:spPr>
            <a:xfrm>
              <a:off x="5533178" y="2935239"/>
              <a:ext cx="58824" cy="39645"/>
            </a:xfrm>
            <a:custGeom>
              <a:avLst/>
              <a:gdLst/>
              <a:ahLst/>
              <a:cxnLst/>
              <a:rect l="l" t="t" r="r" b="b"/>
              <a:pathLst>
                <a:path w="2239" h="1509" extrusionOk="0">
                  <a:moveTo>
                    <a:pt x="1875" y="0"/>
                  </a:moveTo>
                  <a:cubicBezTo>
                    <a:pt x="1814" y="0"/>
                    <a:pt x="1751" y="26"/>
                    <a:pt x="1694" y="87"/>
                  </a:cubicBezTo>
                  <a:lnTo>
                    <a:pt x="869" y="905"/>
                  </a:lnTo>
                  <a:lnTo>
                    <a:pt x="550" y="586"/>
                  </a:lnTo>
                  <a:cubicBezTo>
                    <a:pt x="494" y="525"/>
                    <a:pt x="430" y="500"/>
                    <a:pt x="369" y="500"/>
                  </a:cubicBezTo>
                  <a:cubicBezTo>
                    <a:pt x="172" y="500"/>
                    <a:pt x="1" y="760"/>
                    <a:pt x="196" y="940"/>
                  </a:cubicBezTo>
                  <a:lnTo>
                    <a:pt x="696" y="1439"/>
                  </a:lnTo>
                  <a:cubicBezTo>
                    <a:pt x="744" y="1481"/>
                    <a:pt x="807" y="1509"/>
                    <a:pt x="869" y="1509"/>
                  </a:cubicBezTo>
                  <a:cubicBezTo>
                    <a:pt x="938" y="1509"/>
                    <a:pt x="1001" y="1488"/>
                    <a:pt x="1049" y="1439"/>
                  </a:cubicBezTo>
                  <a:lnTo>
                    <a:pt x="2048" y="441"/>
                  </a:lnTo>
                  <a:cubicBezTo>
                    <a:pt x="2239" y="261"/>
                    <a:pt x="2070" y="0"/>
                    <a:pt x="1875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84"/>
            <p:cNvSpPr/>
            <p:nvPr/>
          </p:nvSpPr>
          <p:spPr>
            <a:xfrm>
              <a:off x="5349665" y="2935607"/>
              <a:ext cx="58141" cy="39277"/>
            </a:xfrm>
            <a:custGeom>
              <a:avLst/>
              <a:gdLst/>
              <a:ahLst/>
              <a:cxnLst/>
              <a:rect l="l" t="t" r="r" b="b"/>
              <a:pathLst>
                <a:path w="2213" h="1495" extrusionOk="0">
                  <a:moveTo>
                    <a:pt x="1861" y="1"/>
                  </a:moveTo>
                  <a:cubicBezTo>
                    <a:pt x="1805" y="1"/>
                    <a:pt x="1747" y="22"/>
                    <a:pt x="1695" y="73"/>
                  </a:cubicBezTo>
                  <a:lnTo>
                    <a:pt x="869" y="891"/>
                  </a:lnTo>
                  <a:lnTo>
                    <a:pt x="550" y="572"/>
                  </a:lnTo>
                  <a:cubicBezTo>
                    <a:pt x="494" y="511"/>
                    <a:pt x="430" y="486"/>
                    <a:pt x="369" y="486"/>
                  </a:cubicBezTo>
                  <a:cubicBezTo>
                    <a:pt x="172" y="486"/>
                    <a:pt x="1" y="746"/>
                    <a:pt x="196" y="926"/>
                  </a:cubicBezTo>
                  <a:lnTo>
                    <a:pt x="696" y="1425"/>
                  </a:lnTo>
                  <a:cubicBezTo>
                    <a:pt x="738" y="1467"/>
                    <a:pt x="800" y="1495"/>
                    <a:pt x="869" y="1495"/>
                  </a:cubicBezTo>
                  <a:cubicBezTo>
                    <a:pt x="932" y="1495"/>
                    <a:pt x="1001" y="1474"/>
                    <a:pt x="1043" y="1425"/>
                  </a:cubicBezTo>
                  <a:lnTo>
                    <a:pt x="2042" y="427"/>
                  </a:lnTo>
                  <a:cubicBezTo>
                    <a:pt x="2213" y="245"/>
                    <a:pt x="2050" y="1"/>
                    <a:pt x="1861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84"/>
            <p:cNvSpPr/>
            <p:nvPr/>
          </p:nvSpPr>
          <p:spPr>
            <a:xfrm>
              <a:off x="5441487" y="2987731"/>
              <a:ext cx="58798" cy="39645"/>
            </a:xfrm>
            <a:custGeom>
              <a:avLst/>
              <a:gdLst/>
              <a:ahLst/>
              <a:cxnLst/>
              <a:rect l="l" t="t" r="r" b="b"/>
              <a:pathLst>
                <a:path w="2238" h="1509" extrusionOk="0">
                  <a:moveTo>
                    <a:pt x="1870" y="0"/>
                  </a:moveTo>
                  <a:cubicBezTo>
                    <a:pt x="1809" y="0"/>
                    <a:pt x="1745" y="25"/>
                    <a:pt x="1689" y="86"/>
                  </a:cubicBezTo>
                  <a:lnTo>
                    <a:pt x="870" y="905"/>
                  </a:lnTo>
                  <a:lnTo>
                    <a:pt x="544" y="586"/>
                  </a:lnTo>
                  <a:cubicBezTo>
                    <a:pt x="488" y="525"/>
                    <a:pt x="425" y="499"/>
                    <a:pt x="364" y="499"/>
                  </a:cubicBezTo>
                  <a:cubicBezTo>
                    <a:pt x="168" y="499"/>
                    <a:pt x="0" y="760"/>
                    <a:pt x="190" y="940"/>
                  </a:cubicBezTo>
                  <a:lnTo>
                    <a:pt x="690" y="1439"/>
                  </a:lnTo>
                  <a:cubicBezTo>
                    <a:pt x="738" y="1481"/>
                    <a:pt x="801" y="1508"/>
                    <a:pt x="863" y="1508"/>
                  </a:cubicBezTo>
                  <a:cubicBezTo>
                    <a:pt x="933" y="1508"/>
                    <a:pt x="995" y="1481"/>
                    <a:pt x="1044" y="1432"/>
                  </a:cubicBezTo>
                  <a:lnTo>
                    <a:pt x="2042" y="440"/>
                  </a:lnTo>
                  <a:cubicBezTo>
                    <a:pt x="2238" y="260"/>
                    <a:pt x="2067" y="0"/>
                    <a:pt x="1870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84"/>
            <p:cNvSpPr/>
            <p:nvPr/>
          </p:nvSpPr>
          <p:spPr>
            <a:xfrm>
              <a:off x="5258631" y="3040565"/>
              <a:ext cx="57353" cy="39277"/>
            </a:xfrm>
            <a:custGeom>
              <a:avLst/>
              <a:gdLst/>
              <a:ahLst/>
              <a:cxnLst/>
              <a:rect l="l" t="t" r="r" b="b"/>
              <a:pathLst>
                <a:path w="2183" h="1495" extrusionOk="0">
                  <a:moveTo>
                    <a:pt x="1835" y="0"/>
                  </a:moveTo>
                  <a:cubicBezTo>
                    <a:pt x="1778" y="0"/>
                    <a:pt x="1718" y="22"/>
                    <a:pt x="1664" y="73"/>
                  </a:cubicBezTo>
                  <a:lnTo>
                    <a:pt x="838" y="892"/>
                  </a:lnTo>
                  <a:lnTo>
                    <a:pt x="519" y="572"/>
                  </a:lnTo>
                  <a:cubicBezTo>
                    <a:pt x="465" y="521"/>
                    <a:pt x="405" y="499"/>
                    <a:pt x="348" y="499"/>
                  </a:cubicBezTo>
                  <a:cubicBezTo>
                    <a:pt x="159" y="499"/>
                    <a:pt x="0" y="738"/>
                    <a:pt x="166" y="919"/>
                  </a:cubicBezTo>
                  <a:lnTo>
                    <a:pt x="665" y="1419"/>
                  </a:lnTo>
                  <a:cubicBezTo>
                    <a:pt x="714" y="1467"/>
                    <a:pt x="776" y="1495"/>
                    <a:pt x="838" y="1495"/>
                  </a:cubicBezTo>
                  <a:cubicBezTo>
                    <a:pt x="908" y="1495"/>
                    <a:pt x="970" y="1467"/>
                    <a:pt x="1019" y="1419"/>
                  </a:cubicBezTo>
                  <a:lnTo>
                    <a:pt x="2018" y="420"/>
                  </a:lnTo>
                  <a:cubicBezTo>
                    <a:pt x="2183" y="239"/>
                    <a:pt x="2024" y="0"/>
                    <a:pt x="1835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84"/>
            <p:cNvSpPr/>
            <p:nvPr/>
          </p:nvSpPr>
          <p:spPr>
            <a:xfrm>
              <a:off x="5442118" y="2882746"/>
              <a:ext cx="58167" cy="39671"/>
            </a:xfrm>
            <a:custGeom>
              <a:avLst/>
              <a:gdLst/>
              <a:ahLst/>
              <a:cxnLst/>
              <a:rect l="l" t="t" r="r" b="b"/>
              <a:pathLst>
                <a:path w="2214" h="1510" extrusionOk="0">
                  <a:moveTo>
                    <a:pt x="1846" y="1"/>
                  </a:moveTo>
                  <a:cubicBezTo>
                    <a:pt x="1785" y="1"/>
                    <a:pt x="1721" y="26"/>
                    <a:pt x="1665" y="87"/>
                  </a:cubicBezTo>
                  <a:lnTo>
                    <a:pt x="846" y="913"/>
                  </a:lnTo>
                  <a:lnTo>
                    <a:pt x="520" y="587"/>
                  </a:lnTo>
                  <a:cubicBezTo>
                    <a:pt x="467" y="538"/>
                    <a:pt x="408" y="517"/>
                    <a:pt x="353" y="517"/>
                  </a:cubicBezTo>
                  <a:cubicBezTo>
                    <a:pt x="162" y="517"/>
                    <a:pt x="0" y="758"/>
                    <a:pt x="166" y="940"/>
                  </a:cubicBezTo>
                  <a:lnTo>
                    <a:pt x="666" y="1440"/>
                  </a:lnTo>
                  <a:cubicBezTo>
                    <a:pt x="714" y="1488"/>
                    <a:pt x="777" y="1509"/>
                    <a:pt x="839" y="1509"/>
                  </a:cubicBezTo>
                  <a:cubicBezTo>
                    <a:pt x="909" y="1509"/>
                    <a:pt x="971" y="1488"/>
                    <a:pt x="1020" y="1440"/>
                  </a:cubicBezTo>
                  <a:lnTo>
                    <a:pt x="2018" y="441"/>
                  </a:lnTo>
                  <a:cubicBezTo>
                    <a:pt x="2214" y="261"/>
                    <a:pt x="2043" y="1"/>
                    <a:pt x="1846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1" name="Google Shape;6281;p84"/>
          <p:cNvGrpSpPr/>
          <p:nvPr/>
        </p:nvGrpSpPr>
        <p:grpSpPr>
          <a:xfrm>
            <a:off x="5812586" y="2760921"/>
            <a:ext cx="303605" cy="375434"/>
            <a:chOff x="5812586" y="2760921"/>
            <a:chExt cx="303605" cy="375434"/>
          </a:xfrm>
        </p:grpSpPr>
        <p:sp>
          <p:nvSpPr>
            <p:cNvPr id="6282" name="Google Shape;6282;p84"/>
            <p:cNvSpPr/>
            <p:nvPr/>
          </p:nvSpPr>
          <p:spPr>
            <a:xfrm>
              <a:off x="5911896" y="2760921"/>
              <a:ext cx="125215" cy="32289"/>
            </a:xfrm>
            <a:custGeom>
              <a:avLst/>
              <a:gdLst/>
              <a:ahLst/>
              <a:cxnLst/>
              <a:rect l="l" t="t" r="r" b="b"/>
              <a:pathLst>
                <a:path w="4766" h="1229" extrusionOk="0">
                  <a:moveTo>
                    <a:pt x="347" y="1"/>
                  </a:moveTo>
                  <a:cubicBezTo>
                    <a:pt x="153" y="1"/>
                    <a:pt x="0" y="160"/>
                    <a:pt x="0" y="347"/>
                  </a:cubicBezTo>
                  <a:lnTo>
                    <a:pt x="0" y="882"/>
                  </a:lnTo>
                  <a:cubicBezTo>
                    <a:pt x="0" y="1069"/>
                    <a:pt x="153" y="1228"/>
                    <a:pt x="347" y="1228"/>
                  </a:cubicBezTo>
                  <a:lnTo>
                    <a:pt x="4419" y="1228"/>
                  </a:lnTo>
                  <a:cubicBezTo>
                    <a:pt x="4613" y="1228"/>
                    <a:pt x="4766" y="1069"/>
                    <a:pt x="4766" y="882"/>
                  </a:cubicBezTo>
                  <a:lnTo>
                    <a:pt x="4766" y="347"/>
                  </a:lnTo>
                  <a:cubicBezTo>
                    <a:pt x="4766" y="160"/>
                    <a:pt x="4613" y="1"/>
                    <a:pt x="4419" y="1"/>
                  </a:cubicBezTo>
                  <a:close/>
                </a:path>
              </a:pathLst>
            </a:custGeom>
            <a:solidFill>
              <a:srgbClr val="BEC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84"/>
            <p:cNvSpPr/>
            <p:nvPr/>
          </p:nvSpPr>
          <p:spPr>
            <a:xfrm>
              <a:off x="6001722" y="2761105"/>
              <a:ext cx="35389" cy="32105"/>
            </a:xfrm>
            <a:custGeom>
              <a:avLst/>
              <a:gdLst/>
              <a:ahLst/>
              <a:cxnLst/>
              <a:rect l="l" t="t" r="r" b="b"/>
              <a:pathLst>
                <a:path w="1347" h="1222" extrusionOk="0">
                  <a:moveTo>
                    <a:pt x="1" y="1"/>
                  </a:moveTo>
                  <a:cubicBezTo>
                    <a:pt x="202" y="1"/>
                    <a:pt x="362" y="160"/>
                    <a:pt x="362" y="354"/>
                  </a:cubicBezTo>
                  <a:lnTo>
                    <a:pt x="362" y="861"/>
                  </a:lnTo>
                  <a:cubicBezTo>
                    <a:pt x="362" y="1062"/>
                    <a:pt x="202" y="1221"/>
                    <a:pt x="1" y="1221"/>
                  </a:cubicBezTo>
                  <a:lnTo>
                    <a:pt x="993" y="1221"/>
                  </a:lnTo>
                  <a:cubicBezTo>
                    <a:pt x="1187" y="1221"/>
                    <a:pt x="1347" y="1062"/>
                    <a:pt x="1347" y="861"/>
                  </a:cubicBezTo>
                  <a:lnTo>
                    <a:pt x="1347" y="354"/>
                  </a:lnTo>
                  <a:cubicBezTo>
                    <a:pt x="1347" y="160"/>
                    <a:pt x="1187" y="1"/>
                    <a:pt x="993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84"/>
            <p:cNvSpPr/>
            <p:nvPr/>
          </p:nvSpPr>
          <p:spPr>
            <a:xfrm>
              <a:off x="5812586" y="2793183"/>
              <a:ext cx="295960" cy="343171"/>
            </a:xfrm>
            <a:custGeom>
              <a:avLst/>
              <a:gdLst/>
              <a:ahLst/>
              <a:cxnLst/>
              <a:rect l="l" t="t" r="r" b="b"/>
              <a:pathLst>
                <a:path w="11265" h="13062" extrusionOk="0">
                  <a:moveTo>
                    <a:pt x="4647" y="0"/>
                  </a:moveTo>
                  <a:lnTo>
                    <a:pt x="4647" y="3801"/>
                  </a:lnTo>
                  <a:cubicBezTo>
                    <a:pt x="4647" y="4030"/>
                    <a:pt x="4509" y="4238"/>
                    <a:pt x="4294" y="4322"/>
                  </a:cubicBezTo>
                  <a:cubicBezTo>
                    <a:pt x="923" y="5653"/>
                    <a:pt x="0" y="9995"/>
                    <a:pt x="2539" y="12583"/>
                  </a:cubicBezTo>
                  <a:cubicBezTo>
                    <a:pt x="2837" y="12888"/>
                    <a:pt x="3246" y="13061"/>
                    <a:pt x="3676" y="13061"/>
                  </a:cubicBezTo>
                  <a:lnTo>
                    <a:pt x="8643" y="13061"/>
                  </a:lnTo>
                  <a:cubicBezTo>
                    <a:pt x="9073" y="13061"/>
                    <a:pt x="9482" y="12888"/>
                    <a:pt x="9780" y="12583"/>
                  </a:cubicBezTo>
                  <a:cubicBezTo>
                    <a:pt x="10737" y="11612"/>
                    <a:pt x="11265" y="10287"/>
                    <a:pt x="11230" y="8927"/>
                  </a:cubicBezTo>
                  <a:cubicBezTo>
                    <a:pt x="11181" y="6888"/>
                    <a:pt x="9919" y="5078"/>
                    <a:pt x="8025" y="4329"/>
                  </a:cubicBezTo>
                  <a:cubicBezTo>
                    <a:pt x="7810" y="4245"/>
                    <a:pt x="7672" y="4037"/>
                    <a:pt x="7672" y="3808"/>
                  </a:cubicBezTo>
                  <a:lnTo>
                    <a:pt x="7672" y="0"/>
                  </a:lnTo>
                  <a:close/>
                </a:path>
              </a:pathLst>
            </a:custGeom>
            <a:solidFill>
              <a:srgbClr val="E3E9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84"/>
            <p:cNvSpPr/>
            <p:nvPr/>
          </p:nvSpPr>
          <p:spPr>
            <a:xfrm>
              <a:off x="5934675" y="2793183"/>
              <a:ext cx="181517" cy="340965"/>
            </a:xfrm>
            <a:custGeom>
              <a:avLst/>
              <a:gdLst/>
              <a:ahLst/>
              <a:cxnLst/>
              <a:rect l="l" t="t" r="r" b="b"/>
              <a:pathLst>
                <a:path w="6909" h="12978" extrusionOk="0">
                  <a:moveTo>
                    <a:pt x="0" y="0"/>
                  </a:moveTo>
                  <a:lnTo>
                    <a:pt x="0" y="507"/>
                  </a:lnTo>
                  <a:lnTo>
                    <a:pt x="1561" y="507"/>
                  </a:lnTo>
                  <a:cubicBezTo>
                    <a:pt x="1565" y="507"/>
                    <a:pt x="1569" y="507"/>
                    <a:pt x="1573" y="507"/>
                  </a:cubicBezTo>
                  <a:cubicBezTo>
                    <a:pt x="1963" y="507"/>
                    <a:pt x="2276" y="830"/>
                    <a:pt x="2276" y="1221"/>
                  </a:cubicBezTo>
                  <a:lnTo>
                    <a:pt x="2276" y="4315"/>
                  </a:lnTo>
                  <a:cubicBezTo>
                    <a:pt x="2276" y="4544"/>
                    <a:pt x="2414" y="4752"/>
                    <a:pt x="2629" y="4835"/>
                  </a:cubicBezTo>
                  <a:cubicBezTo>
                    <a:pt x="5938" y="6139"/>
                    <a:pt x="6909" y="10363"/>
                    <a:pt x="4495" y="12978"/>
                  </a:cubicBezTo>
                  <a:cubicBezTo>
                    <a:pt x="4738" y="12902"/>
                    <a:pt x="4953" y="12763"/>
                    <a:pt x="5133" y="12576"/>
                  </a:cubicBezTo>
                  <a:cubicBezTo>
                    <a:pt x="6090" y="11605"/>
                    <a:pt x="6618" y="10287"/>
                    <a:pt x="6583" y="8927"/>
                  </a:cubicBezTo>
                  <a:cubicBezTo>
                    <a:pt x="6534" y="6888"/>
                    <a:pt x="5272" y="5078"/>
                    <a:pt x="3378" y="4329"/>
                  </a:cubicBezTo>
                  <a:cubicBezTo>
                    <a:pt x="3163" y="4245"/>
                    <a:pt x="3025" y="4037"/>
                    <a:pt x="3025" y="3808"/>
                  </a:cubicBezTo>
                  <a:lnTo>
                    <a:pt x="3025" y="0"/>
                  </a:lnTo>
                  <a:close/>
                </a:path>
              </a:pathLst>
            </a:custGeom>
            <a:solidFill>
              <a:srgbClr val="D1DB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84"/>
            <p:cNvSpPr/>
            <p:nvPr/>
          </p:nvSpPr>
          <p:spPr>
            <a:xfrm>
              <a:off x="5841197" y="2978063"/>
              <a:ext cx="267349" cy="158292"/>
            </a:xfrm>
            <a:custGeom>
              <a:avLst/>
              <a:gdLst/>
              <a:ahLst/>
              <a:cxnLst/>
              <a:rect l="l" t="t" r="r" b="b"/>
              <a:pathLst>
                <a:path w="10176" h="6025" extrusionOk="0">
                  <a:moveTo>
                    <a:pt x="2691" y="0"/>
                  </a:moveTo>
                  <a:cubicBezTo>
                    <a:pt x="1242" y="0"/>
                    <a:pt x="187" y="642"/>
                    <a:pt x="187" y="642"/>
                  </a:cubicBezTo>
                  <a:cubicBezTo>
                    <a:pt x="70" y="1086"/>
                    <a:pt x="7" y="1536"/>
                    <a:pt x="7" y="2001"/>
                  </a:cubicBezTo>
                  <a:cubicBezTo>
                    <a:pt x="0" y="3326"/>
                    <a:pt x="520" y="4602"/>
                    <a:pt x="1457" y="5546"/>
                  </a:cubicBezTo>
                  <a:cubicBezTo>
                    <a:pt x="1755" y="5851"/>
                    <a:pt x="2164" y="6017"/>
                    <a:pt x="2594" y="6024"/>
                  </a:cubicBezTo>
                  <a:lnTo>
                    <a:pt x="7561" y="6024"/>
                  </a:lnTo>
                  <a:cubicBezTo>
                    <a:pt x="7991" y="6024"/>
                    <a:pt x="8400" y="5851"/>
                    <a:pt x="8698" y="5546"/>
                  </a:cubicBezTo>
                  <a:cubicBezTo>
                    <a:pt x="9655" y="4568"/>
                    <a:pt x="10176" y="3250"/>
                    <a:pt x="10141" y="1890"/>
                  </a:cubicBezTo>
                  <a:cubicBezTo>
                    <a:pt x="10134" y="1356"/>
                    <a:pt x="10037" y="829"/>
                    <a:pt x="9856" y="330"/>
                  </a:cubicBezTo>
                  <a:cubicBezTo>
                    <a:pt x="9856" y="330"/>
                    <a:pt x="9856" y="330"/>
                    <a:pt x="9856" y="330"/>
                  </a:cubicBezTo>
                  <a:cubicBezTo>
                    <a:pt x="9850" y="330"/>
                    <a:pt x="8712" y="1213"/>
                    <a:pt x="7157" y="1213"/>
                  </a:cubicBezTo>
                  <a:cubicBezTo>
                    <a:pt x="6517" y="1213"/>
                    <a:pt x="5808" y="1063"/>
                    <a:pt x="5077" y="642"/>
                  </a:cubicBezTo>
                  <a:cubicBezTo>
                    <a:pt x="4238" y="161"/>
                    <a:pt x="3415" y="0"/>
                    <a:pt x="2691" y="0"/>
                  </a:cubicBezTo>
                  <a:close/>
                </a:path>
              </a:pathLst>
            </a:custGeom>
            <a:solidFill>
              <a:srgbClr val="96A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84"/>
            <p:cNvSpPr/>
            <p:nvPr/>
          </p:nvSpPr>
          <p:spPr>
            <a:xfrm>
              <a:off x="6052402" y="2986523"/>
              <a:ext cx="56144" cy="147809"/>
            </a:xfrm>
            <a:custGeom>
              <a:avLst/>
              <a:gdLst/>
              <a:ahLst/>
              <a:cxnLst/>
              <a:rect l="l" t="t" r="r" b="b"/>
              <a:pathLst>
                <a:path w="2137" h="5626" extrusionOk="0">
                  <a:moveTo>
                    <a:pt x="1804" y="1"/>
                  </a:moveTo>
                  <a:cubicBezTo>
                    <a:pt x="1561" y="174"/>
                    <a:pt x="1304" y="327"/>
                    <a:pt x="1034" y="445"/>
                  </a:cubicBezTo>
                  <a:cubicBezTo>
                    <a:pt x="1686" y="2227"/>
                    <a:pt x="1283" y="4232"/>
                    <a:pt x="0" y="5626"/>
                  </a:cubicBezTo>
                  <a:cubicBezTo>
                    <a:pt x="28" y="5612"/>
                    <a:pt x="56" y="5605"/>
                    <a:pt x="83" y="5591"/>
                  </a:cubicBezTo>
                  <a:cubicBezTo>
                    <a:pt x="90" y="5591"/>
                    <a:pt x="90" y="5591"/>
                    <a:pt x="90" y="5584"/>
                  </a:cubicBezTo>
                  <a:cubicBezTo>
                    <a:pt x="174" y="5550"/>
                    <a:pt x="257" y="5508"/>
                    <a:pt x="340" y="5452"/>
                  </a:cubicBezTo>
                  <a:cubicBezTo>
                    <a:pt x="361" y="5432"/>
                    <a:pt x="396" y="5418"/>
                    <a:pt x="409" y="5404"/>
                  </a:cubicBezTo>
                  <a:cubicBezTo>
                    <a:pt x="416" y="5397"/>
                    <a:pt x="423" y="5397"/>
                    <a:pt x="430" y="5397"/>
                  </a:cubicBezTo>
                  <a:cubicBezTo>
                    <a:pt x="451" y="5383"/>
                    <a:pt x="465" y="5369"/>
                    <a:pt x="479" y="5355"/>
                  </a:cubicBezTo>
                  <a:cubicBezTo>
                    <a:pt x="486" y="5348"/>
                    <a:pt x="500" y="5348"/>
                    <a:pt x="500" y="5335"/>
                  </a:cubicBezTo>
                  <a:cubicBezTo>
                    <a:pt x="520" y="5321"/>
                    <a:pt x="534" y="5314"/>
                    <a:pt x="548" y="5293"/>
                  </a:cubicBezTo>
                  <a:lnTo>
                    <a:pt x="569" y="5272"/>
                  </a:lnTo>
                  <a:cubicBezTo>
                    <a:pt x="597" y="5251"/>
                    <a:pt x="618" y="5231"/>
                    <a:pt x="638" y="5210"/>
                  </a:cubicBezTo>
                  <a:cubicBezTo>
                    <a:pt x="1609" y="4253"/>
                    <a:pt x="2137" y="2928"/>
                    <a:pt x="2102" y="1568"/>
                  </a:cubicBezTo>
                  <a:cubicBezTo>
                    <a:pt x="2102" y="1534"/>
                    <a:pt x="2095" y="1499"/>
                    <a:pt x="2095" y="1464"/>
                  </a:cubicBezTo>
                  <a:cubicBezTo>
                    <a:pt x="2095" y="1457"/>
                    <a:pt x="2095" y="1443"/>
                    <a:pt x="2095" y="1429"/>
                  </a:cubicBezTo>
                  <a:cubicBezTo>
                    <a:pt x="2088" y="1409"/>
                    <a:pt x="2088" y="1381"/>
                    <a:pt x="2088" y="1360"/>
                  </a:cubicBezTo>
                  <a:cubicBezTo>
                    <a:pt x="2088" y="1353"/>
                    <a:pt x="2081" y="1339"/>
                    <a:pt x="2081" y="1325"/>
                  </a:cubicBezTo>
                  <a:cubicBezTo>
                    <a:pt x="2074" y="1305"/>
                    <a:pt x="2074" y="1284"/>
                    <a:pt x="2074" y="1263"/>
                  </a:cubicBezTo>
                  <a:cubicBezTo>
                    <a:pt x="2074" y="1249"/>
                    <a:pt x="2074" y="1242"/>
                    <a:pt x="2074" y="1228"/>
                  </a:cubicBezTo>
                  <a:cubicBezTo>
                    <a:pt x="2067" y="1208"/>
                    <a:pt x="2067" y="1187"/>
                    <a:pt x="2067" y="1166"/>
                  </a:cubicBezTo>
                  <a:cubicBezTo>
                    <a:pt x="2060" y="1152"/>
                    <a:pt x="2060" y="1138"/>
                    <a:pt x="2060" y="1131"/>
                  </a:cubicBezTo>
                  <a:cubicBezTo>
                    <a:pt x="2053" y="1110"/>
                    <a:pt x="2053" y="1083"/>
                    <a:pt x="2053" y="1062"/>
                  </a:cubicBezTo>
                  <a:cubicBezTo>
                    <a:pt x="2053" y="1055"/>
                    <a:pt x="2046" y="1041"/>
                    <a:pt x="2053" y="1027"/>
                  </a:cubicBezTo>
                  <a:cubicBezTo>
                    <a:pt x="2046" y="1013"/>
                    <a:pt x="2046" y="992"/>
                    <a:pt x="2039" y="965"/>
                  </a:cubicBezTo>
                  <a:cubicBezTo>
                    <a:pt x="2039" y="958"/>
                    <a:pt x="2033" y="944"/>
                    <a:pt x="2039" y="930"/>
                  </a:cubicBezTo>
                  <a:cubicBezTo>
                    <a:pt x="2033" y="909"/>
                    <a:pt x="2033" y="888"/>
                    <a:pt x="2026" y="868"/>
                  </a:cubicBezTo>
                  <a:cubicBezTo>
                    <a:pt x="2026" y="861"/>
                    <a:pt x="2019" y="847"/>
                    <a:pt x="2019" y="840"/>
                  </a:cubicBezTo>
                  <a:cubicBezTo>
                    <a:pt x="2019" y="819"/>
                    <a:pt x="2019" y="791"/>
                    <a:pt x="2012" y="771"/>
                  </a:cubicBezTo>
                  <a:cubicBezTo>
                    <a:pt x="2005" y="757"/>
                    <a:pt x="2005" y="750"/>
                    <a:pt x="2005" y="743"/>
                  </a:cubicBezTo>
                  <a:cubicBezTo>
                    <a:pt x="1998" y="722"/>
                    <a:pt x="1998" y="694"/>
                    <a:pt x="1998" y="673"/>
                  </a:cubicBezTo>
                  <a:cubicBezTo>
                    <a:pt x="1991" y="666"/>
                    <a:pt x="1991" y="653"/>
                    <a:pt x="1991" y="646"/>
                  </a:cubicBezTo>
                  <a:cubicBezTo>
                    <a:pt x="1984" y="625"/>
                    <a:pt x="1984" y="597"/>
                    <a:pt x="1977" y="576"/>
                  </a:cubicBezTo>
                  <a:cubicBezTo>
                    <a:pt x="1970" y="576"/>
                    <a:pt x="1970" y="569"/>
                    <a:pt x="1970" y="562"/>
                  </a:cubicBezTo>
                  <a:cubicBezTo>
                    <a:pt x="1970" y="535"/>
                    <a:pt x="1963" y="507"/>
                    <a:pt x="1949" y="486"/>
                  </a:cubicBezTo>
                  <a:cubicBezTo>
                    <a:pt x="1949" y="479"/>
                    <a:pt x="1949" y="472"/>
                    <a:pt x="1949" y="465"/>
                  </a:cubicBezTo>
                  <a:cubicBezTo>
                    <a:pt x="1942" y="438"/>
                    <a:pt x="1935" y="410"/>
                    <a:pt x="1928" y="382"/>
                  </a:cubicBezTo>
                  <a:cubicBezTo>
                    <a:pt x="1922" y="382"/>
                    <a:pt x="1922" y="375"/>
                    <a:pt x="1922" y="368"/>
                  </a:cubicBezTo>
                  <a:cubicBezTo>
                    <a:pt x="1915" y="340"/>
                    <a:pt x="1908" y="313"/>
                    <a:pt x="1901" y="285"/>
                  </a:cubicBezTo>
                  <a:cubicBezTo>
                    <a:pt x="1901" y="285"/>
                    <a:pt x="1894" y="278"/>
                    <a:pt x="1894" y="278"/>
                  </a:cubicBezTo>
                  <a:cubicBezTo>
                    <a:pt x="1894" y="250"/>
                    <a:pt x="1880" y="223"/>
                    <a:pt x="1873" y="188"/>
                  </a:cubicBezTo>
                  <a:cubicBezTo>
                    <a:pt x="1866" y="181"/>
                    <a:pt x="1866" y="181"/>
                    <a:pt x="1866" y="181"/>
                  </a:cubicBezTo>
                  <a:cubicBezTo>
                    <a:pt x="1852" y="153"/>
                    <a:pt x="1845" y="125"/>
                    <a:pt x="1838" y="91"/>
                  </a:cubicBezTo>
                  <a:cubicBezTo>
                    <a:pt x="1838" y="91"/>
                    <a:pt x="1838" y="84"/>
                    <a:pt x="1838" y="84"/>
                  </a:cubicBezTo>
                  <a:cubicBezTo>
                    <a:pt x="1824" y="56"/>
                    <a:pt x="1817" y="28"/>
                    <a:pt x="1804" y="1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84"/>
            <p:cNvSpPr/>
            <p:nvPr/>
          </p:nvSpPr>
          <p:spPr>
            <a:xfrm>
              <a:off x="6054582" y="3027718"/>
              <a:ext cx="20256" cy="17182"/>
            </a:xfrm>
            <a:custGeom>
              <a:avLst/>
              <a:gdLst/>
              <a:ahLst/>
              <a:cxnLst/>
              <a:rect l="l" t="t" r="r" b="b"/>
              <a:pathLst>
                <a:path w="771" h="654" extrusionOk="0">
                  <a:moveTo>
                    <a:pt x="437" y="0"/>
                  </a:moveTo>
                  <a:cubicBezTo>
                    <a:pt x="146" y="0"/>
                    <a:pt x="0" y="347"/>
                    <a:pt x="209" y="555"/>
                  </a:cubicBezTo>
                  <a:cubicBezTo>
                    <a:pt x="276" y="623"/>
                    <a:pt x="359" y="653"/>
                    <a:pt x="441" y="653"/>
                  </a:cubicBezTo>
                  <a:cubicBezTo>
                    <a:pt x="609" y="653"/>
                    <a:pt x="770" y="523"/>
                    <a:pt x="770" y="326"/>
                  </a:cubicBezTo>
                  <a:cubicBezTo>
                    <a:pt x="763" y="146"/>
                    <a:pt x="618" y="0"/>
                    <a:pt x="437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84"/>
            <p:cNvSpPr/>
            <p:nvPr/>
          </p:nvSpPr>
          <p:spPr>
            <a:xfrm>
              <a:off x="6012678" y="3090588"/>
              <a:ext cx="17681" cy="15186"/>
            </a:xfrm>
            <a:custGeom>
              <a:avLst/>
              <a:gdLst/>
              <a:ahLst/>
              <a:cxnLst/>
              <a:rect l="l" t="t" r="r" b="b"/>
              <a:pathLst>
                <a:path w="673" h="578" extrusionOk="0">
                  <a:moveTo>
                    <a:pt x="389" y="0"/>
                  </a:moveTo>
                  <a:cubicBezTo>
                    <a:pt x="132" y="0"/>
                    <a:pt x="0" y="312"/>
                    <a:pt x="180" y="493"/>
                  </a:cubicBezTo>
                  <a:cubicBezTo>
                    <a:pt x="241" y="551"/>
                    <a:pt x="315" y="578"/>
                    <a:pt x="386" y="578"/>
                  </a:cubicBezTo>
                  <a:cubicBezTo>
                    <a:pt x="534" y="578"/>
                    <a:pt x="673" y="465"/>
                    <a:pt x="673" y="292"/>
                  </a:cubicBezTo>
                  <a:cubicBezTo>
                    <a:pt x="673" y="132"/>
                    <a:pt x="548" y="7"/>
                    <a:pt x="389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84"/>
            <p:cNvSpPr/>
            <p:nvPr/>
          </p:nvSpPr>
          <p:spPr>
            <a:xfrm>
              <a:off x="5891299" y="3017130"/>
              <a:ext cx="17708" cy="15212"/>
            </a:xfrm>
            <a:custGeom>
              <a:avLst/>
              <a:gdLst/>
              <a:ahLst/>
              <a:cxnLst/>
              <a:rect l="l" t="t" r="r" b="b"/>
              <a:pathLst>
                <a:path w="674" h="579" extrusionOk="0">
                  <a:moveTo>
                    <a:pt x="389" y="1"/>
                  </a:moveTo>
                  <a:cubicBezTo>
                    <a:pt x="132" y="1"/>
                    <a:pt x="1" y="313"/>
                    <a:pt x="181" y="493"/>
                  </a:cubicBezTo>
                  <a:cubicBezTo>
                    <a:pt x="242" y="552"/>
                    <a:pt x="315" y="578"/>
                    <a:pt x="387" y="578"/>
                  </a:cubicBezTo>
                  <a:cubicBezTo>
                    <a:pt x="535" y="578"/>
                    <a:pt x="673" y="465"/>
                    <a:pt x="673" y="292"/>
                  </a:cubicBezTo>
                  <a:cubicBezTo>
                    <a:pt x="673" y="133"/>
                    <a:pt x="549" y="1"/>
                    <a:pt x="389" y="1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84"/>
            <p:cNvSpPr/>
            <p:nvPr/>
          </p:nvSpPr>
          <p:spPr>
            <a:xfrm>
              <a:off x="5915916" y="3090588"/>
              <a:ext cx="17681" cy="15186"/>
            </a:xfrm>
            <a:custGeom>
              <a:avLst/>
              <a:gdLst/>
              <a:ahLst/>
              <a:cxnLst/>
              <a:rect l="l" t="t" r="r" b="b"/>
              <a:pathLst>
                <a:path w="673" h="578" extrusionOk="0">
                  <a:moveTo>
                    <a:pt x="381" y="0"/>
                  </a:moveTo>
                  <a:cubicBezTo>
                    <a:pt x="125" y="0"/>
                    <a:pt x="0" y="312"/>
                    <a:pt x="180" y="493"/>
                  </a:cubicBezTo>
                  <a:cubicBezTo>
                    <a:pt x="239" y="551"/>
                    <a:pt x="312" y="578"/>
                    <a:pt x="383" y="578"/>
                  </a:cubicBezTo>
                  <a:cubicBezTo>
                    <a:pt x="531" y="578"/>
                    <a:pt x="673" y="465"/>
                    <a:pt x="673" y="292"/>
                  </a:cubicBezTo>
                  <a:cubicBezTo>
                    <a:pt x="666" y="132"/>
                    <a:pt x="541" y="7"/>
                    <a:pt x="381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84"/>
            <p:cNvSpPr/>
            <p:nvPr/>
          </p:nvSpPr>
          <p:spPr>
            <a:xfrm>
              <a:off x="5959266" y="3032999"/>
              <a:ext cx="21360" cy="18286"/>
            </a:xfrm>
            <a:custGeom>
              <a:avLst/>
              <a:gdLst/>
              <a:ahLst/>
              <a:cxnLst/>
              <a:rect l="l" t="t" r="r" b="b"/>
              <a:pathLst>
                <a:path w="813" h="696" extrusionOk="0">
                  <a:moveTo>
                    <a:pt x="466" y="0"/>
                  </a:moveTo>
                  <a:cubicBezTo>
                    <a:pt x="153" y="0"/>
                    <a:pt x="1" y="375"/>
                    <a:pt x="216" y="590"/>
                  </a:cubicBezTo>
                  <a:cubicBezTo>
                    <a:pt x="288" y="663"/>
                    <a:pt x="377" y="695"/>
                    <a:pt x="464" y="695"/>
                  </a:cubicBezTo>
                  <a:cubicBezTo>
                    <a:pt x="643" y="695"/>
                    <a:pt x="812" y="557"/>
                    <a:pt x="812" y="347"/>
                  </a:cubicBezTo>
                  <a:cubicBezTo>
                    <a:pt x="812" y="153"/>
                    <a:pt x="653" y="0"/>
                    <a:pt x="466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3" name="Google Shape;6293;p84"/>
          <p:cNvGrpSpPr/>
          <p:nvPr/>
        </p:nvGrpSpPr>
        <p:grpSpPr>
          <a:xfrm>
            <a:off x="6334673" y="2759633"/>
            <a:ext cx="378508" cy="378166"/>
            <a:chOff x="6334673" y="2759633"/>
            <a:chExt cx="378508" cy="378166"/>
          </a:xfrm>
        </p:grpSpPr>
        <p:sp>
          <p:nvSpPr>
            <p:cNvPr id="6294" name="Google Shape;6294;p84"/>
            <p:cNvSpPr/>
            <p:nvPr/>
          </p:nvSpPr>
          <p:spPr>
            <a:xfrm>
              <a:off x="6334673" y="2759633"/>
              <a:ext cx="287027" cy="189004"/>
            </a:xfrm>
            <a:custGeom>
              <a:avLst/>
              <a:gdLst/>
              <a:ahLst/>
              <a:cxnLst/>
              <a:rect l="l" t="t" r="r" b="b"/>
              <a:pathLst>
                <a:path w="10925" h="7194" extrusionOk="0">
                  <a:moveTo>
                    <a:pt x="6983" y="1"/>
                  </a:moveTo>
                  <a:cubicBezTo>
                    <a:pt x="6979" y="1"/>
                    <a:pt x="6975" y="1"/>
                    <a:pt x="6971" y="1"/>
                  </a:cubicBezTo>
                  <a:lnTo>
                    <a:pt x="930" y="1"/>
                  </a:lnTo>
                  <a:cubicBezTo>
                    <a:pt x="417" y="1"/>
                    <a:pt x="7" y="417"/>
                    <a:pt x="7" y="931"/>
                  </a:cubicBezTo>
                  <a:lnTo>
                    <a:pt x="7" y="6965"/>
                  </a:lnTo>
                  <a:cubicBezTo>
                    <a:pt x="0" y="7090"/>
                    <a:pt x="104" y="7194"/>
                    <a:pt x="236" y="7194"/>
                  </a:cubicBezTo>
                  <a:lnTo>
                    <a:pt x="2560" y="7194"/>
                  </a:lnTo>
                  <a:cubicBezTo>
                    <a:pt x="2816" y="7194"/>
                    <a:pt x="3025" y="6986"/>
                    <a:pt x="3025" y="6729"/>
                  </a:cubicBezTo>
                  <a:lnTo>
                    <a:pt x="3025" y="6264"/>
                  </a:lnTo>
                  <a:cubicBezTo>
                    <a:pt x="3031" y="6063"/>
                    <a:pt x="2948" y="5876"/>
                    <a:pt x="2796" y="5744"/>
                  </a:cubicBezTo>
                  <a:cubicBezTo>
                    <a:pt x="1873" y="4981"/>
                    <a:pt x="2407" y="3483"/>
                    <a:pt x="3600" y="3476"/>
                  </a:cubicBezTo>
                  <a:cubicBezTo>
                    <a:pt x="3603" y="3476"/>
                    <a:pt x="3606" y="3476"/>
                    <a:pt x="3609" y="3476"/>
                  </a:cubicBezTo>
                  <a:cubicBezTo>
                    <a:pt x="4796" y="3476"/>
                    <a:pt x="5339" y="4962"/>
                    <a:pt x="4426" y="5730"/>
                  </a:cubicBezTo>
                  <a:cubicBezTo>
                    <a:pt x="4273" y="5862"/>
                    <a:pt x="4183" y="6056"/>
                    <a:pt x="4190" y="6258"/>
                  </a:cubicBezTo>
                  <a:lnTo>
                    <a:pt x="4190" y="6729"/>
                  </a:lnTo>
                  <a:cubicBezTo>
                    <a:pt x="4190" y="6986"/>
                    <a:pt x="4391" y="7194"/>
                    <a:pt x="4648" y="7194"/>
                  </a:cubicBezTo>
                  <a:lnTo>
                    <a:pt x="7207" y="7194"/>
                  </a:lnTo>
                  <a:lnTo>
                    <a:pt x="7207" y="4641"/>
                  </a:lnTo>
                  <a:cubicBezTo>
                    <a:pt x="7207" y="4385"/>
                    <a:pt x="7415" y="4177"/>
                    <a:pt x="7672" y="4177"/>
                  </a:cubicBezTo>
                  <a:lnTo>
                    <a:pt x="8143" y="4177"/>
                  </a:lnTo>
                  <a:cubicBezTo>
                    <a:pt x="8345" y="4177"/>
                    <a:pt x="8539" y="4267"/>
                    <a:pt x="8671" y="4419"/>
                  </a:cubicBezTo>
                  <a:cubicBezTo>
                    <a:pt x="8935" y="4737"/>
                    <a:pt x="9286" y="4878"/>
                    <a:pt x="9633" y="4878"/>
                  </a:cubicBezTo>
                  <a:cubicBezTo>
                    <a:pt x="10288" y="4878"/>
                    <a:pt x="10925" y="4374"/>
                    <a:pt x="10925" y="3594"/>
                  </a:cubicBezTo>
                  <a:cubicBezTo>
                    <a:pt x="10920" y="2815"/>
                    <a:pt x="10288" y="2317"/>
                    <a:pt x="9636" y="2317"/>
                  </a:cubicBezTo>
                  <a:cubicBezTo>
                    <a:pt x="9283" y="2317"/>
                    <a:pt x="8925" y="2463"/>
                    <a:pt x="8657" y="2789"/>
                  </a:cubicBezTo>
                  <a:cubicBezTo>
                    <a:pt x="8530" y="2930"/>
                    <a:pt x="8345" y="3019"/>
                    <a:pt x="8157" y="3019"/>
                  </a:cubicBezTo>
                  <a:cubicBezTo>
                    <a:pt x="8150" y="3019"/>
                    <a:pt x="8143" y="3019"/>
                    <a:pt x="8137" y="3018"/>
                  </a:cubicBezTo>
                  <a:lnTo>
                    <a:pt x="7672" y="3018"/>
                  </a:lnTo>
                  <a:cubicBezTo>
                    <a:pt x="7415" y="3018"/>
                    <a:pt x="7207" y="2810"/>
                    <a:pt x="7207" y="2554"/>
                  </a:cubicBezTo>
                  <a:lnTo>
                    <a:pt x="7207" y="230"/>
                  </a:lnTo>
                  <a:cubicBezTo>
                    <a:pt x="7207" y="102"/>
                    <a:pt x="7103" y="1"/>
                    <a:pt x="6983" y="1"/>
                  </a:cubicBezTo>
                  <a:close/>
                </a:path>
              </a:pathLst>
            </a:custGeom>
            <a:solidFill>
              <a:srgbClr val="8C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84"/>
            <p:cNvSpPr/>
            <p:nvPr/>
          </p:nvSpPr>
          <p:spPr>
            <a:xfrm>
              <a:off x="6524019" y="2759660"/>
              <a:ext cx="189162" cy="286659"/>
            </a:xfrm>
            <a:custGeom>
              <a:avLst/>
              <a:gdLst/>
              <a:ahLst/>
              <a:cxnLst/>
              <a:rect l="l" t="t" r="r" b="b"/>
              <a:pathLst>
                <a:path w="7200" h="10911" extrusionOk="0">
                  <a:moveTo>
                    <a:pt x="229" y="0"/>
                  </a:moveTo>
                  <a:cubicBezTo>
                    <a:pt x="104" y="0"/>
                    <a:pt x="0" y="104"/>
                    <a:pt x="0" y="229"/>
                  </a:cubicBezTo>
                  <a:lnTo>
                    <a:pt x="0" y="2553"/>
                  </a:lnTo>
                  <a:cubicBezTo>
                    <a:pt x="0" y="2809"/>
                    <a:pt x="208" y="3017"/>
                    <a:pt x="465" y="3017"/>
                  </a:cubicBezTo>
                  <a:lnTo>
                    <a:pt x="930" y="3017"/>
                  </a:lnTo>
                  <a:cubicBezTo>
                    <a:pt x="937" y="3018"/>
                    <a:pt x="944" y="3018"/>
                    <a:pt x="951" y="3018"/>
                  </a:cubicBezTo>
                  <a:cubicBezTo>
                    <a:pt x="1144" y="3018"/>
                    <a:pt x="1323" y="2929"/>
                    <a:pt x="1450" y="2788"/>
                  </a:cubicBezTo>
                  <a:cubicBezTo>
                    <a:pt x="1718" y="2462"/>
                    <a:pt x="2076" y="2316"/>
                    <a:pt x="2429" y="2316"/>
                  </a:cubicBezTo>
                  <a:cubicBezTo>
                    <a:pt x="3081" y="2316"/>
                    <a:pt x="3713" y="2814"/>
                    <a:pt x="3718" y="3593"/>
                  </a:cubicBezTo>
                  <a:cubicBezTo>
                    <a:pt x="3722" y="4373"/>
                    <a:pt x="3087" y="4877"/>
                    <a:pt x="2431" y="4877"/>
                  </a:cubicBezTo>
                  <a:cubicBezTo>
                    <a:pt x="2083" y="4877"/>
                    <a:pt x="1730" y="4736"/>
                    <a:pt x="1464" y="4418"/>
                  </a:cubicBezTo>
                  <a:cubicBezTo>
                    <a:pt x="1332" y="4266"/>
                    <a:pt x="1138" y="4176"/>
                    <a:pt x="936" y="4176"/>
                  </a:cubicBezTo>
                  <a:lnTo>
                    <a:pt x="465" y="4176"/>
                  </a:lnTo>
                  <a:cubicBezTo>
                    <a:pt x="208" y="4176"/>
                    <a:pt x="0" y="4384"/>
                    <a:pt x="0" y="4640"/>
                  </a:cubicBezTo>
                  <a:lnTo>
                    <a:pt x="0" y="7193"/>
                  </a:lnTo>
                  <a:lnTo>
                    <a:pt x="2553" y="7193"/>
                  </a:lnTo>
                  <a:cubicBezTo>
                    <a:pt x="2809" y="7193"/>
                    <a:pt x="3017" y="7401"/>
                    <a:pt x="3017" y="7658"/>
                  </a:cubicBezTo>
                  <a:lnTo>
                    <a:pt x="3017" y="8129"/>
                  </a:lnTo>
                  <a:cubicBezTo>
                    <a:pt x="3017" y="8330"/>
                    <a:pt x="2927" y="8525"/>
                    <a:pt x="2775" y="8656"/>
                  </a:cubicBezTo>
                  <a:cubicBezTo>
                    <a:pt x="1861" y="9425"/>
                    <a:pt x="2404" y="10911"/>
                    <a:pt x="3592" y="10911"/>
                  </a:cubicBezTo>
                  <a:cubicBezTo>
                    <a:pt x="3594" y="10911"/>
                    <a:pt x="3597" y="10911"/>
                    <a:pt x="3600" y="10911"/>
                  </a:cubicBezTo>
                  <a:cubicBezTo>
                    <a:pt x="4800" y="10904"/>
                    <a:pt x="5334" y="9406"/>
                    <a:pt x="4405" y="8649"/>
                  </a:cubicBezTo>
                  <a:cubicBezTo>
                    <a:pt x="4259" y="8518"/>
                    <a:pt x="4169" y="8323"/>
                    <a:pt x="4176" y="8122"/>
                  </a:cubicBezTo>
                  <a:lnTo>
                    <a:pt x="4176" y="7658"/>
                  </a:lnTo>
                  <a:cubicBezTo>
                    <a:pt x="4176" y="7401"/>
                    <a:pt x="4384" y="7193"/>
                    <a:pt x="4640" y="7193"/>
                  </a:cubicBezTo>
                  <a:lnTo>
                    <a:pt x="6964" y="7193"/>
                  </a:lnTo>
                  <a:cubicBezTo>
                    <a:pt x="7096" y="7193"/>
                    <a:pt x="7200" y="7089"/>
                    <a:pt x="7193" y="6964"/>
                  </a:cubicBezTo>
                  <a:lnTo>
                    <a:pt x="7193" y="930"/>
                  </a:lnTo>
                  <a:cubicBezTo>
                    <a:pt x="7193" y="416"/>
                    <a:pt x="6784" y="0"/>
                    <a:pt x="6270" y="0"/>
                  </a:cubicBezTo>
                  <a:close/>
                </a:path>
              </a:pathLst>
            </a:custGeom>
            <a:solidFill>
              <a:srgbClr val="BC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84"/>
            <p:cNvSpPr/>
            <p:nvPr/>
          </p:nvSpPr>
          <p:spPr>
            <a:xfrm>
              <a:off x="6426207" y="2948611"/>
              <a:ext cx="286791" cy="189188"/>
            </a:xfrm>
            <a:custGeom>
              <a:avLst/>
              <a:gdLst/>
              <a:ahLst/>
              <a:cxnLst/>
              <a:rect l="l" t="t" r="r" b="b"/>
              <a:pathLst>
                <a:path w="10916" h="7201" extrusionOk="0">
                  <a:moveTo>
                    <a:pt x="3716" y="1"/>
                  </a:moveTo>
                  <a:lnTo>
                    <a:pt x="3716" y="2560"/>
                  </a:lnTo>
                  <a:cubicBezTo>
                    <a:pt x="3716" y="2817"/>
                    <a:pt x="3508" y="3025"/>
                    <a:pt x="3258" y="3025"/>
                  </a:cubicBezTo>
                  <a:lnTo>
                    <a:pt x="2787" y="3025"/>
                  </a:lnTo>
                  <a:cubicBezTo>
                    <a:pt x="2586" y="3025"/>
                    <a:pt x="2391" y="2935"/>
                    <a:pt x="2260" y="2782"/>
                  </a:cubicBezTo>
                  <a:cubicBezTo>
                    <a:pt x="1993" y="2465"/>
                    <a:pt x="1640" y="2324"/>
                    <a:pt x="1292" y="2324"/>
                  </a:cubicBezTo>
                  <a:cubicBezTo>
                    <a:pt x="636" y="2324"/>
                    <a:pt x="1" y="2828"/>
                    <a:pt x="5" y="3608"/>
                  </a:cubicBezTo>
                  <a:cubicBezTo>
                    <a:pt x="10" y="4383"/>
                    <a:pt x="644" y="4880"/>
                    <a:pt x="1295" y="4880"/>
                  </a:cubicBezTo>
                  <a:cubicBezTo>
                    <a:pt x="1646" y="4880"/>
                    <a:pt x="2002" y="4735"/>
                    <a:pt x="2266" y="4412"/>
                  </a:cubicBezTo>
                  <a:cubicBezTo>
                    <a:pt x="2393" y="4266"/>
                    <a:pt x="2578" y="4183"/>
                    <a:pt x="2770" y="4183"/>
                  </a:cubicBezTo>
                  <a:cubicBezTo>
                    <a:pt x="2778" y="4183"/>
                    <a:pt x="2786" y="4183"/>
                    <a:pt x="2794" y="4183"/>
                  </a:cubicBezTo>
                  <a:lnTo>
                    <a:pt x="3258" y="4183"/>
                  </a:lnTo>
                  <a:cubicBezTo>
                    <a:pt x="3515" y="4183"/>
                    <a:pt x="3723" y="4392"/>
                    <a:pt x="3723" y="4648"/>
                  </a:cubicBezTo>
                  <a:lnTo>
                    <a:pt x="3723" y="6965"/>
                  </a:lnTo>
                  <a:cubicBezTo>
                    <a:pt x="3723" y="7097"/>
                    <a:pt x="3820" y="7201"/>
                    <a:pt x="3952" y="7201"/>
                  </a:cubicBezTo>
                  <a:lnTo>
                    <a:pt x="9986" y="7201"/>
                  </a:lnTo>
                  <a:cubicBezTo>
                    <a:pt x="10500" y="7201"/>
                    <a:pt x="10916" y="6784"/>
                    <a:pt x="10916" y="6271"/>
                  </a:cubicBezTo>
                  <a:lnTo>
                    <a:pt x="10916" y="237"/>
                  </a:lnTo>
                  <a:cubicBezTo>
                    <a:pt x="10916" y="105"/>
                    <a:pt x="10812" y="1"/>
                    <a:pt x="10687" y="1"/>
                  </a:cubicBezTo>
                  <a:lnTo>
                    <a:pt x="8363" y="1"/>
                  </a:lnTo>
                  <a:cubicBezTo>
                    <a:pt x="8107" y="1"/>
                    <a:pt x="7899" y="209"/>
                    <a:pt x="7899" y="466"/>
                  </a:cubicBezTo>
                  <a:lnTo>
                    <a:pt x="7899" y="930"/>
                  </a:lnTo>
                  <a:cubicBezTo>
                    <a:pt x="7892" y="1131"/>
                    <a:pt x="7975" y="1326"/>
                    <a:pt x="8128" y="1457"/>
                  </a:cubicBezTo>
                  <a:cubicBezTo>
                    <a:pt x="9050" y="2214"/>
                    <a:pt x="8516" y="3712"/>
                    <a:pt x="7323" y="3719"/>
                  </a:cubicBezTo>
                  <a:cubicBezTo>
                    <a:pt x="7320" y="3719"/>
                    <a:pt x="7317" y="3719"/>
                    <a:pt x="7315" y="3719"/>
                  </a:cubicBezTo>
                  <a:cubicBezTo>
                    <a:pt x="6127" y="3719"/>
                    <a:pt x="5584" y="2233"/>
                    <a:pt x="6498" y="1464"/>
                  </a:cubicBezTo>
                  <a:cubicBezTo>
                    <a:pt x="6650" y="1333"/>
                    <a:pt x="6740" y="1138"/>
                    <a:pt x="6740" y="937"/>
                  </a:cubicBezTo>
                  <a:lnTo>
                    <a:pt x="6740" y="466"/>
                  </a:lnTo>
                  <a:cubicBezTo>
                    <a:pt x="6740" y="209"/>
                    <a:pt x="6532" y="1"/>
                    <a:pt x="6276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84"/>
            <p:cNvSpPr/>
            <p:nvPr/>
          </p:nvSpPr>
          <p:spPr>
            <a:xfrm>
              <a:off x="6334857" y="2850957"/>
              <a:ext cx="189188" cy="286843"/>
            </a:xfrm>
            <a:custGeom>
              <a:avLst/>
              <a:gdLst/>
              <a:ahLst/>
              <a:cxnLst/>
              <a:rect l="l" t="t" r="r" b="b"/>
              <a:pathLst>
                <a:path w="7201" h="10918" extrusionOk="0">
                  <a:moveTo>
                    <a:pt x="3586" y="0"/>
                  </a:moveTo>
                  <a:cubicBezTo>
                    <a:pt x="2393" y="7"/>
                    <a:pt x="1859" y="1505"/>
                    <a:pt x="2782" y="2268"/>
                  </a:cubicBezTo>
                  <a:cubicBezTo>
                    <a:pt x="2934" y="2400"/>
                    <a:pt x="3018" y="2594"/>
                    <a:pt x="3018" y="2795"/>
                  </a:cubicBezTo>
                  <a:lnTo>
                    <a:pt x="3018" y="3253"/>
                  </a:lnTo>
                  <a:cubicBezTo>
                    <a:pt x="3018" y="3510"/>
                    <a:pt x="2809" y="3718"/>
                    <a:pt x="2553" y="3718"/>
                  </a:cubicBezTo>
                  <a:lnTo>
                    <a:pt x="229" y="3718"/>
                  </a:lnTo>
                  <a:cubicBezTo>
                    <a:pt x="104" y="3725"/>
                    <a:pt x="0" y="3822"/>
                    <a:pt x="0" y="3954"/>
                  </a:cubicBezTo>
                  <a:lnTo>
                    <a:pt x="0" y="9988"/>
                  </a:lnTo>
                  <a:cubicBezTo>
                    <a:pt x="0" y="10501"/>
                    <a:pt x="416" y="10911"/>
                    <a:pt x="930" y="10918"/>
                  </a:cubicBezTo>
                  <a:lnTo>
                    <a:pt x="6964" y="10918"/>
                  </a:lnTo>
                  <a:cubicBezTo>
                    <a:pt x="7096" y="10918"/>
                    <a:pt x="7200" y="10814"/>
                    <a:pt x="7200" y="10682"/>
                  </a:cubicBezTo>
                  <a:lnTo>
                    <a:pt x="7200" y="8365"/>
                  </a:lnTo>
                  <a:cubicBezTo>
                    <a:pt x="7200" y="8109"/>
                    <a:pt x="6992" y="7900"/>
                    <a:pt x="6735" y="7900"/>
                  </a:cubicBezTo>
                  <a:lnTo>
                    <a:pt x="6264" y="7900"/>
                  </a:lnTo>
                  <a:cubicBezTo>
                    <a:pt x="6256" y="7900"/>
                    <a:pt x="6248" y="7900"/>
                    <a:pt x="6240" y="7900"/>
                  </a:cubicBezTo>
                  <a:cubicBezTo>
                    <a:pt x="6048" y="7900"/>
                    <a:pt x="5870" y="7983"/>
                    <a:pt x="5743" y="8129"/>
                  </a:cubicBezTo>
                  <a:cubicBezTo>
                    <a:pt x="5476" y="8452"/>
                    <a:pt x="5119" y="8597"/>
                    <a:pt x="4767" y="8597"/>
                  </a:cubicBezTo>
                  <a:cubicBezTo>
                    <a:pt x="4114" y="8597"/>
                    <a:pt x="3480" y="8100"/>
                    <a:pt x="3475" y="7325"/>
                  </a:cubicBezTo>
                  <a:cubicBezTo>
                    <a:pt x="3471" y="6545"/>
                    <a:pt x="4106" y="6041"/>
                    <a:pt x="4762" y="6041"/>
                  </a:cubicBezTo>
                  <a:cubicBezTo>
                    <a:pt x="5110" y="6041"/>
                    <a:pt x="5463" y="6182"/>
                    <a:pt x="5730" y="6499"/>
                  </a:cubicBezTo>
                  <a:cubicBezTo>
                    <a:pt x="5861" y="6652"/>
                    <a:pt x="6056" y="6742"/>
                    <a:pt x="6257" y="6742"/>
                  </a:cubicBezTo>
                  <a:lnTo>
                    <a:pt x="6728" y="6742"/>
                  </a:lnTo>
                  <a:cubicBezTo>
                    <a:pt x="6985" y="6742"/>
                    <a:pt x="7193" y="6534"/>
                    <a:pt x="7193" y="6277"/>
                  </a:cubicBezTo>
                  <a:lnTo>
                    <a:pt x="7193" y="3718"/>
                  </a:lnTo>
                  <a:lnTo>
                    <a:pt x="4641" y="3718"/>
                  </a:lnTo>
                  <a:cubicBezTo>
                    <a:pt x="4384" y="3718"/>
                    <a:pt x="4176" y="3510"/>
                    <a:pt x="4176" y="3253"/>
                  </a:cubicBezTo>
                  <a:lnTo>
                    <a:pt x="4176" y="2782"/>
                  </a:lnTo>
                  <a:cubicBezTo>
                    <a:pt x="4176" y="2580"/>
                    <a:pt x="4266" y="2386"/>
                    <a:pt x="4419" y="2254"/>
                  </a:cubicBezTo>
                  <a:cubicBezTo>
                    <a:pt x="5334" y="1491"/>
                    <a:pt x="4786" y="0"/>
                    <a:pt x="358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8" name="Google Shape;6298;p84"/>
          <p:cNvGrpSpPr/>
          <p:nvPr/>
        </p:nvGrpSpPr>
        <p:grpSpPr>
          <a:xfrm>
            <a:off x="8012645" y="2806477"/>
            <a:ext cx="319763" cy="284505"/>
            <a:chOff x="8012645" y="2806477"/>
            <a:chExt cx="319763" cy="284505"/>
          </a:xfrm>
        </p:grpSpPr>
        <p:sp>
          <p:nvSpPr>
            <p:cNvPr id="6299" name="Google Shape;6299;p84"/>
            <p:cNvSpPr/>
            <p:nvPr/>
          </p:nvSpPr>
          <p:spPr>
            <a:xfrm>
              <a:off x="8117446" y="3039252"/>
              <a:ext cx="87855" cy="51731"/>
            </a:xfrm>
            <a:custGeom>
              <a:avLst/>
              <a:gdLst/>
              <a:ahLst/>
              <a:cxnLst/>
              <a:rect l="l" t="t" r="r" b="b"/>
              <a:pathLst>
                <a:path w="3344" h="1969" extrusionOk="0">
                  <a:moveTo>
                    <a:pt x="2235" y="1"/>
                  </a:moveTo>
                  <a:cubicBezTo>
                    <a:pt x="2172" y="1"/>
                    <a:pt x="2108" y="31"/>
                    <a:pt x="2067" y="102"/>
                  </a:cubicBezTo>
                  <a:lnTo>
                    <a:pt x="1346" y="1566"/>
                  </a:lnTo>
                  <a:lnTo>
                    <a:pt x="271" y="1566"/>
                  </a:lnTo>
                  <a:cubicBezTo>
                    <a:pt x="0" y="1566"/>
                    <a:pt x="0" y="1968"/>
                    <a:pt x="271" y="1968"/>
                  </a:cubicBezTo>
                  <a:lnTo>
                    <a:pt x="3073" y="1968"/>
                  </a:lnTo>
                  <a:cubicBezTo>
                    <a:pt x="3343" y="1968"/>
                    <a:pt x="3343" y="1566"/>
                    <a:pt x="3073" y="1566"/>
                  </a:cubicBezTo>
                  <a:lnTo>
                    <a:pt x="1790" y="1566"/>
                  </a:lnTo>
                  <a:lnTo>
                    <a:pt x="2428" y="276"/>
                  </a:lnTo>
                  <a:cubicBezTo>
                    <a:pt x="2488" y="123"/>
                    <a:pt x="2362" y="1"/>
                    <a:pt x="2235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84"/>
            <p:cNvSpPr/>
            <p:nvPr/>
          </p:nvSpPr>
          <p:spPr>
            <a:xfrm>
              <a:off x="8138570" y="3039252"/>
              <a:ext cx="66732" cy="51731"/>
            </a:xfrm>
            <a:custGeom>
              <a:avLst/>
              <a:gdLst/>
              <a:ahLst/>
              <a:cxnLst/>
              <a:rect l="l" t="t" r="r" b="b"/>
              <a:pathLst>
                <a:path w="2540" h="1969" extrusionOk="0">
                  <a:moveTo>
                    <a:pt x="2231" y="1"/>
                  </a:moveTo>
                  <a:cubicBezTo>
                    <a:pt x="2169" y="1"/>
                    <a:pt x="2107" y="31"/>
                    <a:pt x="2068" y="102"/>
                  </a:cubicBezTo>
                  <a:lnTo>
                    <a:pt x="1346" y="1566"/>
                  </a:lnTo>
                  <a:lnTo>
                    <a:pt x="264" y="1566"/>
                  </a:lnTo>
                  <a:cubicBezTo>
                    <a:pt x="1" y="1566"/>
                    <a:pt x="1" y="1968"/>
                    <a:pt x="264" y="1968"/>
                  </a:cubicBezTo>
                  <a:lnTo>
                    <a:pt x="2269" y="1968"/>
                  </a:lnTo>
                  <a:cubicBezTo>
                    <a:pt x="2539" y="1968"/>
                    <a:pt x="2539" y="1566"/>
                    <a:pt x="2269" y="1566"/>
                  </a:cubicBezTo>
                  <a:lnTo>
                    <a:pt x="1790" y="1566"/>
                  </a:lnTo>
                  <a:lnTo>
                    <a:pt x="2421" y="276"/>
                  </a:lnTo>
                  <a:cubicBezTo>
                    <a:pt x="2482" y="123"/>
                    <a:pt x="2356" y="1"/>
                    <a:pt x="2231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84"/>
            <p:cNvSpPr/>
            <p:nvPr/>
          </p:nvSpPr>
          <p:spPr>
            <a:xfrm>
              <a:off x="8012645" y="2884664"/>
              <a:ext cx="32841" cy="41747"/>
            </a:xfrm>
            <a:custGeom>
              <a:avLst/>
              <a:gdLst/>
              <a:ahLst/>
              <a:cxnLst/>
              <a:rect l="l" t="t" r="r" b="b"/>
              <a:pathLst>
                <a:path w="1250" h="1589" extrusionOk="0">
                  <a:moveTo>
                    <a:pt x="1249" y="0"/>
                  </a:moveTo>
                  <a:lnTo>
                    <a:pt x="181" y="451"/>
                  </a:lnTo>
                  <a:cubicBezTo>
                    <a:pt x="29" y="514"/>
                    <a:pt x="1" y="715"/>
                    <a:pt x="133" y="819"/>
                  </a:cubicBezTo>
                  <a:lnTo>
                    <a:pt x="1104" y="1589"/>
                  </a:lnTo>
                  <a:lnTo>
                    <a:pt x="1249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84"/>
            <p:cNvSpPr/>
            <p:nvPr/>
          </p:nvSpPr>
          <p:spPr>
            <a:xfrm>
              <a:off x="8025598" y="2806477"/>
              <a:ext cx="306810" cy="247513"/>
            </a:xfrm>
            <a:custGeom>
              <a:avLst/>
              <a:gdLst/>
              <a:ahLst/>
              <a:cxnLst/>
              <a:rect l="l" t="t" r="r" b="b"/>
              <a:pathLst>
                <a:path w="11678" h="9421" extrusionOk="0">
                  <a:moveTo>
                    <a:pt x="4621" y="1"/>
                  </a:moveTo>
                  <a:cubicBezTo>
                    <a:pt x="4383" y="1"/>
                    <a:pt x="938" y="65"/>
                    <a:pt x="382" y="3809"/>
                  </a:cubicBezTo>
                  <a:cubicBezTo>
                    <a:pt x="0" y="7214"/>
                    <a:pt x="2761" y="9420"/>
                    <a:pt x="5972" y="9420"/>
                  </a:cubicBezTo>
                  <a:cubicBezTo>
                    <a:pt x="8573" y="9420"/>
                    <a:pt x="10828" y="7873"/>
                    <a:pt x="11625" y="5730"/>
                  </a:cubicBezTo>
                  <a:cubicBezTo>
                    <a:pt x="11677" y="5574"/>
                    <a:pt x="11560" y="5427"/>
                    <a:pt x="11416" y="5427"/>
                  </a:cubicBezTo>
                  <a:cubicBezTo>
                    <a:pt x="11387" y="5427"/>
                    <a:pt x="11357" y="5433"/>
                    <a:pt x="11327" y="5446"/>
                  </a:cubicBezTo>
                  <a:cubicBezTo>
                    <a:pt x="10896" y="5625"/>
                    <a:pt x="10433" y="5718"/>
                    <a:pt x="9967" y="5718"/>
                  </a:cubicBezTo>
                  <a:cubicBezTo>
                    <a:pt x="9856" y="5718"/>
                    <a:pt x="9745" y="5713"/>
                    <a:pt x="9635" y="5702"/>
                  </a:cubicBezTo>
                  <a:cubicBezTo>
                    <a:pt x="7984" y="5543"/>
                    <a:pt x="6805" y="3503"/>
                    <a:pt x="6090" y="2276"/>
                  </a:cubicBezTo>
                  <a:cubicBezTo>
                    <a:pt x="5619" y="1457"/>
                    <a:pt x="4980" y="951"/>
                    <a:pt x="4037" y="764"/>
                  </a:cubicBezTo>
                  <a:lnTo>
                    <a:pt x="4634" y="1"/>
                  </a:lnTo>
                  <a:cubicBezTo>
                    <a:pt x="4634" y="1"/>
                    <a:pt x="4629" y="1"/>
                    <a:pt x="462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84"/>
            <p:cNvSpPr/>
            <p:nvPr/>
          </p:nvSpPr>
          <p:spPr>
            <a:xfrm>
              <a:off x="8025598" y="2806477"/>
              <a:ext cx="209576" cy="247671"/>
            </a:xfrm>
            <a:custGeom>
              <a:avLst/>
              <a:gdLst/>
              <a:ahLst/>
              <a:cxnLst/>
              <a:rect l="l" t="t" r="r" b="b"/>
              <a:pathLst>
                <a:path w="7977" h="9427" extrusionOk="0">
                  <a:moveTo>
                    <a:pt x="4623" y="1"/>
                  </a:moveTo>
                  <a:cubicBezTo>
                    <a:pt x="4407" y="1"/>
                    <a:pt x="939" y="59"/>
                    <a:pt x="382" y="3809"/>
                  </a:cubicBezTo>
                  <a:cubicBezTo>
                    <a:pt x="0" y="7221"/>
                    <a:pt x="2761" y="9427"/>
                    <a:pt x="5972" y="9427"/>
                  </a:cubicBezTo>
                  <a:cubicBezTo>
                    <a:pt x="6652" y="9427"/>
                    <a:pt x="7325" y="9316"/>
                    <a:pt x="7977" y="9108"/>
                  </a:cubicBezTo>
                  <a:lnTo>
                    <a:pt x="7977" y="9108"/>
                  </a:lnTo>
                  <a:cubicBezTo>
                    <a:pt x="7824" y="9115"/>
                    <a:pt x="7672" y="9122"/>
                    <a:pt x="7519" y="9122"/>
                  </a:cubicBezTo>
                  <a:cubicBezTo>
                    <a:pt x="4315" y="9122"/>
                    <a:pt x="1547" y="6916"/>
                    <a:pt x="1935" y="3510"/>
                  </a:cubicBezTo>
                  <a:cubicBezTo>
                    <a:pt x="2254" y="1339"/>
                    <a:pt x="3552" y="403"/>
                    <a:pt x="4634" y="1"/>
                  </a:cubicBezTo>
                  <a:cubicBezTo>
                    <a:pt x="4634" y="1"/>
                    <a:pt x="4630" y="1"/>
                    <a:pt x="4623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84"/>
            <p:cNvSpPr/>
            <p:nvPr/>
          </p:nvSpPr>
          <p:spPr>
            <a:xfrm>
              <a:off x="8110274" y="2874865"/>
              <a:ext cx="179205" cy="111290"/>
            </a:xfrm>
            <a:custGeom>
              <a:avLst/>
              <a:gdLst/>
              <a:ahLst/>
              <a:cxnLst/>
              <a:rect l="l" t="t" r="r" b="b"/>
              <a:pathLst>
                <a:path w="6821" h="4236" extrusionOk="0">
                  <a:moveTo>
                    <a:pt x="2513" y="0"/>
                  </a:moveTo>
                  <a:cubicBezTo>
                    <a:pt x="2336" y="0"/>
                    <a:pt x="2157" y="43"/>
                    <a:pt x="1993" y="131"/>
                  </a:cubicBezTo>
                  <a:lnTo>
                    <a:pt x="1986" y="131"/>
                  </a:lnTo>
                  <a:cubicBezTo>
                    <a:pt x="0" y="1212"/>
                    <a:pt x="1031" y="4236"/>
                    <a:pt x="3479" y="4236"/>
                  </a:cubicBezTo>
                  <a:cubicBezTo>
                    <a:pt x="4374" y="4236"/>
                    <a:pt x="5458" y="3831"/>
                    <a:pt x="6654" y="2780"/>
                  </a:cubicBezTo>
                  <a:cubicBezTo>
                    <a:pt x="6821" y="2634"/>
                    <a:pt x="6717" y="2364"/>
                    <a:pt x="6502" y="2364"/>
                  </a:cubicBezTo>
                  <a:cubicBezTo>
                    <a:pt x="5780" y="2364"/>
                    <a:pt x="4629" y="2052"/>
                    <a:pt x="3401" y="443"/>
                  </a:cubicBezTo>
                  <a:cubicBezTo>
                    <a:pt x="3187" y="156"/>
                    <a:pt x="2853" y="0"/>
                    <a:pt x="2513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84"/>
            <p:cNvSpPr/>
            <p:nvPr/>
          </p:nvSpPr>
          <p:spPr>
            <a:xfrm>
              <a:off x="8131397" y="2917084"/>
              <a:ext cx="158082" cy="69175"/>
            </a:xfrm>
            <a:custGeom>
              <a:avLst/>
              <a:gdLst/>
              <a:ahLst/>
              <a:cxnLst/>
              <a:rect l="l" t="t" r="r" b="b"/>
              <a:pathLst>
                <a:path w="6017" h="2633" extrusionOk="0">
                  <a:moveTo>
                    <a:pt x="149" y="1"/>
                  </a:moveTo>
                  <a:cubicBezTo>
                    <a:pt x="0" y="1236"/>
                    <a:pt x="1008" y="2632"/>
                    <a:pt x="2671" y="2632"/>
                  </a:cubicBezTo>
                  <a:cubicBezTo>
                    <a:pt x="3567" y="2632"/>
                    <a:pt x="4653" y="2227"/>
                    <a:pt x="5850" y="1173"/>
                  </a:cubicBezTo>
                  <a:cubicBezTo>
                    <a:pt x="6017" y="1027"/>
                    <a:pt x="5913" y="757"/>
                    <a:pt x="5691" y="757"/>
                  </a:cubicBezTo>
                  <a:cubicBezTo>
                    <a:pt x="5538" y="757"/>
                    <a:pt x="5386" y="743"/>
                    <a:pt x="5240" y="715"/>
                  </a:cubicBezTo>
                  <a:cubicBezTo>
                    <a:pt x="4532" y="1378"/>
                    <a:pt x="3303" y="1901"/>
                    <a:pt x="2228" y="1901"/>
                  </a:cubicBezTo>
                  <a:cubicBezTo>
                    <a:pt x="1166" y="1901"/>
                    <a:pt x="256" y="1390"/>
                    <a:pt x="149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84"/>
            <p:cNvSpPr/>
            <p:nvPr/>
          </p:nvSpPr>
          <p:spPr>
            <a:xfrm>
              <a:off x="8066399" y="2869715"/>
              <a:ext cx="31737" cy="36834"/>
            </a:xfrm>
            <a:custGeom>
              <a:avLst/>
              <a:gdLst/>
              <a:ahLst/>
              <a:cxnLst/>
              <a:rect l="l" t="t" r="r" b="b"/>
              <a:pathLst>
                <a:path w="1208" h="1402" extrusionOk="0">
                  <a:moveTo>
                    <a:pt x="604" y="1"/>
                  </a:moveTo>
                  <a:cubicBezTo>
                    <a:pt x="271" y="1"/>
                    <a:pt x="1" y="271"/>
                    <a:pt x="1" y="604"/>
                  </a:cubicBezTo>
                  <a:lnTo>
                    <a:pt x="1" y="798"/>
                  </a:lnTo>
                  <a:cubicBezTo>
                    <a:pt x="1" y="1131"/>
                    <a:pt x="271" y="1402"/>
                    <a:pt x="604" y="1402"/>
                  </a:cubicBezTo>
                  <a:cubicBezTo>
                    <a:pt x="937" y="1402"/>
                    <a:pt x="1208" y="1138"/>
                    <a:pt x="1208" y="805"/>
                  </a:cubicBezTo>
                  <a:lnTo>
                    <a:pt x="1208" y="604"/>
                  </a:lnTo>
                  <a:cubicBezTo>
                    <a:pt x="1208" y="271"/>
                    <a:pt x="937" y="1"/>
                    <a:pt x="604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84"/>
            <p:cNvSpPr/>
            <p:nvPr/>
          </p:nvSpPr>
          <p:spPr>
            <a:xfrm>
              <a:off x="8082268" y="2869715"/>
              <a:ext cx="15869" cy="26220"/>
            </a:xfrm>
            <a:custGeom>
              <a:avLst/>
              <a:gdLst/>
              <a:ahLst/>
              <a:cxnLst/>
              <a:rect l="l" t="t" r="r" b="b"/>
              <a:pathLst>
                <a:path w="604" h="998" extrusionOk="0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lnTo>
                    <a:pt x="0" y="701"/>
                  </a:lnTo>
                  <a:cubicBezTo>
                    <a:pt x="0" y="899"/>
                    <a:pt x="151" y="998"/>
                    <a:pt x="302" y="998"/>
                  </a:cubicBezTo>
                  <a:cubicBezTo>
                    <a:pt x="453" y="998"/>
                    <a:pt x="604" y="899"/>
                    <a:pt x="604" y="701"/>
                  </a:cubicBezTo>
                  <a:lnTo>
                    <a:pt x="604" y="604"/>
                  </a:lnTo>
                  <a:cubicBezTo>
                    <a:pt x="604" y="275"/>
                    <a:pt x="340" y="0"/>
                    <a:pt x="13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84"/>
            <p:cNvSpPr/>
            <p:nvPr/>
          </p:nvSpPr>
          <p:spPr>
            <a:xfrm>
              <a:off x="8076987" y="2874996"/>
              <a:ext cx="10588" cy="10430"/>
            </a:xfrm>
            <a:custGeom>
              <a:avLst/>
              <a:gdLst/>
              <a:ahLst/>
              <a:cxnLst/>
              <a:rect l="l" t="t" r="r" b="b"/>
              <a:pathLst>
                <a:path w="403" h="397" extrusionOk="0">
                  <a:moveTo>
                    <a:pt x="201" y="1"/>
                  </a:moveTo>
                  <a:cubicBezTo>
                    <a:pt x="90" y="1"/>
                    <a:pt x="0" y="91"/>
                    <a:pt x="0" y="202"/>
                  </a:cubicBezTo>
                  <a:cubicBezTo>
                    <a:pt x="0" y="306"/>
                    <a:pt x="90" y="396"/>
                    <a:pt x="201" y="396"/>
                  </a:cubicBezTo>
                  <a:cubicBezTo>
                    <a:pt x="312" y="396"/>
                    <a:pt x="403" y="306"/>
                    <a:pt x="403" y="202"/>
                  </a:cubicBezTo>
                  <a:cubicBezTo>
                    <a:pt x="403" y="91"/>
                    <a:pt x="312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9" name="Google Shape;6309;p84"/>
          <p:cNvGrpSpPr/>
          <p:nvPr/>
        </p:nvGrpSpPr>
        <p:grpSpPr>
          <a:xfrm>
            <a:off x="2454435" y="4162138"/>
            <a:ext cx="385339" cy="388071"/>
            <a:chOff x="2454435" y="4162138"/>
            <a:chExt cx="385339" cy="388071"/>
          </a:xfrm>
        </p:grpSpPr>
        <p:sp>
          <p:nvSpPr>
            <p:cNvPr id="6310" name="Google Shape;6310;p84"/>
            <p:cNvSpPr/>
            <p:nvPr/>
          </p:nvSpPr>
          <p:spPr>
            <a:xfrm>
              <a:off x="2568511" y="4162138"/>
              <a:ext cx="184144" cy="79973"/>
            </a:xfrm>
            <a:custGeom>
              <a:avLst/>
              <a:gdLst/>
              <a:ahLst/>
              <a:cxnLst/>
              <a:rect l="l" t="t" r="r" b="b"/>
              <a:pathLst>
                <a:path w="7009" h="3044" extrusionOk="0">
                  <a:moveTo>
                    <a:pt x="6770" y="1"/>
                  </a:moveTo>
                  <a:cubicBezTo>
                    <a:pt x="6757" y="1"/>
                    <a:pt x="6743" y="3"/>
                    <a:pt x="6728" y="6"/>
                  </a:cubicBezTo>
                  <a:cubicBezTo>
                    <a:pt x="5459" y="186"/>
                    <a:pt x="2359" y="783"/>
                    <a:pt x="0" y="2586"/>
                  </a:cubicBezTo>
                  <a:lnTo>
                    <a:pt x="5064" y="3044"/>
                  </a:lnTo>
                  <a:cubicBezTo>
                    <a:pt x="5355" y="1858"/>
                    <a:pt x="6305" y="838"/>
                    <a:pt x="6874" y="311"/>
                  </a:cubicBezTo>
                  <a:cubicBezTo>
                    <a:pt x="7008" y="209"/>
                    <a:pt x="6925" y="1"/>
                    <a:pt x="6770" y="1"/>
                  </a:cubicBezTo>
                  <a:close/>
                </a:path>
              </a:pathLst>
            </a:custGeom>
            <a:solidFill>
              <a:srgbClr val="7D9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84"/>
            <p:cNvSpPr/>
            <p:nvPr/>
          </p:nvSpPr>
          <p:spPr>
            <a:xfrm>
              <a:off x="2568511" y="4470236"/>
              <a:ext cx="184144" cy="79973"/>
            </a:xfrm>
            <a:custGeom>
              <a:avLst/>
              <a:gdLst/>
              <a:ahLst/>
              <a:cxnLst/>
              <a:rect l="l" t="t" r="r" b="b"/>
              <a:pathLst>
                <a:path w="7009" h="3044" extrusionOk="0">
                  <a:moveTo>
                    <a:pt x="5064" y="1"/>
                  </a:moveTo>
                  <a:lnTo>
                    <a:pt x="0" y="466"/>
                  </a:lnTo>
                  <a:cubicBezTo>
                    <a:pt x="2359" y="2269"/>
                    <a:pt x="5459" y="2866"/>
                    <a:pt x="6728" y="3039"/>
                  </a:cubicBezTo>
                  <a:cubicBezTo>
                    <a:pt x="6743" y="3042"/>
                    <a:pt x="6757" y="3044"/>
                    <a:pt x="6770" y="3044"/>
                  </a:cubicBezTo>
                  <a:cubicBezTo>
                    <a:pt x="6925" y="3044"/>
                    <a:pt x="7008" y="2836"/>
                    <a:pt x="6874" y="2734"/>
                  </a:cubicBezTo>
                  <a:cubicBezTo>
                    <a:pt x="6305" y="2207"/>
                    <a:pt x="5355" y="1187"/>
                    <a:pt x="5064" y="1"/>
                  </a:cubicBezTo>
                  <a:close/>
                </a:path>
              </a:pathLst>
            </a:custGeom>
            <a:solidFill>
              <a:srgbClr val="7D9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84"/>
            <p:cNvSpPr/>
            <p:nvPr/>
          </p:nvSpPr>
          <p:spPr>
            <a:xfrm>
              <a:off x="2454435" y="4217310"/>
              <a:ext cx="385339" cy="277753"/>
            </a:xfrm>
            <a:custGeom>
              <a:avLst/>
              <a:gdLst/>
              <a:ahLst/>
              <a:cxnLst/>
              <a:rect l="l" t="t" r="r" b="b"/>
              <a:pathLst>
                <a:path w="14667" h="10572" extrusionOk="0">
                  <a:moveTo>
                    <a:pt x="6812" y="1"/>
                  </a:moveTo>
                  <a:cubicBezTo>
                    <a:pt x="2650" y="1"/>
                    <a:pt x="1811" y="2893"/>
                    <a:pt x="160" y="4960"/>
                  </a:cubicBezTo>
                  <a:cubicBezTo>
                    <a:pt x="0" y="5147"/>
                    <a:pt x="0" y="5425"/>
                    <a:pt x="160" y="5619"/>
                  </a:cubicBezTo>
                  <a:cubicBezTo>
                    <a:pt x="1811" y="7679"/>
                    <a:pt x="2650" y="10571"/>
                    <a:pt x="6812" y="10571"/>
                  </a:cubicBezTo>
                  <a:cubicBezTo>
                    <a:pt x="6817" y="10571"/>
                    <a:pt x="6822" y="10571"/>
                    <a:pt x="6827" y="10571"/>
                  </a:cubicBezTo>
                  <a:cubicBezTo>
                    <a:pt x="9172" y="10571"/>
                    <a:pt x="11231" y="9033"/>
                    <a:pt x="11910" y="6798"/>
                  </a:cubicBezTo>
                  <a:cubicBezTo>
                    <a:pt x="11973" y="6591"/>
                    <a:pt x="12167" y="6461"/>
                    <a:pt x="12369" y="6461"/>
                  </a:cubicBezTo>
                  <a:cubicBezTo>
                    <a:pt x="12431" y="6461"/>
                    <a:pt x="12494" y="6474"/>
                    <a:pt x="12555" y="6500"/>
                  </a:cubicBezTo>
                  <a:lnTo>
                    <a:pt x="14303" y="7249"/>
                  </a:lnTo>
                  <a:cubicBezTo>
                    <a:pt x="14332" y="7262"/>
                    <a:pt x="14363" y="7267"/>
                    <a:pt x="14392" y="7267"/>
                  </a:cubicBezTo>
                  <a:cubicBezTo>
                    <a:pt x="14540" y="7267"/>
                    <a:pt x="14667" y="7121"/>
                    <a:pt x="14615" y="6964"/>
                  </a:cubicBezTo>
                  <a:lnTo>
                    <a:pt x="14178" y="5667"/>
                  </a:lnTo>
                  <a:cubicBezTo>
                    <a:pt x="14095" y="5425"/>
                    <a:pt x="14095" y="5154"/>
                    <a:pt x="14178" y="4911"/>
                  </a:cubicBezTo>
                  <a:lnTo>
                    <a:pt x="14615" y="3614"/>
                  </a:lnTo>
                  <a:cubicBezTo>
                    <a:pt x="14666" y="3459"/>
                    <a:pt x="14542" y="3309"/>
                    <a:pt x="14396" y="3309"/>
                  </a:cubicBezTo>
                  <a:cubicBezTo>
                    <a:pt x="14365" y="3309"/>
                    <a:pt x="14334" y="3316"/>
                    <a:pt x="14303" y="3330"/>
                  </a:cubicBezTo>
                  <a:lnTo>
                    <a:pt x="12555" y="4079"/>
                  </a:lnTo>
                  <a:cubicBezTo>
                    <a:pt x="12494" y="4105"/>
                    <a:pt x="12432" y="4117"/>
                    <a:pt x="12370" y="4117"/>
                  </a:cubicBezTo>
                  <a:cubicBezTo>
                    <a:pt x="12169" y="4117"/>
                    <a:pt x="11979" y="3988"/>
                    <a:pt x="11910" y="3781"/>
                  </a:cubicBezTo>
                  <a:cubicBezTo>
                    <a:pt x="11237" y="1533"/>
                    <a:pt x="9163" y="1"/>
                    <a:pt x="6812" y="1"/>
                  </a:cubicBezTo>
                  <a:close/>
                </a:path>
              </a:pathLst>
            </a:custGeom>
            <a:solidFill>
              <a:srgbClr val="BC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84"/>
            <p:cNvSpPr/>
            <p:nvPr/>
          </p:nvSpPr>
          <p:spPr>
            <a:xfrm>
              <a:off x="2454435" y="4251386"/>
              <a:ext cx="250403" cy="243677"/>
            </a:xfrm>
            <a:custGeom>
              <a:avLst/>
              <a:gdLst/>
              <a:ahLst/>
              <a:cxnLst/>
              <a:rect l="l" t="t" r="r" b="b"/>
              <a:pathLst>
                <a:path w="9531" h="9275" extrusionOk="0">
                  <a:moveTo>
                    <a:pt x="2976" y="1"/>
                  </a:moveTo>
                  <a:lnTo>
                    <a:pt x="2976" y="1"/>
                  </a:lnTo>
                  <a:cubicBezTo>
                    <a:pt x="1783" y="1027"/>
                    <a:pt x="1103" y="2477"/>
                    <a:pt x="160" y="3663"/>
                  </a:cubicBezTo>
                  <a:cubicBezTo>
                    <a:pt x="0" y="3850"/>
                    <a:pt x="0" y="4128"/>
                    <a:pt x="160" y="4322"/>
                  </a:cubicBezTo>
                  <a:cubicBezTo>
                    <a:pt x="1811" y="6382"/>
                    <a:pt x="2650" y="9274"/>
                    <a:pt x="6812" y="9274"/>
                  </a:cubicBezTo>
                  <a:cubicBezTo>
                    <a:pt x="7769" y="9274"/>
                    <a:pt x="8705" y="9018"/>
                    <a:pt x="9530" y="8532"/>
                  </a:cubicBezTo>
                  <a:cubicBezTo>
                    <a:pt x="5723" y="7880"/>
                    <a:pt x="2941" y="4579"/>
                    <a:pt x="2941" y="715"/>
                  </a:cubicBezTo>
                  <a:cubicBezTo>
                    <a:pt x="2941" y="479"/>
                    <a:pt x="2955" y="236"/>
                    <a:pt x="2976" y="1"/>
                  </a:cubicBezTo>
                  <a:close/>
                </a:path>
              </a:pathLst>
            </a:custGeom>
            <a:solidFill>
              <a:srgbClr val="A4B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84"/>
            <p:cNvSpPr/>
            <p:nvPr/>
          </p:nvSpPr>
          <p:spPr>
            <a:xfrm>
              <a:off x="2495420" y="4331018"/>
              <a:ext cx="31553" cy="31553"/>
            </a:xfrm>
            <a:custGeom>
              <a:avLst/>
              <a:gdLst/>
              <a:ahLst/>
              <a:cxnLst/>
              <a:rect l="l" t="t" r="r" b="b"/>
              <a:pathLst>
                <a:path w="1201" h="1201" extrusionOk="0">
                  <a:moveTo>
                    <a:pt x="597" y="1"/>
                  </a:moveTo>
                  <a:cubicBezTo>
                    <a:pt x="271" y="1"/>
                    <a:pt x="1" y="271"/>
                    <a:pt x="1" y="597"/>
                  </a:cubicBezTo>
                  <a:cubicBezTo>
                    <a:pt x="1" y="930"/>
                    <a:pt x="271" y="1201"/>
                    <a:pt x="597" y="1201"/>
                  </a:cubicBezTo>
                  <a:cubicBezTo>
                    <a:pt x="930" y="1201"/>
                    <a:pt x="1201" y="930"/>
                    <a:pt x="1201" y="597"/>
                  </a:cubicBezTo>
                  <a:cubicBezTo>
                    <a:pt x="1201" y="271"/>
                    <a:pt x="930" y="1"/>
                    <a:pt x="597" y="1"/>
                  </a:cubicBez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84"/>
            <p:cNvSpPr/>
            <p:nvPr/>
          </p:nvSpPr>
          <p:spPr>
            <a:xfrm>
              <a:off x="2508005" y="4337218"/>
              <a:ext cx="12768" cy="12795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243" y="1"/>
                  </a:moveTo>
                  <a:cubicBezTo>
                    <a:pt x="111" y="1"/>
                    <a:pt x="0" y="112"/>
                    <a:pt x="0" y="243"/>
                  </a:cubicBezTo>
                  <a:cubicBezTo>
                    <a:pt x="0" y="375"/>
                    <a:pt x="111" y="486"/>
                    <a:pt x="243" y="486"/>
                  </a:cubicBezTo>
                  <a:cubicBezTo>
                    <a:pt x="375" y="486"/>
                    <a:pt x="486" y="375"/>
                    <a:pt x="486" y="243"/>
                  </a:cubicBezTo>
                  <a:cubicBezTo>
                    <a:pt x="486" y="112"/>
                    <a:pt x="375" y="1"/>
                    <a:pt x="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84"/>
            <p:cNvSpPr/>
            <p:nvPr/>
          </p:nvSpPr>
          <p:spPr>
            <a:xfrm>
              <a:off x="2545181" y="4220227"/>
              <a:ext cx="53780" cy="271920"/>
            </a:xfrm>
            <a:custGeom>
              <a:avLst/>
              <a:gdLst/>
              <a:ahLst/>
              <a:cxnLst/>
              <a:rect l="l" t="t" r="r" b="b"/>
              <a:pathLst>
                <a:path w="2047" h="10350" extrusionOk="0">
                  <a:moveTo>
                    <a:pt x="2047" y="1"/>
                  </a:moveTo>
                  <a:lnTo>
                    <a:pt x="2047" y="1"/>
                  </a:lnTo>
                  <a:cubicBezTo>
                    <a:pt x="1630" y="77"/>
                    <a:pt x="1221" y="195"/>
                    <a:pt x="833" y="361"/>
                  </a:cubicBezTo>
                  <a:cubicBezTo>
                    <a:pt x="313" y="1721"/>
                    <a:pt x="0" y="3378"/>
                    <a:pt x="0" y="5175"/>
                  </a:cubicBezTo>
                  <a:cubicBezTo>
                    <a:pt x="0" y="6971"/>
                    <a:pt x="313" y="8636"/>
                    <a:pt x="833" y="9996"/>
                  </a:cubicBezTo>
                  <a:cubicBezTo>
                    <a:pt x="1228" y="10162"/>
                    <a:pt x="1630" y="10280"/>
                    <a:pt x="2047" y="10349"/>
                  </a:cubicBezTo>
                  <a:cubicBezTo>
                    <a:pt x="1707" y="8893"/>
                    <a:pt x="1506" y="7110"/>
                    <a:pt x="1506" y="5175"/>
                  </a:cubicBezTo>
                  <a:cubicBezTo>
                    <a:pt x="1506" y="3247"/>
                    <a:pt x="1707" y="1464"/>
                    <a:pt x="2047" y="1"/>
                  </a:cubicBezTo>
                  <a:close/>
                </a:path>
              </a:pathLst>
            </a:custGeom>
            <a:solidFill>
              <a:srgbClr val="162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84"/>
            <p:cNvSpPr/>
            <p:nvPr/>
          </p:nvSpPr>
          <p:spPr>
            <a:xfrm>
              <a:off x="2545181" y="4344680"/>
              <a:ext cx="53780" cy="147468"/>
            </a:xfrm>
            <a:custGeom>
              <a:avLst/>
              <a:gdLst/>
              <a:ahLst/>
              <a:cxnLst/>
              <a:rect l="l" t="t" r="r" b="b"/>
              <a:pathLst>
                <a:path w="2047" h="5613" extrusionOk="0">
                  <a:moveTo>
                    <a:pt x="7" y="1"/>
                  </a:moveTo>
                  <a:cubicBezTo>
                    <a:pt x="7" y="147"/>
                    <a:pt x="0" y="292"/>
                    <a:pt x="0" y="438"/>
                  </a:cubicBezTo>
                  <a:cubicBezTo>
                    <a:pt x="0" y="2234"/>
                    <a:pt x="313" y="3892"/>
                    <a:pt x="833" y="5259"/>
                  </a:cubicBezTo>
                  <a:cubicBezTo>
                    <a:pt x="1221" y="5418"/>
                    <a:pt x="1630" y="5543"/>
                    <a:pt x="2047" y="5612"/>
                  </a:cubicBezTo>
                  <a:cubicBezTo>
                    <a:pt x="1818" y="4600"/>
                    <a:pt x="1658" y="3573"/>
                    <a:pt x="1582" y="2533"/>
                  </a:cubicBezTo>
                  <a:cubicBezTo>
                    <a:pt x="902" y="1797"/>
                    <a:pt x="368" y="937"/>
                    <a:pt x="7" y="1"/>
                  </a:cubicBezTo>
                  <a:close/>
                </a:path>
              </a:pathLst>
            </a:custGeom>
            <a:solidFill>
              <a:srgbClr val="3F5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84"/>
            <p:cNvSpPr/>
            <p:nvPr/>
          </p:nvSpPr>
          <p:spPr>
            <a:xfrm>
              <a:off x="2623184" y="4217678"/>
              <a:ext cx="49944" cy="277201"/>
            </a:xfrm>
            <a:custGeom>
              <a:avLst/>
              <a:gdLst/>
              <a:ahLst/>
              <a:cxnLst/>
              <a:rect l="l" t="t" r="r" b="b"/>
              <a:pathLst>
                <a:path w="1901" h="10551" extrusionOk="0">
                  <a:moveTo>
                    <a:pt x="617" y="0"/>
                  </a:moveTo>
                  <a:cubicBezTo>
                    <a:pt x="236" y="1436"/>
                    <a:pt x="0" y="3267"/>
                    <a:pt x="0" y="5272"/>
                  </a:cubicBezTo>
                  <a:cubicBezTo>
                    <a:pt x="0" y="7283"/>
                    <a:pt x="229" y="9115"/>
                    <a:pt x="617" y="10550"/>
                  </a:cubicBezTo>
                  <a:cubicBezTo>
                    <a:pt x="1047" y="10530"/>
                    <a:pt x="1484" y="10460"/>
                    <a:pt x="1901" y="10335"/>
                  </a:cubicBezTo>
                  <a:cubicBezTo>
                    <a:pt x="1588" y="8948"/>
                    <a:pt x="1401" y="7193"/>
                    <a:pt x="1401" y="5272"/>
                  </a:cubicBezTo>
                  <a:cubicBezTo>
                    <a:pt x="1401" y="3351"/>
                    <a:pt x="1588" y="1589"/>
                    <a:pt x="1901" y="209"/>
                  </a:cubicBezTo>
                  <a:cubicBezTo>
                    <a:pt x="1484" y="84"/>
                    <a:pt x="1047" y="14"/>
                    <a:pt x="617" y="0"/>
                  </a:cubicBezTo>
                  <a:close/>
                </a:path>
              </a:pathLst>
            </a:custGeom>
            <a:solidFill>
              <a:srgbClr val="162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84"/>
            <p:cNvSpPr/>
            <p:nvPr/>
          </p:nvSpPr>
          <p:spPr>
            <a:xfrm>
              <a:off x="2629542" y="4446748"/>
              <a:ext cx="43586" cy="48131"/>
            </a:xfrm>
            <a:custGeom>
              <a:avLst/>
              <a:gdLst/>
              <a:ahLst/>
              <a:cxnLst/>
              <a:rect l="l" t="t" r="r" b="b"/>
              <a:pathLst>
                <a:path w="1659" h="1832" extrusionOk="0">
                  <a:moveTo>
                    <a:pt x="1" y="0"/>
                  </a:moveTo>
                  <a:cubicBezTo>
                    <a:pt x="91" y="618"/>
                    <a:pt x="216" y="1228"/>
                    <a:pt x="375" y="1831"/>
                  </a:cubicBezTo>
                  <a:cubicBezTo>
                    <a:pt x="805" y="1811"/>
                    <a:pt x="1242" y="1741"/>
                    <a:pt x="1659" y="1616"/>
                  </a:cubicBezTo>
                  <a:cubicBezTo>
                    <a:pt x="1596" y="1339"/>
                    <a:pt x="1541" y="1034"/>
                    <a:pt x="1485" y="729"/>
                  </a:cubicBezTo>
                  <a:cubicBezTo>
                    <a:pt x="965" y="534"/>
                    <a:pt x="466" y="292"/>
                    <a:pt x="1" y="0"/>
                  </a:cubicBezTo>
                  <a:close/>
                </a:path>
              </a:pathLst>
            </a:custGeom>
            <a:solidFill>
              <a:srgbClr val="3F5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84"/>
            <p:cNvSpPr/>
            <p:nvPr/>
          </p:nvSpPr>
          <p:spPr>
            <a:xfrm>
              <a:off x="2694960" y="4243925"/>
              <a:ext cx="48867" cy="224709"/>
            </a:xfrm>
            <a:custGeom>
              <a:avLst/>
              <a:gdLst/>
              <a:ahLst/>
              <a:cxnLst/>
              <a:rect l="l" t="t" r="r" b="b"/>
              <a:pathLst>
                <a:path w="1860" h="8553" extrusionOk="0">
                  <a:moveTo>
                    <a:pt x="778" y="0"/>
                  </a:moveTo>
                  <a:cubicBezTo>
                    <a:pt x="1" y="2796"/>
                    <a:pt x="1" y="5750"/>
                    <a:pt x="778" y="8553"/>
                  </a:cubicBezTo>
                  <a:cubicBezTo>
                    <a:pt x="1187" y="8254"/>
                    <a:pt x="1548" y="7901"/>
                    <a:pt x="1860" y="7505"/>
                  </a:cubicBezTo>
                  <a:cubicBezTo>
                    <a:pt x="1353" y="5383"/>
                    <a:pt x="1353" y="3170"/>
                    <a:pt x="1860" y="1041"/>
                  </a:cubicBezTo>
                  <a:cubicBezTo>
                    <a:pt x="1548" y="645"/>
                    <a:pt x="1187" y="299"/>
                    <a:pt x="778" y="0"/>
                  </a:cubicBezTo>
                  <a:close/>
                </a:path>
              </a:pathLst>
            </a:custGeom>
            <a:solidFill>
              <a:srgbClr val="162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1" name="Google Shape;6321;p84"/>
          <p:cNvGrpSpPr/>
          <p:nvPr/>
        </p:nvGrpSpPr>
        <p:grpSpPr>
          <a:xfrm>
            <a:off x="3601939" y="4161192"/>
            <a:ext cx="275178" cy="388912"/>
            <a:chOff x="3601939" y="4161192"/>
            <a:chExt cx="275178" cy="388912"/>
          </a:xfrm>
        </p:grpSpPr>
        <p:sp>
          <p:nvSpPr>
            <p:cNvPr id="6322" name="Google Shape;6322;p84"/>
            <p:cNvSpPr/>
            <p:nvPr/>
          </p:nvSpPr>
          <p:spPr>
            <a:xfrm>
              <a:off x="3601939" y="4161192"/>
              <a:ext cx="195546" cy="388912"/>
            </a:xfrm>
            <a:custGeom>
              <a:avLst/>
              <a:gdLst/>
              <a:ahLst/>
              <a:cxnLst/>
              <a:rect l="l" t="t" r="r" b="b"/>
              <a:pathLst>
                <a:path w="7443" h="14803" extrusionOk="0">
                  <a:moveTo>
                    <a:pt x="3725" y="0"/>
                  </a:moveTo>
                  <a:cubicBezTo>
                    <a:pt x="2608" y="0"/>
                    <a:pt x="1714" y="916"/>
                    <a:pt x="1734" y="2033"/>
                  </a:cubicBezTo>
                  <a:lnTo>
                    <a:pt x="1734" y="8580"/>
                  </a:lnTo>
                  <a:cubicBezTo>
                    <a:pt x="521" y="9440"/>
                    <a:pt x="0" y="10994"/>
                    <a:pt x="458" y="12416"/>
                  </a:cubicBezTo>
                  <a:cubicBezTo>
                    <a:pt x="909" y="13838"/>
                    <a:pt x="2227" y="14802"/>
                    <a:pt x="3725" y="14802"/>
                  </a:cubicBezTo>
                  <a:cubicBezTo>
                    <a:pt x="5216" y="14802"/>
                    <a:pt x="6534" y="13838"/>
                    <a:pt x="6992" y="12416"/>
                  </a:cubicBezTo>
                  <a:cubicBezTo>
                    <a:pt x="7443" y="10994"/>
                    <a:pt x="6930" y="9440"/>
                    <a:pt x="5709" y="8580"/>
                  </a:cubicBezTo>
                  <a:lnTo>
                    <a:pt x="5709" y="2033"/>
                  </a:lnTo>
                  <a:cubicBezTo>
                    <a:pt x="5737" y="916"/>
                    <a:pt x="4835" y="0"/>
                    <a:pt x="3725" y="0"/>
                  </a:cubicBezTo>
                  <a:close/>
                </a:path>
              </a:pathLst>
            </a:custGeom>
            <a:solidFill>
              <a:srgbClr val="C9CF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84"/>
            <p:cNvSpPr/>
            <p:nvPr/>
          </p:nvSpPr>
          <p:spPr>
            <a:xfrm>
              <a:off x="3630182" y="4193980"/>
              <a:ext cx="128131" cy="324597"/>
            </a:xfrm>
            <a:custGeom>
              <a:avLst/>
              <a:gdLst/>
              <a:ahLst/>
              <a:cxnLst/>
              <a:rect l="l" t="t" r="r" b="b"/>
              <a:pathLst>
                <a:path w="4877" h="12355" extrusionOk="0">
                  <a:moveTo>
                    <a:pt x="2650" y="1"/>
                  </a:moveTo>
                  <a:cubicBezTo>
                    <a:pt x="2213" y="1"/>
                    <a:pt x="1866" y="348"/>
                    <a:pt x="1866" y="785"/>
                  </a:cubicBezTo>
                  <a:lnTo>
                    <a:pt x="1866" y="7950"/>
                  </a:lnTo>
                  <a:lnTo>
                    <a:pt x="1360" y="8310"/>
                  </a:lnTo>
                  <a:cubicBezTo>
                    <a:pt x="0" y="9274"/>
                    <a:pt x="146" y="11341"/>
                    <a:pt x="1624" y="12104"/>
                  </a:cubicBezTo>
                  <a:cubicBezTo>
                    <a:pt x="1957" y="12276"/>
                    <a:pt x="2305" y="12354"/>
                    <a:pt x="2643" y="12354"/>
                  </a:cubicBezTo>
                  <a:cubicBezTo>
                    <a:pt x="3811" y="12354"/>
                    <a:pt x="4871" y="11418"/>
                    <a:pt x="4877" y="10128"/>
                  </a:cubicBezTo>
                  <a:cubicBezTo>
                    <a:pt x="4870" y="9406"/>
                    <a:pt x="4523" y="8733"/>
                    <a:pt x="3933" y="8310"/>
                  </a:cubicBezTo>
                  <a:lnTo>
                    <a:pt x="3434" y="7950"/>
                  </a:lnTo>
                  <a:lnTo>
                    <a:pt x="3434" y="785"/>
                  </a:lnTo>
                  <a:cubicBezTo>
                    <a:pt x="3434" y="348"/>
                    <a:pt x="3080" y="1"/>
                    <a:pt x="2650" y="1"/>
                  </a:cubicBezTo>
                  <a:close/>
                </a:path>
              </a:pathLst>
            </a:custGeom>
            <a:solidFill>
              <a:srgbClr val="A5B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84"/>
            <p:cNvSpPr/>
            <p:nvPr/>
          </p:nvSpPr>
          <p:spPr>
            <a:xfrm>
              <a:off x="3636383" y="4193980"/>
              <a:ext cx="63448" cy="324597"/>
            </a:xfrm>
            <a:custGeom>
              <a:avLst/>
              <a:gdLst/>
              <a:ahLst/>
              <a:cxnLst/>
              <a:rect l="l" t="t" r="r" b="b"/>
              <a:pathLst>
                <a:path w="2415" h="12355" extrusionOk="0">
                  <a:moveTo>
                    <a:pt x="2407" y="1"/>
                  </a:moveTo>
                  <a:cubicBezTo>
                    <a:pt x="1977" y="1"/>
                    <a:pt x="1630" y="354"/>
                    <a:pt x="1630" y="785"/>
                  </a:cubicBezTo>
                  <a:lnTo>
                    <a:pt x="1630" y="7950"/>
                  </a:lnTo>
                  <a:lnTo>
                    <a:pt x="1124" y="8310"/>
                  </a:lnTo>
                  <a:cubicBezTo>
                    <a:pt x="333" y="8872"/>
                    <a:pt x="0" y="9878"/>
                    <a:pt x="292" y="10800"/>
                  </a:cubicBezTo>
                  <a:cubicBezTo>
                    <a:pt x="590" y="11723"/>
                    <a:pt x="1443" y="12354"/>
                    <a:pt x="2414" y="12354"/>
                  </a:cubicBezTo>
                  <a:cubicBezTo>
                    <a:pt x="1714" y="12354"/>
                    <a:pt x="1145" y="11355"/>
                    <a:pt x="1138" y="10128"/>
                  </a:cubicBezTo>
                  <a:cubicBezTo>
                    <a:pt x="1138" y="9295"/>
                    <a:pt x="1492" y="8504"/>
                    <a:pt x="2116" y="7950"/>
                  </a:cubicBezTo>
                  <a:lnTo>
                    <a:pt x="2116" y="785"/>
                  </a:lnTo>
                  <a:cubicBezTo>
                    <a:pt x="2116" y="354"/>
                    <a:pt x="2164" y="1"/>
                    <a:pt x="2407" y="1"/>
                  </a:cubicBezTo>
                  <a:close/>
                </a:path>
              </a:pathLst>
            </a:custGeom>
            <a:solidFill>
              <a:srgbClr val="708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84"/>
            <p:cNvSpPr/>
            <p:nvPr/>
          </p:nvSpPr>
          <p:spPr>
            <a:xfrm>
              <a:off x="3679207" y="4193980"/>
              <a:ext cx="41195" cy="89326"/>
            </a:xfrm>
            <a:custGeom>
              <a:avLst/>
              <a:gdLst/>
              <a:ahLst/>
              <a:cxnLst/>
              <a:rect l="l" t="t" r="r" b="b"/>
              <a:pathLst>
                <a:path w="1568" h="3400" extrusionOk="0">
                  <a:moveTo>
                    <a:pt x="784" y="1"/>
                  </a:moveTo>
                  <a:cubicBezTo>
                    <a:pt x="347" y="1"/>
                    <a:pt x="0" y="348"/>
                    <a:pt x="0" y="785"/>
                  </a:cubicBezTo>
                  <a:lnTo>
                    <a:pt x="0" y="3399"/>
                  </a:lnTo>
                  <a:lnTo>
                    <a:pt x="1568" y="3399"/>
                  </a:lnTo>
                  <a:lnTo>
                    <a:pt x="1568" y="785"/>
                  </a:lnTo>
                  <a:cubicBezTo>
                    <a:pt x="1568" y="348"/>
                    <a:pt x="1214" y="1"/>
                    <a:pt x="7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84"/>
            <p:cNvSpPr/>
            <p:nvPr/>
          </p:nvSpPr>
          <p:spPr>
            <a:xfrm>
              <a:off x="3679207" y="4368010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1"/>
                  </a:moveTo>
                  <a:lnTo>
                    <a:pt x="0" y="452"/>
                  </a:lnTo>
                  <a:lnTo>
                    <a:pt x="1568" y="452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84"/>
            <p:cNvSpPr/>
            <p:nvPr/>
          </p:nvSpPr>
          <p:spPr>
            <a:xfrm>
              <a:off x="3679207" y="4322637"/>
              <a:ext cx="41195" cy="12059"/>
            </a:xfrm>
            <a:custGeom>
              <a:avLst/>
              <a:gdLst/>
              <a:ahLst/>
              <a:cxnLst/>
              <a:rect l="l" t="t" r="r" b="b"/>
              <a:pathLst>
                <a:path w="1568" h="459" extrusionOk="0">
                  <a:moveTo>
                    <a:pt x="0" y="1"/>
                  </a:moveTo>
                  <a:lnTo>
                    <a:pt x="0" y="458"/>
                  </a:lnTo>
                  <a:lnTo>
                    <a:pt x="1568" y="458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84"/>
            <p:cNvSpPr/>
            <p:nvPr/>
          </p:nvSpPr>
          <p:spPr>
            <a:xfrm>
              <a:off x="3679207" y="4277448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1"/>
                  </a:moveTo>
                  <a:lnTo>
                    <a:pt x="0" y="451"/>
                  </a:lnTo>
                  <a:lnTo>
                    <a:pt x="1568" y="451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84"/>
            <p:cNvSpPr/>
            <p:nvPr/>
          </p:nvSpPr>
          <p:spPr>
            <a:xfrm>
              <a:off x="3679207" y="4232076"/>
              <a:ext cx="41195" cy="11875"/>
            </a:xfrm>
            <a:custGeom>
              <a:avLst/>
              <a:gdLst/>
              <a:ahLst/>
              <a:cxnLst/>
              <a:rect l="l" t="t" r="r" b="b"/>
              <a:pathLst>
                <a:path w="1568" h="452" extrusionOk="0">
                  <a:moveTo>
                    <a:pt x="0" y="0"/>
                  </a:moveTo>
                  <a:lnTo>
                    <a:pt x="0" y="451"/>
                  </a:lnTo>
                  <a:lnTo>
                    <a:pt x="1568" y="451"/>
                  </a:lnTo>
                  <a:lnTo>
                    <a:pt x="1568" y="0"/>
                  </a:ln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84"/>
            <p:cNvSpPr/>
            <p:nvPr/>
          </p:nvSpPr>
          <p:spPr>
            <a:xfrm>
              <a:off x="3811489" y="4211846"/>
              <a:ext cx="65629" cy="111921"/>
            </a:xfrm>
            <a:custGeom>
              <a:avLst/>
              <a:gdLst/>
              <a:ahLst/>
              <a:cxnLst/>
              <a:rect l="l" t="t" r="r" b="b"/>
              <a:pathLst>
                <a:path w="2498" h="4260" extrusionOk="0">
                  <a:moveTo>
                    <a:pt x="1243" y="0"/>
                  </a:moveTo>
                  <a:cubicBezTo>
                    <a:pt x="452" y="0"/>
                    <a:pt x="1" y="465"/>
                    <a:pt x="1" y="1270"/>
                  </a:cubicBezTo>
                  <a:lnTo>
                    <a:pt x="1" y="2990"/>
                  </a:lnTo>
                  <a:cubicBezTo>
                    <a:pt x="1" y="3427"/>
                    <a:pt x="119" y="3753"/>
                    <a:pt x="362" y="3968"/>
                  </a:cubicBezTo>
                  <a:cubicBezTo>
                    <a:pt x="577" y="4155"/>
                    <a:pt x="875" y="4259"/>
                    <a:pt x="1243" y="4259"/>
                  </a:cubicBezTo>
                  <a:cubicBezTo>
                    <a:pt x="1978" y="4259"/>
                    <a:pt x="2498" y="3836"/>
                    <a:pt x="2498" y="3226"/>
                  </a:cubicBezTo>
                  <a:cubicBezTo>
                    <a:pt x="2498" y="2990"/>
                    <a:pt x="2401" y="2941"/>
                    <a:pt x="2241" y="2941"/>
                  </a:cubicBezTo>
                  <a:cubicBezTo>
                    <a:pt x="2082" y="2941"/>
                    <a:pt x="1999" y="3004"/>
                    <a:pt x="1985" y="3122"/>
                  </a:cubicBezTo>
                  <a:cubicBezTo>
                    <a:pt x="1950" y="3385"/>
                    <a:pt x="1901" y="3788"/>
                    <a:pt x="1270" y="3788"/>
                  </a:cubicBezTo>
                  <a:cubicBezTo>
                    <a:pt x="757" y="3788"/>
                    <a:pt x="507" y="3531"/>
                    <a:pt x="507" y="2990"/>
                  </a:cubicBezTo>
                  <a:lnTo>
                    <a:pt x="507" y="1270"/>
                  </a:lnTo>
                  <a:cubicBezTo>
                    <a:pt x="507" y="736"/>
                    <a:pt x="757" y="465"/>
                    <a:pt x="1256" y="465"/>
                  </a:cubicBezTo>
                  <a:cubicBezTo>
                    <a:pt x="1832" y="465"/>
                    <a:pt x="1971" y="812"/>
                    <a:pt x="1985" y="1110"/>
                  </a:cubicBezTo>
                  <a:cubicBezTo>
                    <a:pt x="1992" y="1228"/>
                    <a:pt x="2082" y="1291"/>
                    <a:pt x="2241" y="1291"/>
                  </a:cubicBezTo>
                  <a:cubicBezTo>
                    <a:pt x="2401" y="1291"/>
                    <a:pt x="2498" y="1249"/>
                    <a:pt x="2498" y="1013"/>
                  </a:cubicBezTo>
                  <a:cubicBezTo>
                    <a:pt x="2498" y="417"/>
                    <a:pt x="1985" y="0"/>
                    <a:pt x="1243" y="0"/>
                  </a:cubicBez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84"/>
            <p:cNvSpPr/>
            <p:nvPr/>
          </p:nvSpPr>
          <p:spPr>
            <a:xfrm>
              <a:off x="3774497" y="4175485"/>
              <a:ext cx="45241" cy="38936"/>
            </a:xfrm>
            <a:custGeom>
              <a:avLst/>
              <a:gdLst/>
              <a:ahLst/>
              <a:cxnLst/>
              <a:rect l="l" t="t" r="r" b="b"/>
              <a:pathLst>
                <a:path w="1722" h="1482" extrusionOk="0">
                  <a:moveTo>
                    <a:pt x="986" y="453"/>
                  </a:moveTo>
                  <a:cubicBezTo>
                    <a:pt x="1131" y="453"/>
                    <a:pt x="1270" y="566"/>
                    <a:pt x="1270" y="739"/>
                  </a:cubicBezTo>
                  <a:cubicBezTo>
                    <a:pt x="1270" y="899"/>
                    <a:pt x="1145" y="1031"/>
                    <a:pt x="986" y="1031"/>
                  </a:cubicBezTo>
                  <a:cubicBezTo>
                    <a:pt x="729" y="1031"/>
                    <a:pt x="604" y="719"/>
                    <a:pt x="785" y="538"/>
                  </a:cubicBezTo>
                  <a:cubicBezTo>
                    <a:pt x="843" y="480"/>
                    <a:pt x="915" y="453"/>
                    <a:pt x="986" y="453"/>
                  </a:cubicBezTo>
                  <a:close/>
                  <a:moveTo>
                    <a:pt x="983" y="1"/>
                  </a:moveTo>
                  <a:cubicBezTo>
                    <a:pt x="801" y="1"/>
                    <a:pt x="616" y="68"/>
                    <a:pt x="466" y="219"/>
                  </a:cubicBezTo>
                  <a:cubicBezTo>
                    <a:pt x="1" y="684"/>
                    <a:pt x="327" y="1482"/>
                    <a:pt x="986" y="1482"/>
                  </a:cubicBezTo>
                  <a:cubicBezTo>
                    <a:pt x="1395" y="1482"/>
                    <a:pt x="1721" y="1149"/>
                    <a:pt x="1721" y="739"/>
                  </a:cubicBezTo>
                  <a:cubicBezTo>
                    <a:pt x="1721" y="294"/>
                    <a:pt x="1360" y="1"/>
                    <a:pt x="983" y="1"/>
                  </a:cubicBezTo>
                  <a:close/>
                </a:path>
              </a:pathLst>
            </a:custGeom>
            <a:solidFill>
              <a:srgbClr val="738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2" name="Google Shape;6332;p84"/>
          <p:cNvGrpSpPr/>
          <p:nvPr/>
        </p:nvGrpSpPr>
        <p:grpSpPr>
          <a:xfrm>
            <a:off x="836023" y="3215146"/>
            <a:ext cx="375802" cy="371677"/>
            <a:chOff x="836023" y="3215146"/>
            <a:chExt cx="375802" cy="371677"/>
          </a:xfrm>
        </p:grpSpPr>
        <p:sp>
          <p:nvSpPr>
            <p:cNvPr id="6333" name="Google Shape;6333;p84"/>
            <p:cNvSpPr/>
            <p:nvPr/>
          </p:nvSpPr>
          <p:spPr>
            <a:xfrm>
              <a:off x="907274" y="3284847"/>
              <a:ext cx="232748" cy="231645"/>
            </a:xfrm>
            <a:custGeom>
              <a:avLst/>
              <a:gdLst/>
              <a:ahLst/>
              <a:cxnLst/>
              <a:rect l="l" t="t" r="r" b="b"/>
              <a:pathLst>
                <a:path w="8859" h="8817" extrusionOk="0">
                  <a:moveTo>
                    <a:pt x="4413" y="0"/>
                  </a:moveTo>
                  <a:cubicBezTo>
                    <a:pt x="1978" y="0"/>
                    <a:pt x="1" y="1981"/>
                    <a:pt x="8" y="4418"/>
                  </a:cubicBezTo>
                  <a:lnTo>
                    <a:pt x="8" y="4536"/>
                  </a:lnTo>
                  <a:lnTo>
                    <a:pt x="8" y="4578"/>
                  </a:lnTo>
                  <a:lnTo>
                    <a:pt x="8" y="4661"/>
                  </a:lnTo>
                  <a:lnTo>
                    <a:pt x="8" y="4703"/>
                  </a:lnTo>
                  <a:cubicBezTo>
                    <a:pt x="8" y="4724"/>
                    <a:pt x="8" y="4751"/>
                    <a:pt x="8" y="4779"/>
                  </a:cubicBezTo>
                  <a:cubicBezTo>
                    <a:pt x="15" y="4800"/>
                    <a:pt x="8" y="4807"/>
                    <a:pt x="15" y="4828"/>
                  </a:cubicBezTo>
                  <a:cubicBezTo>
                    <a:pt x="22" y="4842"/>
                    <a:pt x="15" y="4869"/>
                    <a:pt x="22" y="4897"/>
                  </a:cubicBezTo>
                  <a:cubicBezTo>
                    <a:pt x="29" y="4918"/>
                    <a:pt x="22" y="4932"/>
                    <a:pt x="29" y="4946"/>
                  </a:cubicBezTo>
                  <a:cubicBezTo>
                    <a:pt x="36" y="4960"/>
                    <a:pt x="36" y="4987"/>
                    <a:pt x="36" y="5015"/>
                  </a:cubicBezTo>
                  <a:lnTo>
                    <a:pt x="43" y="5064"/>
                  </a:lnTo>
                  <a:cubicBezTo>
                    <a:pt x="43" y="5084"/>
                    <a:pt x="50" y="5105"/>
                    <a:pt x="56" y="5126"/>
                  </a:cubicBezTo>
                  <a:lnTo>
                    <a:pt x="63" y="5175"/>
                  </a:lnTo>
                  <a:cubicBezTo>
                    <a:pt x="63" y="5202"/>
                    <a:pt x="70" y="5223"/>
                    <a:pt x="77" y="5244"/>
                  </a:cubicBezTo>
                  <a:lnTo>
                    <a:pt x="84" y="5292"/>
                  </a:lnTo>
                  <a:cubicBezTo>
                    <a:pt x="91" y="5313"/>
                    <a:pt x="91" y="5334"/>
                    <a:pt x="98" y="5362"/>
                  </a:cubicBezTo>
                  <a:lnTo>
                    <a:pt x="105" y="5403"/>
                  </a:lnTo>
                  <a:cubicBezTo>
                    <a:pt x="112" y="5431"/>
                    <a:pt x="119" y="5452"/>
                    <a:pt x="126" y="5473"/>
                  </a:cubicBezTo>
                  <a:lnTo>
                    <a:pt x="133" y="5514"/>
                  </a:lnTo>
                  <a:cubicBezTo>
                    <a:pt x="140" y="5542"/>
                    <a:pt x="154" y="5577"/>
                    <a:pt x="160" y="5605"/>
                  </a:cubicBezTo>
                  <a:lnTo>
                    <a:pt x="167" y="5625"/>
                  </a:lnTo>
                  <a:cubicBezTo>
                    <a:pt x="174" y="5667"/>
                    <a:pt x="188" y="5702"/>
                    <a:pt x="195" y="5736"/>
                  </a:cubicBezTo>
                  <a:lnTo>
                    <a:pt x="209" y="5771"/>
                  </a:lnTo>
                  <a:cubicBezTo>
                    <a:pt x="216" y="5792"/>
                    <a:pt x="223" y="5820"/>
                    <a:pt x="230" y="5847"/>
                  </a:cubicBezTo>
                  <a:lnTo>
                    <a:pt x="251" y="5889"/>
                  </a:lnTo>
                  <a:lnTo>
                    <a:pt x="271" y="5951"/>
                  </a:lnTo>
                  <a:lnTo>
                    <a:pt x="285" y="6000"/>
                  </a:lnTo>
                  <a:lnTo>
                    <a:pt x="313" y="6055"/>
                  </a:lnTo>
                  <a:lnTo>
                    <a:pt x="327" y="6104"/>
                  </a:lnTo>
                  <a:lnTo>
                    <a:pt x="355" y="6166"/>
                  </a:lnTo>
                  <a:lnTo>
                    <a:pt x="376" y="6208"/>
                  </a:lnTo>
                  <a:lnTo>
                    <a:pt x="403" y="6264"/>
                  </a:lnTo>
                  <a:lnTo>
                    <a:pt x="424" y="6312"/>
                  </a:lnTo>
                  <a:lnTo>
                    <a:pt x="452" y="6368"/>
                  </a:lnTo>
                  <a:lnTo>
                    <a:pt x="473" y="6409"/>
                  </a:lnTo>
                  <a:lnTo>
                    <a:pt x="500" y="6472"/>
                  </a:lnTo>
                  <a:lnTo>
                    <a:pt x="521" y="6513"/>
                  </a:lnTo>
                  <a:lnTo>
                    <a:pt x="556" y="6569"/>
                  </a:lnTo>
                  <a:lnTo>
                    <a:pt x="577" y="6610"/>
                  </a:lnTo>
                  <a:lnTo>
                    <a:pt x="618" y="6680"/>
                  </a:lnTo>
                  <a:lnTo>
                    <a:pt x="632" y="6707"/>
                  </a:lnTo>
                  <a:cubicBezTo>
                    <a:pt x="653" y="6735"/>
                    <a:pt x="674" y="6770"/>
                    <a:pt x="695" y="6805"/>
                  </a:cubicBezTo>
                  <a:lnTo>
                    <a:pt x="702" y="6818"/>
                  </a:lnTo>
                  <a:lnTo>
                    <a:pt x="757" y="6895"/>
                  </a:lnTo>
                  <a:lnTo>
                    <a:pt x="778" y="6929"/>
                  </a:lnTo>
                  <a:lnTo>
                    <a:pt x="819" y="6985"/>
                  </a:lnTo>
                  <a:lnTo>
                    <a:pt x="847" y="7020"/>
                  </a:lnTo>
                  <a:lnTo>
                    <a:pt x="882" y="7075"/>
                  </a:lnTo>
                  <a:lnTo>
                    <a:pt x="910" y="7110"/>
                  </a:lnTo>
                  <a:lnTo>
                    <a:pt x="951" y="7165"/>
                  </a:lnTo>
                  <a:lnTo>
                    <a:pt x="986" y="7200"/>
                  </a:lnTo>
                  <a:lnTo>
                    <a:pt x="1028" y="7248"/>
                  </a:lnTo>
                  <a:lnTo>
                    <a:pt x="1055" y="7290"/>
                  </a:lnTo>
                  <a:lnTo>
                    <a:pt x="1097" y="7339"/>
                  </a:lnTo>
                  <a:lnTo>
                    <a:pt x="1125" y="7373"/>
                  </a:lnTo>
                  <a:lnTo>
                    <a:pt x="1173" y="7422"/>
                  </a:lnTo>
                  <a:lnTo>
                    <a:pt x="1201" y="7457"/>
                  </a:lnTo>
                  <a:lnTo>
                    <a:pt x="1249" y="7505"/>
                  </a:lnTo>
                  <a:lnTo>
                    <a:pt x="1277" y="7533"/>
                  </a:lnTo>
                  <a:lnTo>
                    <a:pt x="1333" y="7588"/>
                  </a:lnTo>
                  <a:lnTo>
                    <a:pt x="1360" y="7609"/>
                  </a:lnTo>
                  <a:lnTo>
                    <a:pt x="1444" y="7685"/>
                  </a:lnTo>
                  <a:lnTo>
                    <a:pt x="1527" y="7762"/>
                  </a:lnTo>
                  <a:cubicBezTo>
                    <a:pt x="1728" y="7935"/>
                    <a:pt x="1936" y="8088"/>
                    <a:pt x="2165" y="8220"/>
                  </a:cubicBezTo>
                  <a:lnTo>
                    <a:pt x="2179" y="8226"/>
                  </a:lnTo>
                  <a:lnTo>
                    <a:pt x="2269" y="8282"/>
                  </a:lnTo>
                  <a:lnTo>
                    <a:pt x="2290" y="8296"/>
                  </a:lnTo>
                  <a:lnTo>
                    <a:pt x="2408" y="8351"/>
                  </a:lnTo>
                  <a:lnTo>
                    <a:pt x="2436" y="8365"/>
                  </a:lnTo>
                  <a:lnTo>
                    <a:pt x="2526" y="8414"/>
                  </a:lnTo>
                  <a:lnTo>
                    <a:pt x="2560" y="8428"/>
                  </a:lnTo>
                  <a:lnTo>
                    <a:pt x="2658" y="8469"/>
                  </a:lnTo>
                  <a:lnTo>
                    <a:pt x="2678" y="8483"/>
                  </a:lnTo>
                  <a:lnTo>
                    <a:pt x="2796" y="8532"/>
                  </a:lnTo>
                  <a:lnTo>
                    <a:pt x="2831" y="8539"/>
                  </a:lnTo>
                  <a:lnTo>
                    <a:pt x="2921" y="8573"/>
                  </a:lnTo>
                  <a:lnTo>
                    <a:pt x="2963" y="8587"/>
                  </a:lnTo>
                  <a:lnTo>
                    <a:pt x="3067" y="8622"/>
                  </a:lnTo>
                  <a:lnTo>
                    <a:pt x="3088" y="8629"/>
                  </a:lnTo>
                  <a:lnTo>
                    <a:pt x="3212" y="8670"/>
                  </a:lnTo>
                  <a:lnTo>
                    <a:pt x="3247" y="8677"/>
                  </a:lnTo>
                  <a:lnTo>
                    <a:pt x="3344" y="8698"/>
                  </a:lnTo>
                  <a:lnTo>
                    <a:pt x="3379" y="8712"/>
                  </a:lnTo>
                  <a:lnTo>
                    <a:pt x="3497" y="8740"/>
                  </a:lnTo>
                  <a:lnTo>
                    <a:pt x="3511" y="8740"/>
                  </a:lnTo>
                  <a:lnTo>
                    <a:pt x="3642" y="8761"/>
                  </a:lnTo>
                  <a:lnTo>
                    <a:pt x="3677" y="8767"/>
                  </a:lnTo>
                  <a:lnTo>
                    <a:pt x="3781" y="8781"/>
                  </a:lnTo>
                  <a:lnTo>
                    <a:pt x="3816" y="8788"/>
                  </a:lnTo>
                  <a:lnTo>
                    <a:pt x="3941" y="8802"/>
                  </a:lnTo>
                  <a:lnTo>
                    <a:pt x="3955" y="8802"/>
                  </a:lnTo>
                  <a:lnTo>
                    <a:pt x="4086" y="8816"/>
                  </a:lnTo>
                  <a:lnTo>
                    <a:pt x="4725" y="8816"/>
                  </a:lnTo>
                  <a:lnTo>
                    <a:pt x="4863" y="8802"/>
                  </a:lnTo>
                  <a:lnTo>
                    <a:pt x="4870" y="8802"/>
                  </a:lnTo>
                  <a:lnTo>
                    <a:pt x="4995" y="8788"/>
                  </a:lnTo>
                  <a:lnTo>
                    <a:pt x="5037" y="8781"/>
                  </a:lnTo>
                  <a:lnTo>
                    <a:pt x="5134" y="8767"/>
                  </a:lnTo>
                  <a:lnTo>
                    <a:pt x="5168" y="8761"/>
                  </a:lnTo>
                  <a:lnTo>
                    <a:pt x="5300" y="8740"/>
                  </a:lnTo>
                  <a:lnTo>
                    <a:pt x="5314" y="8740"/>
                  </a:lnTo>
                  <a:lnTo>
                    <a:pt x="5432" y="8712"/>
                  </a:lnTo>
                  <a:lnTo>
                    <a:pt x="5467" y="8698"/>
                  </a:lnTo>
                  <a:lnTo>
                    <a:pt x="5564" y="8677"/>
                  </a:lnTo>
                  <a:lnTo>
                    <a:pt x="5598" y="8670"/>
                  </a:lnTo>
                  <a:lnTo>
                    <a:pt x="5723" y="8629"/>
                  </a:lnTo>
                  <a:lnTo>
                    <a:pt x="5744" y="8622"/>
                  </a:lnTo>
                  <a:lnTo>
                    <a:pt x="5848" y="8587"/>
                  </a:lnTo>
                  <a:lnTo>
                    <a:pt x="5890" y="8573"/>
                  </a:lnTo>
                  <a:lnTo>
                    <a:pt x="5980" y="8539"/>
                  </a:lnTo>
                  <a:lnTo>
                    <a:pt x="6015" y="8532"/>
                  </a:lnTo>
                  <a:lnTo>
                    <a:pt x="6133" y="8483"/>
                  </a:lnTo>
                  <a:lnTo>
                    <a:pt x="6188" y="8476"/>
                  </a:lnTo>
                  <a:lnTo>
                    <a:pt x="6285" y="8428"/>
                  </a:lnTo>
                  <a:lnTo>
                    <a:pt x="6320" y="8414"/>
                  </a:lnTo>
                  <a:lnTo>
                    <a:pt x="6410" y="8365"/>
                  </a:lnTo>
                  <a:lnTo>
                    <a:pt x="6438" y="8358"/>
                  </a:lnTo>
                  <a:lnTo>
                    <a:pt x="6556" y="8296"/>
                  </a:lnTo>
                  <a:lnTo>
                    <a:pt x="6576" y="8282"/>
                  </a:lnTo>
                  <a:lnTo>
                    <a:pt x="6667" y="8233"/>
                  </a:lnTo>
                  <a:lnTo>
                    <a:pt x="6681" y="8220"/>
                  </a:lnTo>
                  <a:cubicBezTo>
                    <a:pt x="6909" y="8088"/>
                    <a:pt x="7117" y="7935"/>
                    <a:pt x="7319" y="7762"/>
                  </a:cubicBezTo>
                  <a:lnTo>
                    <a:pt x="7402" y="7692"/>
                  </a:lnTo>
                  <a:lnTo>
                    <a:pt x="7485" y="7616"/>
                  </a:lnTo>
                  <a:lnTo>
                    <a:pt x="7513" y="7588"/>
                  </a:lnTo>
                  <a:lnTo>
                    <a:pt x="7568" y="7533"/>
                  </a:lnTo>
                  <a:lnTo>
                    <a:pt x="7603" y="7505"/>
                  </a:lnTo>
                  <a:lnTo>
                    <a:pt x="7652" y="7457"/>
                  </a:lnTo>
                  <a:lnTo>
                    <a:pt x="7679" y="7422"/>
                  </a:lnTo>
                  <a:lnTo>
                    <a:pt x="7728" y="7373"/>
                  </a:lnTo>
                  <a:lnTo>
                    <a:pt x="7756" y="7339"/>
                  </a:lnTo>
                  <a:lnTo>
                    <a:pt x="7797" y="7290"/>
                  </a:lnTo>
                  <a:lnTo>
                    <a:pt x="7832" y="7248"/>
                  </a:lnTo>
                  <a:lnTo>
                    <a:pt x="7874" y="7200"/>
                  </a:lnTo>
                  <a:lnTo>
                    <a:pt x="7901" y="7165"/>
                  </a:lnTo>
                  <a:lnTo>
                    <a:pt x="7943" y="7110"/>
                  </a:lnTo>
                  <a:lnTo>
                    <a:pt x="7971" y="7075"/>
                  </a:lnTo>
                  <a:lnTo>
                    <a:pt x="8012" y="7020"/>
                  </a:lnTo>
                  <a:lnTo>
                    <a:pt x="8033" y="6985"/>
                  </a:lnTo>
                  <a:lnTo>
                    <a:pt x="8082" y="6929"/>
                  </a:lnTo>
                  <a:lnTo>
                    <a:pt x="8102" y="6895"/>
                  </a:lnTo>
                  <a:lnTo>
                    <a:pt x="8151" y="6818"/>
                  </a:lnTo>
                  <a:lnTo>
                    <a:pt x="8165" y="6805"/>
                  </a:lnTo>
                  <a:cubicBezTo>
                    <a:pt x="8186" y="6770"/>
                    <a:pt x="8200" y="6742"/>
                    <a:pt x="8220" y="6707"/>
                  </a:cubicBezTo>
                  <a:lnTo>
                    <a:pt x="8241" y="6680"/>
                  </a:lnTo>
                  <a:lnTo>
                    <a:pt x="8276" y="6610"/>
                  </a:lnTo>
                  <a:lnTo>
                    <a:pt x="8297" y="6569"/>
                  </a:lnTo>
                  <a:lnTo>
                    <a:pt x="8331" y="6513"/>
                  </a:lnTo>
                  <a:lnTo>
                    <a:pt x="8352" y="6472"/>
                  </a:lnTo>
                  <a:lnTo>
                    <a:pt x="8387" y="6409"/>
                  </a:lnTo>
                  <a:lnTo>
                    <a:pt x="8408" y="6368"/>
                  </a:lnTo>
                  <a:lnTo>
                    <a:pt x="8435" y="6312"/>
                  </a:lnTo>
                  <a:lnTo>
                    <a:pt x="8456" y="6264"/>
                  </a:lnTo>
                  <a:lnTo>
                    <a:pt x="8477" y="6208"/>
                  </a:lnTo>
                  <a:lnTo>
                    <a:pt x="8498" y="6166"/>
                  </a:lnTo>
                  <a:lnTo>
                    <a:pt x="8526" y="6104"/>
                  </a:lnTo>
                  <a:lnTo>
                    <a:pt x="8546" y="6055"/>
                  </a:lnTo>
                  <a:lnTo>
                    <a:pt x="8567" y="6000"/>
                  </a:lnTo>
                  <a:lnTo>
                    <a:pt x="8581" y="5951"/>
                  </a:lnTo>
                  <a:lnTo>
                    <a:pt x="8609" y="5889"/>
                  </a:lnTo>
                  <a:lnTo>
                    <a:pt x="8623" y="5847"/>
                  </a:lnTo>
                  <a:cubicBezTo>
                    <a:pt x="8630" y="5820"/>
                    <a:pt x="8637" y="5792"/>
                    <a:pt x="8650" y="5771"/>
                  </a:cubicBezTo>
                  <a:lnTo>
                    <a:pt x="8657" y="5736"/>
                  </a:lnTo>
                  <a:cubicBezTo>
                    <a:pt x="8671" y="5702"/>
                    <a:pt x="8678" y="5667"/>
                    <a:pt x="8692" y="5625"/>
                  </a:cubicBezTo>
                  <a:lnTo>
                    <a:pt x="8699" y="5605"/>
                  </a:lnTo>
                  <a:cubicBezTo>
                    <a:pt x="8706" y="5577"/>
                    <a:pt x="8713" y="5549"/>
                    <a:pt x="8720" y="5514"/>
                  </a:cubicBezTo>
                  <a:lnTo>
                    <a:pt x="8727" y="5473"/>
                  </a:lnTo>
                  <a:cubicBezTo>
                    <a:pt x="8734" y="5452"/>
                    <a:pt x="8741" y="5431"/>
                    <a:pt x="8747" y="5403"/>
                  </a:cubicBezTo>
                  <a:lnTo>
                    <a:pt x="8754" y="5362"/>
                  </a:lnTo>
                  <a:cubicBezTo>
                    <a:pt x="8761" y="5334"/>
                    <a:pt x="8768" y="5313"/>
                    <a:pt x="8768" y="5292"/>
                  </a:cubicBezTo>
                  <a:lnTo>
                    <a:pt x="8782" y="5244"/>
                  </a:lnTo>
                  <a:lnTo>
                    <a:pt x="8796" y="5175"/>
                  </a:lnTo>
                  <a:lnTo>
                    <a:pt x="8803" y="5126"/>
                  </a:lnTo>
                  <a:lnTo>
                    <a:pt x="8810" y="5064"/>
                  </a:lnTo>
                  <a:cubicBezTo>
                    <a:pt x="8810" y="5043"/>
                    <a:pt x="8817" y="5029"/>
                    <a:pt x="8817" y="5015"/>
                  </a:cubicBezTo>
                  <a:cubicBezTo>
                    <a:pt x="8817" y="4994"/>
                    <a:pt x="8824" y="4966"/>
                    <a:pt x="8824" y="4946"/>
                  </a:cubicBezTo>
                  <a:cubicBezTo>
                    <a:pt x="8831" y="4925"/>
                    <a:pt x="8824" y="4911"/>
                    <a:pt x="8831" y="4897"/>
                  </a:cubicBezTo>
                  <a:cubicBezTo>
                    <a:pt x="8838" y="4876"/>
                    <a:pt x="8838" y="4849"/>
                    <a:pt x="8838" y="4828"/>
                  </a:cubicBezTo>
                  <a:cubicBezTo>
                    <a:pt x="8845" y="4807"/>
                    <a:pt x="8838" y="4793"/>
                    <a:pt x="8845" y="4779"/>
                  </a:cubicBezTo>
                  <a:cubicBezTo>
                    <a:pt x="8852" y="4758"/>
                    <a:pt x="8845" y="4731"/>
                    <a:pt x="8852" y="4703"/>
                  </a:cubicBezTo>
                  <a:cubicBezTo>
                    <a:pt x="8858" y="4682"/>
                    <a:pt x="8852" y="4675"/>
                    <a:pt x="8852" y="4661"/>
                  </a:cubicBezTo>
                  <a:lnTo>
                    <a:pt x="8852" y="4578"/>
                  </a:lnTo>
                  <a:lnTo>
                    <a:pt x="8852" y="4536"/>
                  </a:lnTo>
                  <a:lnTo>
                    <a:pt x="8852" y="4418"/>
                  </a:lnTo>
                  <a:cubicBezTo>
                    <a:pt x="8852" y="1981"/>
                    <a:pt x="6882" y="0"/>
                    <a:pt x="4439" y="0"/>
                  </a:cubicBezTo>
                  <a:cubicBezTo>
                    <a:pt x="4435" y="0"/>
                    <a:pt x="4431" y="0"/>
                    <a:pt x="4426" y="0"/>
                  </a:cubicBezTo>
                  <a:cubicBezTo>
                    <a:pt x="4422" y="0"/>
                    <a:pt x="4418" y="0"/>
                    <a:pt x="4413" y="0"/>
                  </a:cubicBezTo>
                  <a:close/>
                </a:path>
              </a:pathLst>
            </a:custGeom>
            <a:solidFill>
              <a:srgbClr val="8DA0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84"/>
            <p:cNvSpPr/>
            <p:nvPr/>
          </p:nvSpPr>
          <p:spPr>
            <a:xfrm>
              <a:off x="953198" y="3284847"/>
              <a:ext cx="186456" cy="221976"/>
            </a:xfrm>
            <a:custGeom>
              <a:avLst/>
              <a:gdLst/>
              <a:ahLst/>
              <a:cxnLst/>
              <a:rect l="l" t="t" r="r" b="b"/>
              <a:pathLst>
                <a:path w="7097" h="8449" extrusionOk="0">
                  <a:moveTo>
                    <a:pt x="2692" y="0"/>
                  </a:moveTo>
                  <a:cubicBezTo>
                    <a:pt x="2435" y="0"/>
                    <a:pt x="2172" y="21"/>
                    <a:pt x="1915" y="70"/>
                  </a:cubicBezTo>
                  <a:cubicBezTo>
                    <a:pt x="535" y="1332"/>
                    <a:pt x="1" y="3288"/>
                    <a:pt x="556" y="5077"/>
                  </a:cubicBezTo>
                  <a:cubicBezTo>
                    <a:pt x="1104" y="6874"/>
                    <a:pt x="2644" y="8185"/>
                    <a:pt x="4502" y="8448"/>
                  </a:cubicBezTo>
                  <a:lnTo>
                    <a:pt x="4537" y="8435"/>
                  </a:lnTo>
                  <a:lnTo>
                    <a:pt x="4579" y="8414"/>
                  </a:lnTo>
                  <a:lnTo>
                    <a:pt x="4669" y="8372"/>
                  </a:lnTo>
                  <a:lnTo>
                    <a:pt x="4697" y="8358"/>
                  </a:lnTo>
                  <a:lnTo>
                    <a:pt x="4808" y="8303"/>
                  </a:lnTo>
                  <a:lnTo>
                    <a:pt x="4828" y="8289"/>
                  </a:lnTo>
                  <a:lnTo>
                    <a:pt x="4919" y="8233"/>
                  </a:lnTo>
                  <a:lnTo>
                    <a:pt x="4933" y="8226"/>
                  </a:lnTo>
                  <a:cubicBezTo>
                    <a:pt x="5161" y="8095"/>
                    <a:pt x="5376" y="7942"/>
                    <a:pt x="5571" y="7769"/>
                  </a:cubicBezTo>
                  <a:lnTo>
                    <a:pt x="5661" y="7692"/>
                  </a:lnTo>
                  <a:lnTo>
                    <a:pt x="5737" y="7616"/>
                  </a:lnTo>
                  <a:lnTo>
                    <a:pt x="5765" y="7595"/>
                  </a:lnTo>
                  <a:lnTo>
                    <a:pt x="5820" y="7540"/>
                  </a:lnTo>
                  <a:lnTo>
                    <a:pt x="5848" y="7512"/>
                  </a:lnTo>
                  <a:lnTo>
                    <a:pt x="5897" y="7463"/>
                  </a:lnTo>
                  <a:lnTo>
                    <a:pt x="5924" y="7429"/>
                  </a:lnTo>
                  <a:lnTo>
                    <a:pt x="5973" y="7380"/>
                  </a:lnTo>
                  <a:lnTo>
                    <a:pt x="6001" y="7346"/>
                  </a:lnTo>
                  <a:lnTo>
                    <a:pt x="6042" y="7297"/>
                  </a:lnTo>
                  <a:lnTo>
                    <a:pt x="6077" y="7255"/>
                  </a:lnTo>
                  <a:lnTo>
                    <a:pt x="6119" y="7207"/>
                  </a:lnTo>
                  <a:lnTo>
                    <a:pt x="6146" y="7172"/>
                  </a:lnTo>
                  <a:lnTo>
                    <a:pt x="6188" y="7117"/>
                  </a:lnTo>
                  <a:lnTo>
                    <a:pt x="6216" y="7082"/>
                  </a:lnTo>
                  <a:lnTo>
                    <a:pt x="6257" y="7026"/>
                  </a:lnTo>
                  <a:lnTo>
                    <a:pt x="6278" y="6992"/>
                  </a:lnTo>
                  <a:lnTo>
                    <a:pt x="6320" y="6936"/>
                  </a:lnTo>
                  <a:lnTo>
                    <a:pt x="6347" y="6902"/>
                  </a:lnTo>
                  <a:lnTo>
                    <a:pt x="6396" y="6818"/>
                  </a:lnTo>
                  <a:lnTo>
                    <a:pt x="6403" y="6811"/>
                  </a:lnTo>
                  <a:cubicBezTo>
                    <a:pt x="6424" y="6777"/>
                    <a:pt x="6445" y="6749"/>
                    <a:pt x="6465" y="6714"/>
                  </a:cubicBezTo>
                  <a:lnTo>
                    <a:pt x="6479" y="6687"/>
                  </a:lnTo>
                  <a:lnTo>
                    <a:pt x="6521" y="6617"/>
                  </a:lnTo>
                  <a:lnTo>
                    <a:pt x="6542" y="6576"/>
                  </a:lnTo>
                  <a:lnTo>
                    <a:pt x="6576" y="6520"/>
                  </a:lnTo>
                  <a:lnTo>
                    <a:pt x="6597" y="6479"/>
                  </a:lnTo>
                  <a:lnTo>
                    <a:pt x="6625" y="6416"/>
                  </a:lnTo>
                  <a:lnTo>
                    <a:pt x="6653" y="6374"/>
                  </a:lnTo>
                  <a:lnTo>
                    <a:pt x="6680" y="6319"/>
                  </a:lnTo>
                  <a:lnTo>
                    <a:pt x="6701" y="6270"/>
                  </a:lnTo>
                  <a:lnTo>
                    <a:pt x="6722" y="6215"/>
                  </a:lnTo>
                  <a:lnTo>
                    <a:pt x="6743" y="6173"/>
                  </a:lnTo>
                  <a:lnTo>
                    <a:pt x="6771" y="6111"/>
                  </a:lnTo>
                  <a:lnTo>
                    <a:pt x="6784" y="6062"/>
                  </a:lnTo>
                  <a:lnTo>
                    <a:pt x="6812" y="6007"/>
                  </a:lnTo>
                  <a:lnTo>
                    <a:pt x="6826" y="5958"/>
                  </a:lnTo>
                  <a:lnTo>
                    <a:pt x="6854" y="5896"/>
                  </a:lnTo>
                  <a:lnTo>
                    <a:pt x="6868" y="5854"/>
                  </a:lnTo>
                  <a:cubicBezTo>
                    <a:pt x="6875" y="5827"/>
                    <a:pt x="6882" y="5799"/>
                    <a:pt x="6889" y="5778"/>
                  </a:cubicBezTo>
                  <a:lnTo>
                    <a:pt x="6902" y="5743"/>
                  </a:lnTo>
                  <a:cubicBezTo>
                    <a:pt x="6916" y="5709"/>
                    <a:pt x="6923" y="5674"/>
                    <a:pt x="6937" y="5632"/>
                  </a:cubicBezTo>
                  <a:lnTo>
                    <a:pt x="6944" y="5612"/>
                  </a:lnTo>
                  <a:cubicBezTo>
                    <a:pt x="6951" y="5584"/>
                    <a:pt x="6958" y="5556"/>
                    <a:pt x="6965" y="5521"/>
                  </a:cubicBezTo>
                  <a:lnTo>
                    <a:pt x="6972" y="5480"/>
                  </a:lnTo>
                  <a:cubicBezTo>
                    <a:pt x="6979" y="5459"/>
                    <a:pt x="6986" y="5438"/>
                    <a:pt x="6993" y="5410"/>
                  </a:cubicBezTo>
                  <a:lnTo>
                    <a:pt x="6999" y="5369"/>
                  </a:lnTo>
                  <a:cubicBezTo>
                    <a:pt x="7006" y="5341"/>
                    <a:pt x="7013" y="5320"/>
                    <a:pt x="7013" y="5299"/>
                  </a:cubicBezTo>
                  <a:lnTo>
                    <a:pt x="7027" y="5251"/>
                  </a:lnTo>
                  <a:lnTo>
                    <a:pt x="7034" y="5181"/>
                  </a:lnTo>
                  <a:lnTo>
                    <a:pt x="7048" y="5133"/>
                  </a:lnTo>
                  <a:lnTo>
                    <a:pt x="7055" y="5070"/>
                  </a:lnTo>
                  <a:cubicBezTo>
                    <a:pt x="7055" y="5050"/>
                    <a:pt x="7062" y="5036"/>
                    <a:pt x="7062" y="5022"/>
                  </a:cubicBezTo>
                  <a:cubicBezTo>
                    <a:pt x="7062" y="5001"/>
                    <a:pt x="7069" y="4973"/>
                    <a:pt x="7069" y="4953"/>
                  </a:cubicBezTo>
                  <a:cubicBezTo>
                    <a:pt x="7076" y="4932"/>
                    <a:pt x="7069" y="4918"/>
                    <a:pt x="7076" y="4904"/>
                  </a:cubicBezTo>
                  <a:cubicBezTo>
                    <a:pt x="7083" y="4883"/>
                    <a:pt x="7083" y="4855"/>
                    <a:pt x="7083" y="4835"/>
                  </a:cubicBezTo>
                  <a:cubicBezTo>
                    <a:pt x="7090" y="4814"/>
                    <a:pt x="7083" y="4800"/>
                    <a:pt x="7090" y="4786"/>
                  </a:cubicBezTo>
                  <a:cubicBezTo>
                    <a:pt x="7097" y="4765"/>
                    <a:pt x="7090" y="4738"/>
                    <a:pt x="7097" y="4710"/>
                  </a:cubicBezTo>
                  <a:cubicBezTo>
                    <a:pt x="7097" y="4689"/>
                    <a:pt x="7097" y="4682"/>
                    <a:pt x="7097" y="4668"/>
                  </a:cubicBezTo>
                  <a:lnTo>
                    <a:pt x="7097" y="4585"/>
                  </a:lnTo>
                  <a:lnTo>
                    <a:pt x="7097" y="4543"/>
                  </a:lnTo>
                  <a:lnTo>
                    <a:pt x="7097" y="4425"/>
                  </a:lnTo>
                  <a:cubicBezTo>
                    <a:pt x="7097" y="3031"/>
                    <a:pt x="6438" y="1720"/>
                    <a:pt x="5321" y="888"/>
                  </a:cubicBezTo>
                  <a:lnTo>
                    <a:pt x="5335" y="881"/>
                  </a:lnTo>
                  <a:cubicBezTo>
                    <a:pt x="4572" y="305"/>
                    <a:pt x="3649" y="0"/>
                    <a:pt x="2692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84"/>
            <p:cNvSpPr/>
            <p:nvPr/>
          </p:nvSpPr>
          <p:spPr>
            <a:xfrm>
              <a:off x="936437" y="3313799"/>
              <a:ext cx="175159" cy="174791"/>
            </a:xfrm>
            <a:custGeom>
              <a:avLst/>
              <a:gdLst/>
              <a:ahLst/>
              <a:cxnLst/>
              <a:rect l="l" t="t" r="r" b="b"/>
              <a:pathLst>
                <a:path w="6667" h="6653" extrusionOk="0">
                  <a:moveTo>
                    <a:pt x="2963" y="1"/>
                  </a:moveTo>
                  <a:lnTo>
                    <a:pt x="2914" y="8"/>
                  </a:lnTo>
                  <a:lnTo>
                    <a:pt x="2879" y="15"/>
                  </a:lnTo>
                  <a:lnTo>
                    <a:pt x="2838" y="15"/>
                  </a:lnTo>
                  <a:lnTo>
                    <a:pt x="2796" y="22"/>
                  </a:lnTo>
                  <a:lnTo>
                    <a:pt x="2754" y="29"/>
                  </a:lnTo>
                  <a:lnTo>
                    <a:pt x="2720" y="36"/>
                  </a:lnTo>
                  <a:lnTo>
                    <a:pt x="2671" y="43"/>
                  </a:lnTo>
                  <a:lnTo>
                    <a:pt x="2637" y="50"/>
                  </a:lnTo>
                  <a:lnTo>
                    <a:pt x="2595" y="63"/>
                  </a:lnTo>
                  <a:lnTo>
                    <a:pt x="2560" y="70"/>
                  </a:lnTo>
                  <a:lnTo>
                    <a:pt x="2519" y="84"/>
                  </a:lnTo>
                  <a:lnTo>
                    <a:pt x="2484" y="91"/>
                  </a:lnTo>
                  <a:lnTo>
                    <a:pt x="2442" y="105"/>
                  </a:lnTo>
                  <a:lnTo>
                    <a:pt x="2401" y="112"/>
                  </a:lnTo>
                  <a:lnTo>
                    <a:pt x="2359" y="126"/>
                  </a:lnTo>
                  <a:lnTo>
                    <a:pt x="2324" y="133"/>
                  </a:lnTo>
                  <a:lnTo>
                    <a:pt x="2283" y="147"/>
                  </a:lnTo>
                  <a:lnTo>
                    <a:pt x="2255" y="161"/>
                  </a:lnTo>
                  <a:lnTo>
                    <a:pt x="2206" y="174"/>
                  </a:lnTo>
                  <a:lnTo>
                    <a:pt x="2179" y="188"/>
                  </a:lnTo>
                  <a:lnTo>
                    <a:pt x="2130" y="202"/>
                  </a:lnTo>
                  <a:lnTo>
                    <a:pt x="2102" y="216"/>
                  </a:lnTo>
                  <a:lnTo>
                    <a:pt x="2033" y="244"/>
                  </a:lnTo>
                  <a:lnTo>
                    <a:pt x="2012" y="251"/>
                  </a:lnTo>
                  <a:lnTo>
                    <a:pt x="1957" y="272"/>
                  </a:lnTo>
                  <a:lnTo>
                    <a:pt x="1929" y="285"/>
                  </a:lnTo>
                  <a:lnTo>
                    <a:pt x="1887" y="306"/>
                  </a:lnTo>
                  <a:lnTo>
                    <a:pt x="1853" y="327"/>
                  </a:lnTo>
                  <a:lnTo>
                    <a:pt x="1818" y="341"/>
                  </a:lnTo>
                  <a:lnTo>
                    <a:pt x="1783" y="362"/>
                  </a:lnTo>
                  <a:lnTo>
                    <a:pt x="1749" y="382"/>
                  </a:lnTo>
                  <a:lnTo>
                    <a:pt x="1714" y="396"/>
                  </a:lnTo>
                  <a:lnTo>
                    <a:pt x="1679" y="417"/>
                  </a:lnTo>
                  <a:lnTo>
                    <a:pt x="1645" y="438"/>
                  </a:lnTo>
                  <a:lnTo>
                    <a:pt x="1610" y="459"/>
                  </a:lnTo>
                  <a:lnTo>
                    <a:pt x="1575" y="480"/>
                  </a:lnTo>
                  <a:lnTo>
                    <a:pt x="1548" y="500"/>
                  </a:lnTo>
                  <a:lnTo>
                    <a:pt x="1513" y="521"/>
                  </a:lnTo>
                  <a:lnTo>
                    <a:pt x="1478" y="542"/>
                  </a:lnTo>
                  <a:lnTo>
                    <a:pt x="1443" y="563"/>
                  </a:lnTo>
                  <a:lnTo>
                    <a:pt x="1416" y="584"/>
                  </a:lnTo>
                  <a:lnTo>
                    <a:pt x="1381" y="604"/>
                  </a:lnTo>
                  <a:lnTo>
                    <a:pt x="1353" y="632"/>
                  </a:lnTo>
                  <a:lnTo>
                    <a:pt x="1319" y="653"/>
                  </a:lnTo>
                  <a:lnTo>
                    <a:pt x="1291" y="674"/>
                  </a:lnTo>
                  <a:lnTo>
                    <a:pt x="1256" y="702"/>
                  </a:lnTo>
                  <a:lnTo>
                    <a:pt x="1228" y="722"/>
                  </a:lnTo>
                  <a:lnTo>
                    <a:pt x="1201" y="750"/>
                  </a:lnTo>
                  <a:lnTo>
                    <a:pt x="1166" y="778"/>
                  </a:lnTo>
                  <a:lnTo>
                    <a:pt x="1138" y="799"/>
                  </a:lnTo>
                  <a:lnTo>
                    <a:pt x="1111" y="826"/>
                  </a:lnTo>
                  <a:lnTo>
                    <a:pt x="1083" y="854"/>
                  </a:lnTo>
                  <a:cubicBezTo>
                    <a:pt x="861" y="1055"/>
                    <a:pt x="667" y="1284"/>
                    <a:pt x="507" y="1541"/>
                  </a:cubicBezTo>
                  <a:lnTo>
                    <a:pt x="493" y="1562"/>
                  </a:lnTo>
                  <a:cubicBezTo>
                    <a:pt x="459" y="1624"/>
                    <a:pt x="417" y="1686"/>
                    <a:pt x="382" y="1749"/>
                  </a:cubicBezTo>
                  <a:lnTo>
                    <a:pt x="375" y="1770"/>
                  </a:lnTo>
                  <a:cubicBezTo>
                    <a:pt x="341" y="1839"/>
                    <a:pt x="306" y="1902"/>
                    <a:pt x="278" y="1971"/>
                  </a:cubicBezTo>
                  <a:lnTo>
                    <a:pt x="271" y="1992"/>
                  </a:lnTo>
                  <a:cubicBezTo>
                    <a:pt x="237" y="2054"/>
                    <a:pt x="216" y="2123"/>
                    <a:pt x="188" y="2193"/>
                  </a:cubicBezTo>
                  <a:lnTo>
                    <a:pt x="181" y="2221"/>
                  </a:lnTo>
                  <a:cubicBezTo>
                    <a:pt x="153" y="2290"/>
                    <a:pt x="133" y="2359"/>
                    <a:pt x="112" y="2429"/>
                  </a:cubicBezTo>
                  <a:lnTo>
                    <a:pt x="105" y="2456"/>
                  </a:lnTo>
                  <a:cubicBezTo>
                    <a:pt x="91" y="2526"/>
                    <a:pt x="70" y="2595"/>
                    <a:pt x="56" y="2671"/>
                  </a:cubicBezTo>
                  <a:lnTo>
                    <a:pt x="56" y="2699"/>
                  </a:lnTo>
                  <a:cubicBezTo>
                    <a:pt x="42" y="2769"/>
                    <a:pt x="28" y="2845"/>
                    <a:pt x="22" y="2921"/>
                  </a:cubicBezTo>
                  <a:lnTo>
                    <a:pt x="22" y="2949"/>
                  </a:lnTo>
                  <a:cubicBezTo>
                    <a:pt x="15" y="3018"/>
                    <a:pt x="8" y="3095"/>
                    <a:pt x="1" y="3171"/>
                  </a:cubicBezTo>
                  <a:lnTo>
                    <a:pt x="1" y="3199"/>
                  </a:lnTo>
                  <a:lnTo>
                    <a:pt x="1" y="3316"/>
                  </a:lnTo>
                  <a:cubicBezTo>
                    <a:pt x="1" y="3427"/>
                    <a:pt x="8" y="3545"/>
                    <a:pt x="22" y="3656"/>
                  </a:cubicBezTo>
                  <a:cubicBezTo>
                    <a:pt x="28" y="3712"/>
                    <a:pt x="35" y="3767"/>
                    <a:pt x="42" y="3823"/>
                  </a:cubicBezTo>
                  <a:cubicBezTo>
                    <a:pt x="292" y="5453"/>
                    <a:pt x="1686" y="6653"/>
                    <a:pt x="3337" y="6653"/>
                  </a:cubicBezTo>
                  <a:cubicBezTo>
                    <a:pt x="4981" y="6653"/>
                    <a:pt x="6382" y="5453"/>
                    <a:pt x="6632" y="3823"/>
                  </a:cubicBezTo>
                  <a:cubicBezTo>
                    <a:pt x="6639" y="3767"/>
                    <a:pt x="6646" y="3712"/>
                    <a:pt x="6653" y="3656"/>
                  </a:cubicBezTo>
                  <a:cubicBezTo>
                    <a:pt x="6659" y="3545"/>
                    <a:pt x="6666" y="3427"/>
                    <a:pt x="6666" y="3316"/>
                  </a:cubicBezTo>
                  <a:cubicBezTo>
                    <a:pt x="6666" y="3282"/>
                    <a:pt x="6666" y="3240"/>
                    <a:pt x="6666" y="3206"/>
                  </a:cubicBezTo>
                  <a:lnTo>
                    <a:pt x="6666" y="3171"/>
                  </a:lnTo>
                  <a:cubicBezTo>
                    <a:pt x="6659" y="3095"/>
                    <a:pt x="6659" y="3025"/>
                    <a:pt x="6646" y="2949"/>
                  </a:cubicBezTo>
                  <a:lnTo>
                    <a:pt x="6646" y="2921"/>
                  </a:lnTo>
                  <a:cubicBezTo>
                    <a:pt x="6639" y="2845"/>
                    <a:pt x="6632" y="2769"/>
                    <a:pt x="6618" y="2699"/>
                  </a:cubicBezTo>
                  <a:lnTo>
                    <a:pt x="6611" y="2671"/>
                  </a:lnTo>
                  <a:cubicBezTo>
                    <a:pt x="6597" y="2602"/>
                    <a:pt x="6576" y="2526"/>
                    <a:pt x="6562" y="2456"/>
                  </a:cubicBezTo>
                  <a:lnTo>
                    <a:pt x="6555" y="2429"/>
                  </a:lnTo>
                  <a:cubicBezTo>
                    <a:pt x="6535" y="2359"/>
                    <a:pt x="6514" y="2290"/>
                    <a:pt x="6486" y="2221"/>
                  </a:cubicBezTo>
                  <a:lnTo>
                    <a:pt x="6479" y="2193"/>
                  </a:lnTo>
                  <a:cubicBezTo>
                    <a:pt x="6451" y="2123"/>
                    <a:pt x="6431" y="2061"/>
                    <a:pt x="6396" y="1992"/>
                  </a:cubicBezTo>
                  <a:lnTo>
                    <a:pt x="6389" y="1971"/>
                  </a:lnTo>
                  <a:cubicBezTo>
                    <a:pt x="6361" y="1902"/>
                    <a:pt x="6327" y="1839"/>
                    <a:pt x="6292" y="1770"/>
                  </a:cubicBezTo>
                  <a:lnTo>
                    <a:pt x="6285" y="1749"/>
                  </a:lnTo>
                  <a:cubicBezTo>
                    <a:pt x="6250" y="1686"/>
                    <a:pt x="6209" y="1624"/>
                    <a:pt x="6174" y="1562"/>
                  </a:cubicBezTo>
                  <a:lnTo>
                    <a:pt x="6160" y="1541"/>
                  </a:lnTo>
                  <a:cubicBezTo>
                    <a:pt x="6001" y="1284"/>
                    <a:pt x="5806" y="1055"/>
                    <a:pt x="5584" y="854"/>
                  </a:cubicBezTo>
                  <a:lnTo>
                    <a:pt x="5557" y="826"/>
                  </a:lnTo>
                  <a:lnTo>
                    <a:pt x="5529" y="799"/>
                  </a:lnTo>
                  <a:lnTo>
                    <a:pt x="5501" y="778"/>
                  </a:lnTo>
                  <a:lnTo>
                    <a:pt x="5466" y="750"/>
                  </a:lnTo>
                  <a:lnTo>
                    <a:pt x="5439" y="729"/>
                  </a:lnTo>
                  <a:lnTo>
                    <a:pt x="5411" y="702"/>
                  </a:lnTo>
                  <a:lnTo>
                    <a:pt x="5376" y="681"/>
                  </a:lnTo>
                  <a:lnTo>
                    <a:pt x="5349" y="653"/>
                  </a:lnTo>
                  <a:lnTo>
                    <a:pt x="5314" y="632"/>
                  </a:lnTo>
                  <a:lnTo>
                    <a:pt x="5286" y="611"/>
                  </a:lnTo>
                  <a:lnTo>
                    <a:pt x="5251" y="584"/>
                  </a:lnTo>
                  <a:lnTo>
                    <a:pt x="5224" y="563"/>
                  </a:lnTo>
                  <a:lnTo>
                    <a:pt x="5189" y="542"/>
                  </a:lnTo>
                  <a:lnTo>
                    <a:pt x="5154" y="521"/>
                  </a:lnTo>
                  <a:lnTo>
                    <a:pt x="5120" y="500"/>
                  </a:lnTo>
                  <a:lnTo>
                    <a:pt x="5092" y="480"/>
                  </a:lnTo>
                  <a:lnTo>
                    <a:pt x="5057" y="459"/>
                  </a:lnTo>
                  <a:lnTo>
                    <a:pt x="5023" y="438"/>
                  </a:lnTo>
                  <a:lnTo>
                    <a:pt x="4988" y="417"/>
                  </a:lnTo>
                  <a:lnTo>
                    <a:pt x="4953" y="396"/>
                  </a:lnTo>
                  <a:lnTo>
                    <a:pt x="4919" y="382"/>
                  </a:lnTo>
                  <a:lnTo>
                    <a:pt x="4884" y="362"/>
                  </a:lnTo>
                  <a:lnTo>
                    <a:pt x="4849" y="348"/>
                  </a:lnTo>
                  <a:lnTo>
                    <a:pt x="4814" y="327"/>
                  </a:lnTo>
                  <a:lnTo>
                    <a:pt x="4780" y="306"/>
                  </a:lnTo>
                  <a:lnTo>
                    <a:pt x="4738" y="292"/>
                  </a:lnTo>
                  <a:lnTo>
                    <a:pt x="4710" y="278"/>
                  </a:lnTo>
                  <a:lnTo>
                    <a:pt x="4655" y="251"/>
                  </a:lnTo>
                  <a:lnTo>
                    <a:pt x="4634" y="244"/>
                  </a:lnTo>
                  <a:lnTo>
                    <a:pt x="4565" y="216"/>
                  </a:lnTo>
                  <a:lnTo>
                    <a:pt x="4537" y="202"/>
                  </a:lnTo>
                  <a:lnTo>
                    <a:pt x="4488" y="188"/>
                  </a:lnTo>
                  <a:lnTo>
                    <a:pt x="4461" y="174"/>
                  </a:lnTo>
                  <a:lnTo>
                    <a:pt x="4412" y="161"/>
                  </a:lnTo>
                  <a:lnTo>
                    <a:pt x="4377" y="154"/>
                  </a:lnTo>
                  <a:lnTo>
                    <a:pt x="4336" y="140"/>
                  </a:lnTo>
                  <a:lnTo>
                    <a:pt x="4301" y="126"/>
                  </a:lnTo>
                  <a:lnTo>
                    <a:pt x="4260" y="112"/>
                  </a:lnTo>
                  <a:lnTo>
                    <a:pt x="4225" y="105"/>
                  </a:lnTo>
                  <a:lnTo>
                    <a:pt x="4183" y="91"/>
                  </a:lnTo>
                  <a:lnTo>
                    <a:pt x="4149" y="84"/>
                  </a:lnTo>
                  <a:lnTo>
                    <a:pt x="4107" y="70"/>
                  </a:lnTo>
                  <a:lnTo>
                    <a:pt x="4072" y="63"/>
                  </a:lnTo>
                  <a:lnTo>
                    <a:pt x="4031" y="56"/>
                  </a:lnTo>
                  <a:lnTo>
                    <a:pt x="3989" y="50"/>
                  </a:lnTo>
                  <a:lnTo>
                    <a:pt x="3947" y="43"/>
                  </a:lnTo>
                  <a:lnTo>
                    <a:pt x="3913" y="36"/>
                  </a:lnTo>
                  <a:lnTo>
                    <a:pt x="3871" y="29"/>
                  </a:lnTo>
                  <a:lnTo>
                    <a:pt x="3830" y="22"/>
                  </a:lnTo>
                  <a:lnTo>
                    <a:pt x="3788" y="15"/>
                  </a:lnTo>
                  <a:lnTo>
                    <a:pt x="3753" y="8"/>
                  </a:lnTo>
                  <a:lnTo>
                    <a:pt x="3698" y="1"/>
                  </a:ln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84"/>
            <p:cNvSpPr/>
            <p:nvPr/>
          </p:nvSpPr>
          <p:spPr>
            <a:xfrm>
              <a:off x="947550" y="3313799"/>
              <a:ext cx="164045" cy="174791"/>
            </a:xfrm>
            <a:custGeom>
              <a:avLst/>
              <a:gdLst/>
              <a:ahLst/>
              <a:cxnLst/>
              <a:rect l="l" t="t" r="r" b="b"/>
              <a:pathLst>
                <a:path w="6244" h="6653" extrusionOk="0">
                  <a:moveTo>
                    <a:pt x="2540" y="1"/>
                  </a:moveTo>
                  <a:lnTo>
                    <a:pt x="2491" y="8"/>
                  </a:lnTo>
                  <a:lnTo>
                    <a:pt x="2456" y="15"/>
                  </a:lnTo>
                  <a:lnTo>
                    <a:pt x="2415" y="15"/>
                  </a:lnTo>
                  <a:lnTo>
                    <a:pt x="2373" y="22"/>
                  </a:lnTo>
                  <a:lnTo>
                    <a:pt x="2331" y="29"/>
                  </a:lnTo>
                  <a:lnTo>
                    <a:pt x="2297" y="36"/>
                  </a:lnTo>
                  <a:lnTo>
                    <a:pt x="2248" y="43"/>
                  </a:lnTo>
                  <a:lnTo>
                    <a:pt x="2214" y="50"/>
                  </a:lnTo>
                  <a:lnTo>
                    <a:pt x="2172" y="63"/>
                  </a:lnTo>
                  <a:lnTo>
                    <a:pt x="2137" y="70"/>
                  </a:lnTo>
                  <a:lnTo>
                    <a:pt x="2096" y="84"/>
                  </a:lnTo>
                  <a:lnTo>
                    <a:pt x="2061" y="91"/>
                  </a:lnTo>
                  <a:lnTo>
                    <a:pt x="2019" y="105"/>
                  </a:lnTo>
                  <a:lnTo>
                    <a:pt x="1978" y="112"/>
                  </a:lnTo>
                  <a:lnTo>
                    <a:pt x="1936" y="126"/>
                  </a:lnTo>
                  <a:lnTo>
                    <a:pt x="1901" y="133"/>
                  </a:lnTo>
                  <a:lnTo>
                    <a:pt x="1860" y="147"/>
                  </a:lnTo>
                  <a:lnTo>
                    <a:pt x="1832" y="161"/>
                  </a:lnTo>
                  <a:lnTo>
                    <a:pt x="1783" y="174"/>
                  </a:lnTo>
                  <a:lnTo>
                    <a:pt x="1756" y="188"/>
                  </a:lnTo>
                  <a:lnTo>
                    <a:pt x="1707" y="202"/>
                  </a:lnTo>
                  <a:lnTo>
                    <a:pt x="1679" y="216"/>
                  </a:lnTo>
                  <a:lnTo>
                    <a:pt x="1610" y="244"/>
                  </a:lnTo>
                  <a:lnTo>
                    <a:pt x="1589" y="251"/>
                  </a:lnTo>
                  <a:lnTo>
                    <a:pt x="1534" y="272"/>
                  </a:lnTo>
                  <a:lnTo>
                    <a:pt x="1506" y="285"/>
                  </a:lnTo>
                  <a:lnTo>
                    <a:pt x="1464" y="306"/>
                  </a:lnTo>
                  <a:lnTo>
                    <a:pt x="1430" y="327"/>
                  </a:lnTo>
                  <a:lnTo>
                    <a:pt x="1395" y="341"/>
                  </a:lnTo>
                  <a:lnTo>
                    <a:pt x="1360" y="362"/>
                  </a:lnTo>
                  <a:lnTo>
                    <a:pt x="1326" y="382"/>
                  </a:lnTo>
                  <a:lnTo>
                    <a:pt x="1291" y="396"/>
                  </a:lnTo>
                  <a:lnTo>
                    <a:pt x="1256" y="417"/>
                  </a:lnTo>
                  <a:lnTo>
                    <a:pt x="1222" y="438"/>
                  </a:lnTo>
                  <a:lnTo>
                    <a:pt x="1187" y="459"/>
                  </a:lnTo>
                  <a:lnTo>
                    <a:pt x="1152" y="480"/>
                  </a:lnTo>
                  <a:lnTo>
                    <a:pt x="1125" y="500"/>
                  </a:lnTo>
                  <a:lnTo>
                    <a:pt x="1090" y="521"/>
                  </a:lnTo>
                  <a:lnTo>
                    <a:pt x="1055" y="542"/>
                  </a:lnTo>
                  <a:lnTo>
                    <a:pt x="1020" y="563"/>
                  </a:lnTo>
                  <a:lnTo>
                    <a:pt x="993" y="584"/>
                  </a:lnTo>
                  <a:lnTo>
                    <a:pt x="958" y="604"/>
                  </a:lnTo>
                  <a:lnTo>
                    <a:pt x="951" y="611"/>
                  </a:lnTo>
                  <a:cubicBezTo>
                    <a:pt x="1" y="2810"/>
                    <a:pt x="792" y="5377"/>
                    <a:pt x="2817" y="6653"/>
                  </a:cubicBezTo>
                  <a:lnTo>
                    <a:pt x="2900" y="6653"/>
                  </a:lnTo>
                  <a:cubicBezTo>
                    <a:pt x="4551" y="6653"/>
                    <a:pt x="5945" y="5453"/>
                    <a:pt x="6195" y="3823"/>
                  </a:cubicBezTo>
                  <a:cubicBezTo>
                    <a:pt x="6209" y="3767"/>
                    <a:pt x="6216" y="3712"/>
                    <a:pt x="6216" y="3656"/>
                  </a:cubicBezTo>
                  <a:cubicBezTo>
                    <a:pt x="6230" y="3545"/>
                    <a:pt x="6236" y="3427"/>
                    <a:pt x="6236" y="3316"/>
                  </a:cubicBezTo>
                  <a:lnTo>
                    <a:pt x="6236" y="3199"/>
                  </a:lnTo>
                  <a:cubicBezTo>
                    <a:pt x="6243" y="3192"/>
                    <a:pt x="6243" y="3185"/>
                    <a:pt x="6243" y="3171"/>
                  </a:cubicBezTo>
                  <a:cubicBezTo>
                    <a:pt x="6236" y="3095"/>
                    <a:pt x="6230" y="3025"/>
                    <a:pt x="6223" y="2949"/>
                  </a:cubicBezTo>
                  <a:lnTo>
                    <a:pt x="6223" y="2921"/>
                  </a:lnTo>
                  <a:cubicBezTo>
                    <a:pt x="6216" y="2845"/>
                    <a:pt x="6202" y="2769"/>
                    <a:pt x="6188" y="2699"/>
                  </a:cubicBezTo>
                  <a:lnTo>
                    <a:pt x="6188" y="2671"/>
                  </a:lnTo>
                  <a:cubicBezTo>
                    <a:pt x="6174" y="2602"/>
                    <a:pt x="6153" y="2526"/>
                    <a:pt x="6139" y="2456"/>
                  </a:cubicBezTo>
                  <a:lnTo>
                    <a:pt x="6132" y="2429"/>
                  </a:lnTo>
                  <a:cubicBezTo>
                    <a:pt x="6112" y="2359"/>
                    <a:pt x="6091" y="2290"/>
                    <a:pt x="6063" y="2221"/>
                  </a:cubicBezTo>
                  <a:lnTo>
                    <a:pt x="6056" y="2193"/>
                  </a:lnTo>
                  <a:cubicBezTo>
                    <a:pt x="6028" y="2123"/>
                    <a:pt x="6008" y="2061"/>
                    <a:pt x="5973" y="1992"/>
                  </a:cubicBezTo>
                  <a:lnTo>
                    <a:pt x="5966" y="1971"/>
                  </a:lnTo>
                  <a:cubicBezTo>
                    <a:pt x="5938" y="1902"/>
                    <a:pt x="5904" y="1839"/>
                    <a:pt x="5869" y="1770"/>
                  </a:cubicBezTo>
                  <a:lnTo>
                    <a:pt x="5862" y="1749"/>
                  </a:lnTo>
                  <a:cubicBezTo>
                    <a:pt x="5827" y="1686"/>
                    <a:pt x="5786" y="1624"/>
                    <a:pt x="5751" y="1562"/>
                  </a:cubicBezTo>
                  <a:lnTo>
                    <a:pt x="5737" y="1541"/>
                  </a:lnTo>
                  <a:cubicBezTo>
                    <a:pt x="5578" y="1284"/>
                    <a:pt x="5383" y="1055"/>
                    <a:pt x="5161" y="854"/>
                  </a:cubicBezTo>
                  <a:lnTo>
                    <a:pt x="5134" y="826"/>
                  </a:lnTo>
                  <a:lnTo>
                    <a:pt x="5106" y="799"/>
                  </a:lnTo>
                  <a:lnTo>
                    <a:pt x="5078" y="778"/>
                  </a:lnTo>
                  <a:lnTo>
                    <a:pt x="5043" y="750"/>
                  </a:lnTo>
                  <a:lnTo>
                    <a:pt x="5016" y="729"/>
                  </a:lnTo>
                  <a:lnTo>
                    <a:pt x="4988" y="702"/>
                  </a:lnTo>
                  <a:lnTo>
                    <a:pt x="4953" y="681"/>
                  </a:lnTo>
                  <a:lnTo>
                    <a:pt x="4926" y="653"/>
                  </a:lnTo>
                  <a:lnTo>
                    <a:pt x="4891" y="632"/>
                  </a:lnTo>
                  <a:lnTo>
                    <a:pt x="4863" y="611"/>
                  </a:lnTo>
                  <a:lnTo>
                    <a:pt x="4828" y="584"/>
                  </a:lnTo>
                  <a:lnTo>
                    <a:pt x="4801" y="563"/>
                  </a:lnTo>
                  <a:lnTo>
                    <a:pt x="4766" y="542"/>
                  </a:lnTo>
                  <a:lnTo>
                    <a:pt x="4731" y="521"/>
                  </a:lnTo>
                  <a:lnTo>
                    <a:pt x="4697" y="500"/>
                  </a:lnTo>
                  <a:lnTo>
                    <a:pt x="4669" y="480"/>
                  </a:lnTo>
                  <a:lnTo>
                    <a:pt x="4634" y="459"/>
                  </a:lnTo>
                  <a:lnTo>
                    <a:pt x="4600" y="438"/>
                  </a:lnTo>
                  <a:lnTo>
                    <a:pt x="4565" y="417"/>
                  </a:lnTo>
                  <a:lnTo>
                    <a:pt x="4530" y="396"/>
                  </a:lnTo>
                  <a:lnTo>
                    <a:pt x="4496" y="382"/>
                  </a:lnTo>
                  <a:lnTo>
                    <a:pt x="4461" y="362"/>
                  </a:lnTo>
                  <a:lnTo>
                    <a:pt x="4426" y="348"/>
                  </a:lnTo>
                  <a:lnTo>
                    <a:pt x="4391" y="327"/>
                  </a:lnTo>
                  <a:lnTo>
                    <a:pt x="4357" y="306"/>
                  </a:lnTo>
                  <a:lnTo>
                    <a:pt x="4315" y="292"/>
                  </a:lnTo>
                  <a:lnTo>
                    <a:pt x="4287" y="278"/>
                  </a:lnTo>
                  <a:lnTo>
                    <a:pt x="4232" y="251"/>
                  </a:lnTo>
                  <a:lnTo>
                    <a:pt x="4211" y="244"/>
                  </a:lnTo>
                  <a:lnTo>
                    <a:pt x="4142" y="216"/>
                  </a:lnTo>
                  <a:lnTo>
                    <a:pt x="4114" y="202"/>
                  </a:lnTo>
                  <a:lnTo>
                    <a:pt x="4065" y="188"/>
                  </a:lnTo>
                  <a:lnTo>
                    <a:pt x="4038" y="174"/>
                  </a:lnTo>
                  <a:lnTo>
                    <a:pt x="3989" y="161"/>
                  </a:lnTo>
                  <a:lnTo>
                    <a:pt x="3954" y="154"/>
                  </a:lnTo>
                  <a:lnTo>
                    <a:pt x="3913" y="140"/>
                  </a:lnTo>
                  <a:lnTo>
                    <a:pt x="3878" y="126"/>
                  </a:lnTo>
                  <a:lnTo>
                    <a:pt x="3837" y="112"/>
                  </a:lnTo>
                  <a:lnTo>
                    <a:pt x="3802" y="105"/>
                  </a:lnTo>
                  <a:lnTo>
                    <a:pt x="3760" y="91"/>
                  </a:lnTo>
                  <a:lnTo>
                    <a:pt x="3726" y="84"/>
                  </a:lnTo>
                  <a:lnTo>
                    <a:pt x="3684" y="70"/>
                  </a:lnTo>
                  <a:lnTo>
                    <a:pt x="3649" y="63"/>
                  </a:lnTo>
                  <a:lnTo>
                    <a:pt x="3608" y="56"/>
                  </a:lnTo>
                  <a:lnTo>
                    <a:pt x="3566" y="50"/>
                  </a:lnTo>
                  <a:lnTo>
                    <a:pt x="3524" y="43"/>
                  </a:lnTo>
                  <a:lnTo>
                    <a:pt x="3490" y="36"/>
                  </a:lnTo>
                  <a:lnTo>
                    <a:pt x="3448" y="29"/>
                  </a:lnTo>
                  <a:lnTo>
                    <a:pt x="3407" y="22"/>
                  </a:lnTo>
                  <a:lnTo>
                    <a:pt x="3365" y="15"/>
                  </a:lnTo>
                  <a:lnTo>
                    <a:pt x="3330" y="8"/>
                  </a:lnTo>
                  <a:lnTo>
                    <a:pt x="3275" y="1"/>
                  </a:lnTo>
                  <a:close/>
                </a:path>
              </a:pathLst>
            </a:custGeom>
            <a:solidFill>
              <a:srgbClr val="51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84"/>
            <p:cNvSpPr/>
            <p:nvPr/>
          </p:nvSpPr>
          <p:spPr>
            <a:xfrm>
              <a:off x="1017724" y="3215146"/>
              <a:ext cx="12585" cy="48578"/>
            </a:xfrm>
            <a:custGeom>
              <a:avLst/>
              <a:gdLst/>
              <a:ahLst/>
              <a:cxnLst/>
              <a:rect l="l" t="t" r="r" b="b"/>
              <a:pathLst>
                <a:path w="479" h="1849" extrusionOk="0">
                  <a:moveTo>
                    <a:pt x="240" y="0"/>
                  </a:moveTo>
                  <a:cubicBezTo>
                    <a:pt x="120" y="0"/>
                    <a:pt x="0" y="80"/>
                    <a:pt x="0" y="239"/>
                  </a:cubicBezTo>
                  <a:lnTo>
                    <a:pt x="0" y="1613"/>
                  </a:lnTo>
                  <a:cubicBezTo>
                    <a:pt x="0" y="1745"/>
                    <a:pt x="104" y="1849"/>
                    <a:pt x="236" y="1849"/>
                  </a:cubicBezTo>
                  <a:cubicBezTo>
                    <a:pt x="368" y="1849"/>
                    <a:pt x="479" y="1738"/>
                    <a:pt x="479" y="1606"/>
                  </a:cubicBezTo>
                  <a:lnTo>
                    <a:pt x="479" y="239"/>
                  </a:lnTo>
                  <a:cubicBezTo>
                    <a:pt x="479" y="80"/>
                    <a:pt x="359" y="0"/>
                    <a:pt x="240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84"/>
            <p:cNvSpPr/>
            <p:nvPr/>
          </p:nvSpPr>
          <p:spPr>
            <a:xfrm>
              <a:off x="1017724" y="3538219"/>
              <a:ext cx="12585" cy="48604"/>
            </a:xfrm>
            <a:custGeom>
              <a:avLst/>
              <a:gdLst/>
              <a:ahLst/>
              <a:cxnLst/>
              <a:rect l="l" t="t" r="r" b="b"/>
              <a:pathLst>
                <a:path w="479" h="1850" extrusionOk="0">
                  <a:moveTo>
                    <a:pt x="237" y="1"/>
                  </a:moveTo>
                  <a:cubicBezTo>
                    <a:pt x="118" y="1"/>
                    <a:pt x="0" y="81"/>
                    <a:pt x="0" y="240"/>
                  </a:cubicBezTo>
                  <a:lnTo>
                    <a:pt x="0" y="1614"/>
                  </a:lnTo>
                  <a:cubicBezTo>
                    <a:pt x="0" y="1745"/>
                    <a:pt x="104" y="1849"/>
                    <a:pt x="236" y="1849"/>
                  </a:cubicBezTo>
                  <a:cubicBezTo>
                    <a:pt x="368" y="1849"/>
                    <a:pt x="479" y="1745"/>
                    <a:pt x="479" y="1614"/>
                  </a:cubicBezTo>
                  <a:lnTo>
                    <a:pt x="479" y="240"/>
                  </a:lnTo>
                  <a:cubicBezTo>
                    <a:pt x="475" y="81"/>
                    <a:pt x="356" y="1"/>
                    <a:pt x="237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84"/>
            <p:cNvSpPr/>
            <p:nvPr/>
          </p:nvSpPr>
          <p:spPr>
            <a:xfrm>
              <a:off x="925901" y="3238975"/>
              <a:ext cx="34259" cy="43875"/>
            </a:xfrm>
            <a:custGeom>
              <a:avLst/>
              <a:gdLst/>
              <a:ahLst/>
              <a:cxnLst/>
              <a:rect l="l" t="t" r="r" b="b"/>
              <a:pathLst>
                <a:path w="1304" h="1670" extrusionOk="0">
                  <a:moveTo>
                    <a:pt x="327" y="0"/>
                  </a:moveTo>
                  <a:cubicBezTo>
                    <a:pt x="163" y="0"/>
                    <a:pt x="1" y="173"/>
                    <a:pt x="110" y="359"/>
                  </a:cubicBezTo>
                  <a:lnTo>
                    <a:pt x="797" y="1552"/>
                  </a:lnTo>
                  <a:cubicBezTo>
                    <a:pt x="839" y="1621"/>
                    <a:pt x="915" y="1670"/>
                    <a:pt x="998" y="1670"/>
                  </a:cubicBezTo>
                  <a:lnTo>
                    <a:pt x="1005" y="1670"/>
                  </a:lnTo>
                  <a:cubicBezTo>
                    <a:pt x="1186" y="1670"/>
                    <a:pt x="1303" y="1469"/>
                    <a:pt x="1206" y="1309"/>
                  </a:cubicBezTo>
                  <a:lnTo>
                    <a:pt x="527" y="123"/>
                  </a:lnTo>
                  <a:cubicBezTo>
                    <a:pt x="477" y="36"/>
                    <a:pt x="402" y="0"/>
                    <a:pt x="327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84"/>
            <p:cNvSpPr/>
            <p:nvPr/>
          </p:nvSpPr>
          <p:spPr>
            <a:xfrm>
              <a:off x="1087556" y="3518961"/>
              <a:ext cx="34049" cy="43796"/>
            </a:xfrm>
            <a:custGeom>
              <a:avLst/>
              <a:gdLst/>
              <a:ahLst/>
              <a:cxnLst/>
              <a:rect l="l" t="t" r="r" b="b"/>
              <a:pathLst>
                <a:path w="1296" h="1667" extrusionOk="0">
                  <a:moveTo>
                    <a:pt x="321" y="0"/>
                  </a:moveTo>
                  <a:cubicBezTo>
                    <a:pt x="159" y="0"/>
                    <a:pt x="0" y="170"/>
                    <a:pt x="110" y="356"/>
                  </a:cubicBezTo>
                  <a:lnTo>
                    <a:pt x="790" y="1549"/>
                  </a:lnTo>
                  <a:cubicBezTo>
                    <a:pt x="831" y="1618"/>
                    <a:pt x="914" y="1667"/>
                    <a:pt x="998" y="1667"/>
                  </a:cubicBezTo>
                  <a:cubicBezTo>
                    <a:pt x="1178" y="1667"/>
                    <a:pt x="1296" y="1466"/>
                    <a:pt x="1206" y="1306"/>
                  </a:cubicBezTo>
                  <a:lnTo>
                    <a:pt x="519" y="120"/>
                  </a:lnTo>
                  <a:cubicBezTo>
                    <a:pt x="469" y="35"/>
                    <a:pt x="395" y="0"/>
                    <a:pt x="321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84"/>
            <p:cNvSpPr/>
            <p:nvPr/>
          </p:nvSpPr>
          <p:spPr>
            <a:xfrm>
              <a:off x="859274" y="3304788"/>
              <a:ext cx="49130" cy="30739"/>
            </a:xfrm>
            <a:custGeom>
              <a:avLst/>
              <a:gdLst/>
              <a:ahLst/>
              <a:cxnLst/>
              <a:rect l="l" t="t" r="r" b="b"/>
              <a:pathLst>
                <a:path w="1870" h="1170" extrusionOk="0">
                  <a:moveTo>
                    <a:pt x="346" y="0"/>
                  </a:moveTo>
                  <a:cubicBezTo>
                    <a:pt x="133" y="0"/>
                    <a:pt x="0" y="314"/>
                    <a:pt x="233" y="448"/>
                  </a:cubicBezTo>
                  <a:lnTo>
                    <a:pt x="1419" y="1135"/>
                  </a:lnTo>
                  <a:cubicBezTo>
                    <a:pt x="1453" y="1156"/>
                    <a:pt x="1495" y="1162"/>
                    <a:pt x="1537" y="1169"/>
                  </a:cubicBezTo>
                  <a:lnTo>
                    <a:pt x="1544" y="1169"/>
                  </a:lnTo>
                  <a:cubicBezTo>
                    <a:pt x="1786" y="1169"/>
                    <a:pt x="1870" y="843"/>
                    <a:pt x="1661" y="725"/>
                  </a:cubicBezTo>
                  <a:lnTo>
                    <a:pt x="475" y="39"/>
                  </a:lnTo>
                  <a:cubicBezTo>
                    <a:pt x="431" y="12"/>
                    <a:pt x="387" y="0"/>
                    <a:pt x="346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84"/>
            <p:cNvSpPr/>
            <p:nvPr/>
          </p:nvSpPr>
          <p:spPr>
            <a:xfrm>
              <a:off x="1139103" y="3466311"/>
              <a:ext cx="49024" cy="30660"/>
            </a:xfrm>
            <a:custGeom>
              <a:avLst/>
              <a:gdLst/>
              <a:ahLst/>
              <a:cxnLst/>
              <a:rect l="l" t="t" r="r" b="b"/>
              <a:pathLst>
                <a:path w="1866" h="1167" extrusionOk="0">
                  <a:moveTo>
                    <a:pt x="346" y="0"/>
                  </a:moveTo>
                  <a:cubicBezTo>
                    <a:pt x="133" y="0"/>
                    <a:pt x="0" y="318"/>
                    <a:pt x="229" y="452"/>
                  </a:cubicBezTo>
                  <a:lnTo>
                    <a:pt x="1422" y="1139"/>
                  </a:lnTo>
                  <a:cubicBezTo>
                    <a:pt x="1456" y="1160"/>
                    <a:pt x="1498" y="1167"/>
                    <a:pt x="1540" y="1167"/>
                  </a:cubicBezTo>
                  <a:cubicBezTo>
                    <a:pt x="1782" y="1167"/>
                    <a:pt x="1866" y="848"/>
                    <a:pt x="1658" y="723"/>
                  </a:cubicBezTo>
                  <a:lnTo>
                    <a:pt x="471" y="36"/>
                  </a:lnTo>
                  <a:cubicBezTo>
                    <a:pt x="428" y="11"/>
                    <a:pt x="386" y="0"/>
                    <a:pt x="346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84"/>
            <p:cNvSpPr/>
            <p:nvPr/>
          </p:nvSpPr>
          <p:spPr>
            <a:xfrm>
              <a:off x="836023" y="3394719"/>
              <a:ext cx="52703" cy="12611"/>
            </a:xfrm>
            <a:custGeom>
              <a:avLst/>
              <a:gdLst/>
              <a:ahLst/>
              <a:cxnLst/>
              <a:rect l="l" t="t" r="r" b="b"/>
              <a:pathLst>
                <a:path w="2006" h="480" extrusionOk="0">
                  <a:moveTo>
                    <a:pt x="320" y="1"/>
                  </a:moveTo>
                  <a:cubicBezTo>
                    <a:pt x="1" y="1"/>
                    <a:pt x="1" y="472"/>
                    <a:pt x="320" y="479"/>
                  </a:cubicBezTo>
                  <a:lnTo>
                    <a:pt x="1693" y="479"/>
                  </a:lnTo>
                  <a:cubicBezTo>
                    <a:pt x="2005" y="479"/>
                    <a:pt x="2005" y="1"/>
                    <a:pt x="1693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84"/>
            <p:cNvSpPr/>
            <p:nvPr/>
          </p:nvSpPr>
          <p:spPr>
            <a:xfrm>
              <a:off x="1159122" y="3394719"/>
              <a:ext cx="52703" cy="12611"/>
            </a:xfrm>
            <a:custGeom>
              <a:avLst/>
              <a:gdLst/>
              <a:ahLst/>
              <a:cxnLst/>
              <a:rect l="l" t="t" r="r" b="b"/>
              <a:pathLst>
                <a:path w="2006" h="480" extrusionOk="0">
                  <a:moveTo>
                    <a:pt x="320" y="1"/>
                  </a:moveTo>
                  <a:cubicBezTo>
                    <a:pt x="1" y="1"/>
                    <a:pt x="1" y="479"/>
                    <a:pt x="320" y="479"/>
                  </a:cubicBezTo>
                  <a:lnTo>
                    <a:pt x="1693" y="479"/>
                  </a:lnTo>
                  <a:cubicBezTo>
                    <a:pt x="2005" y="472"/>
                    <a:pt x="2005" y="1"/>
                    <a:pt x="1693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84"/>
            <p:cNvSpPr/>
            <p:nvPr/>
          </p:nvSpPr>
          <p:spPr>
            <a:xfrm>
              <a:off x="859721" y="3466311"/>
              <a:ext cx="49182" cy="30660"/>
            </a:xfrm>
            <a:custGeom>
              <a:avLst/>
              <a:gdLst/>
              <a:ahLst/>
              <a:cxnLst/>
              <a:rect l="l" t="t" r="r" b="b"/>
              <a:pathLst>
                <a:path w="1872" h="1167" extrusionOk="0">
                  <a:moveTo>
                    <a:pt x="1525" y="0"/>
                  </a:moveTo>
                  <a:cubicBezTo>
                    <a:pt x="1486" y="0"/>
                    <a:pt x="1444" y="11"/>
                    <a:pt x="1402" y="36"/>
                  </a:cubicBezTo>
                  <a:lnTo>
                    <a:pt x="216" y="723"/>
                  </a:lnTo>
                  <a:cubicBezTo>
                    <a:pt x="1" y="848"/>
                    <a:pt x="91" y="1167"/>
                    <a:pt x="334" y="1167"/>
                  </a:cubicBezTo>
                  <a:cubicBezTo>
                    <a:pt x="375" y="1167"/>
                    <a:pt x="417" y="1153"/>
                    <a:pt x="458" y="1132"/>
                  </a:cubicBezTo>
                  <a:lnTo>
                    <a:pt x="1638" y="452"/>
                  </a:lnTo>
                  <a:cubicBezTo>
                    <a:pt x="1872" y="318"/>
                    <a:pt x="1735" y="0"/>
                    <a:pt x="1525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84"/>
            <p:cNvSpPr/>
            <p:nvPr/>
          </p:nvSpPr>
          <p:spPr>
            <a:xfrm>
              <a:off x="1139628" y="3304840"/>
              <a:ext cx="49024" cy="30686"/>
            </a:xfrm>
            <a:custGeom>
              <a:avLst/>
              <a:gdLst/>
              <a:ahLst/>
              <a:cxnLst/>
              <a:rect l="l" t="t" r="r" b="b"/>
              <a:pathLst>
                <a:path w="1866" h="1168" extrusionOk="0">
                  <a:moveTo>
                    <a:pt x="1526" y="1"/>
                  </a:moveTo>
                  <a:cubicBezTo>
                    <a:pt x="1486" y="1"/>
                    <a:pt x="1445" y="12"/>
                    <a:pt x="1402" y="37"/>
                  </a:cubicBezTo>
                  <a:lnTo>
                    <a:pt x="209" y="723"/>
                  </a:lnTo>
                  <a:cubicBezTo>
                    <a:pt x="1" y="841"/>
                    <a:pt x="84" y="1167"/>
                    <a:pt x="334" y="1167"/>
                  </a:cubicBezTo>
                  <a:cubicBezTo>
                    <a:pt x="375" y="1167"/>
                    <a:pt x="410" y="1154"/>
                    <a:pt x="451" y="1133"/>
                  </a:cubicBezTo>
                  <a:lnTo>
                    <a:pt x="1638" y="446"/>
                  </a:lnTo>
                  <a:cubicBezTo>
                    <a:pt x="1865" y="312"/>
                    <a:pt x="1734" y="1"/>
                    <a:pt x="1526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84"/>
            <p:cNvSpPr/>
            <p:nvPr/>
          </p:nvSpPr>
          <p:spPr>
            <a:xfrm>
              <a:off x="926427" y="3518961"/>
              <a:ext cx="34075" cy="43796"/>
            </a:xfrm>
            <a:custGeom>
              <a:avLst/>
              <a:gdLst/>
              <a:ahLst/>
              <a:cxnLst/>
              <a:rect l="l" t="t" r="r" b="b"/>
              <a:pathLst>
                <a:path w="1297" h="1667" extrusionOk="0">
                  <a:moveTo>
                    <a:pt x="975" y="0"/>
                  </a:moveTo>
                  <a:cubicBezTo>
                    <a:pt x="901" y="0"/>
                    <a:pt x="827" y="35"/>
                    <a:pt x="777" y="120"/>
                  </a:cubicBezTo>
                  <a:lnTo>
                    <a:pt x="90" y="1313"/>
                  </a:lnTo>
                  <a:cubicBezTo>
                    <a:pt x="0" y="1466"/>
                    <a:pt x="111" y="1667"/>
                    <a:pt x="299" y="1667"/>
                  </a:cubicBezTo>
                  <a:cubicBezTo>
                    <a:pt x="382" y="1667"/>
                    <a:pt x="458" y="1618"/>
                    <a:pt x="507" y="1549"/>
                  </a:cubicBezTo>
                  <a:lnTo>
                    <a:pt x="1186" y="356"/>
                  </a:lnTo>
                  <a:cubicBezTo>
                    <a:pt x="1296" y="170"/>
                    <a:pt x="1137" y="0"/>
                    <a:pt x="975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84"/>
            <p:cNvSpPr/>
            <p:nvPr/>
          </p:nvSpPr>
          <p:spPr>
            <a:xfrm>
              <a:off x="1087871" y="3239106"/>
              <a:ext cx="34233" cy="43744"/>
            </a:xfrm>
            <a:custGeom>
              <a:avLst/>
              <a:gdLst/>
              <a:ahLst/>
              <a:cxnLst/>
              <a:rect l="l" t="t" r="r" b="b"/>
              <a:pathLst>
                <a:path w="1303" h="1665" extrusionOk="0">
                  <a:moveTo>
                    <a:pt x="980" y="1"/>
                  </a:moveTo>
                  <a:cubicBezTo>
                    <a:pt x="904" y="1"/>
                    <a:pt x="828" y="37"/>
                    <a:pt x="778" y="125"/>
                  </a:cubicBezTo>
                  <a:lnTo>
                    <a:pt x="98" y="1311"/>
                  </a:lnTo>
                  <a:cubicBezTo>
                    <a:pt x="1" y="1471"/>
                    <a:pt x="119" y="1665"/>
                    <a:pt x="299" y="1665"/>
                  </a:cubicBezTo>
                  <a:cubicBezTo>
                    <a:pt x="382" y="1665"/>
                    <a:pt x="465" y="1616"/>
                    <a:pt x="507" y="1547"/>
                  </a:cubicBezTo>
                  <a:lnTo>
                    <a:pt x="1194" y="361"/>
                  </a:lnTo>
                  <a:cubicBezTo>
                    <a:pt x="1303" y="171"/>
                    <a:pt x="1143" y="1"/>
                    <a:pt x="980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9" name="Google Shape;6349;p84"/>
          <p:cNvGrpSpPr/>
          <p:nvPr/>
        </p:nvGrpSpPr>
        <p:grpSpPr>
          <a:xfrm>
            <a:off x="1356297" y="3210890"/>
            <a:ext cx="431368" cy="380189"/>
            <a:chOff x="1356297" y="3210890"/>
            <a:chExt cx="431368" cy="380189"/>
          </a:xfrm>
        </p:grpSpPr>
        <p:sp>
          <p:nvSpPr>
            <p:cNvPr id="6350" name="Google Shape;6350;p84"/>
            <p:cNvSpPr/>
            <p:nvPr/>
          </p:nvSpPr>
          <p:spPr>
            <a:xfrm>
              <a:off x="1418432" y="3271343"/>
              <a:ext cx="191369" cy="190843"/>
            </a:xfrm>
            <a:custGeom>
              <a:avLst/>
              <a:gdLst/>
              <a:ahLst/>
              <a:cxnLst/>
              <a:rect l="l" t="t" r="r" b="b"/>
              <a:pathLst>
                <a:path w="7284" h="7264" extrusionOk="0">
                  <a:moveTo>
                    <a:pt x="3642" y="1"/>
                  </a:moveTo>
                  <a:cubicBezTo>
                    <a:pt x="1631" y="1"/>
                    <a:pt x="1" y="1631"/>
                    <a:pt x="1" y="3642"/>
                  </a:cubicBezTo>
                  <a:lnTo>
                    <a:pt x="1" y="3739"/>
                  </a:lnTo>
                  <a:lnTo>
                    <a:pt x="1" y="3774"/>
                  </a:lnTo>
                  <a:lnTo>
                    <a:pt x="1" y="3837"/>
                  </a:lnTo>
                  <a:lnTo>
                    <a:pt x="1" y="3878"/>
                  </a:lnTo>
                  <a:lnTo>
                    <a:pt x="1" y="3934"/>
                  </a:lnTo>
                  <a:lnTo>
                    <a:pt x="1" y="3975"/>
                  </a:lnTo>
                  <a:cubicBezTo>
                    <a:pt x="1" y="3989"/>
                    <a:pt x="1" y="4010"/>
                    <a:pt x="1" y="4031"/>
                  </a:cubicBezTo>
                  <a:lnTo>
                    <a:pt x="8" y="4072"/>
                  </a:lnTo>
                  <a:cubicBezTo>
                    <a:pt x="8" y="4093"/>
                    <a:pt x="8" y="4114"/>
                    <a:pt x="15" y="4128"/>
                  </a:cubicBezTo>
                  <a:lnTo>
                    <a:pt x="22" y="4170"/>
                  </a:lnTo>
                  <a:cubicBezTo>
                    <a:pt x="22" y="4190"/>
                    <a:pt x="29" y="4204"/>
                    <a:pt x="29" y="4225"/>
                  </a:cubicBezTo>
                  <a:lnTo>
                    <a:pt x="36" y="4267"/>
                  </a:lnTo>
                  <a:lnTo>
                    <a:pt x="43" y="4322"/>
                  </a:lnTo>
                  <a:lnTo>
                    <a:pt x="56" y="4357"/>
                  </a:lnTo>
                  <a:cubicBezTo>
                    <a:pt x="56" y="4378"/>
                    <a:pt x="63" y="4398"/>
                    <a:pt x="63" y="4412"/>
                  </a:cubicBezTo>
                  <a:lnTo>
                    <a:pt x="70" y="4454"/>
                  </a:lnTo>
                  <a:cubicBezTo>
                    <a:pt x="77" y="4475"/>
                    <a:pt x="84" y="4496"/>
                    <a:pt x="84" y="4509"/>
                  </a:cubicBezTo>
                  <a:lnTo>
                    <a:pt x="98" y="4544"/>
                  </a:lnTo>
                  <a:cubicBezTo>
                    <a:pt x="98" y="4572"/>
                    <a:pt x="105" y="4593"/>
                    <a:pt x="112" y="4613"/>
                  </a:cubicBezTo>
                  <a:lnTo>
                    <a:pt x="119" y="4634"/>
                  </a:lnTo>
                  <a:cubicBezTo>
                    <a:pt x="126" y="4669"/>
                    <a:pt x="140" y="4697"/>
                    <a:pt x="147" y="4724"/>
                  </a:cubicBezTo>
                  <a:lnTo>
                    <a:pt x="154" y="4745"/>
                  </a:lnTo>
                  <a:cubicBezTo>
                    <a:pt x="160" y="4773"/>
                    <a:pt x="167" y="4794"/>
                    <a:pt x="174" y="4815"/>
                  </a:cubicBezTo>
                  <a:lnTo>
                    <a:pt x="188" y="4849"/>
                  </a:lnTo>
                  <a:lnTo>
                    <a:pt x="209" y="4898"/>
                  </a:lnTo>
                  <a:lnTo>
                    <a:pt x="223" y="4939"/>
                  </a:lnTo>
                  <a:lnTo>
                    <a:pt x="244" y="4988"/>
                  </a:lnTo>
                  <a:lnTo>
                    <a:pt x="258" y="5023"/>
                  </a:lnTo>
                  <a:lnTo>
                    <a:pt x="278" y="5078"/>
                  </a:lnTo>
                  <a:lnTo>
                    <a:pt x="292" y="5113"/>
                  </a:lnTo>
                  <a:lnTo>
                    <a:pt x="313" y="5161"/>
                  </a:lnTo>
                  <a:lnTo>
                    <a:pt x="334" y="5196"/>
                  </a:lnTo>
                  <a:lnTo>
                    <a:pt x="355" y="5245"/>
                  </a:lnTo>
                  <a:lnTo>
                    <a:pt x="376" y="5279"/>
                  </a:lnTo>
                  <a:lnTo>
                    <a:pt x="403" y="5328"/>
                  </a:lnTo>
                  <a:lnTo>
                    <a:pt x="417" y="5363"/>
                  </a:lnTo>
                  <a:lnTo>
                    <a:pt x="445" y="5411"/>
                  </a:lnTo>
                  <a:lnTo>
                    <a:pt x="466" y="5446"/>
                  </a:lnTo>
                  <a:lnTo>
                    <a:pt x="493" y="5501"/>
                  </a:lnTo>
                  <a:lnTo>
                    <a:pt x="507" y="5522"/>
                  </a:lnTo>
                  <a:lnTo>
                    <a:pt x="556" y="5598"/>
                  </a:lnTo>
                  <a:lnTo>
                    <a:pt x="563" y="5612"/>
                  </a:lnTo>
                  <a:lnTo>
                    <a:pt x="611" y="5675"/>
                  </a:lnTo>
                  <a:lnTo>
                    <a:pt x="625" y="5702"/>
                  </a:lnTo>
                  <a:lnTo>
                    <a:pt x="660" y="5751"/>
                  </a:lnTo>
                  <a:lnTo>
                    <a:pt x="681" y="5786"/>
                  </a:lnTo>
                  <a:lnTo>
                    <a:pt x="715" y="5827"/>
                  </a:lnTo>
                  <a:lnTo>
                    <a:pt x="736" y="5855"/>
                  </a:lnTo>
                  <a:lnTo>
                    <a:pt x="771" y="5904"/>
                  </a:lnTo>
                  <a:lnTo>
                    <a:pt x="799" y="5931"/>
                  </a:lnTo>
                  <a:lnTo>
                    <a:pt x="833" y="5973"/>
                  </a:lnTo>
                  <a:lnTo>
                    <a:pt x="854" y="6001"/>
                  </a:lnTo>
                  <a:lnTo>
                    <a:pt x="889" y="6042"/>
                  </a:lnTo>
                  <a:lnTo>
                    <a:pt x="917" y="6070"/>
                  </a:lnTo>
                  <a:lnTo>
                    <a:pt x="951" y="6112"/>
                  </a:lnTo>
                  <a:lnTo>
                    <a:pt x="979" y="6139"/>
                  </a:lnTo>
                  <a:lnTo>
                    <a:pt x="1021" y="6181"/>
                  </a:lnTo>
                  <a:lnTo>
                    <a:pt x="1041" y="6202"/>
                  </a:lnTo>
                  <a:lnTo>
                    <a:pt x="1090" y="6250"/>
                  </a:lnTo>
                  <a:lnTo>
                    <a:pt x="1104" y="6271"/>
                  </a:lnTo>
                  <a:lnTo>
                    <a:pt x="1173" y="6334"/>
                  </a:lnTo>
                  <a:lnTo>
                    <a:pt x="1243" y="6396"/>
                  </a:lnTo>
                  <a:cubicBezTo>
                    <a:pt x="1409" y="6535"/>
                    <a:pt x="1582" y="6660"/>
                    <a:pt x="1770" y="6771"/>
                  </a:cubicBezTo>
                  <a:lnTo>
                    <a:pt x="1784" y="6778"/>
                  </a:lnTo>
                  <a:lnTo>
                    <a:pt x="1860" y="6819"/>
                  </a:lnTo>
                  <a:lnTo>
                    <a:pt x="1881" y="6833"/>
                  </a:lnTo>
                  <a:lnTo>
                    <a:pt x="1971" y="6882"/>
                  </a:lnTo>
                  <a:lnTo>
                    <a:pt x="1992" y="6895"/>
                  </a:lnTo>
                  <a:lnTo>
                    <a:pt x="2068" y="6930"/>
                  </a:lnTo>
                  <a:lnTo>
                    <a:pt x="2096" y="6944"/>
                  </a:lnTo>
                  <a:lnTo>
                    <a:pt x="2179" y="6979"/>
                  </a:lnTo>
                  <a:lnTo>
                    <a:pt x="2200" y="6986"/>
                  </a:lnTo>
                  <a:lnTo>
                    <a:pt x="2297" y="7027"/>
                  </a:lnTo>
                  <a:lnTo>
                    <a:pt x="2325" y="7041"/>
                  </a:lnTo>
                  <a:lnTo>
                    <a:pt x="2401" y="7069"/>
                  </a:lnTo>
                  <a:lnTo>
                    <a:pt x="2429" y="7076"/>
                  </a:lnTo>
                  <a:lnTo>
                    <a:pt x="2519" y="7104"/>
                  </a:lnTo>
                  <a:lnTo>
                    <a:pt x="2533" y="7110"/>
                  </a:lnTo>
                  <a:lnTo>
                    <a:pt x="2637" y="7138"/>
                  </a:lnTo>
                  <a:lnTo>
                    <a:pt x="2664" y="7152"/>
                  </a:lnTo>
                  <a:lnTo>
                    <a:pt x="2741" y="7173"/>
                  </a:lnTo>
                  <a:lnTo>
                    <a:pt x="2775" y="7180"/>
                  </a:lnTo>
                  <a:lnTo>
                    <a:pt x="2873" y="7201"/>
                  </a:lnTo>
                  <a:lnTo>
                    <a:pt x="2886" y="7201"/>
                  </a:lnTo>
                  <a:lnTo>
                    <a:pt x="2990" y="7221"/>
                  </a:lnTo>
                  <a:lnTo>
                    <a:pt x="3018" y="7221"/>
                  </a:lnTo>
                  <a:lnTo>
                    <a:pt x="3101" y="7235"/>
                  </a:lnTo>
                  <a:lnTo>
                    <a:pt x="3136" y="7242"/>
                  </a:lnTo>
                  <a:lnTo>
                    <a:pt x="3240" y="7256"/>
                  </a:lnTo>
                  <a:lnTo>
                    <a:pt x="3247" y="7256"/>
                  </a:lnTo>
                  <a:lnTo>
                    <a:pt x="3358" y="7263"/>
                  </a:lnTo>
                  <a:lnTo>
                    <a:pt x="3892" y="7263"/>
                  </a:lnTo>
                  <a:lnTo>
                    <a:pt x="4003" y="7256"/>
                  </a:lnTo>
                  <a:lnTo>
                    <a:pt x="4010" y="7256"/>
                  </a:lnTo>
                  <a:lnTo>
                    <a:pt x="4107" y="7242"/>
                  </a:lnTo>
                  <a:lnTo>
                    <a:pt x="4142" y="7235"/>
                  </a:lnTo>
                  <a:lnTo>
                    <a:pt x="4232" y="7221"/>
                  </a:lnTo>
                  <a:lnTo>
                    <a:pt x="4260" y="7221"/>
                  </a:lnTo>
                  <a:lnTo>
                    <a:pt x="4371" y="7201"/>
                  </a:lnTo>
                  <a:lnTo>
                    <a:pt x="4378" y="7201"/>
                  </a:lnTo>
                  <a:lnTo>
                    <a:pt x="4475" y="7180"/>
                  </a:lnTo>
                  <a:lnTo>
                    <a:pt x="4509" y="7173"/>
                  </a:lnTo>
                  <a:lnTo>
                    <a:pt x="4586" y="7152"/>
                  </a:lnTo>
                  <a:lnTo>
                    <a:pt x="4614" y="7138"/>
                  </a:lnTo>
                  <a:lnTo>
                    <a:pt x="4718" y="7110"/>
                  </a:lnTo>
                  <a:lnTo>
                    <a:pt x="4731" y="7104"/>
                  </a:lnTo>
                  <a:lnTo>
                    <a:pt x="4822" y="7076"/>
                  </a:lnTo>
                  <a:lnTo>
                    <a:pt x="4849" y="7069"/>
                  </a:lnTo>
                  <a:lnTo>
                    <a:pt x="4933" y="7041"/>
                  </a:lnTo>
                  <a:lnTo>
                    <a:pt x="4953" y="7027"/>
                  </a:lnTo>
                  <a:lnTo>
                    <a:pt x="5051" y="6986"/>
                  </a:lnTo>
                  <a:lnTo>
                    <a:pt x="5071" y="6979"/>
                  </a:lnTo>
                  <a:lnTo>
                    <a:pt x="5155" y="6944"/>
                  </a:lnTo>
                  <a:lnTo>
                    <a:pt x="5182" y="6930"/>
                  </a:lnTo>
                  <a:lnTo>
                    <a:pt x="5259" y="6895"/>
                  </a:lnTo>
                  <a:lnTo>
                    <a:pt x="5279" y="6882"/>
                  </a:lnTo>
                  <a:lnTo>
                    <a:pt x="5377" y="6833"/>
                  </a:lnTo>
                  <a:lnTo>
                    <a:pt x="5397" y="6819"/>
                  </a:lnTo>
                  <a:lnTo>
                    <a:pt x="5467" y="6778"/>
                  </a:lnTo>
                  <a:lnTo>
                    <a:pt x="5481" y="6771"/>
                  </a:lnTo>
                  <a:cubicBezTo>
                    <a:pt x="5668" y="6660"/>
                    <a:pt x="5841" y="6535"/>
                    <a:pt x="6008" y="6396"/>
                  </a:cubicBezTo>
                  <a:lnTo>
                    <a:pt x="6077" y="6334"/>
                  </a:lnTo>
                  <a:lnTo>
                    <a:pt x="6146" y="6271"/>
                  </a:lnTo>
                  <a:lnTo>
                    <a:pt x="6160" y="6250"/>
                  </a:lnTo>
                  <a:lnTo>
                    <a:pt x="6209" y="6202"/>
                  </a:lnTo>
                  <a:lnTo>
                    <a:pt x="6257" y="6181"/>
                  </a:lnTo>
                  <a:lnTo>
                    <a:pt x="6299" y="6139"/>
                  </a:lnTo>
                  <a:lnTo>
                    <a:pt x="6320" y="6112"/>
                  </a:lnTo>
                  <a:lnTo>
                    <a:pt x="6361" y="6070"/>
                  </a:lnTo>
                  <a:lnTo>
                    <a:pt x="6382" y="6042"/>
                  </a:lnTo>
                  <a:lnTo>
                    <a:pt x="6424" y="6001"/>
                  </a:lnTo>
                  <a:lnTo>
                    <a:pt x="6445" y="5973"/>
                  </a:lnTo>
                  <a:lnTo>
                    <a:pt x="6479" y="5931"/>
                  </a:lnTo>
                  <a:lnTo>
                    <a:pt x="6507" y="5904"/>
                  </a:lnTo>
                  <a:lnTo>
                    <a:pt x="6535" y="5855"/>
                  </a:lnTo>
                  <a:lnTo>
                    <a:pt x="6563" y="5827"/>
                  </a:lnTo>
                  <a:lnTo>
                    <a:pt x="6590" y="5786"/>
                  </a:lnTo>
                  <a:lnTo>
                    <a:pt x="6618" y="5751"/>
                  </a:lnTo>
                  <a:lnTo>
                    <a:pt x="6653" y="5702"/>
                  </a:lnTo>
                  <a:lnTo>
                    <a:pt x="6667" y="5675"/>
                  </a:lnTo>
                  <a:lnTo>
                    <a:pt x="6708" y="5612"/>
                  </a:lnTo>
                  <a:lnTo>
                    <a:pt x="6715" y="5598"/>
                  </a:lnTo>
                  <a:lnTo>
                    <a:pt x="6764" y="5522"/>
                  </a:lnTo>
                  <a:lnTo>
                    <a:pt x="6785" y="5501"/>
                  </a:lnTo>
                  <a:lnTo>
                    <a:pt x="6812" y="5446"/>
                  </a:lnTo>
                  <a:lnTo>
                    <a:pt x="6833" y="5411"/>
                  </a:lnTo>
                  <a:lnTo>
                    <a:pt x="6861" y="5363"/>
                  </a:lnTo>
                  <a:lnTo>
                    <a:pt x="6875" y="5328"/>
                  </a:lnTo>
                  <a:lnTo>
                    <a:pt x="6902" y="5279"/>
                  </a:lnTo>
                  <a:lnTo>
                    <a:pt x="6923" y="5245"/>
                  </a:lnTo>
                  <a:lnTo>
                    <a:pt x="6944" y="5196"/>
                  </a:lnTo>
                  <a:lnTo>
                    <a:pt x="6958" y="5161"/>
                  </a:lnTo>
                  <a:lnTo>
                    <a:pt x="6986" y="5113"/>
                  </a:lnTo>
                  <a:lnTo>
                    <a:pt x="7000" y="5078"/>
                  </a:lnTo>
                  <a:lnTo>
                    <a:pt x="7020" y="5023"/>
                  </a:lnTo>
                  <a:lnTo>
                    <a:pt x="7034" y="4988"/>
                  </a:lnTo>
                  <a:lnTo>
                    <a:pt x="7055" y="4939"/>
                  </a:lnTo>
                  <a:lnTo>
                    <a:pt x="7069" y="4898"/>
                  </a:lnTo>
                  <a:lnTo>
                    <a:pt x="7090" y="4849"/>
                  </a:lnTo>
                  <a:lnTo>
                    <a:pt x="7104" y="4815"/>
                  </a:lnTo>
                  <a:lnTo>
                    <a:pt x="7124" y="4745"/>
                  </a:lnTo>
                  <a:lnTo>
                    <a:pt x="7131" y="4724"/>
                  </a:lnTo>
                  <a:cubicBezTo>
                    <a:pt x="7138" y="4690"/>
                    <a:pt x="7145" y="4662"/>
                    <a:pt x="7159" y="4634"/>
                  </a:cubicBezTo>
                  <a:lnTo>
                    <a:pt x="7166" y="4613"/>
                  </a:lnTo>
                  <a:cubicBezTo>
                    <a:pt x="7166" y="4593"/>
                    <a:pt x="7173" y="4572"/>
                    <a:pt x="7180" y="4544"/>
                  </a:cubicBezTo>
                  <a:lnTo>
                    <a:pt x="7194" y="4509"/>
                  </a:lnTo>
                  <a:lnTo>
                    <a:pt x="7208" y="4454"/>
                  </a:lnTo>
                  <a:lnTo>
                    <a:pt x="7215" y="4412"/>
                  </a:lnTo>
                  <a:cubicBezTo>
                    <a:pt x="7215" y="4398"/>
                    <a:pt x="7222" y="4378"/>
                    <a:pt x="7228" y="4357"/>
                  </a:cubicBezTo>
                  <a:lnTo>
                    <a:pt x="7235" y="4322"/>
                  </a:lnTo>
                  <a:cubicBezTo>
                    <a:pt x="7235" y="4301"/>
                    <a:pt x="7242" y="4280"/>
                    <a:pt x="7242" y="4267"/>
                  </a:cubicBezTo>
                  <a:lnTo>
                    <a:pt x="7249" y="4225"/>
                  </a:lnTo>
                  <a:lnTo>
                    <a:pt x="7256" y="4170"/>
                  </a:lnTo>
                  <a:lnTo>
                    <a:pt x="7263" y="4128"/>
                  </a:lnTo>
                  <a:cubicBezTo>
                    <a:pt x="7263" y="4107"/>
                    <a:pt x="7270" y="4093"/>
                    <a:pt x="7270" y="4072"/>
                  </a:cubicBezTo>
                  <a:lnTo>
                    <a:pt x="7277" y="4031"/>
                  </a:lnTo>
                  <a:cubicBezTo>
                    <a:pt x="7277" y="4010"/>
                    <a:pt x="7277" y="3996"/>
                    <a:pt x="7284" y="3975"/>
                  </a:cubicBezTo>
                  <a:cubicBezTo>
                    <a:pt x="7284" y="3954"/>
                    <a:pt x="7284" y="3948"/>
                    <a:pt x="7284" y="3934"/>
                  </a:cubicBezTo>
                  <a:lnTo>
                    <a:pt x="7284" y="3878"/>
                  </a:lnTo>
                  <a:lnTo>
                    <a:pt x="7284" y="3837"/>
                  </a:lnTo>
                  <a:lnTo>
                    <a:pt x="7284" y="3774"/>
                  </a:lnTo>
                  <a:lnTo>
                    <a:pt x="7284" y="3739"/>
                  </a:lnTo>
                  <a:lnTo>
                    <a:pt x="7284" y="3642"/>
                  </a:lnTo>
                  <a:cubicBezTo>
                    <a:pt x="7284" y="1631"/>
                    <a:pt x="5647" y="1"/>
                    <a:pt x="3642" y="1"/>
                  </a:cubicBezTo>
                  <a:close/>
                </a:path>
              </a:pathLst>
            </a:custGeom>
            <a:solidFill>
              <a:srgbClr val="8DA0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84"/>
            <p:cNvSpPr/>
            <p:nvPr/>
          </p:nvSpPr>
          <p:spPr>
            <a:xfrm>
              <a:off x="1462543" y="3271159"/>
              <a:ext cx="147257" cy="177523"/>
            </a:xfrm>
            <a:custGeom>
              <a:avLst/>
              <a:gdLst/>
              <a:ahLst/>
              <a:cxnLst/>
              <a:rect l="l" t="t" r="r" b="b"/>
              <a:pathLst>
                <a:path w="5605" h="6757" extrusionOk="0">
                  <a:moveTo>
                    <a:pt x="2137" y="1"/>
                  </a:moveTo>
                  <a:cubicBezTo>
                    <a:pt x="708" y="806"/>
                    <a:pt x="1" y="2463"/>
                    <a:pt x="403" y="4045"/>
                  </a:cubicBezTo>
                  <a:cubicBezTo>
                    <a:pt x="812" y="5626"/>
                    <a:pt x="2234" y="6743"/>
                    <a:pt x="3871" y="6757"/>
                  </a:cubicBezTo>
                  <a:cubicBezTo>
                    <a:pt x="4037" y="6653"/>
                    <a:pt x="4197" y="6535"/>
                    <a:pt x="4350" y="6403"/>
                  </a:cubicBezTo>
                  <a:lnTo>
                    <a:pt x="4419" y="6341"/>
                  </a:lnTo>
                  <a:lnTo>
                    <a:pt x="4488" y="6278"/>
                  </a:lnTo>
                  <a:lnTo>
                    <a:pt x="4509" y="6257"/>
                  </a:lnTo>
                  <a:lnTo>
                    <a:pt x="4551" y="6216"/>
                  </a:lnTo>
                  <a:lnTo>
                    <a:pt x="4578" y="6188"/>
                  </a:lnTo>
                  <a:lnTo>
                    <a:pt x="4620" y="6146"/>
                  </a:lnTo>
                  <a:lnTo>
                    <a:pt x="4641" y="6119"/>
                  </a:lnTo>
                  <a:lnTo>
                    <a:pt x="4682" y="6084"/>
                  </a:lnTo>
                  <a:lnTo>
                    <a:pt x="4703" y="6049"/>
                  </a:lnTo>
                  <a:lnTo>
                    <a:pt x="4738" y="6015"/>
                  </a:lnTo>
                  <a:lnTo>
                    <a:pt x="4766" y="5980"/>
                  </a:lnTo>
                  <a:lnTo>
                    <a:pt x="4800" y="5938"/>
                  </a:lnTo>
                  <a:lnTo>
                    <a:pt x="4821" y="5911"/>
                  </a:lnTo>
                  <a:lnTo>
                    <a:pt x="4856" y="5869"/>
                  </a:lnTo>
                  <a:lnTo>
                    <a:pt x="4877" y="5834"/>
                  </a:lnTo>
                  <a:lnTo>
                    <a:pt x="4911" y="5793"/>
                  </a:lnTo>
                  <a:lnTo>
                    <a:pt x="4932" y="5765"/>
                  </a:lnTo>
                  <a:lnTo>
                    <a:pt x="4967" y="5716"/>
                  </a:lnTo>
                  <a:lnTo>
                    <a:pt x="4988" y="5689"/>
                  </a:lnTo>
                  <a:lnTo>
                    <a:pt x="5029" y="5619"/>
                  </a:lnTo>
                  <a:lnTo>
                    <a:pt x="5036" y="5612"/>
                  </a:lnTo>
                  <a:lnTo>
                    <a:pt x="5085" y="5536"/>
                  </a:lnTo>
                  <a:lnTo>
                    <a:pt x="5099" y="5508"/>
                  </a:lnTo>
                  <a:lnTo>
                    <a:pt x="5133" y="5453"/>
                  </a:lnTo>
                  <a:lnTo>
                    <a:pt x="5154" y="5425"/>
                  </a:lnTo>
                  <a:lnTo>
                    <a:pt x="5182" y="5370"/>
                  </a:lnTo>
                  <a:lnTo>
                    <a:pt x="5196" y="5342"/>
                  </a:lnTo>
                  <a:lnTo>
                    <a:pt x="5223" y="5293"/>
                  </a:lnTo>
                  <a:lnTo>
                    <a:pt x="5237" y="5252"/>
                  </a:lnTo>
                  <a:lnTo>
                    <a:pt x="5265" y="5210"/>
                  </a:lnTo>
                  <a:lnTo>
                    <a:pt x="5279" y="5168"/>
                  </a:lnTo>
                  <a:lnTo>
                    <a:pt x="5300" y="5120"/>
                  </a:lnTo>
                  <a:lnTo>
                    <a:pt x="5321" y="5085"/>
                  </a:lnTo>
                  <a:lnTo>
                    <a:pt x="5341" y="5037"/>
                  </a:lnTo>
                  <a:lnTo>
                    <a:pt x="5355" y="4995"/>
                  </a:lnTo>
                  <a:lnTo>
                    <a:pt x="5376" y="4946"/>
                  </a:lnTo>
                  <a:lnTo>
                    <a:pt x="5390" y="4912"/>
                  </a:lnTo>
                  <a:lnTo>
                    <a:pt x="5411" y="4856"/>
                  </a:lnTo>
                  <a:lnTo>
                    <a:pt x="5425" y="4822"/>
                  </a:lnTo>
                  <a:lnTo>
                    <a:pt x="5445" y="4759"/>
                  </a:lnTo>
                  <a:lnTo>
                    <a:pt x="5452" y="4731"/>
                  </a:lnTo>
                  <a:cubicBezTo>
                    <a:pt x="5459" y="4704"/>
                    <a:pt x="5466" y="4676"/>
                    <a:pt x="5480" y="4648"/>
                  </a:cubicBezTo>
                  <a:lnTo>
                    <a:pt x="5480" y="4627"/>
                  </a:lnTo>
                  <a:cubicBezTo>
                    <a:pt x="5487" y="4600"/>
                    <a:pt x="5494" y="4579"/>
                    <a:pt x="5501" y="4558"/>
                  </a:cubicBezTo>
                  <a:lnTo>
                    <a:pt x="5508" y="4523"/>
                  </a:lnTo>
                  <a:lnTo>
                    <a:pt x="5522" y="4461"/>
                  </a:lnTo>
                  <a:lnTo>
                    <a:pt x="5536" y="4426"/>
                  </a:lnTo>
                  <a:cubicBezTo>
                    <a:pt x="5536" y="4405"/>
                    <a:pt x="5543" y="4392"/>
                    <a:pt x="5543" y="4371"/>
                  </a:cubicBezTo>
                  <a:lnTo>
                    <a:pt x="5549" y="4329"/>
                  </a:lnTo>
                  <a:cubicBezTo>
                    <a:pt x="5549" y="4308"/>
                    <a:pt x="5556" y="4294"/>
                    <a:pt x="5563" y="4274"/>
                  </a:cubicBezTo>
                  <a:lnTo>
                    <a:pt x="5570" y="4232"/>
                  </a:lnTo>
                  <a:lnTo>
                    <a:pt x="5577" y="4177"/>
                  </a:lnTo>
                  <a:lnTo>
                    <a:pt x="5584" y="4135"/>
                  </a:lnTo>
                  <a:cubicBezTo>
                    <a:pt x="5584" y="4121"/>
                    <a:pt x="5591" y="4100"/>
                    <a:pt x="5591" y="4086"/>
                  </a:cubicBezTo>
                  <a:lnTo>
                    <a:pt x="5598" y="4045"/>
                  </a:lnTo>
                  <a:cubicBezTo>
                    <a:pt x="5598" y="4024"/>
                    <a:pt x="5598" y="4003"/>
                    <a:pt x="5598" y="3982"/>
                  </a:cubicBezTo>
                  <a:cubicBezTo>
                    <a:pt x="5605" y="3968"/>
                    <a:pt x="5598" y="3961"/>
                    <a:pt x="5598" y="3948"/>
                  </a:cubicBezTo>
                  <a:lnTo>
                    <a:pt x="5598" y="3885"/>
                  </a:lnTo>
                  <a:lnTo>
                    <a:pt x="5598" y="3851"/>
                  </a:lnTo>
                  <a:lnTo>
                    <a:pt x="5598" y="3781"/>
                  </a:lnTo>
                  <a:lnTo>
                    <a:pt x="5598" y="3746"/>
                  </a:lnTo>
                  <a:lnTo>
                    <a:pt x="5598" y="3649"/>
                  </a:lnTo>
                  <a:cubicBezTo>
                    <a:pt x="5605" y="2498"/>
                    <a:pt x="5057" y="1416"/>
                    <a:pt x="4134" y="729"/>
                  </a:cubicBezTo>
                  <a:lnTo>
                    <a:pt x="4148" y="722"/>
                  </a:lnTo>
                  <a:cubicBezTo>
                    <a:pt x="3566" y="285"/>
                    <a:pt x="2865" y="36"/>
                    <a:pt x="2137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84"/>
            <p:cNvSpPr/>
            <p:nvPr/>
          </p:nvSpPr>
          <p:spPr>
            <a:xfrm>
              <a:off x="1442681" y="3295408"/>
              <a:ext cx="144000" cy="143264"/>
            </a:xfrm>
            <a:custGeom>
              <a:avLst/>
              <a:gdLst/>
              <a:ahLst/>
              <a:cxnLst/>
              <a:rect l="l" t="t" r="r" b="b"/>
              <a:pathLst>
                <a:path w="5481" h="5453" extrusionOk="0">
                  <a:moveTo>
                    <a:pt x="2331" y="0"/>
                  </a:moveTo>
                  <a:lnTo>
                    <a:pt x="2296" y="7"/>
                  </a:lnTo>
                  <a:lnTo>
                    <a:pt x="2262" y="14"/>
                  </a:lnTo>
                  <a:lnTo>
                    <a:pt x="2234" y="14"/>
                  </a:lnTo>
                  <a:lnTo>
                    <a:pt x="2199" y="21"/>
                  </a:lnTo>
                  <a:lnTo>
                    <a:pt x="2165" y="28"/>
                  </a:lnTo>
                  <a:lnTo>
                    <a:pt x="2130" y="35"/>
                  </a:lnTo>
                  <a:lnTo>
                    <a:pt x="2102" y="42"/>
                  </a:lnTo>
                  <a:lnTo>
                    <a:pt x="2067" y="49"/>
                  </a:lnTo>
                  <a:lnTo>
                    <a:pt x="2040" y="56"/>
                  </a:lnTo>
                  <a:lnTo>
                    <a:pt x="2005" y="70"/>
                  </a:lnTo>
                  <a:lnTo>
                    <a:pt x="1977" y="77"/>
                  </a:lnTo>
                  <a:lnTo>
                    <a:pt x="1943" y="84"/>
                  </a:lnTo>
                  <a:lnTo>
                    <a:pt x="1908" y="98"/>
                  </a:lnTo>
                  <a:lnTo>
                    <a:pt x="1894" y="98"/>
                  </a:lnTo>
                  <a:lnTo>
                    <a:pt x="1873" y="104"/>
                  </a:lnTo>
                  <a:lnTo>
                    <a:pt x="1859" y="111"/>
                  </a:lnTo>
                  <a:lnTo>
                    <a:pt x="1846" y="111"/>
                  </a:lnTo>
                  <a:lnTo>
                    <a:pt x="1811" y="125"/>
                  </a:lnTo>
                  <a:lnTo>
                    <a:pt x="1783" y="139"/>
                  </a:lnTo>
                  <a:lnTo>
                    <a:pt x="1748" y="153"/>
                  </a:lnTo>
                  <a:lnTo>
                    <a:pt x="1728" y="160"/>
                  </a:lnTo>
                  <a:lnTo>
                    <a:pt x="1672" y="181"/>
                  </a:lnTo>
                  <a:lnTo>
                    <a:pt x="1644" y="195"/>
                  </a:lnTo>
                  <a:lnTo>
                    <a:pt x="1624" y="202"/>
                  </a:lnTo>
                  <a:lnTo>
                    <a:pt x="1610" y="209"/>
                  </a:lnTo>
                  <a:lnTo>
                    <a:pt x="1582" y="222"/>
                  </a:lnTo>
                  <a:lnTo>
                    <a:pt x="1561" y="229"/>
                  </a:lnTo>
                  <a:lnTo>
                    <a:pt x="1547" y="236"/>
                  </a:lnTo>
                  <a:lnTo>
                    <a:pt x="1520" y="250"/>
                  </a:lnTo>
                  <a:lnTo>
                    <a:pt x="1492" y="264"/>
                  </a:lnTo>
                  <a:lnTo>
                    <a:pt x="1464" y="278"/>
                  </a:lnTo>
                  <a:lnTo>
                    <a:pt x="1436" y="299"/>
                  </a:lnTo>
                  <a:lnTo>
                    <a:pt x="1402" y="313"/>
                  </a:lnTo>
                  <a:lnTo>
                    <a:pt x="1374" y="326"/>
                  </a:lnTo>
                  <a:lnTo>
                    <a:pt x="1346" y="347"/>
                  </a:lnTo>
                  <a:lnTo>
                    <a:pt x="1318" y="361"/>
                  </a:lnTo>
                  <a:lnTo>
                    <a:pt x="1291" y="375"/>
                  </a:lnTo>
                  <a:lnTo>
                    <a:pt x="1263" y="396"/>
                  </a:lnTo>
                  <a:lnTo>
                    <a:pt x="1235" y="410"/>
                  </a:lnTo>
                  <a:lnTo>
                    <a:pt x="1214" y="430"/>
                  </a:lnTo>
                  <a:lnTo>
                    <a:pt x="1187" y="444"/>
                  </a:lnTo>
                  <a:lnTo>
                    <a:pt x="1159" y="465"/>
                  </a:lnTo>
                  <a:lnTo>
                    <a:pt x="1131" y="486"/>
                  </a:lnTo>
                  <a:lnTo>
                    <a:pt x="1110" y="500"/>
                  </a:lnTo>
                  <a:lnTo>
                    <a:pt x="1083" y="521"/>
                  </a:lnTo>
                  <a:lnTo>
                    <a:pt x="1055" y="541"/>
                  </a:lnTo>
                  <a:lnTo>
                    <a:pt x="1027" y="562"/>
                  </a:lnTo>
                  <a:lnTo>
                    <a:pt x="1006" y="583"/>
                  </a:lnTo>
                  <a:lnTo>
                    <a:pt x="978" y="604"/>
                  </a:lnTo>
                  <a:lnTo>
                    <a:pt x="965" y="611"/>
                  </a:lnTo>
                  <a:lnTo>
                    <a:pt x="958" y="625"/>
                  </a:lnTo>
                  <a:lnTo>
                    <a:pt x="944" y="632"/>
                  </a:lnTo>
                  <a:lnTo>
                    <a:pt x="930" y="646"/>
                  </a:lnTo>
                  <a:lnTo>
                    <a:pt x="909" y="666"/>
                  </a:lnTo>
                  <a:lnTo>
                    <a:pt x="881" y="687"/>
                  </a:lnTo>
                  <a:cubicBezTo>
                    <a:pt x="750" y="812"/>
                    <a:pt x="625" y="951"/>
                    <a:pt x="514" y="1103"/>
                  </a:cubicBezTo>
                  <a:cubicBezTo>
                    <a:pt x="479" y="1152"/>
                    <a:pt x="444" y="1200"/>
                    <a:pt x="410" y="1256"/>
                  </a:cubicBezTo>
                  <a:lnTo>
                    <a:pt x="396" y="1270"/>
                  </a:lnTo>
                  <a:cubicBezTo>
                    <a:pt x="368" y="1325"/>
                    <a:pt x="340" y="1374"/>
                    <a:pt x="313" y="1429"/>
                  </a:cubicBezTo>
                  <a:lnTo>
                    <a:pt x="299" y="1443"/>
                  </a:lnTo>
                  <a:cubicBezTo>
                    <a:pt x="271" y="1499"/>
                    <a:pt x="250" y="1554"/>
                    <a:pt x="222" y="1610"/>
                  </a:cubicBezTo>
                  <a:lnTo>
                    <a:pt x="215" y="1630"/>
                  </a:lnTo>
                  <a:cubicBezTo>
                    <a:pt x="188" y="1686"/>
                    <a:pt x="167" y="1741"/>
                    <a:pt x="146" y="1797"/>
                  </a:cubicBezTo>
                  <a:lnTo>
                    <a:pt x="139" y="1818"/>
                  </a:lnTo>
                  <a:cubicBezTo>
                    <a:pt x="125" y="1873"/>
                    <a:pt x="105" y="1929"/>
                    <a:pt x="91" y="1991"/>
                  </a:cubicBezTo>
                  <a:lnTo>
                    <a:pt x="84" y="2012"/>
                  </a:lnTo>
                  <a:cubicBezTo>
                    <a:pt x="63" y="2067"/>
                    <a:pt x="56" y="2130"/>
                    <a:pt x="42" y="2185"/>
                  </a:cubicBezTo>
                  <a:lnTo>
                    <a:pt x="42" y="2213"/>
                  </a:lnTo>
                  <a:cubicBezTo>
                    <a:pt x="28" y="2269"/>
                    <a:pt x="21" y="2331"/>
                    <a:pt x="14" y="2393"/>
                  </a:cubicBezTo>
                  <a:lnTo>
                    <a:pt x="14" y="2414"/>
                  </a:lnTo>
                  <a:cubicBezTo>
                    <a:pt x="14" y="2449"/>
                    <a:pt x="7" y="2477"/>
                    <a:pt x="7" y="2511"/>
                  </a:cubicBezTo>
                  <a:cubicBezTo>
                    <a:pt x="0" y="2539"/>
                    <a:pt x="7" y="2574"/>
                    <a:pt x="0" y="2602"/>
                  </a:cubicBezTo>
                  <a:lnTo>
                    <a:pt x="0" y="2629"/>
                  </a:lnTo>
                  <a:lnTo>
                    <a:pt x="0" y="2719"/>
                  </a:lnTo>
                  <a:cubicBezTo>
                    <a:pt x="0" y="2817"/>
                    <a:pt x="7" y="2907"/>
                    <a:pt x="14" y="3004"/>
                  </a:cubicBezTo>
                  <a:cubicBezTo>
                    <a:pt x="14" y="3025"/>
                    <a:pt x="14" y="3045"/>
                    <a:pt x="21" y="3066"/>
                  </a:cubicBezTo>
                  <a:cubicBezTo>
                    <a:pt x="21" y="3087"/>
                    <a:pt x="28" y="3115"/>
                    <a:pt x="28" y="3143"/>
                  </a:cubicBezTo>
                  <a:cubicBezTo>
                    <a:pt x="49" y="3254"/>
                    <a:pt x="70" y="3364"/>
                    <a:pt x="105" y="3475"/>
                  </a:cubicBezTo>
                  <a:cubicBezTo>
                    <a:pt x="111" y="3510"/>
                    <a:pt x="125" y="3538"/>
                    <a:pt x="132" y="3573"/>
                  </a:cubicBezTo>
                  <a:lnTo>
                    <a:pt x="139" y="3600"/>
                  </a:lnTo>
                  <a:cubicBezTo>
                    <a:pt x="153" y="3621"/>
                    <a:pt x="160" y="3649"/>
                    <a:pt x="167" y="3670"/>
                  </a:cubicBezTo>
                  <a:lnTo>
                    <a:pt x="174" y="3690"/>
                  </a:lnTo>
                  <a:cubicBezTo>
                    <a:pt x="188" y="3718"/>
                    <a:pt x="195" y="3746"/>
                    <a:pt x="209" y="3774"/>
                  </a:cubicBezTo>
                  <a:cubicBezTo>
                    <a:pt x="313" y="4030"/>
                    <a:pt x="465" y="4273"/>
                    <a:pt x="639" y="4488"/>
                  </a:cubicBezTo>
                  <a:lnTo>
                    <a:pt x="666" y="4516"/>
                  </a:lnTo>
                  <a:lnTo>
                    <a:pt x="680" y="4537"/>
                  </a:lnTo>
                  <a:lnTo>
                    <a:pt x="743" y="4606"/>
                  </a:lnTo>
                  <a:lnTo>
                    <a:pt x="757" y="4620"/>
                  </a:lnTo>
                  <a:lnTo>
                    <a:pt x="819" y="4675"/>
                  </a:lnTo>
                  <a:lnTo>
                    <a:pt x="833" y="4696"/>
                  </a:lnTo>
                  <a:lnTo>
                    <a:pt x="902" y="4759"/>
                  </a:lnTo>
                  <a:lnTo>
                    <a:pt x="916" y="4773"/>
                  </a:lnTo>
                  <a:lnTo>
                    <a:pt x="978" y="4828"/>
                  </a:lnTo>
                  <a:lnTo>
                    <a:pt x="992" y="4842"/>
                  </a:lnTo>
                  <a:lnTo>
                    <a:pt x="1069" y="4897"/>
                  </a:lnTo>
                  <a:lnTo>
                    <a:pt x="1083" y="4911"/>
                  </a:lnTo>
                  <a:lnTo>
                    <a:pt x="1152" y="4960"/>
                  </a:lnTo>
                  <a:lnTo>
                    <a:pt x="1173" y="4974"/>
                  </a:lnTo>
                  <a:lnTo>
                    <a:pt x="1249" y="5029"/>
                  </a:lnTo>
                  <a:lnTo>
                    <a:pt x="1263" y="5036"/>
                  </a:lnTo>
                  <a:lnTo>
                    <a:pt x="1332" y="5078"/>
                  </a:lnTo>
                  <a:lnTo>
                    <a:pt x="1353" y="5092"/>
                  </a:lnTo>
                  <a:lnTo>
                    <a:pt x="1443" y="5140"/>
                  </a:lnTo>
                  <a:lnTo>
                    <a:pt x="1450" y="5147"/>
                  </a:lnTo>
                  <a:lnTo>
                    <a:pt x="1533" y="5189"/>
                  </a:lnTo>
                  <a:lnTo>
                    <a:pt x="1554" y="5196"/>
                  </a:lnTo>
                  <a:lnTo>
                    <a:pt x="1637" y="5237"/>
                  </a:lnTo>
                  <a:lnTo>
                    <a:pt x="1651" y="5244"/>
                  </a:lnTo>
                  <a:lnTo>
                    <a:pt x="1728" y="5272"/>
                  </a:lnTo>
                  <a:lnTo>
                    <a:pt x="1755" y="5286"/>
                  </a:lnTo>
                  <a:lnTo>
                    <a:pt x="1846" y="5320"/>
                  </a:lnTo>
                  <a:lnTo>
                    <a:pt x="1852" y="5320"/>
                  </a:lnTo>
                  <a:lnTo>
                    <a:pt x="1943" y="5348"/>
                  </a:lnTo>
                  <a:lnTo>
                    <a:pt x="1963" y="5355"/>
                  </a:lnTo>
                  <a:lnTo>
                    <a:pt x="2061" y="5376"/>
                  </a:lnTo>
                  <a:lnTo>
                    <a:pt x="2067" y="5376"/>
                  </a:lnTo>
                  <a:lnTo>
                    <a:pt x="2158" y="5397"/>
                  </a:lnTo>
                  <a:lnTo>
                    <a:pt x="2178" y="5404"/>
                  </a:lnTo>
                  <a:lnTo>
                    <a:pt x="2282" y="5425"/>
                  </a:lnTo>
                  <a:lnTo>
                    <a:pt x="2380" y="5438"/>
                  </a:lnTo>
                  <a:lnTo>
                    <a:pt x="2407" y="5438"/>
                  </a:lnTo>
                  <a:lnTo>
                    <a:pt x="2511" y="5452"/>
                  </a:lnTo>
                  <a:lnTo>
                    <a:pt x="2969" y="5452"/>
                  </a:lnTo>
                  <a:lnTo>
                    <a:pt x="3073" y="5438"/>
                  </a:lnTo>
                  <a:lnTo>
                    <a:pt x="3101" y="5438"/>
                  </a:lnTo>
                  <a:lnTo>
                    <a:pt x="3191" y="5425"/>
                  </a:lnTo>
                  <a:lnTo>
                    <a:pt x="3198" y="5425"/>
                  </a:lnTo>
                  <a:lnTo>
                    <a:pt x="3302" y="5404"/>
                  </a:lnTo>
                  <a:lnTo>
                    <a:pt x="3323" y="5397"/>
                  </a:lnTo>
                  <a:lnTo>
                    <a:pt x="3413" y="5376"/>
                  </a:lnTo>
                  <a:lnTo>
                    <a:pt x="3420" y="5376"/>
                  </a:lnTo>
                  <a:lnTo>
                    <a:pt x="3517" y="5355"/>
                  </a:lnTo>
                  <a:lnTo>
                    <a:pt x="3538" y="5348"/>
                  </a:lnTo>
                  <a:lnTo>
                    <a:pt x="3621" y="5320"/>
                  </a:lnTo>
                  <a:lnTo>
                    <a:pt x="3635" y="5320"/>
                  </a:lnTo>
                  <a:lnTo>
                    <a:pt x="3725" y="5286"/>
                  </a:lnTo>
                  <a:lnTo>
                    <a:pt x="3746" y="5272"/>
                  </a:lnTo>
                  <a:lnTo>
                    <a:pt x="3829" y="5244"/>
                  </a:lnTo>
                  <a:lnTo>
                    <a:pt x="3843" y="5237"/>
                  </a:lnTo>
                  <a:lnTo>
                    <a:pt x="3926" y="5196"/>
                  </a:lnTo>
                  <a:lnTo>
                    <a:pt x="3947" y="5189"/>
                  </a:lnTo>
                  <a:lnTo>
                    <a:pt x="4030" y="5147"/>
                  </a:lnTo>
                  <a:lnTo>
                    <a:pt x="4037" y="5140"/>
                  </a:lnTo>
                  <a:lnTo>
                    <a:pt x="4128" y="5092"/>
                  </a:lnTo>
                  <a:lnTo>
                    <a:pt x="4148" y="5078"/>
                  </a:lnTo>
                  <a:lnTo>
                    <a:pt x="4218" y="5036"/>
                  </a:lnTo>
                  <a:lnTo>
                    <a:pt x="4232" y="5029"/>
                  </a:lnTo>
                  <a:lnTo>
                    <a:pt x="4308" y="4974"/>
                  </a:lnTo>
                  <a:lnTo>
                    <a:pt x="4329" y="4960"/>
                  </a:lnTo>
                  <a:lnTo>
                    <a:pt x="4398" y="4911"/>
                  </a:lnTo>
                  <a:lnTo>
                    <a:pt x="4412" y="4897"/>
                  </a:lnTo>
                  <a:lnTo>
                    <a:pt x="4488" y="4842"/>
                  </a:lnTo>
                  <a:lnTo>
                    <a:pt x="4502" y="4828"/>
                  </a:lnTo>
                  <a:lnTo>
                    <a:pt x="4564" y="4773"/>
                  </a:lnTo>
                  <a:lnTo>
                    <a:pt x="4578" y="4759"/>
                  </a:lnTo>
                  <a:lnTo>
                    <a:pt x="4648" y="4696"/>
                  </a:lnTo>
                  <a:lnTo>
                    <a:pt x="4662" y="4675"/>
                  </a:lnTo>
                  <a:lnTo>
                    <a:pt x="4724" y="4620"/>
                  </a:lnTo>
                  <a:lnTo>
                    <a:pt x="4738" y="4606"/>
                  </a:lnTo>
                  <a:cubicBezTo>
                    <a:pt x="4759" y="4585"/>
                    <a:pt x="4780" y="4558"/>
                    <a:pt x="4800" y="4537"/>
                  </a:cubicBezTo>
                  <a:lnTo>
                    <a:pt x="4814" y="4516"/>
                  </a:lnTo>
                  <a:lnTo>
                    <a:pt x="4842" y="4488"/>
                  </a:lnTo>
                  <a:cubicBezTo>
                    <a:pt x="5022" y="4273"/>
                    <a:pt x="5168" y="4030"/>
                    <a:pt x="5272" y="3774"/>
                  </a:cubicBezTo>
                  <a:cubicBezTo>
                    <a:pt x="5286" y="3746"/>
                    <a:pt x="5293" y="3718"/>
                    <a:pt x="5307" y="3690"/>
                  </a:cubicBezTo>
                  <a:lnTo>
                    <a:pt x="5314" y="3670"/>
                  </a:lnTo>
                  <a:cubicBezTo>
                    <a:pt x="5321" y="3649"/>
                    <a:pt x="5327" y="3621"/>
                    <a:pt x="5341" y="3600"/>
                  </a:cubicBezTo>
                  <a:lnTo>
                    <a:pt x="5348" y="3573"/>
                  </a:lnTo>
                  <a:cubicBezTo>
                    <a:pt x="5355" y="3538"/>
                    <a:pt x="5369" y="3510"/>
                    <a:pt x="5376" y="3475"/>
                  </a:cubicBezTo>
                  <a:cubicBezTo>
                    <a:pt x="5411" y="3364"/>
                    <a:pt x="5432" y="3254"/>
                    <a:pt x="5452" y="3143"/>
                  </a:cubicBezTo>
                  <a:cubicBezTo>
                    <a:pt x="5452" y="3115"/>
                    <a:pt x="5459" y="3087"/>
                    <a:pt x="5459" y="3066"/>
                  </a:cubicBezTo>
                  <a:cubicBezTo>
                    <a:pt x="5466" y="3038"/>
                    <a:pt x="5466" y="3025"/>
                    <a:pt x="5466" y="3004"/>
                  </a:cubicBezTo>
                  <a:cubicBezTo>
                    <a:pt x="5473" y="2907"/>
                    <a:pt x="5480" y="2817"/>
                    <a:pt x="5480" y="2719"/>
                  </a:cubicBezTo>
                  <a:lnTo>
                    <a:pt x="5480" y="2629"/>
                  </a:lnTo>
                  <a:lnTo>
                    <a:pt x="5480" y="2602"/>
                  </a:lnTo>
                  <a:cubicBezTo>
                    <a:pt x="5480" y="2574"/>
                    <a:pt x="5480" y="2539"/>
                    <a:pt x="5473" y="2511"/>
                  </a:cubicBezTo>
                  <a:cubicBezTo>
                    <a:pt x="5466" y="2477"/>
                    <a:pt x="5466" y="2449"/>
                    <a:pt x="5466" y="2414"/>
                  </a:cubicBezTo>
                  <a:lnTo>
                    <a:pt x="5466" y="2393"/>
                  </a:lnTo>
                  <a:cubicBezTo>
                    <a:pt x="5459" y="2331"/>
                    <a:pt x="5445" y="2269"/>
                    <a:pt x="5438" y="2213"/>
                  </a:cubicBezTo>
                  <a:lnTo>
                    <a:pt x="5438" y="2185"/>
                  </a:lnTo>
                  <a:cubicBezTo>
                    <a:pt x="5425" y="2130"/>
                    <a:pt x="5411" y="2074"/>
                    <a:pt x="5397" y="2012"/>
                  </a:cubicBezTo>
                  <a:lnTo>
                    <a:pt x="5390" y="1991"/>
                  </a:lnTo>
                  <a:cubicBezTo>
                    <a:pt x="5376" y="1929"/>
                    <a:pt x="5355" y="1873"/>
                    <a:pt x="5334" y="1818"/>
                  </a:cubicBezTo>
                  <a:lnTo>
                    <a:pt x="5327" y="1797"/>
                  </a:lnTo>
                  <a:cubicBezTo>
                    <a:pt x="5307" y="1734"/>
                    <a:pt x="5286" y="1679"/>
                    <a:pt x="5265" y="1630"/>
                  </a:cubicBezTo>
                  <a:lnTo>
                    <a:pt x="5258" y="1610"/>
                  </a:lnTo>
                  <a:cubicBezTo>
                    <a:pt x="5230" y="1554"/>
                    <a:pt x="5203" y="1499"/>
                    <a:pt x="5175" y="1443"/>
                  </a:cubicBezTo>
                  <a:lnTo>
                    <a:pt x="5168" y="1429"/>
                  </a:lnTo>
                  <a:cubicBezTo>
                    <a:pt x="5140" y="1374"/>
                    <a:pt x="5112" y="1325"/>
                    <a:pt x="5078" y="1270"/>
                  </a:cubicBezTo>
                  <a:lnTo>
                    <a:pt x="5071" y="1256"/>
                  </a:lnTo>
                  <a:cubicBezTo>
                    <a:pt x="5036" y="1200"/>
                    <a:pt x="5001" y="1152"/>
                    <a:pt x="4967" y="1103"/>
                  </a:cubicBezTo>
                  <a:cubicBezTo>
                    <a:pt x="4856" y="951"/>
                    <a:pt x="4731" y="812"/>
                    <a:pt x="4592" y="687"/>
                  </a:cubicBezTo>
                  <a:lnTo>
                    <a:pt x="4571" y="666"/>
                  </a:lnTo>
                  <a:lnTo>
                    <a:pt x="4551" y="646"/>
                  </a:lnTo>
                  <a:lnTo>
                    <a:pt x="4537" y="632"/>
                  </a:lnTo>
                  <a:lnTo>
                    <a:pt x="4523" y="625"/>
                  </a:lnTo>
                  <a:lnTo>
                    <a:pt x="4509" y="611"/>
                  </a:lnTo>
                  <a:lnTo>
                    <a:pt x="4502" y="604"/>
                  </a:lnTo>
                  <a:lnTo>
                    <a:pt x="4474" y="583"/>
                  </a:lnTo>
                  <a:lnTo>
                    <a:pt x="4447" y="562"/>
                  </a:lnTo>
                  <a:lnTo>
                    <a:pt x="4426" y="541"/>
                  </a:lnTo>
                  <a:lnTo>
                    <a:pt x="4398" y="521"/>
                  </a:lnTo>
                  <a:lnTo>
                    <a:pt x="4370" y="500"/>
                  </a:lnTo>
                  <a:lnTo>
                    <a:pt x="4343" y="486"/>
                  </a:lnTo>
                  <a:lnTo>
                    <a:pt x="4322" y="465"/>
                  </a:lnTo>
                  <a:lnTo>
                    <a:pt x="4294" y="444"/>
                  </a:lnTo>
                  <a:lnTo>
                    <a:pt x="4266" y="430"/>
                  </a:lnTo>
                  <a:lnTo>
                    <a:pt x="4238" y="410"/>
                  </a:lnTo>
                  <a:lnTo>
                    <a:pt x="4211" y="396"/>
                  </a:lnTo>
                  <a:lnTo>
                    <a:pt x="4183" y="375"/>
                  </a:lnTo>
                  <a:lnTo>
                    <a:pt x="4155" y="361"/>
                  </a:lnTo>
                  <a:lnTo>
                    <a:pt x="4128" y="347"/>
                  </a:lnTo>
                  <a:lnTo>
                    <a:pt x="4100" y="326"/>
                  </a:lnTo>
                  <a:lnTo>
                    <a:pt x="4072" y="313"/>
                  </a:lnTo>
                  <a:lnTo>
                    <a:pt x="4044" y="299"/>
                  </a:lnTo>
                  <a:lnTo>
                    <a:pt x="4017" y="278"/>
                  </a:lnTo>
                  <a:lnTo>
                    <a:pt x="3989" y="264"/>
                  </a:lnTo>
                  <a:lnTo>
                    <a:pt x="3961" y="250"/>
                  </a:lnTo>
                  <a:lnTo>
                    <a:pt x="3933" y="236"/>
                  </a:lnTo>
                  <a:lnTo>
                    <a:pt x="3912" y="229"/>
                  </a:lnTo>
                  <a:lnTo>
                    <a:pt x="3899" y="222"/>
                  </a:lnTo>
                  <a:lnTo>
                    <a:pt x="3871" y="209"/>
                  </a:lnTo>
                  <a:lnTo>
                    <a:pt x="3850" y="202"/>
                  </a:lnTo>
                  <a:lnTo>
                    <a:pt x="3836" y="195"/>
                  </a:lnTo>
                  <a:lnTo>
                    <a:pt x="3802" y="181"/>
                  </a:lnTo>
                  <a:lnTo>
                    <a:pt x="3753" y="160"/>
                  </a:lnTo>
                  <a:lnTo>
                    <a:pt x="3725" y="153"/>
                  </a:lnTo>
                  <a:lnTo>
                    <a:pt x="3691" y="139"/>
                  </a:lnTo>
                  <a:lnTo>
                    <a:pt x="3663" y="125"/>
                  </a:lnTo>
                  <a:lnTo>
                    <a:pt x="3628" y="111"/>
                  </a:lnTo>
                  <a:lnTo>
                    <a:pt x="3614" y="111"/>
                  </a:lnTo>
                  <a:lnTo>
                    <a:pt x="3600" y="104"/>
                  </a:lnTo>
                  <a:lnTo>
                    <a:pt x="3586" y="98"/>
                  </a:lnTo>
                  <a:lnTo>
                    <a:pt x="3566" y="98"/>
                  </a:lnTo>
                  <a:lnTo>
                    <a:pt x="3538" y="84"/>
                  </a:lnTo>
                  <a:lnTo>
                    <a:pt x="3503" y="77"/>
                  </a:lnTo>
                  <a:lnTo>
                    <a:pt x="3476" y="70"/>
                  </a:lnTo>
                  <a:lnTo>
                    <a:pt x="3441" y="56"/>
                  </a:lnTo>
                  <a:lnTo>
                    <a:pt x="3413" y="49"/>
                  </a:lnTo>
                  <a:lnTo>
                    <a:pt x="3378" y="42"/>
                  </a:lnTo>
                  <a:lnTo>
                    <a:pt x="3344" y="35"/>
                  </a:lnTo>
                  <a:lnTo>
                    <a:pt x="3309" y="28"/>
                  </a:lnTo>
                  <a:lnTo>
                    <a:pt x="3281" y="21"/>
                  </a:lnTo>
                  <a:lnTo>
                    <a:pt x="3247" y="14"/>
                  </a:lnTo>
                  <a:lnTo>
                    <a:pt x="3212" y="14"/>
                  </a:lnTo>
                  <a:lnTo>
                    <a:pt x="3177" y="7"/>
                  </a:lnTo>
                  <a:lnTo>
                    <a:pt x="3150" y="0"/>
                  </a:ln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84"/>
            <p:cNvSpPr/>
            <p:nvPr/>
          </p:nvSpPr>
          <p:spPr>
            <a:xfrm>
              <a:off x="1454346" y="3295225"/>
              <a:ext cx="132335" cy="143448"/>
            </a:xfrm>
            <a:custGeom>
              <a:avLst/>
              <a:gdLst/>
              <a:ahLst/>
              <a:cxnLst/>
              <a:rect l="l" t="t" r="r" b="b"/>
              <a:pathLst>
                <a:path w="5037" h="5460" extrusionOk="0">
                  <a:moveTo>
                    <a:pt x="1922" y="1"/>
                  </a:moveTo>
                  <a:lnTo>
                    <a:pt x="1880" y="7"/>
                  </a:lnTo>
                  <a:lnTo>
                    <a:pt x="1852" y="14"/>
                  </a:lnTo>
                  <a:lnTo>
                    <a:pt x="1818" y="21"/>
                  </a:lnTo>
                  <a:lnTo>
                    <a:pt x="1783" y="21"/>
                  </a:lnTo>
                  <a:lnTo>
                    <a:pt x="1748" y="28"/>
                  </a:lnTo>
                  <a:lnTo>
                    <a:pt x="1721" y="35"/>
                  </a:lnTo>
                  <a:lnTo>
                    <a:pt x="1686" y="42"/>
                  </a:lnTo>
                  <a:lnTo>
                    <a:pt x="1658" y="49"/>
                  </a:lnTo>
                  <a:lnTo>
                    <a:pt x="1623" y="56"/>
                  </a:lnTo>
                  <a:lnTo>
                    <a:pt x="1589" y="63"/>
                  </a:lnTo>
                  <a:lnTo>
                    <a:pt x="1554" y="77"/>
                  </a:lnTo>
                  <a:lnTo>
                    <a:pt x="1526" y="84"/>
                  </a:lnTo>
                  <a:lnTo>
                    <a:pt x="1492" y="91"/>
                  </a:lnTo>
                  <a:lnTo>
                    <a:pt x="1464" y="105"/>
                  </a:lnTo>
                  <a:lnTo>
                    <a:pt x="1450" y="105"/>
                  </a:lnTo>
                  <a:lnTo>
                    <a:pt x="1429" y="111"/>
                  </a:lnTo>
                  <a:lnTo>
                    <a:pt x="1415" y="118"/>
                  </a:lnTo>
                  <a:lnTo>
                    <a:pt x="1402" y="118"/>
                  </a:lnTo>
                  <a:lnTo>
                    <a:pt x="1367" y="132"/>
                  </a:lnTo>
                  <a:lnTo>
                    <a:pt x="1339" y="139"/>
                  </a:lnTo>
                  <a:lnTo>
                    <a:pt x="1304" y="153"/>
                  </a:lnTo>
                  <a:lnTo>
                    <a:pt x="1277" y="167"/>
                  </a:lnTo>
                  <a:lnTo>
                    <a:pt x="1249" y="174"/>
                  </a:lnTo>
                  <a:cubicBezTo>
                    <a:pt x="0" y="1984"/>
                    <a:pt x="639" y="4481"/>
                    <a:pt x="2608" y="5459"/>
                  </a:cubicBezTo>
                  <a:lnTo>
                    <a:pt x="2650" y="5459"/>
                  </a:lnTo>
                  <a:lnTo>
                    <a:pt x="2747" y="5445"/>
                  </a:lnTo>
                  <a:lnTo>
                    <a:pt x="2754" y="5445"/>
                  </a:lnTo>
                  <a:lnTo>
                    <a:pt x="2851" y="5425"/>
                  </a:lnTo>
                  <a:lnTo>
                    <a:pt x="2879" y="5425"/>
                  </a:lnTo>
                  <a:lnTo>
                    <a:pt x="2962" y="5404"/>
                  </a:lnTo>
                  <a:lnTo>
                    <a:pt x="2969" y="5404"/>
                  </a:lnTo>
                  <a:lnTo>
                    <a:pt x="3066" y="5376"/>
                  </a:lnTo>
                  <a:lnTo>
                    <a:pt x="3087" y="5369"/>
                  </a:lnTo>
                  <a:lnTo>
                    <a:pt x="3177" y="5341"/>
                  </a:lnTo>
                  <a:lnTo>
                    <a:pt x="3184" y="5341"/>
                  </a:lnTo>
                  <a:lnTo>
                    <a:pt x="3281" y="5307"/>
                  </a:lnTo>
                  <a:lnTo>
                    <a:pt x="3302" y="5300"/>
                  </a:lnTo>
                  <a:lnTo>
                    <a:pt x="3385" y="5265"/>
                  </a:lnTo>
                  <a:lnTo>
                    <a:pt x="3392" y="5258"/>
                  </a:lnTo>
                  <a:lnTo>
                    <a:pt x="3482" y="5217"/>
                  </a:lnTo>
                  <a:lnTo>
                    <a:pt x="3503" y="5210"/>
                  </a:lnTo>
                  <a:lnTo>
                    <a:pt x="3579" y="5168"/>
                  </a:lnTo>
                  <a:lnTo>
                    <a:pt x="3593" y="5161"/>
                  </a:lnTo>
                  <a:lnTo>
                    <a:pt x="3677" y="5112"/>
                  </a:lnTo>
                  <a:lnTo>
                    <a:pt x="3697" y="5106"/>
                  </a:lnTo>
                  <a:lnTo>
                    <a:pt x="3774" y="5057"/>
                  </a:lnTo>
                  <a:lnTo>
                    <a:pt x="3781" y="5050"/>
                  </a:lnTo>
                  <a:lnTo>
                    <a:pt x="3864" y="4995"/>
                  </a:lnTo>
                  <a:lnTo>
                    <a:pt x="3885" y="4981"/>
                  </a:lnTo>
                  <a:lnTo>
                    <a:pt x="3947" y="4932"/>
                  </a:lnTo>
                  <a:lnTo>
                    <a:pt x="3961" y="4925"/>
                  </a:lnTo>
                  <a:lnTo>
                    <a:pt x="4037" y="4863"/>
                  </a:lnTo>
                  <a:lnTo>
                    <a:pt x="4058" y="4849"/>
                  </a:lnTo>
                  <a:lnTo>
                    <a:pt x="4120" y="4793"/>
                  </a:lnTo>
                  <a:lnTo>
                    <a:pt x="4127" y="4780"/>
                  </a:lnTo>
                  <a:lnTo>
                    <a:pt x="4204" y="4717"/>
                  </a:lnTo>
                  <a:lnTo>
                    <a:pt x="4218" y="4703"/>
                  </a:lnTo>
                  <a:lnTo>
                    <a:pt x="4273" y="4641"/>
                  </a:lnTo>
                  <a:lnTo>
                    <a:pt x="4287" y="4627"/>
                  </a:lnTo>
                  <a:cubicBezTo>
                    <a:pt x="4308" y="4606"/>
                    <a:pt x="4329" y="4578"/>
                    <a:pt x="4349" y="4558"/>
                  </a:cubicBezTo>
                  <a:lnTo>
                    <a:pt x="4363" y="4544"/>
                  </a:lnTo>
                  <a:lnTo>
                    <a:pt x="4391" y="4509"/>
                  </a:lnTo>
                  <a:cubicBezTo>
                    <a:pt x="4571" y="4294"/>
                    <a:pt x="4717" y="4058"/>
                    <a:pt x="4828" y="3795"/>
                  </a:cubicBezTo>
                  <a:cubicBezTo>
                    <a:pt x="4835" y="3767"/>
                    <a:pt x="4849" y="3746"/>
                    <a:pt x="4856" y="3718"/>
                  </a:cubicBezTo>
                  <a:lnTo>
                    <a:pt x="4863" y="3697"/>
                  </a:lnTo>
                  <a:cubicBezTo>
                    <a:pt x="4877" y="3670"/>
                    <a:pt x="4883" y="3642"/>
                    <a:pt x="4890" y="3621"/>
                  </a:cubicBezTo>
                  <a:lnTo>
                    <a:pt x="4897" y="3593"/>
                  </a:lnTo>
                  <a:cubicBezTo>
                    <a:pt x="4911" y="3559"/>
                    <a:pt x="4918" y="3531"/>
                    <a:pt x="4932" y="3496"/>
                  </a:cubicBezTo>
                  <a:cubicBezTo>
                    <a:pt x="4960" y="3385"/>
                    <a:pt x="4988" y="3274"/>
                    <a:pt x="5001" y="3163"/>
                  </a:cubicBezTo>
                  <a:cubicBezTo>
                    <a:pt x="5001" y="3136"/>
                    <a:pt x="5008" y="3115"/>
                    <a:pt x="5015" y="3087"/>
                  </a:cubicBezTo>
                  <a:cubicBezTo>
                    <a:pt x="5015" y="3059"/>
                    <a:pt x="5015" y="3045"/>
                    <a:pt x="5022" y="3025"/>
                  </a:cubicBezTo>
                  <a:cubicBezTo>
                    <a:pt x="5029" y="2935"/>
                    <a:pt x="5036" y="2837"/>
                    <a:pt x="5036" y="2740"/>
                  </a:cubicBezTo>
                  <a:lnTo>
                    <a:pt x="5036" y="2650"/>
                  </a:lnTo>
                  <a:cubicBezTo>
                    <a:pt x="5036" y="2622"/>
                    <a:pt x="5029" y="2615"/>
                    <a:pt x="5029" y="2609"/>
                  </a:cubicBezTo>
                  <a:cubicBezTo>
                    <a:pt x="5029" y="2581"/>
                    <a:pt x="5029" y="2546"/>
                    <a:pt x="5029" y="2518"/>
                  </a:cubicBezTo>
                  <a:cubicBezTo>
                    <a:pt x="5022" y="2484"/>
                    <a:pt x="5022" y="2456"/>
                    <a:pt x="5015" y="2421"/>
                  </a:cubicBezTo>
                  <a:lnTo>
                    <a:pt x="5015" y="2400"/>
                  </a:lnTo>
                  <a:cubicBezTo>
                    <a:pt x="5008" y="2338"/>
                    <a:pt x="5001" y="2276"/>
                    <a:pt x="4988" y="2220"/>
                  </a:cubicBezTo>
                  <a:lnTo>
                    <a:pt x="4988" y="2192"/>
                  </a:lnTo>
                  <a:cubicBezTo>
                    <a:pt x="4981" y="2137"/>
                    <a:pt x="4967" y="2074"/>
                    <a:pt x="4946" y="2019"/>
                  </a:cubicBezTo>
                  <a:lnTo>
                    <a:pt x="4946" y="1998"/>
                  </a:lnTo>
                  <a:cubicBezTo>
                    <a:pt x="4925" y="1936"/>
                    <a:pt x="4911" y="1880"/>
                    <a:pt x="4890" y="1825"/>
                  </a:cubicBezTo>
                  <a:lnTo>
                    <a:pt x="4883" y="1804"/>
                  </a:lnTo>
                  <a:cubicBezTo>
                    <a:pt x="4863" y="1741"/>
                    <a:pt x="4842" y="1686"/>
                    <a:pt x="4814" y="1631"/>
                  </a:cubicBezTo>
                  <a:lnTo>
                    <a:pt x="4807" y="1617"/>
                  </a:lnTo>
                  <a:cubicBezTo>
                    <a:pt x="4786" y="1561"/>
                    <a:pt x="4759" y="1506"/>
                    <a:pt x="4731" y="1450"/>
                  </a:cubicBezTo>
                  <a:lnTo>
                    <a:pt x="4717" y="1429"/>
                  </a:lnTo>
                  <a:cubicBezTo>
                    <a:pt x="4689" y="1381"/>
                    <a:pt x="4662" y="1332"/>
                    <a:pt x="4634" y="1277"/>
                  </a:cubicBezTo>
                  <a:lnTo>
                    <a:pt x="4620" y="1263"/>
                  </a:lnTo>
                  <a:cubicBezTo>
                    <a:pt x="4592" y="1207"/>
                    <a:pt x="4557" y="1159"/>
                    <a:pt x="4516" y="1103"/>
                  </a:cubicBezTo>
                  <a:cubicBezTo>
                    <a:pt x="4412" y="958"/>
                    <a:pt x="4287" y="819"/>
                    <a:pt x="4148" y="694"/>
                  </a:cubicBezTo>
                  <a:lnTo>
                    <a:pt x="4127" y="673"/>
                  </a:lnTo>
                  <a:lnTo>
                    <a:pt x="4100" y="653"/>
                  </a:lnTo>
                  <a:lnTo>
                    <a:pt x="4086" y="639"/>
                  </a:lnTo>
                  <a:lnTo>
                    <a:pt x="4079" y="632"/>
                  </a:lnTo>
                  <a:lnTo>
                    <a:pt x="4065" y="618"/>
                  </a:lnTo>
                  <a:lnTo>
                    <a:pt x="4051" y="611"/>
                  </a:lnTo>
                  <a:lnTo>
                    <a:pt x="4030" y="590"/>
                  </a:lnTo>
                  <a:lnTo>
                    <a:pt x="4003" y="569"/>
                  </a:lnTo>
                  <a:lnTo>
                    <a:pt x="3975" y="548"/>
                  </a:lnTo>
                  <a:lnTo>
                    <a:pt x="3947" y="528"/>
                  </a:lnTo>
                  <a:lnTo>
                    <a:pt x="3926" y="507"/>
                  </a:lnTo>
                  <a:lnTo>
                    <a:pt x="3899" y="493"/>
                  </a:lnTo>
                  <a:lnTo>
                    <a:pt x="3871" y="472"/>
                  </a:lnTo>
                  <a:lnTo>
                    <a:pt x="3843" y="451"/>
                  </a:lnTo>
                  <a:lnTo>
                    <a:pt x="3822" y="437"/>
                  </a:lnTo>
                  <a:lnTo>
                    <a:pt x="3794" y="417"/>
                  </a:lnTo>
                  <a:lnTo>
                    <a:pt x="3767" y="403"/>
                  </a:lnTo>
                  <a:lnTo>
                    <a:pt x="3739" y="382"/>
                  </a:lnTo>
                  <a:lnTo>
                    <a:pt x="3711" y="368"/>
                  </a:lnTo>
                  <a:lnTo>
                    <a:pt x="3684" y="347"/>
                  </a:lnTo>
                  <a:lnTo>
                    <a:pt x="3656" y="333"/>
                  </a:lnTo>
                  <a:lnTo>
                    <a:pt x="3628" y="320"/>
                  </a:lnTo>
                  <a:lnTo>
                    <a:pt x="3600" y="306"/>
                  </a:lnTo>
                  <a:lnTo>
                    <a:pt x="3573" y="285"/>
                  </a:lnTo>
                  <a:lnTo>
                    <a:pt x="3545" y="271"/>
                  </a:lnTo>
                  <a:lnTo>
                    <a:pt x="3510" y="257"/>
                  </a:lnTo>
                  <a:lnTo>
                    <a:pt x="3482" y="243"/>
                  </a:lnTo>
                  <a:lnTo>
                    <a:pt x="3468" y="236"/>
                  </a:lnTo>
                  <a:lnTo>
                    <a:pt x="3455" y="229"/>
                  </a:lnTo>
                  <a:lnTo>
                    <a:pt x="3427" y="216"/>
                  </a:lnTo>
                  <a:lnTo>
                    <a:pt x="3406" y="209"/>
                  </a:lnTo>
                  <a:lnTo>
                    <a:pt x="3385" y="202"/>
                  </a:lnTo>
                  <a:lnTo>
                    <a:pt x="3358" y="188"/>
                  </a:lnTo>
                  <a:lnTo>
                    <a:pt x="3309" y="167"/>
                  </a:lnTo>
                  <a:lnTo>
                    <a:pt x="3281" y="153"/>
                  </a:lnTo>
                  <a:lnTo>
                    <a:pt x="3247" y="139"/>
                  </a:lnTo>
                  <a:lnTo>
                    <a:pt x="3219" y="132"/>
                  </a:lnTo>
                  <a:lnTo>
                    <a:pt x="3184" y="118"/>
                  </a:lnTo>
                  <a:lnTo>
                    <a:pt x="3170" y="118"/>
                  </a:lnTo>
                  <a:lnTo>
                    <a:pt x="3156" y="111"/>
                  </a:lnTo>
                  <a:lnTo>
                    <a:pt x="3136" y="105"/>
                  </a:lnTo>
                  <a:lnTo>
                    <a:pt x="3122" y="105"/>
                  </a:lnTo>
                  <a:lnTo>
                    <a:pt x="3094" y="91"/>
                  </a:lnTo>
                  <a:lnTo>
                    <a:pt x="3059" y="84"/>
                  </a:lnTo>
                  <a:lnTo>
                    <a:pt x="3025" y="77"/>
                  </a:lnTo>
                  <a:lnTo>
                    <a:pt x="2997" y="63"/>
                  </a:lnTo>
                  <a:lnTo>
                    <a:pt x="2962" y="56"/>
                  </a:lnTo>
                  <a:lnTo>
                    <a:pt x="2927" y="49"/>
                  </a:lnTo>
                  <a:lnTo>
                    <a:pt x="2900" y="42"/>
                  </a:lnTo>
                  <a:lnTo>
                    <a:pt x="2865" y="35"/>
                  </a:lnTo>
                  <a:lnTo>
                    <a:pt x="2830" y="28"/>
                  </a:lnTo>
                  <a:lnTo>
                    <a:pt x="2796" y="21"/>
                  </a:lnTo>
                  <a:lnTo>
                    <a:pt x="2768" y="21"/>
                  </a:lnTo>
                  <a:lnTo>
                    <a:pt x="2733" y="14"/>
                  </a:lnTo>
                  <a:lnTo>
                    <a:pt x="2699" y="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51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84"/>
            <p:cNvSpPr/>
            <p:nvPr/>
          </p:nvSpPr>
          <p:spPr>
            <a:xfrm>
              <a:off x="1506996" y="3210890"/>
              <a:ext cx="14608" cy="44453"/>
            </a:xfrm>
            <a:custGeom>
              <a:avLst/>
              <a:gdLst/>
              <a:ahLst/>
              <a:cxnLst/>
              <a:rect l="l" t="t" r="r" b="b"/>
              <a:pathLst>
                <a:path w="556" h="1692" extrusionOk="0">
                  <a:moveTo>
                    <a:pt x="278" y="1"/>
                  </a:moveTo>
                  <a:cubicBezTo>
                    <a:pt x="140" y="1"/>
                    <a:pt x="1" y="93"/>
                    <a:pt x="1" y="277"/>
                  </a:cubicBezTo>
                  <a:lnTo>
                    <a:pt x="1" y="1414"/>
                  </a:lnTo>
                  <a:cubicBezTo>
                    <a:pt x="1" y="1567"/>
                    <a:pt x="126" y="1691"/>
                    <a:pt x="278" y="1691"/>
                  </a:cubicBezTo>
                  <a:cubicBezTo>
                    <a:pt x="431" y="1691"/>
                    <a:pt x="556" y="1560"/>
                    <a:pt x="556" y="1407"/>
                  </a:cubicBezTo>
                  <a:lnTo>
                    <a:pt x="556" y="277"/>
                  </a:lnTo>
                  <a:cubicBezTo>
                    <a:pt x="556" y="93"/>
                    <a:pt x="417" y="1"/>
                    <a:pt x="278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84"/>
            <p:cNvSpPr/>
            <p:nvPr/>
          </p:nvSpPr>
          <p:spPr>
            <a:xfrm>
              <a:off x="1430307" y="3230489"/>
              <a:ext cx="33892" cy="40696"/>
            </a:xfrm>
            <a:custGeom>
              <a:avLst/>
              <a:gdLst/>
              <a:ahLst/>
              <a:cxnLst/>
              <a:rect l="l" t="t" r="r" b="b"/>
              <a:pathLst>
                <a:path w="1290" h="1549" extrusionOk="0">
                  <a:moveTo>
                    <a:pt x="385" y="0"/>
                  </a:moveTo>
                  <a:cubicBezTo>
                    <a:pt x="192" y="0"/>
                    <a:pt x="0" y="206"/>
                    <a:pt x="139" y="425"/>
                  </a:cubicBezTo>
                  <a:lnTo>
                    <a:pt x="700" y="1410"/>
                  </a:lnTo>
                  <a:cubicBezTo>
                    <a:pt x="749" y="1493"/>
                    <a:pt x="846" y="1549"/>
                    <a:pt x="943" y="1549"/>
                  </a:cubicBezTo>
                  <a:cubicBezTo>
                    <a:pt x="1158" y="1549"/>
                    <a:pt x="1290" y="1313"/>
                    <a:pt x="1186" y="1133"/>
                  </a:cubicBezTo>
                  <a:lnTo>
                    <a:pt x="617" y="148"/>
                  </a:lnTo>
                  <a:cubicBezTo>
                    <a:pt x="561" y="43"/>
                    <a:pt x="473" y="0"/>
                    <a:pt x="385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84"/>
            <p:cNvSpPr/>
            <p:nvPr/>
          </p:nvSpPr>
          <p:spPr>
            <a:xfrm>
              <a:off x="1374872" y="3284768"/>
              <a:ext cx="47002" cy="29793"/>
            </a:xfrm>
            <a:custGeom>
              <a:avLst/>
              <a:gdLst/>
              <a:ahLst/>
              <a:cxnLst/>
              <a:rect l="l" t="t" r="r" b="b"/>
              <a:pathLst>
                <a:path w="1789" h="1134" extrusionOk="0">
                  <a:moveTo>
                    <a:pt x="412" y="0"/>
                  </a:moveTo>
                  <a:cubicBezTo>
                    <a:pt x="160" y="0"/>
                    <a:pt x="0" y="373"/>
                    <a:pt x="286" y="530"/>
                  </a:cubicBezTo>
                  <a:lnTo>
                    <a:pt x="1264" y="1092"/>
                  </a:lnTo>
                  <a:cubicBezTo>
                    <a:pt x="1305" y="1120"/>
                    <a:pt x="1354" y="1134"/>
                    <a:pt x="1402" y="1134"/>
                  </a:cubicBezTo>
                  <a:cubicBezTo>
                    <a:pt x="1405" y="1134"/>
                    <a:pt x="1407" y="1134"/>
                    <a:pt x="1410" y="1134"/>
                  </a:cubicBezTo>
                  <a:cubicBezTo>
                    <a:pt x="1695" y="1134"/>
                    <a:pt x="1789" y="751"/>
                    <a:pt x="1541" y="614"/>
                  </a:cubicBezTo>
                  <a:lnTo>
                    <a:pt x="563" y="45"/>
                  </a:lnTo>
                  <a:cubicBezTo>
                    <a:pt x="511" y="14"/>
                    <a:pt x="460" y="0"/>
                    <a:pt x="412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84"/>
            <p:cNvSpPr/>
            <p:nvPr/>
          </p:nvSpPr>
          <p:spPr>
            <a:xfrm>
              <a:off x="1356297" y="3359198"/>
              <a:ext cx="49235" cy="14581"/>
            </a:xfrm>
            <a:custGeom>
              <a:avLst/>
              <a:gdLst/>
              <a:ahLst/>
              <a:cxnLst/>
              <a:rect l="l" t="t" r="r" b="b"/>
              <a:pathLst>
                <a:path w="1874" h="555" extrusionOk="0">
                  <a:moveTo>
                    <a:pt x="368" y="0"/>
                  </a:moveTo>
                  <a:cubicBezTo>
                    <a:pt x="1" y="0"/>
                    <a:pt x="1" y="555"/>
                    <a:pt x="368" y="555"/>
                  </a:cubicBezTo>
                  <a:lnTo>
                    <a:pt x="1506" y="555"/>
                  </a:lnTo>
                  <a:cubicBezTo>
                    <a:pt x="1873" y="555"/>
                    <a:pt x="1873" y="0"/>
                    <a:pt x="1506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84"/>
            <p:cNvSpPr/>
            <p:nvPr/>
          </p:nvSpPr>
          <p:spPr>
            <a:xfrm>
              <a:off x="1375686" y="3418311"/>
              <a:ext cx="46476" cy="29478"/>
            </a:xfrm>
            <a:custGeom>
              <a:avLst/>
              <a:gdLst/>
              <a:ahLst/>
              <a:cxnLst/>
              <a:rect l="l" t="t" r="r" b="b"/>
              <a:pathLst>
                <a:path w="1769" h="1122" extrusionOk="0">
                  <a:moveTo>
                    <a:pt x="1373" y="1"/>
                  </a:moveTo>
                  <a:cubicBezTo>
                    <a:pt x="1329" y="1"/>
                    <a:pt x="1281" y="13"/>
                    <a:pt x="1233" y="39"/>
                  </a:cubicBezTo>
                  <a:lnTo>
                    <a:pt x="255" y="601"/>
                  </a:lnTo>
                  <a:cubicBezTo>
                    <a:pt x="0" y="745"/>
                    <a:pt x="100" y="1121"/>
                    <a:pt x="386" y="1121"/>
                  </a:cubicBezTo>
                  <a:cubicBezTo>
                    <a:pt x="388" y="1121"/>
                    <a:pt x="391" y="1121"/>
                    <a:pt x="393" y="1121"/>
                  </a:cubicBezTo>
                  <a:cubicBezTo>
                    <a:pt x="442" y="1121"/>
                    <a:pt x="490" y="1107"/>
                    <a:pt x="532" y="1086"/>
                  </a:cubicBezTo>
                  <a:lnTo>
                    <a:pt x="1510" y="518"/>
                  </a:lnTo>
                  <a:cubicBezTo>
                    <a:pt x="1769" y="359"/>
                    <a:pt x="1619" y="1"/>
                    <a:pt x="1373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84"/>
            <p:cNvSpPr/>
            <p:nvPr/>
          </p:nvSpPr>
          <p:spPr>
            <a:xfrm>
              <a:off x="1606701" y="3284689"/>
              <a:ext cx="46870" cy="29872"/>
            </a:xfrm>
            <a:custGeom>
              <a:avLst/>
              <a:gdLst/>
              <a:ahLst/>
              <a:cxnLst/>
              <a:rect l="l" t="t" r="r" b="b"/>
              <a:pathLst>
                <a:path w="1784" h="1137" extrusionOk="0">
                  <a:moveTo>
                    <a:pt x="1381" y="1"/>
                  </a:moveTo>
                  <a:cubicBezTo>
                    <a:pt x="1333" y="1"/>
                    <a:pt x="1281" y="15"/>
                    <a:pt x="1228" y="48"/>
                  </a:cubicBezTo>
                  <a:lnTo>
                    <a:pt x="250" y="617"/>
                  </a:lnTo>
                  <a:cubicBezTo>
                    <a:pt x="0" y="755"/>
                    <a:pt x="97" y="1137"/>
                    <a:pt x="388" y="1137"/>
                  </a:cubicBezTo>
                  <a:cubicBezTo>
                    <a:pt x="437" y="1137"/>
                    <a:pt x="486" y="1123"/>
                    <a:pt x="527" y="1095"/>
                  </a:cubicBezTo>
                  <a:lnTo>
                    <a:pt x="1505" y="526"/>
                  </a:lnTo>
                  <a:cubicBezTo>
                    <a:pt x="1784" y="375"/>
                    <a:pt x="1630" y="1"/>
                    <a:pt x="1381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84"/>
            <p:cNvSpPr/>
            <p:nvPr/>
          </p:nvSpPr>
          <p:spPr>
            <a:xfrm>
              <a:off x="1564402" y="3230857"/>
              <a:ext cx="33419" cy="40328"/>
            </a:xfrm>
            <a:custGeom>
              <a:avLst/>
              <a:gdLst/>
              <a:ahLst/>
              <a:cxnLst/>
              <a:rect l="l" t="t" r="r" b="b"/>
              <a:pathLst>
                <a:path w="1272" h="1535" extrusionOk="0">
                  <a:moveTo>
                    <a:pt x="900" y="0"/>
                  </a:moveTo>
                  <a:cubicBezTo>
                    <a:pt x="816" y="0"/>
                    <a:pt x="732" y="39"/>
                    <a:pt x="674" y="134"/>
                  </a:cubicBezTo>
                  <a:lnTo>
                    <a:pt x="105" y="1119"/>
                  </a:lnTo>
                  <a:cubicBezTo>
                    <a:pt x="1" y="1299"/>
                    <a:pt x="133" y="1535"/>
                    <a:pt x="348" y="1535"/>
                  </a:cubicBezTo>
                  <a:cubicBezTo>
                    <a:pt x="445" y="1535"/>
                    <a:pt x="535" y="1479"/>
                    <a:pt x="590" y="1396"/>
                  </a:cubicBezTo>
                  <a:lnTo>
                    <a:pt x="1152" y="411"/>
                  </a:lnTo>
                  <a:cubicBezTo>
                    <a:pt x="1272" y="196"/>
                    <a:pt x="1087" y="0"/>
                    <a:pt x="900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84"/>
            <p:cNvSpPr/>
            <p:nvPr/>
          </p:nvSpPr>
          <p:spPr>
            <a:xfrm>
              <a:off x="1360317" y="3362587"/>
              <a:ext cx="427348" cy="228492"/>
            </a:xfrm>
            <a:custGeom>
              <a:avLst/>
              <a:gdLst/>
              <a:ahLst/>
              <a:cxnLst/>
              <a:rect l="l" t="t" r="r" b="b"/>
              <a:pathLst>
                <a:path w="16266" h="8697" extrusionOk="0">
                  <a:moveTo>
                    <a:pt x="9272" y="1"/>
                  </a:moveTo>
                  <a:cubicBezTo>
                    <a:pt x="7689" y="1"/>
                    <a:pt x="6230" y="1084"/>
                    <a:pt x="5861" y="2722"/>
                  </a:cubicBezTo>
                  <a:cubicBezTo>
                    <a:pt x="5644" y="2651"/>
                    <a:pt x="5422" y="2616"/>
                    <a:pt x="5202" y="2616"/>
                  </a:cubicBezTo>
                  <a:cubicBezTo>
                    <a:pt x="4525" y="2616"/>
                    <a:pt x="3874" y="2943"/>
                    <a:pt x="3475" y="3520"/>
                  </a:cubicBezTo>
                  <a:cubicBezTo>
                    <a:pt x="3251" y="3461"/>
                    <a:pt x="3027" y="3433"/>
                    <a:pt x="2807" y="3433"/>
                  </a:cubicBezTo>
                  <a:cubicBezTo>
                    <a:pt x="1521" y="3433"/>
                    <a:pt x="373" y="4388"/>
                    <a:pt x="201" y="5732"/>
                  </a:cubicBezTo>
                  <a:cubicBezTo>
                    <a:pt x="0" y="7307"/>
                    <a:pt x="1228" y="8694"/>
                    <a:pt x="2816" y="8694"/>
                  </a:cubicBezTo>
                  <a:lnTo>
                    <a:pt x="13540" y="8694"/>
                  </a:lnTo>
                  <a:cubicBezTo>
                    <a:pt x="13581" y="8696"/>
                    <a:pt x="13622" y="8697"/>
                    <a:pt x="13663" y="8697"/>
                  </a:cubicBezTo>
                  <a:cubicBezTo>
                    <a:pt x="15092" y="8697"/>
                    <a:pt x="16266" y="7536"/>
                    <a:pt x="16266" y="6093"/>
                  </a:cubicBezTo>
                  <a:cubicBezTo>
                    <a:pt x="16266" y="4654"/>
                    <a:pt x="15099" y="3495"/>
                    <a:pt x="13675" y="3495"/>
                  </a:cubicBezTo>
                  <a:cubicBezTo>
                    <a:pt x="13630" y="3495"/>
                    <a:pt x="13585" y="3496"/>
                    <a:pt x="13540" y="3499"/>
                  </a:cubicBezTo>
                  <a:cubicBezTo>
                    <a:pt x="13276" y="3499"/>
                    <a:pt x="13013" y="3533"/>
                    <a:pt x="12763" y="3617"/>
                  </a:cubicBezTo>
                  <a:lnTo>
                    <a:pt x="12763" y="3499"/>
                  </a:lnTo>
                  <a:cubicBezTo>
                    <a:pt x="12763" y="2895"/>
                    <a:pt x="12603" y="2299"/>
                    <a:pt x="12305" y="1772"/>
                  </a:cubicBezTo>
                  <a:cubicBezTo>
                    <a:pt x="11695" y="579"/>
                    <a:pt x="10425" y="197"/>
                    <a:pt x="10425" y="197"/>
                  </a:cubicBezTo>
                  <a:cubicBezTo>
                    <a:pt x="10043" y="64"/>
                    <a:pt x="9654" y="1"/>
                    <a:pt x="9272" y="1"/>
                  </a:cubicBezTo>
                  <a:close/>
                </a:path>
              </a:pathLst>
            </a:custGeom>
            <a:solidFill>
              <a:srgbClr val="99A4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84"/>
            <p:cNvSpPr/>
            <p:nvPr/>
          </p:nvSpPr>
          <p:spPr>
            <a:xfrm>
              <a:off x="1360317" y="3431264"/>
              <a:ext cx="216512" cy="159737"/>
            </a:xfrm>
            <a:custGeom>
              <a:avLst/>
              <a:gdLst/>
              <a:ahLst/>
              <a:cxnLst/>
              <a:rect l="l" t="t" r="r" b="b"/>
              <a:pathLst>
                <a:path w="8241" h="6080" extrusionOk="0">
                  <a:moveTo>
                    <a:pt x="5195" y="1"/>
                  </a:moveTo>
                  <a:cubicBezTo>
                    <a:pt x="4523" y="1"/>
                    <a:pt x="3875" y="331"/>
                    <a:pt x="3475" y="906"/>
                  </a:cubicBezTo>
                  <a:cubicBezTo>
                    <a:pt x="3251" y="847"/>
                    <a:pt x="3027" y="819"/>
                    <a:pt x="2807" y="819"/>
                  </a:cubicBezTo>
                  <a:cubicBezTo>
                    <a:pt x="1521" y="819"/>
                    <a:pt x="373" y="1774"/>
                    <a:pt x="201" y="3118"/>
                  </a:cubicBezTo>
                  <a:cubicBezTo>
                    <a:pt x="0" y="4693"/>
                    <a:pt x="1228" y="6080"/>
                    <a:pt x="2816" y="6080"/>
                  </a:cubicBezTo>
                  <a:lnTo>
                    <a:pt x="8241" y="6080"/>
                  </a:lnTo>
                  <a:cubicBezTo>
                    <a:pt x="6652" y="4963"/>
                    <a:pt x="5709" y="3139"/>
                    <a:pt x="5709" y="1197"/>
                  </a:cubicBezTo>
                  <a:cubicBezTo>
                    <a:pt x="5709" y="822"/>
                    <a:pt x="5737" y="455"/>
                    <a:pt x="5806" y="94"/>
                  </a:cubicBezTo>
                  <a:cubicBezTo>
                    <a:pt x="5604" y="31"/>
                    <a:pt x="5399" y="1"/>
                    <a:pt x="5195" y="1"/>
                  </a:cubicBezTo>
                  <a:close/>
                </a:path>
              </a:pathLst>
            </a:custGeom>
            <a:solidFill>
              <a:srgbClr val="788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3" name="Google Shape;6363;p84"/>
          <p:cNvGrpSpPr/>
          <p:nvPr/>
        </p:nvGrpSpPr>
        <p:grpSpPr>
          <a:xfrm>
            <a:off x="1903737" y="3215540"/>
            <a:ext cx="411874" cy="370731"/>
            <a:chOff x="1903737" y="3215540"/>
            <a:chExt cx="411874" cy="370731"/>
          </a:xfrm>
        </p:grpSpPr>
        <p:sp>
          <p:nvSpPr>
            <p:cNvPr id="6364" name="Google Shape;6364;p84"/>
            <p:cNvSpPr/>
            <p:nvPr/>
          </p:nvSpPr>
          <p:spPr>
            <a:xfrm>
              <a:off x="2115940" y="3285661"/>
              <a:ext cx="77451" cy="75271"/>
            </a:xfrm>
            <a:custGeom>
              <a:avLst/>
              <a:gdLst/>
              <a:ahLst/>
              <a:cxnLst/>
              <a:rect l="l" t="t" r="r" b="b"/>
              <a:pathLst>
                <a:path w="2948" h="2865" extrusionOk="0">
                  <a:moveTo>
                    <a:pt x="1475" y="0"/>
                  </a:moveTo>
                  <a:cubicBezTo>
                    <a:pt x="1438" y="0"/>
                    <a:pt x="1401" y="25"/>
                    <a:pt x="1398" y="73"/>
                  </a:cubicBezTo>
                  <a:cubicBezTo>
                    <a:pt x="1398" y="781"/>
                    <a:pt x="822" y="1356"/>
                    <a:pt x="115" y="1356"/>
                  </a:cubicBezTo>
                  <a:cubicBezTo>
                    <a:pt x="110" y="1356"/>
                    <a:pt x="106" y="1356"/>
                    <a:pt x="102" y="1356"/>
                  </a:cubicBezTo>
                  <a:cubicBezTo>
                    <a:pt x="1" y="1356"/>
                    <a:pt x="1" y="1517"/>
                    <a:pt x="102" y="1517"/>
                  </a:cubicBezTo>
                  <a:cubicBezTo>
                    <a:pt x="106" y="1517"/>
                    <a:pt x="110" y="1516"/>
                    <a:pt x="115" y="1516"/>
                  </a:cubicBezTo>
                  <a:cubicBezTo>
                    <a:pt x="822" y="1516"/>
                    <a:pt x="1391" y="2085"/>
                    <a:pt x="1398" y="2792"/>
                  </a:cubicBezTo>
                  <a:cubicBezTo>
                    <a:pt x="1401" y="2841"/>
                    <a:pt x="1438" y="2865"/>
                    <a:pt x="1475" y="2865"/>
                  </a:cubicBezTo>
                  <a:cubicBezTo>
                    <a:pt x="1512" y="2865"/>
                    <a:pt x="1550" y="2841"/>
                    <a:pt x="1557" y="2792"/>
                  </a:cubicBezTo>
                  <a:cubicBezTo>
                    <a:pt x="1557" y="2085"/>
                    <a:pt x="2126" y="1516"/>
                    <a:pt x="2834" y="1516"/>
                  </a:cubicBezTo>
                  <a:cubicBezTo>
                    <a:pt x="2838" y="1516"/>
                    <a:pt x="2842" y="1517"/>
                    <a:pt x="2846" y="1517"/>
                  </a:cubicBezTo>
                  <a:cubicBezTo>
                    <a:pt x="2947" y="1517"/>
                    <a:pt x="2947" y="1356"/>
                    <a:pt x="2846" y="1356"/>
                  </a:cubicBezTo>
                  <a:cubicBezTo>
                    <a:pt x="2842" y="1356"/>
                    <a:pt x="2838" y="1356"/>
                    <a:pt x="2834" y="1356"/>
                  </a:cubicBezTo>
                  <a:cubicBezTo>
                    <a:pt x="2126" y="1349"/>
                    <a:pt x="1557" y="781"/>
                    <a:pt x="1557" y="73"/>
                  </a:cubicBezTo>
                  <a:cubicBezTo>
                    <a:pt x="1550" y="25"/>
                    <a:pt x="1512" y="0"/>
                    <a:pt x="1475" y="0"/>
                  </a:cubicBezTo>
                  <a:close/>
                </a:path>
              </a:pathLst>
            </a:custGeom>
            <a:solidFill>
              <a:srgbClr val="51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84"/>
            <p:cNvSpPr/>
            <p:nvPr/>
          </p:nvSpPr>
          <p:spPr>
            <a:xfrm>
              <a:off x="2116939" y="3285425"/>
              <a:ext cx="44663" cy="74798"/>
            </a:xfrm>
            <a:custGeom>
              <a:avLst/>
              <a:gdLst/>
              <a:ahLst/>
              <a:cxnLst/>
              <a:rect l="l" t="t" r="r" b="b"/>
              <a:pathLst>
                <a:path w="1700" h="2847" extrusionOk="0">
                  <a:moveTo>
                    <a:pt x="1437" y="1"/>
                  </a:moveTo>
                  <a:cubicBezTo>
                    <a:pt x="1395" y="1"/>
                    <a:pt x="1353" y="30"/>
                    <a:pt x="1360" y="89"/>
                  </a:cubicBezTo>
                  <a:cubicBezTo>
                    <a:pt x="1353" y="589"/>
                    <a:pt x="1062" y="1039"/>
                    <a:pt x="611" y="1247"/>
                  </a:cubicBezTo>
                  <a:lnTo>
                    <a:pt x="604" y="1247"/>
                  </a:lnTo>
                  <a:cubicBezTo>
                    <a:pt x="548" y="1275"/>
                    <a:pt x="500" y="1289"/>
                    <a:pt x="444" y="1310"/>
                  </a:cubicBezTo>
                  <a:lnTo>
                    <a:pt x="430" y="1310"/>
                  </a:lnTo>
                  <a:lnTo>
                    <a:pt x="361" y="1324"/>
                  </a:lnTo>
                  <a:lnTo>
                    <a:pt x="347" y="1324"/>
                  </a:lnTo>
                  <a:cubicBezTo>
                    <a:pt x="319" y="1331"/>
                    <a:pt x="292" y="1338"/>
                    <a:pt x="271" y="1345"/>
                  </a:cubicBezTo>
                  <a:lnTo>
                    <a:pt x="257" y="1345"/>
                  </a:lnTo>
                  <a:lnTo>
                    <a:pt x="188" y="1352"/>
                  </a:lnTo>
                  <a:lnTo>
                    <a:pt x="84" y="1352"/>
                  </a:lnTo>
                  <a:cubicBezTo>
                    <a:pt x="35" y="1352"/>
                    <a:pt x="0" y="1386"/>
                    <a:pt x="0" y="1428"/>
                  </a:cubicBezTo>
                  <a:cubicBezTo>
                    <a:pt x="0" y="1476"/>
                    <a:pt x="35" y="1511"/>
                    <a:pt x="84" y="1511"/>
                  </a:cubicBezTo>
                  <a:lnTo>
                    <a:pt x="188" y="1511"/>
                  </a:lnTo>
                  <a:lnTo>
                    <a:pt x="257" y="1518"/>
                  </a:lnTo>
                  <a:lnTo>
                    <a:pt x="271" y="1518"/>
                  </a:lnTo>
                  <a:cubicBezTo>
                    <a:pt x="292" y="1525"/>
                    <a:pt x="319" y="1525"/>
                    <a:pt x="347" y="1532"/>
                  </a:cubicBezTo>
                  <a:lnTo>
                    <a:pt x="361" y="1532"/>
                  </a:lnTo>
                  <a:lnTo>
                    <a:pt x="430" y="1553"/>
                  </a:lnTo>
                  <a:lnTo>
                    <a:pt x="444" y="1553"/>
                  </a:lnTo>
                  <a:cubicBezTo>
                    <a:pt x="500" y="1567"/>
                    <a:pt x="548" y="1587"/>
                    <a:pt x="604" y="1608"/>
                  </a:cubicBezTo>
                  <a:lnTo>
                    <a:pt x="611" y="1608"/>
                  </a:lnTo>
                  <a:cubicBezTo>
                    <a:pt x="1062" y="1816"/>
                    <a:pt x="1353" y="2274"/>
                    <a:pt x="1360" y="2773"/>
                  </a:cubicBezTo>
                  <a:cubicBezTo>
                    <a:pt x="1363" y="2822"/>
                    <a:pt x="1400" y="2846"/>
                    <a:pt x="1437" y="2846"/>
                  </a:cubicBezTo>
                  <a:cubicBezTo>
                    <a:pt x="1474" y="2846"/>
                    <a:pt x="1512" y="2822"/>
                    <a:pt x="1519" y="2773"/>
                  </a:cubicBezTo>
                  <a:cubicBezTo>
                    <a:pt x="1519" y="2538"/>
                    <a:pt x="1582" y="2309"/>
                    <a:pt x="1700" y="2108"/>
                  </a:cubicBezTo>
                  <a:cubicBezTo>
                    <a:pt x="1637" y="1851"/>
                    <a:pt x="1499" y="1615"/>
                    <a:pt x="1290" y="1442"/>
                  </a:cubicBezTo>
                  <a:cubicBezTo>
                    <a:pt x="1499" y="1261"/>
                    <a:pt x="1644" y="1019"/>
                    <a:pt x="1700" y="748"/>
                  </a:cubicBezTo>
                  <a:cubicBezTo>
                    <a:pt x="1582" y="547"/>
                    <a:pt x="1519" y="318"/>
                    <a:pt x="1519" y="89"/>
                  </a:cubicBezTo>
                  <a:cubicBezTo>
                    <a:pt x="1523" y="30"/>
                    <a:pt x="1480" y="1"/>
                    <a:pt x="1437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84"/>
            <p:cNvSpPr/>
            <p:nvPr/>
          </p:nvSpPr>
          <p:spPr>
            <a:xfrm>
              <a:off x="2200407" y="3381609"/>
              <a:ext cx="28453" cy="28453"/>
            </a:xfrm>
            <a:custGeom>
              <a:avLst/>
              <a:gdLst/>
              <a:ahLst/>
              <a:cxnLst/>
              <a:rect l="l" t="t" r="r" b="b"/>
              <a:pathLst>
                <a:path w="1083" h="1083" extrusionOk="0">
                  <a:moveTo>
                    <a:pt x="541" y="0"/>
                  </a:moveTo>
                  <a:cubicBezTo>
                    <a:pt x="236" y="0"/>
                    <a:pt x="0" y="243"/>
                    <a:pt x="0" y="541"/>
                  </a:cubicBezTo>
                  <a:cubicBezTo>
                    <a:pt x="0" y="846"/>
                    <a:pt x="236" y="1082"/>
                    <a:pt x="541" y="1082"/>
                  </a:cubicBezTo>
                  <a:cubicBezTo>
                    <a:pt x="839" y="1082"/>
                    <a:pt x="1082" y="846"/>
                    <a:pt x="1082" y="541"/>
                  </a:cubicBezTo>
                  <a:cubicBezTo>
                    <a:pt x="1082" y="243"/>
                    <a:pt x="839" y="0"/>
                    <a:pt x="541" y="0"/>
                  </a:cubicBezTo>
                  <a:close/>
                </a:path>
              </a:pathLst>
            </a:custGeom>
            <a:solidFill>
              <a:srgbClr val="51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84"/>
            <p:cNvSpPr/>
            <p:nvPr/>
          </p:nvSpPr>
          <p:spPr>
            <a:xfrm>
              <a:off x="1942174" y="3547073"/>
              <a:ext cx="28453" cy="28453"/>
            </a:xfrm>
            <a:custGeom>
              <a:avLst/>
              <a:gdLst/>
              <a:ahLst/>
              <a:cxnLst/>
              <a:rect l="l" t="t" r="r" b="b"/>
              <a:pathLst>
                <a:path w="1083" h="1083" extrusionOk="0">
                  <a:moveTo>
                    <a:pt x="542" y="0"/>
                  </a:moveTo>
                  <a:cubicBezTo>
                    <a:pt x="243" y="0"/>
                    <a:pt x="1" y="243"/>
                    <a:pt x="1" y="541"/>
                  </a:cubicBezTo>
                  <a:cubicBezTo>
                    <a:pt x="1" y="840"/>
                    <a:pt x="243" y="1082"/>
                    <a:pt x="542" y="1082"/>
                  </a:cubicBezTo>
                  <a:cubicBezTo>
                    <a:pt x="840" y="1082"/>
                    <a:pt x="1083" y="840"/>
                    <a:pt x="1083" y="541"/>
                  </a:cubicBezTo>
                  <a:cubicBezTo>
                    <a:pt x="1083" y="243"/>
                    <a:pt x="840" y="0"/>
                    <a:pt x="542" y="0"/>
                  </a:cubicBezTo>
                  <a:close/>
                </a:path>
              </a:pathLst>
            </a:custGeom>
            <a:solidFill>
              <a:srgbClr val="516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84"/>
            <p:cNvSpPr/>
            <p:nvPr/>
          </p:nvSpPr>
          <p:spPr>
            <a:xfrm>
              <a:off x="1903737" y="3215540"/>
              <a:ext cx="411874" cy="370731"/>
            </a:xfrm>
            <a:custGeom>
              <a:avLst/>
              <a:gdLst/>
              <a:ahLst/>
              <a:cxnLst/>
              <a:rect l="l" t="t" r="r" b="b"/>
              <a:pathLst>
                <a:path w="15677" h="14111" extrusionOk="0">
                  <a:moveTo>
                    <a:pt x="5942" y="0"/>
                  </a:moveTo>
                  <a:cubicBezTo>
                    <a:pt x="5889" y="0"/>
                    <a:pt x="5834" y="12"/>
                    <a:pt x="5778" y="37"/>
                  </a:cubicBezTo>
                  <a:cubicBezTo>
                    <a:pt x="1103" y="2173"/>
                    <a:pt x="0" y="8319"/>
                    <a:pt x="3635" y="11953"/>
                  </a:cubicBezTo>
                  <a:cubicBezTo>
                    <a:pt x="5027" y="13346"/>
                    <a:pt x="6905" y="14110"/>
                    <a:pt x="8838" y="14110"/>
                  </a:cubicBezTo>
                  <a:cubicBezTo>
                    <a:pt x="9274" y="14110"/>
                    <a:pt x="9712" y="14072"/>
                    <a:pt x="10148" y="13993"/>
                  </a:cubicBezTo>
                  <a:cubicBezTo>
                    <a:pt x="12527" y="13563"/>
                    <a:pt x="14538" y="12002"/>
                    <a:pt x="15544" y="9803"/>
                  </a:cubicBezTo>
                  <a:cubicBezTo>
                    <a:pt x="15677" y="9521"/>
                    <a:pt x="15447" y="9248"/>
                    <a:pt x="15189" y="9248"/>
                  </a:cubicBezTo>
                  <a:cubicBezTo>
                    <a:pt x="15110" y="9248"/>
                    <a:pt x="15029" y="9273"/>
                    <a:pt x="14954" y="9332"/>
                  </a:cubicBezTo>
                  <a:cubicBezTo>
                    <a:pt x="13881" y="10151"/>
                    <a:pt x="12568" y="10601"/>
                    <a:pt x="11219" y="10601"/>
                  </a:cubicBezTo>
                  <a:cubicBezTo>
                    <a:pt x="11209" y="10601"/>
                    <a:pt x="11198" y="10601"/>
                    <a:pt x="11188" y="10601"/>
                  </a:cubicBezTo>
                  <a:cubicBezTo>
                    <a:pt x="10814" y="10601"/>
                    <a:pt x="10439" y="10573"/>
                    <a:pt x="10071" y="10504"/>
                  </a:cubicBezTo>
                  <a:lnTo>
                    <a:pt x="9239" y="10289"/>
                  </a:lnTo>
                  <a:cubicBezTo>
                    <a:pt x="6700" y="9449"/>
                    <a:pt x="4980" y="7077"/>
                    <a:pt x="4980" y="4393"/>
                  </a:cubicBezTo>
                  <a:cubicBezTo>
                    <a:pt x="4973" y="3034"/>
                    <a:pt x="5417" y="1709"/>
                    <a:pt x="6250" y="634"/>
                  </a:cubicBezTo>
                  <a:cubicBezTo>
                    <a:pt x="6461" y="357"/>
                    <a:pt x="6239" y="0"/>
                    <a:pt x="5942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84"/>
            <p:cNvSpPr/>
            <p:nvPr/>
          </p:nvSpPr>
          <p:spPr>
            <a:xfrm>
              <a:off x="1920867" y="3246752"/>
              <a:ext cx="360275" cy="338889"/>
            </a:xfrm>
            <a:custGeom>
              <a:avLst/>
              <a:gdLst/>
              <a:ahLst/>
              <a:cxnLst/>
              <a:rect l="l" t="t" r="r" b="b"/>
              <a:pathLst>
                <a:path w="13713" h="12899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153" y="2810"/>
                    <a:pt x="0" y="7720"/>
                    <a:pt x="2990" y="10724"/>
                  </a:cubicBezTo>
                  <a:cubicBezTo>
                    <a:pt x="4433" y="12177"/>
                    <a:pt x="6325" y="12898"/>
                    <a:pt x="8213" y="12898"/>
                  </a:cubicBezTo>
                  <a:cubicBezTo>
                    <a:pt x="10235" y="12898"/>
                    <a:pt x="12253" y="12072"/>
                    <a:pt x="13713" y="10432"/>
                  </a:cubicBezTo>
                  <a:lnTo>
                    <a:pt x="13713" y="10432"/>
                  </a:lnTo>
                  <a:cubicBezTo>
                    <a:pt x="13456" y="10661"/>
                    <a:pt x="13179" y="10869"/>
                    <a:pt x="12894" y="11057"/>
                  </a:cubicBezTo>
                  <a:cubicBezTo>
                    <a:pt x="11657" y="11868"/>
                    <a:pt x="10251" y="12264"/>
                    <a:pt x="8854" y="12264"/>
                  </a:cubicBezTo>
                  <a:cubicBezTo>
                    <a:pt x="6951" y="12264"/>
                    <a:pt x="5065" y="11530"/>
                    <a:pt x="3642" y="10106"/>
                  </a:cubicBezTo>
                  <a:cubicBezTo>
                    <a:pt x="1172" y="7637"/>
                    <a:pt x="770" y="3767"/>
                    <a:pt x="2691" y="847"/>
                  </a:cubicBezTo>
                  <a:cubicBezTo>
                    <a:pt x="2885" y="555"/>
                    <a:pt x="3100" y="271"/>
                    <a:pt x="3336" y="0"/>
                  </a:cubicBezTo>
                  <a:close/>
                </a:path>
              </a:pathLst>
            </a:custGeom>
            <a:solidFill>
              <a:srgbClr val="8DA0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84"/>
            <p:cNvSpPr/>
            <p:nvPr/>
          </p:nvSpPr>
          <p:spPr>
            <a:xfrm>
              <a:off x="2146285" y="3395822"/>
              <a:ext cx="16972" cy="16972"/>
            </a:xfrm>
            <a:custGeom>
              <a:avLst/>
              <a:gdLst/>
              <a:ahLst/>
              <a:cxnLst/>
              <a:rect l="l" t="t" r="r" b="b"/>
              <a:pathLst>
                <a:path w="646" h="646" extrusionOk="0">
                  <a:moveTo>
                    <a:pt x="319" y="0"/>
                  </a:moveTo>
                  <a:cubicBezTo>
                    <a:pt x="139" y="0"/>
                    <a:pt x="0" y="146"/>
                    <a:pt x="0" y="326"/>
                  </a:cubicBezTo>
                  <a:cubicBezTo>
                    <a:pt x="0" y="507"/>
                    <a:pt x="139" y="645"/>
                    <a:pt x="319" y="645"/>
                  </a:cubicBezTo>
                  <a:cubicBezTo>
                    <a:pt x="499" y="645"/>
                    <a:pt x="645" y="507"/>
                    <a:pt x="645" y="326"/>
                  </a:cubicBezTo>
                  <a:cubicBezTo>
                    <a:pt x="645" y="146"/>
                    <a:pt x="499" y="0"/>
                    <a:pt x="319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84"/>
            <p:cNvSpPr/>
            <p:nvPr/>
          </p:nvSpPr>
          <p:spPr>
            <a:xfrm>
              <a:off x="1925228" y="3497497"/>
              <a:ext cx="16972" cy="16972"/>
            </a:xfrm>
            <a:custGeom>
              <a:avLst/>
              <a:gdLst/>
              <a:ahLst/>
              <a:cxnLst/>
              <a:rect l="l" t="t" r="r" b="b"/>
              <a:pathLst>
                <a:path w="646" h="646" extrusionOk="0">
                  <a:moveTo>
                    <a:pt x="320" y="1"/>
                  </a:moveTo>
                  <a:cubicBezTo>
                    <a:pt x="139" y="1"/>
                    <a:pt x="0" y="146"/>
                    <a:pt x="0" y="320"/>
                  </a:cubicBezTo>
                  <a:cubicBezTo>
                    <a:pt x="0" y="500"/>
                    <a:pt x="139" y="646"/>
                    <a:pt x="320" y="646"/>
                  </a:cubicBezTo>
                  <a:cubicBezTo>
                    <a:pt x="500" y="646"/>
                    <a:pt x="646" y="500"/>
                    <a:pt x="646" y="320"/>
                  </a:cubicBezTo>
                  <a:cubicBezTo>
                    <a:pt x="646" y="146"/>
                    <a:pt x="500" y="1"/>
                    <a:pt x="320" y="1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84"/>
            <p:cNvSpPr/>
            <p:nvPr/>
          </p:nvSpPr>
          <p:spPr>
            <a:xfrm>
              <a:off x="2200407" y="3265169"/>
              <a:ext cx="16972" cy="16972"/>
            </a:xfrm>
            <a:custGeom>
              <a:avLst/>
              <a:gdLst/>
              <a:ahLst/>
              <a:cxnLst/>
              <a:rect l="l" t="t" r="r" b="b"/>
              <a:pathLst>
                <a:path w="646" h="646" extrusionOk="0">
                  <a:moveTo>
                    <a:pt x="326" y="0"/>
                  </a:moveTo>
                  <a:cubicBezTo>
                    <a:pt x="146" y="0"/>
                    <a:pt x="0" y="139"/>
                    <a:pt x="0" y="319"/>
                  </a:cubicBezTo>
                  <a:cubicBezTo>
                    <a:pt x="0" y="499"/>
                    <a:pt x="146" y="645"/>
                    <a:pt x="326" y="645"/>
                  </a:cubicBezTo>
                  <a:cubicBezTo>
                    <a:pt x="506" y="645"/>
                    <a:pt x="645" y="499"/>
                    <a:pt x="645" y="319"/>
                  </a:cubicBezTo>
                  <a:cubicBezTo>
                    <a:pt x="645" y="139"/>
                    <a:pt x="506" y="0"/>
                    <a:pt x="326" y="0"/>
                  </a:cubicBezTo>
                  <a:close/>
                </a:path>
              </a:pathLst>
            </a:custGeom>
            <a:solidFill>
              <a:srgbClr val="AAB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3" name="Google Shape;6373;p84"/>
          <p:cNvGrpSpPr/>
          <p:nvPr/>
        </p:nvGrpSpPr>
        <p:grpSpPr>
          <a:xfrm>
            <a:off x="2468465" y="3248854"/>
            <a:ext cx="397818" cy="304078"/>
            <a:chOff x="2468465" y="3248854"/>
            <a:chExt cx="397818" cy="304078"/>
          </a:xfrm>
        </p:grpSpPr>
        <p:sp>
          <p:nvSpPr>
            <p:cNvPr id="6374" name="Google Shape;6374;p84"/>
            <p:cNvSpPr/>
            <p:nvPr/>
          </p:nvSpPr>
          <p:spPr>
            <a:xfrm>
              <a:off x="2488511" y="3248854"/>
              <a:ext cx="182988" cy="99967"/>
            </a:xfrm>
            <a:custGeom>
              <a:avLst/>
              <a:gdLst/>
              <a:ahLst/>
              <a:cxnLst/>
              <a:rect l="l" t="t" r="r" b="b"/>
              <a:pathLst>
                <a:path w="6965" h="3805" extrusionOk="0">
                  <a:moveTo>
                    <a:pt x="4042" y="0"/>
                  </a:moveTo>
                  <a:cubicBezTo>
                    <a:pt x="3341" y="0"/>
                    <a:pt x="2720" y="492"/>
                    <a:pt x="2560" y="1190"/>
                  </a:cubicBezTo>
                  <a:cubicBezTo>
                    <a:pt x="2465" y="1159"/>
                    <a:pt x="2368" y="1144"/>
                    <a:pt x="2272" y="1144"/>
                  </a:cubicBezTo>
                  <a:cubicBezTo>
                    <a:pt x="1976" y="1144"/>
                    <a:pt x="1692" y="1285"/>
                    <a:pt x="1519" y="1537"/>
                  </a:cubicBezTo>
                  <a:cubicBezTo>
                    <a:pt x="1421" y="1511"/>
                    <a:pt x="1324" y="1499"/>
                    <a:pt x="1228" y="1499"/>
                  </a:cubicBezTo>
                  <a:cubicBezTo>
                    <a:pt x="663" y="1499"/>
                    <a:pt x="162" y="1915"/>
                    <a:pt x="90" y="2508"/>
                  </a:cubicBezTo>
                  <a:cubicBezTo>
                    <a:pt x="0" y="3194"/>
                    <a:pt x="534" y="3798"/>
                    <a:pt x="1228" y="3798"/>
                  </a:cubicBezTo>
                  <a:lnTo>
                    <a:pt x="3066" y="3798"/>
                  </a:lnTo>
                  <a:lnTo>
                    <a:pt x="3898" y="3805"/>
                  </a:lnTo>
                  <a:lnTo>
                    <a:pt x="5001" y="3805"/>
                  </a:lnTo>
                  <a:cubicBezTo>
                    <a:pt x="5417" y="3035"/>
                    <a:pt x="6125" y="2473"/>
                    <a:pt x="6964" y="2237"/>
                  </a:cubicBezTo>
                  <a:cubicBezTo>
                    <a:pt x="6782" y="1800"/>
                    <a:pt x="6366" y="1531"/>
                    <a:pt x="5920" y="1531"/>
                  </a:cubicBezTo>
                  <a:cubicBezTo>
                    <a:pt x="5806" y="1531"/>
                    <a:pt x="5691" y="1549"/>
                    <a:pt x="5577" y="1585"/>
                  </a:cubicBezTo>
                  <a:lnTo>
                    <a:pt x="5577" y="1530"/>
                  </a:lnTo>
                  <a:cubicBezTo>
                    <a:pt x="5577" y="753"/>
                    <a:pt x="4994" y="94"/>
                    <a:pt x="4217" y="11"/>
                  </a:cubicBezTo>
                  <a:cubicBezTo>
                    <a:pt x="4159" y="4"/>
                    <a:pt x="4100" y="0"/>
                    <a:pt x="4042" y="0"/>
                  </a:cubicBezTo>
                  <a:close/>
                </a:path>
              </a:pathLst>
            </a:custGeom>
            <a:solidFill>
              <a:srgbClr val="99A4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84"/>
            <p:cNvSpPr/>
            <p:nvPr/>
          </p:nvSpPr>
          <p:spPr>
            <a:xfrm>
              <a:off x="2468465" y="3303448"/>
              <a:ext cx="397818" cy="211389"/>
            </a:xfrm>
            <a:custGeom>
              <a:avLst/>
              <a:gdLst/>
              <a:ahLst/>
              <a:cxnLst/>
              <a:rect l="l" t="t" r="r" b="b"/>
              <a:pathLst>
                <a:path w="15142" h="8046" extrusionOk="0">
                  <a:moveTo>
                    <a:pt x="8591" y="0"/>
                  </a:moveTo>
                  <a:cubicBezTo>
                    <a:pt x="7169" y="0"/>
                    <a:pt x="5780" y="932"/>
                    <a:pt x="5417" y="2524"/>
                  </a:cubicBezTo>
                  <a:cubicBezTo>
                    <a:pt x="5213" y="2455"/>
                    <a:pt x="5004" y="2422"/>
                    <a:pt x="4797" y="2422"/>
                  </a:cubicBezTo>
                  <a:cubicBezTo>
                    <a:pt x="4175" y="2422"/>
                    <a:pt x="3576" y="2724"/>
                    <a:pt x="3212" y="3260"/>
                  </a:cubicBezTo>
                  <a:cubicBezTo>
                    <a:pt x="3003" y="3205"/>
                    <a:pt x="2795" y="3179"/>
                    <a:pt x="2590" y="3179"/>
                  </a:cubicBezTo>
                  <a:cubicBezTo>
                    <a:pt x="1399" y="3179"/>
                    <a:pt x="340" y="4063"/>
                    <a:pt x="181" y="5306"/>
                  </a:cubicBezTo>
                  <a:cubicBezTo>
                    <a:pt x="0" y="6755"/>
                    <a:pt x="1131" y="8046"/>
                    <a:pt x="2594" y="8046"/>
                  </a:cubicBezTo>
                  <a:lnTo>
                    <a:pt x="5279" y="8046"/>
                  </a:lnTo>
                  <a:cubicBezTo>
                    <a:pt x="5285" y="7191"/>
                    <a:pt x="5987" y="6548"/>
                    <a:pt x="6786" y="6548"/>
                  </a:cubicBezTo>
                  <a:cubicBezTo>
                    <a:pt x="6934" y="6548"/>
                    <a:pt x="7084" y="6570"/>
                    <a:pt x="7235" y="6617"/>
                  </a:cubicBezTo>
                  <a:lnTo>
                    <a:pt x="7235" y="6547"/>
                  </a:lnTo>
                  <a:cubicBezTo>
                    <a:pt x="7235" y="5521"/>
                    <a:pt x="8012" y="4654"/>
                    <a:pt x="9031" y="4543"/>
                  </a:cubicBezTo>
                  <a:cubicBezTo>
                    <a:pt x="9109" y="4534"/>
                    <a:pt x="9187" y="4529"/>
                    <a:pt x="9264" y="4529"/>
                  </a:cubicBezTo>
                  <a:cubicBezTo>
                    <a:pt x="10197" y="4529"/>
                    <a:pt x="11019" y="5174"/>
                    <a:pt x="11237" y="6103"/>
                  </a:cubicBezTo>
                  <a:cubicBezTo>
                    <a:pt x="11365" y="6060"/>
                    <a:pt x="11496" y="6039"/>
                    <a:pt x="11625" y="6039"/>
                  </a:cubicBezTo>
                  <a:cubicBezTo>
                    <a:pt x="12015" y="6039"/>
                    <a:pt x="12390" y="6228"/>
                    <a:pt x="12624" y="6561"/>
                  </a:cubicBezTo>
                  <a:cubicBezTo>
                    <a:pt x="12749" y="6529"/>
                    <a:pt x="12875" y="6514"/>
                    <a:pt x="12999" y="6514"/>
                  </a:cubicBezTo>
                  <a:cubicBezTo>
                    <a:pt x="13526" y="6514"/>
                    <a:pt x="14029" y="6789"/>
                    <a:pt x="14310" y="7255"/>
                  </a:cubicBezTo>
                  <a:cubicBezTo>
                    <a:pt x="15045" y="6450"/>
                    <a:pt x="15142" y="5257"/>
                    <a:pt x="14559" y="4335"/>
                  </a:cubicBezTo>
                  <a:cubicBezTo>
                    <a:pt x="14107" y="3632"/>
                    <a:pt x="13336" y="3228"/>
                    <a:pt x="12536" y="3228"/>
                  </a:cubicBezTo>
                  <a:cubicBezTo>
                    <a:pt x="12292" y="3228"/>
                    <a:pt x="12046" y="3265"/>
                    <a:pt x="11806" y="3343"/>
                  </a:cubicBezTo>
                  <a:lnTo>
                    <a:pt x="11806" y="3232"/>
                  </a:lnTo>
                  <a:cubicBezTo>
                    <a:pt x="11806" y="2712"/>
                    <a:pt x="11681" y="2191"/>
                    <a:pt x="11431" y="1727"/>
                  </a:cubicBezTo>
                  <a:lnTo>
                    <a:pt x="10939" y="1026"/>
                  </a:lnTo>
                  <a:cubicBezTo>
                    <a:pt x="10280" y="324"/>
                    <a:pt x="9430" y="0"/>
                    <a:pt x="8591" y="0"/>
                  </a:cubicBezTo>
                  <a:close/>
                </a:path>
              </a:pathLst>
            </a:custGeom>
            <a:solidFill>
              <a:srgbClr val="D0DA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84"/>
            <p:cNvSpPr/>
            <p:nvPr/>
          </p:nvSpPr>
          <p:spPr>
            <a:xfrm>
              <a:off x="2473930" y="3387073"/>
              <a:ext cx="138141" cy="127763"/>
            </a:xfrm>
            <a:custGeom>
              <a:avLst/>
              <a:gdLst/>
              <a:ahLst/>
              <a:cxnLst/>
              <a:rect l="l" t="t" r="r" b="b"/>
              <a:pathLst>
                <a:path w="5258" h="4863" extrusionOk="0">
                  <a:moveTo>
                    <a:pt x="2386" y="0"/>
                  </a:moveTo>
                  <a:cubicBezTo>
                    <a:pt x="1062" y="21"/>
                    <a:pt x="0" y="1103"/>
                    <a:pt x="0" y="2428"/>
                  </a:cubicBezTo>
                  <a:cubicBezTo>
                    <a:pt x="0" y="3753"/>
                    <a:pt x="1062" y="4835"/>
                    <a:pt x="2386" y="4863"/>
                  </a:cubicBezTo>
                  <a:lnTo>
                    <a:pt x="5071" y="4863"/>
                  </a:lnTo>
                  <a:cubicBezTo>
                    <a:pt x="5071" y="4613"/>
                    <a:pt x="5133" y="4370"/>
                    <a:pt x="5258" y="4148"/>
                  </a:cubicBezTo>
                  <a:cubicBezTo>
                    <a:pt x="3905" y="3115"/>
                    <a:pt x="2948" y="1651"/>
                    <a:pt x="2539" y="0"/>
                  </a:cubicBezTo>
                  <a:close/>
                </a:path>
              </a:pathLst>
            </a:custGeom>
            <a:solidFill>
              <a:srgbClr val="C2C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84"/>
            <p:cNvSpPr/>
            <p:nvPr/>
          </p:nvSpPr>
          <p:spPr>
            <a:xfrm>
              <a:off x="2488327" y="3279382"/>
              <a:ext cx="55409" cy="69438"/>
            </a:xfrm>
            <a:custGeom>
              <a:avLst/>
              <a:gdLst/>
              <a:ahLst/>
              <a:cxnLst/>
              <a:rect l="l" t="t" r="r" b="b"/>
              <a:pathLst>
                <a:path w="2109" h="2643" extrusionOk="0">
                  <a:moveTo>
                    <a:pt x="2109" y="0"/>
                  </a:moveTo>
                  <a:lnTo>
                    <a:pt x="2109" y="0"/>
                  </a:lnTo>
                  <a:cubicBezTo>
                    <a:pt x="1866" y="42"/>
                    <a:pt x="1658" y="180"/>
                    <a:pt x="1519" y="382"/>
                  </a:cubicBezTo>
                  <a:cubicBezTo>
                    <a:pt x="1421" y="356"/>
                    <a:pt x="1324" y="344"/>
                    <a:pt x="1228" y="344"/>
                  </a:cubicBezTo>
                  <a:cubicBezTo>
                    <a:pt x="665" y="344"/>
                    <a:pt x="168" y="759"/>
                    <a:pt x="90" y="1346"/>
                  </a:cubicBezTo>
                  <a:cubicBezTo>
                    <a:pt x="0" y="2032"/>
                    <a:pt x="534" y="2643"/>
                    <a:pt x="1228" y="2643"/>
                  </a:cubicBezTo>
                  <a:lnTo>
                    <a:pt x="1769" y="2643"/>
                  </a:lnTo>
                  <a:cubicBezTo>
                    <a:pt x="1762" y="2518"/>
                    <a:pt x="1762" y="2393"/>
                    <a:pt x="1762" y="2268"/>
                  </a:cubicBezTo>
                  <a:cubicBezTo>
                    <a:pt x="1755" y="1498"/>
                    <a:pt x="1873" y="735"/>
                    <a:pt x="2109" y="0"/>
                  </a:cubicBezTo>
                  <a:close/>
                </a:path>
              </a:pathLst>
            </a:custGeom>
            <a:solidFill>
              <a:srgbClr val="788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84"/>
            <p:cNvSpPr/>
            <p:nvPr/>
          </p:nvSpPr>
          <p:spPr>
            <a:xfrm>
              <a:off x="2603663" y="3420807"/>
              <a:ext cx="246226" cy="132124"/>
            </a:xfrm>
            <a:custGeom>
              <a:avLst/>
              <a:gdLst/>
              <a:ahLst/>
              <a:cxnLst/>
              <a:rect l="l" t="t" r="r" b="b"/>
              <a:pathLst>
                <a:path w="9372" h="5029" extrusionOk="0">
                  <a:moveTo>
                    <a:pt x="4117" y="0"/>
                  </a:moveTo>
                  <a:cubicBezTo>
                    <a:pt x="4040" y="0"/>
                    <a:pt x="3963" y="4"/>
                    <a:pt x="3885" y="13"/>
                  </a:cubicBezTo>
                  <a:cubicBezTo>
                    <a:pt x="2859" y="124"/>
                    <a:pt x="2089" y="991"/>
                    <a:pt x="2082" y="2018"/>
                  </a:cubicBezTo>
                  <a:lnTo>
                    <a:pt x="2082" y="2087"/>
                  </a:lnTo>
                  <a:cubicBezTo>
                    <a:pt x="1931" y="2040"/>
                    <a:pt x="1778" y="2017"/>
                    <a:pt x="1629" y="2017"/>
                  </a:cubicBezTo>
                  <a:cubicBezTo>
                    <a:pt x="910" y="2017"/>
                    <a:pt x="261" y="2541"/>
                    <a:pt x="147" y="3294"/>
                  </a:cubicBezTo>
                  <a:cubicBezTo>
                    <a:pt x="1" y="4210"/>
                    <a:pt x="708" y="5028"/>
                    <a:pt x="1631" y="5028"/>
                  </a:cubicBezTo>
                  <a:lnTo>
                    <a:pt x="7853" y="5028"/>
                  </a:lnTo>
                  <a:cubicBezTo>
                    <a:pt x="8692" y="5028"/>
                    <a:pt x="9372" y="4349"/>
                    <a:pt x="9372" y="3509"/>
                  </a:cubicBezTo>
                  <a:cubicBezTo>
                    <a:pt x="9372" y="2663"/>
                    <a:pt x="8692" y="1983"/>
                    <a:pt x="7853" y="1983"/>
                  </a:cubicBezTo>
                  <a:cubicBezTo>
                    <a:pt x="7728" y="1983"/>
                    <a:pt x="7596" y="1997"/>
                    <a:pt x="7471" y="2032"/>
                  </a:cubicBezTo>
                  <a:cubicBezTo>
                    <a:pt x="7240" y="1696"/>
                    <a:pt x="6859" y="1507"/>
                    <a:pt x="6464" y="1507"/>
                  </a:cubicBezTo>
                  <a:cubicBezTo>
                    <a:pt x="6337" y="1507"/>
                    <a:pt x="6209" y="1527"/>
                    <a:pt x="6084" y="1567"/>
                  </a:cubicBezTo>
                  <a:cubicBezTo>
                    <a:pt x="5873" y="644"/>
                    <a:pt x="5046" y="0"/>
                    <a:pt x="4117" y="0"/>
                  </a:cubicBez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84"/>
            <p:cNvSpPr/>
            <p:nvPr/>
          </p:nvSpPr>
          <p:spPr>
            <a:xfrm>
              <a:off x="2603847" y="3422594"/>
              <a:ext cx="143264" cy="130338"/>
            </a:xfrm>
            <a:custGeom>
              <a:avLst/>
              <a:gdLst/>
              <a:ahLst/>
              <a:cxnLst/>
              <a:rect l="l" t="t" r="r" b="b"/>
              <a:pathLst>
                <a:path w="5453" h="4961" extrusionOk="0">
                  <a:moveTo>
                    <a:pt x="3559" y="1"/>
                  </a:moveTo>
                  <a:lnTo>
                    <a:pt x="3559" y="1"/>
                  </a:lnTo>
                  <a:cubicBezTo>
                    <a:pt x="2685" y="244"/>
                    <a:pt x="2082" y="1041"/>
                    <a:pt x="2082" y="1950"/>
                  </a:cubicBezTo>
                  <a:lnTo>
                    <a:pt x="2082" y="2019"/>
                  </a:lnTo>
                  <a:cubicBezTo>
                    <a:pt x="1931" y="1972"/>
                    <a:pt x="1778" y="1949"/>
                    <a:pt x="1629" y="1949"/>
                  </a:cubicBezTo>
                  <a:cubicBezTo>
                    <a:pt x="907" y="1949"/>
                    <a:pt x="254" y="2473"/>
                    <a:pt x="140" y="3226"/>
                  </a:cubicBezTo>
                  <a:cubicBezTo>
                    <a:pt x="1" y="4142"/>
                    <a:pt x="708" y="4960"/>
                    <a:pt x="1631" y="4960"/>
                  </a:cubicBezTo>
                  <a:lnTo>
                    <a:pt x="5453" y="4960"/>
                  </a:lnTo>
                  <a:cubicBezTo>
                    <a:pt x="4107" y="4350"/>
                    <a:pt x="3233" y="3011"/>
                    <a:pt x="3240" y="1527"/>
                  </a:cubicBezTo>
                  <a:cubicBezTo>
                    <a:pt x="3233" y="1000"/>
                    <a:pt x="3344" y="479"/>
                    <a:pt x="3559" y="1"/>
                  </a:cubicBezTo>
                  <a:close/>
                </a:path>
              </a:pathLst>
            </a:custGeom>
            <a:solidFill>
              <a:srgbClr val="DBD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0" name="Google Shape;6380;p84"/>
          <p:cNvGrpSpPr/>
          <p:nvPr/>
        </p:nvGrpSpPr>
        <p:grpSpPr>
          <a:xfrm>
            <a:off x="3017166" y="3216013"/>
            <a:ext cx="394376" cy="369812"/>
            <a:chOff x="3017166" y="3216013"/>
            <a:chExt cx="394376" cy="369812"/>
          </a:xfrm>
        </p:grpSpPr>
        <p:sp>
          <p:nvSpPr>
            <p:cNvPr id="6381" name="Google Shape;6381;p84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rgbClr val="BCC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84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rgbClr val="A4B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3" name="Google Shape;6383;p84"/>
          <p:cNvGrpSpPr/>
          <p:nvPr/>
        </p:nvGrpSpPr>
        <p:grpSpPr>
          <a:xfrm>
            <a:off x="4210043" y="3213228"/>
            <a:ext cx="199014" cy="375408"/>
            <a:chOff x="4210043" y="3213228"/>
            <a:chExt cx="199014" cy="375408"/>
          </a:xfrm>
        </p:grpSpPr>
        <p:sp>
          <p:nvSpPr>
            <p:cNvPr id="6384" name="Google Shape;6384;p84"/>
            <p:cNvSpPr/>
            <p:nvPr/>
          </p:nvSpPr>
          <p:spPr>
            <a:xfrm>
              <a:off x="4295875" y="3440091"/>
              <a:ext cx="27350" cy="148545"/>
            </a:xfrm>
            <a:custGeom>
              <a:avLst/>
              <a:gdLst/>
              <a:ahLst/>
              <a:cxnLst/>
              <a:rect l="l" t="t" r="r" b="b"/>
              <a:pathLst>
                <a:path w="1041" h="5654" extrusionOk="0">
                  <a:moveTo>
                    <a:pt x="250" y="1"/>
                  </a:moveTo>
                  <a:cubicBezTo>
                    <a:pt x="111" y="1"/>
                    <a:pt x="0" y="112"/>
                    <a:pt x="0" y="250"/>
                  </a:cubicBezTo>
                  <a:lnTo>
                    <a:pt x="0" y="5134"/>
                  </a:lnTo>
                  <a:cubicBezTo>
                    <a:pt x="0" y="5418"/>
                    <a:pt x="229" y="5654"/>
                    <a:pt x="521" y="5654"/>
                  </a:cubicBezTo>
                  <a:cubicBezTo>
                    <a:pt x="805" y="5654"/>
                    <a:pt x="1041" y="5418"/>
                    <a:pt x="1041" y="5134"/>
                  </a:cubicBezTo>
                  <a:lnTo>
                    <a:pt x="1041" y="250"/>
                  </a:lnTo>
                  <a:cubicBezTo>
                    <a:pt x="1041" y="112"/>
                    <a:pt x="930" y="1"/>
                    <a:pt x="7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84"/>
            <p:cNvSpPr/>
            <p:nvPr/>
          </p:nvSpPr>
          <p:spPr>
            <a:xfrm>
              <a:off x="4299684" y="3447264"/>
              <a:ext cx="84781" cy="139849"/>
            </a:xfrm>
            <a:custGeom>
              <a:avLst/>
              <a:gdLst/>
              <a:ahLst/>
              <a:cxnLst/>
              <a:rect l="l" t="t" r="r" b="b"/>
              <a:pathLst>
                <a:path w="3227" h="5323" extrusionOk="0">
                  <a:moveTo>
                    <a:pt x="769" y="0"/>
                  </a:moveTo>
                  <a:cubicBezTo>
                    <a:pt x="732" y="0"/>
                    <a:pt x="695" y="8"/>
                    <a:pt x="660" y="26"/>
                  </a:cubicBezTo>
                  <a:lnTo>
                    <a:pt x="174" y="262"/>
                  </a:lnTo>
                  <a:cubicBezTo>
                    <a:pt x="50" y="317"/>
                    <a:pt x="1" y="470"/>
                    <a:pt x="56" y="602"/>
                  </a:cubicBezTo>
                  <a:lnTo>
                    <a:pt x="2165" y="5034"/>
                  </a:lnTo>
                  <a:cubicBezTo>
                    <a:pt x="2254" y="5217"/>
                    <a:pt x="2439" y="5323"/>
                    <a:pt x="2630" y="5323"/>
                  </a:cubicBezTo>
                  <a:cubicBezTo>
                    <a:pt x="2707" y="5323"/>
                    <a:pt x="2785" y="5306"/>
                    <a:pt x="2859" y="5270"/>
                  </a:cubicBezTo>
                  <a:cubicBezTo>
                    <a:pt x="3115" y="5145"/>
                    <a:pt x="3226" y="4833"/>
                    <a:pt x="3101" y="4576"/>
                  </a:cubicBezTo>
                  <a:lnTo>
                    <a:pt x="1000" y="144"/>
                  </a:lnTo>
                  <a:cubicBezTo>
                    <a:pt x="955" y="54"/>
                    <a:pt x="863" y="0"/>
                    <a:pt x="769" y="0"/>
                  </a:cubicBezTo>
                  <a:close/>
                </a:path>
              </a:pathLst>
            </a:custGeom>
            <a:solidFill>
              <a:srgbClr val="8A97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84"/>
            <p:cNvSpPr/>
            <p:nvPr/>
          </p:nvSpPr>
          <p:spPr>
            <a:xfrm>
              <a:off x="4234450" y="3447158"/>
              <a:ext cx="84965" cy="139954"/>
            </a:xfrm>
            <a:custGeom>
              <a:avLst/>
              <a:gdLst/>
              <a:ahLst/>
              <a:cxnLst/>
              <a:rect l="l" t="t" r="r" b="b"/>
              <a:pathLst>
                <a:path w="3234" h="5327" extrusionOk="0">
                  <a:moveTo>
                    <a:pt x="2460" y="0"/>
                  </a:moveTo>
                  <a:cubicBezTo>
                    <a:pt x="2365" y="0"/>
                    <a:pt x="2274" y="51"/>
                    <a:pt x="2234" y="141"/>
                  </a:cubicBezTo>
                  <a:lnTo>
                    <a:pt x="126" y="4580"/>
                  </a:lnTo>
                  <a:cubicBezTo>
                    <a:pt x="1" y="4837"/>
                    <a:pt x="112" y="5149"/>
                    <a:pt x="368" y="5274"/>
                  </a:cubicBezTo>
                  <a:cubicBezTo>
                    <a:pt x="442" y="5309"/>
                    <a:pt x="520" y="5326"/>
                    <a:pt x="597" y="5326"/>
                  </a:cubicBezTo>
                  <a:cubicBezTo>
                    <a:pt x="791" y="5326"/>
                    <a:pt x="980" y="5219"/>
                    <a:pt x="1069" y="5031"/>
                  </a:cubicBezTo>
                  <a:lnTo>
                    <a:pt x="3171" y="599"/>
                  </a:lnTo>
                  <a:cubicBezTo>
                    <a:pt x="3233" y="474"/>
                    <a:pt x="3178" y="321"/>
                    <a:pt x="3053" y="259"/>
                  </a:cubicBezTo>
                  <a:lnTo>
                    <a:pt x="2567" y="23"/>
                  </a:lnTo>
                  <a:cubicBezTo>
                    <a:pt x="2533" y="8"/>
                    <a:pt x="2496" y="0"/>
                    <a:pt x="2460" y="0"/>
                  </a:cubicBezTo>
                  <a:close/>
                </a:path>
              </a:pathLst>
            </a:custGeom>
            <a:solidFill>
              <a:srgbClr val="9BA6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84"/>
            <p:cNvSpPr/>
            <p:nvPr/>
          </p:nvSpPr>
          <p:spPr>
            <a:xfrm>
              <a:off x="4294036" y="3213228"/>
              <a:ext cx="30844" cy="42667"/>
            </a:xfrm>
            <a:custGeom>
              <a:avLst/>
              <a:gdLst/>
              <a:ahLst/>
              <a:cxnLst/>
              <a:rect l="l" t="t" r="r" b="b"/>
              <a:pathLst>
                <a:path w="1174" h="1624" extrusionOk="0">
                  <a:moveTo>
                    <a:pt x="591" y="0"/>
                  </a:moveTo>
                  <a:cubicBezTo>
                    <a:pt x="265" y="0"/>
                    <a:pt x="8" y="264"/>
                    <a:pt x="1" y="583"/>
                  </a:cubicBezTo>
                  <a:lnTo>
                    <a:pt x="1" y="1249"/>
                  </a:lnTo>
                  <a:cubicBezTo>
                    <a:pt x="1" y="1457"/>
                    <a:pt x="174" y="1623"/>
                    <a:pt x="382" y="1623"/>
                  </a:cubicBezTo>
                  <a:lnTo>
                    <a:pt x="792" y="1623"/>
                  </a:lnTo>
                  <a:cubicBezTo>
                    <a:pt x="1000" y="1623"/>
                    <a:pt x="1173" y="1457"/>
                    <a:pt x="1173" y="1249"/>
                  </a:cubicBezTo>
                  <a:lnTo>
                    <a:pt x="1173" y="583"/>
                  </a:lnTo>
                  <a:cubicBezTo>
                    <a:pt x="1173" y="264"/>
                    <a:pt x="910" y="0"/>
                    <a:pt x="591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84"/>
            <p:cNvSpPr/>
            <p:nvPr/>
          </p:nvSpPr>
          <p:spPr>
            <a:xfrm>
              <a:off x="4229721" y="3254581"/>
              <a:ext cx="159474" cy="193392"/>
            </a:xfrm>
            <a:custGeom>
              <a:avLst/>
              <a:gdLst/>
              <a:ahLst/>
              <a:cxnLst/>
              <a:rect l="l" t="t" r="r" b="b"/>
              <a:pathLst>
                <a:path w="6070" h="7361" extrusionOk="0">
                  <a:moveTo>
                    <a:pt x="347" y="1"/>
                  </a:moveTo>
                  <a:cubicBezTo>
                    <a:pt x="160" y="1"/>
                    <a:pt x="0" y="153"/>
                    <a:pt x="0" y="348"/>
                  </a:cubicBezTo>
                  <a:lnTo>
                    <a:pt x="0" y="7013"/>
                  </a:lnTo>
                  <a:cubicBezTo>
                    <a:pt x="0" y="7200"/>
                    <a:pt x="160" y="7360"/>
                    <a:pt x="347" y="7360"/>
                  </a:cubicBezTo>
                  <a:lnTo>
                    <a:pt x="5723" y="7360"/>
                  </a:lnTo>
                  <a:cubicBezTo>
                    <a:pt x="5917" y="7360"/>
                    <a:pt x="6070" y="7200"/>
                    <a:pt x="6070" y="7013"/>
                  </a:cubicBezTo>
                  <a:lnTo>
                    <a:pt x="6070" y="348"/>
                  </a:lnTo>
                  <a:cubicBezTo>
                    <a:pt x="6070" y="153"/>
                    <a:pt x="5917" y="1"/>
                    <a:pt x="5723" y="1"/>
                  </a:cubicBezTo>
                  <a:close/>
                </a:path>
              </a:pathLst>
            </a:custGeom>
            <a:solidFill>
              <a:srgbClr val="9BA6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84"/>
            <p:cNvSpPr/>
            <p:nvPr/>
          </p:nvSpPr>
          <p:spPr>
            <a:xfrm>
              <a:off x="4253418" y="3254581"/>
              <a:ext cx="135776" cy="193392"/>
            </a:xfrm>
            <a:custGeom>
              <a:avLst/>
              <a:gdLst/>
              <a:ahLst/>
              <a:cxnLst/>
              <a:rect l="l" t="t" r="r" b="b"/>
              <a:pathLst>
                <a:path w="5168" h="7361" extrusionOk="0">
                  <a:moveTo>
                    <a:pt x="347" y="1"/>
                  </a:moveTo>
                  <a:cubicBezTo>
                    <a:pt x="160" y="1"/>
                    <a:pt x="0" y="153"/>
                    <a:pt x="0" y="348"/>
                  </a:cubicBezTo>
                  <a:lnTo>
                    <a:pt x="0" y="7013"/>
                  </a:lnTo>
                  <a:cubicBezTo>
                    <a:pt x="0" y="7200"/>
                    <a:pt x="160" y="7360"/>
                    <a:pt x="347" y="7360"/>
                  </a:cubicBezTo>
                  <a:lnTo>
                    <a:pt x="4821" y="7360"/>
                  </a:lnTo>
                  <a:cubicBezTo>
                    <a:pt x="5015" y="7360"/>
                    <a:pt x="5168" y="7200"/>
                    <a:pt x="5168" y="7013"/>
                  </a:cubicBezTo>
                  <a:lnTo>
                    <a:pt x="5168" y="348"/>
                  </a:lnTo>
                  <a:cubicBezTo>
                    <a:pt x="5168" y="153"/>
                    <a:pt x="5015" y="1"/>
                    <a:pt x="4821" y="1"/>
                  </a:cubicBezTo>
                  <a:close/>
                </a:path>
              </a:pathLst>
            </a:custGeom>
            <a:solidFill>
              <a:srgbClr val="ABB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84"/>
            <p:cNvSpPr/>
            <p:nvPr/>
          </p:nvSpPr>
          <p:spPr>
            <a:xfrm>
              <a:off x="4210043" y="3237635"/>
              <a:ext cx="199014" cy="31737"/>
            </a:xfrm>
            <a:custGeom>
              <a:avLst/>
              <a:gdLst/>
              <a:ahLst/>
              <a:cxnLst/>
              <a:rect l="l" t="t" r="r" b="b"/>
              <a:pathLst>
                <a:path w="7575" h="1208" extrusionOk="0">
                  <a:moveTo>
                    <a:pt x="361" y="1"/>
                  </a:moveTo>
                  <a:cubicBezTo>
                    <a:pt x="160" y="1"/>
                    <a:pt x="0" y="160"/>
                    <a:pt x="0" y="361"/>
                  </a:cubicBezTo>
                  <a:lnTo>
                    <a:pt x="0" y="847"/>
                  </a:lnTo>
                  <a:cubicBezTo>
                    <a:pt x="0" y="1041"/>
                    <a:pt x="160" y="1208"/>
                    <a:pt x="361" y="1208"/>
                  </a:cubicBezTo>
                  <a:lnTo>
                    <a:pt x="7207" y="1208"/>
                  </a:lnTo>
                  <a:cubicBezTo>
                    <a:pt x="7408" y="1208"/>
                    <a:pt x="7568" y="1041"/>
                    <a:pt x="7575" y="847"/>
                  </a:cubicBezTo>
                  <a:lnTo>
                    <a:pt x="7575" y="361"/>
                  </a:lnTo>
                  <a:cubicBezTo>
                    <a:pt x="7568" y="160"/>
                    <a:pt x="7408" y="1"/>
                    <a:pt x="7207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84"/>
            <p:cNvSpPr/>
            <p:nvPr/>
          </p:nvSpPr>
          <p:spPr>
            <a:xfrm>
              <a:off x="4210043" y="3432998"/>
              <a:ext cx="199014" cy="31737"/>
            </a:xfrm>
            <a:custGeom>
              <a:avLst/>
              <a:gdLst/>
              <a:ahLst/>
              <a:cxnLst/>
              <a:rect l="l" t="t" r="r" b="b"/>
              <a:pathLst>
                <a:path w="7575" h="1208" extrusionOk="0">
                  <a:moveTo>
                    <a:pt x="361" y="0"/>
                  </a:moveTo>
                  <a:cubicBezTo>
                    <a:pt x="160" y="0"/>
                    <a:pt x="0" y="167"/>
                    <a:pt x="0" y="368"/>
                  </a:cubicBezTo>
                  <a:lnTo>
                    <a:pt x="0" y="846"/>
                  </a:lnTo>
                  <a:cubicBezTo>
                    <a:pt x="0" y="1048"/>
                    <a:pt x="160" y="1207"/>
                    <a:pt x="361" y="1207"/>
                  </a:cubicBezTo>
                  <a:lnTo>
                    <a:pt x="7207" y="1207"/>
                  </a:lnTo>
                  <a:cubicBezTo>
                    <a:pt x="7408" y="1207"/>
                    <a:pt x="7568" y="1048"/>
                    <a:pt x="7575" y="846"/>
                  </a:cubicBezTo>
                  <a:lnTo>
                    <a:pt x="7575" y="368"/>
                  </a:lnTo>
                  <a:cubicBezTo>
                    <a:pt x="7568" y="167"/>
                    <a:pt x="7408" y="0"/>
                    <a:pt x="7207" y="0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84"/>
            <p:cNvSpPr/>
            <p:nvPr/>
          </p:nvSpPr>
          <p:spPr>
            <a:xfrm>
              <a:off x="4238286" y="3237635"/>
              <a:ext cx="170771" cy="31737"/>
            </a:xfrm>
            <a:custGeom>
              <a:avLst/>
              <a:gdLst/>
              <a:ahLst/>
              <a:cxnLst/>
              <a:rect l="l" t="t" r="r" b="b"/>
              <a:pathLst>
                <a:path w="6500" h="1208" extrusionOk="0">
                  <a:moveTo>
                    <a:pt x="361" y="1"/>
                  </a:moveTo>
                  <a:cubicBezTo>
                    <a:pt x="160" y="1"/>
                    <a:pt x="0" y="160"/>
                    <a:pt x="0" y="361"/>
                  </a:cubicBezTo>
                  <a:lnTo>
                    <a:pt x="0" y="847"/>
                  </a:lnTo>
                  <a:cubicBezTo>
                    <a:pt x="0" y="1041"/>
                    <a:pt x="160" y="1208"/>
                    <a:pt x="361" y="1208"/>
                  </a:cubicBezTo>
                  <a:lnTo>
                    <a:pt x="6132" y="1208"/>
                  </a:lnTo>
                  <a:cubicBezTo>
                    <a:pt x="6333" y="1208"/>
                    <a:pt x="6493" y="1041"/>
                    <a:pt x="6500" y="847"/>
                  </a:cubicBezTo>
                  <a:lnTo>
                    <a:pt x="6500" y="361"/>
                  </a:lnTo>
                  <a:cubicBezTo>
                    <a:pt x="6493" y="160"/>
                    <a:pt x="6333" y="1"/>
                    <a:pt x="6132" y="1"/>
                  </a:cubicBezTo>
                  <a:close/>
                </a:path>
              </a:pathLst>
            </a:custGeom>
            <a:solidFill>
              <a:srgbClr val="8A97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84"/>
            <p:cNvSpPr/>
            <p:nvPr/>
          </p:nvSpPr>
          <p:spPr>
            <a:xfrm>
              <a:off x="4238286" y="3432998"/>
              <a:ext cx="170771" cy="31737"/>
            </a:xfrm>
            <a:custGeom>
              <a:avLst/>
              <a:gdLst/>
              <a:ahLst/>
              <a:cxnLst/>
              <a:rect l="l" t="t" r="r" b="b"/>
              <a:pathLst>
                <a:path w="6500" h="1208" extrusionOk="0">
                  <a:moveTo>
                    <a:pt x="361" y="0"/>
                  </a:moveTo>
                  <a:cubicBezTo>
                    <a:pt x="160" y="0"/>
                    <a:pt x="0" y="167"/>
                    <a:pt x="0" y="368"/>
                  </a:cubicBezTo>
                  <a:lnTo>
                    <a:pt x="0" y="846"/>
                  </a:lnTo>
                  <a:cubicBezTo>
                    <a:pt x="0" y="1048"/>
                    <a:pt x="160" y="1207"/>
                    <a:pt x="361" y="1207"/>
                  </a:cubicBezTo>
                  <a:lnTo>
                    <a:pt x="6132" y="1207"/>
                  </a:lnTo>
                  <a:cubicBezTo>
                    <a:pt x="6333" y="1207"/>
                    <a:pt x="6493" y="1048"/>
                    <a:pt x="6500" y="846"/>
                  </a:cubicBezTo>
                  <a:lnTo>
                    <a:pt x="6500" y="368"/>
                  </a:lnTo>
                  <a:cubicBezTo>
                    <a:pt x="6493" y="167"/>
                    <a:pt x="6333" y="0"/>
                    <a:pt x="6132" y="0"/>
                  </a:cubicBezTo>
                  <a:close/>
                </a:path>
              </a:pathLst>
            </a:custGeom>
            <a:solidFill>
              <a:srgbClr val="8A97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4" name="Google Shape;6394;p84"/>
          <p:cNvGrpSpPr/>
          <p:nvPr/>
        </p:nvGrpSpPr>
        <p:grpSpPr>
          <a:xfrm>
            <a:off x="4818146" y="3203323"/>
            <a:ext cx="77845" cy="395165"/>
            <a:chOff x="4818146" y="3203323"/>
            <a:chExt cx="77845" cy="395165"/>
          </a:xfrm>
        </p:grpSpPr>
        <p:sp>
          <p:nvSpPr>
            <p:cNvPr id="6395" name="Google Shape;6395;p84"/>
            <p:cNvSpPr/>
            <p:nvPr/>
          </p:nvSpPr>
          <p:spPr>
            <a:xfrm>
              <a:off x="4818146" y="3203376"/>
              <a:ext cx="77845" cy="395112"/>
            </a:xfrm>
            <a:custGeom>
              <a:avLst/>
              <a:gdLst/>
              <a:ahLst/>
              <a:cxnLst/>
              <a:rect l="l" t="t" r="r" b="b"/>
              <a:pathLst>
                <a:path w="2963" h="15039" extrusionOk="0">
                  <a:moveTo>
                    <a:pt x="1481" y="1"/>
                  </a:moveTo>
                  <a:cubicBezTo>
                    <a:pt x="1441" y="1"/>
                    <a:pt x="1402" y="21"/>
                    <a:pt x="1381" y="63"/>
                  </a:cubicBezTo>
                  <a:lnTo>
                    <a:pt x="833" y="1097"/>
                  </a:lnTo>
                  <a:lnTo>
                    <a:pt x="146" y="2394"/>
                  </a:lnTo>
                  <a:cubicBezTo>
                    <a:pt x="49" y="2574"/>
                    <a:pt x="0" y="2775"/>
                    <a:pt x="0" y="2983"/>
                  </a:cubicBezTo>
                  <a:lnTo>
                    <a:pt x="0" y="13561"/>
                  </a:lnTo>
                  <a:cubicBezTo>
                    <a:pt x="0" y="14378"/>
                    <a:pt x="666" y="15039"/>
                    <a:pt x="1480" y="15039"/>
                  </a:cubicBezTo>
                  <a:cubicBezTo>
                    <a:pt x="1489" y="15039"/>
                    <a:pt x="1497" y="15038"/>
                    <a:pt x="1506" y="15038"/>
                  </a:cubicBezTo>
                  <a:cubicBezTo>
                    <a:pt x="1707" y="15038"/>
                    <a:pt x="1901" y="14990"/>
                    <a:pt x="2081" y="14913"/>
                  </a:cubicBezTo>
                  <a:cubicBezTo>
                    <a:pt x="2608" y="14671"/>
                    <a:pt x="2955" y="14144"/>
                    <a:pt x="2962" y="13561"/>
                  </a:cubicBezTo>
                  <a:lnTo>
                    <a:pt x="2962" y="13533"/>
                  </a:lnTo>
                  <a:lnTo>
                    <a:pt x="2962" y="2983"/>
                  </a:lnTo>
                  <a:cubicBezTo>
                    <a:pt x="2962" y="2893"/>
                    <a:pt x="2955" y="2810"/>
                    <a:pt x="2934" y="2720"/>
                  </a:cubicBezTo>
                  <a:lnTo>
                    <a:pt x="2928" y="2706"/>
                  </a:lnTo>
                  <a:cubicBezTo>
                    <a:pt x="2907" y="2595"/>
                    <a:pt x="2865" y="2498"/>
                    <a:pt x="2817" y="2401"/>
                  </a:cubicBezTo>
                  <a:lnTo>
                    <a:pt x="2130" y="1104"/>
                  </a:lnTo>
                  <a:lnTo>
                    <a:pt x="1582" y="63"/>
                  </a:lnTo>
                  <a:cubicBezTo>
                    <a:pt x="1561" y="21"/>
                    <a:pt x="1521" y="1"/>
                    <a:pt x="1481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84"/>
            <p:cNvSpPr/>
            <p:nvPr/>
          </p:nvSpPr>
          <p:spPr>
            <a:xfrm>
              <a:off x="4818146" y="3523927"/>
              <a:ext cx="77845" cy="35731"/>
            </a:xfrm>
            <a:custGeom>
              <a:avLst/>
              <a:gdLst/>
              <a:ahLst/>
              <a:cxnLst/>
              <a:rect l="l" t="t" r="r" b="b"/>
              <a:pathLst>
                <a:path w="2963" h="1360" extrusionOk="0">
                  <a:moveTo>
                    <a:pt x="0" y="0"/>
                  </a:moveTo>
                  <a:lnTo>
                    <a:pt x="0" y="1360"/>
                  </a:lnTo>
                  <a:lnTo>
                    <a:pt x="2962" y="1360"/>
                  </a:lnTo>
                  <a:lnTo>
                    <a:pt x="2962" y="1332"/>
                  </a:lnTo>
                  <a:lnTo>
                    <a:pt x="2962" y="0"/>
                  </a:ln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84"/>
            <p:cNvSpPr/>
            <p:nvPr/>
          </p:nvSpPr>
          <p:spPr>
            <a:xfrm>
              <a:off x="4839821" y="3203323"/>
              <a:ext cx="34286" cy="35310"/>
            </a:xfrm>
            <a:custGeom>
              <a:avLst/>
              <a:gdLst/>
              <a:ahLst/>
              <a:cxnLst/>
              <a:rect l="l" t="t" r="r" b="b"/>
              <a:pathLst>
                <a:path w="1305" h="1344" extrusionOk="0">
                  <a:moveTo>
                    <a:pt x="652" y="1"/>
                  </a:moveTo>
                  <a:cubicBezTo>
                    <a:pt x="613" y="1"/>
                    <a:pt x="573" y="20"/>
                    <a:pt x="549" y="58"/>
                  </a:cubicBezTo>
                  <a:lnTo>
                    <a:pt x="1" y="1099"/>
                  </a:lnTo>
                  <a:cubicBezTo>
                    <a:pt x="188" y="1262"/>
                    <a:pt x="420" y="1343"/>
                    <a:pt x="653" y="1343"/>
                  </a:cubicBezTo>
                  <a:cubicBezTo>
                    <a:pt x="885" y="1343"/>
                    <a:pt x="1118" y="1262"/>
                    <a:pt x="1305" y="1099"/>
                  </a:cubicBezTo>
                  <a:lnTo>
                    <a:pt x="750" y="58"/>
                  </a:lnTo>
                  <a:cubicBezTo>
                    <a:pt x="729" y="20"/>
                    <a:pt x="691" y="1"/>
                    <a:pt x="65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84"/>
            <p:cNvSpPr/>
            <p:nvPr/>
          </p:nvSpPr>
          <p:spPr>
            <a:xfrm>
              <a:off x="4818146" y="3559631"/>
              <a:ext cx="77845" cy="38857"/>
            </a:xfrm>
            <a:custGeom>
              <a:avLst/>
              <a:gdLst/>
              <a:ahLst/>
              <a:cxnLst/>
              <a:rect l="l" t="t" r="r" b="b"/>
              <a:pathLst>
                <a:path w="2963" h="1479" extrusionOk="0">
                  <a:moveTo>
                    <a:pt x="0" y="1"/>
                  </a:moveTo>
                  <a:cubicBezTo>
                    <a:pt x="0" y="818"/>
                    <a:pt x="666" y="1479"/>
                    <a:pt x="1480" y="1479"/>
                  </a:cubicBezTo>
                  <a:cubicBezTo>
                    <a:pt x="1489" y="1479"/>
                    <a:pt x="1497" y="1478"/>
                    <a:pt x="1506" y="1478"/>
                  </a:cubicBezTo>
                  <a:cubicBezTo>
                    <a:pt x="1707" y="1478"/>
                    <a:pt x="1901" y="1430"/>
                    <a:pt x="2081" y="1353"/>
                  </a:cubicBezTo>
                  <a:cubicBezTo>
                    <a:pt x="2608" y="1111"/>
                    <a:pt x="2955" y="584"/>
                    <a:pt x="29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84"/>
            <p:cNvSpPr/>
            <p:nvPr/>
          </p:nvSpPr>
          <p:spPr>
            <a:xfrm>
              <a:off x="4849857" y="3523927"/>
              <a:ext cx="46135" cy="35731"/>
            </a:xfrm>
            <a:custGeom>
              <a:avLst/>
              <a:gdLst/>
              <a:ahLst/>
              <a:cxnLst/>
              <a:rect l="l" t="t" r="r" b="b"/>
              <a:pathLst>
                <a:path w="1756" h="1360" extrusionOk="0">
                  <a:moveTo>
                    <a:pt x="0" y="0"/>
                  </a:moveTo>
                  <a:lnTo>
                    <a:pt x="0" y="1360"/>
                  </a:lnTo>
                  <a:lnTo>
                    <a:pt x="1755" y="1360"/>
                  </a:lnTo>
                  <a:lnTo>
                    <a:pt x="1755" y="1332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84"/>
            <p:cNvSpPr/>
            <p:nvPr/>
          </p:nvSpPr>
          <p:spPr>
            <a:xfrm>
              <a:off x="4849857" y="3559631"/>
              <a:ext cx="46135" cy="35573"/>
            </a:xfrm>
            <a:custGeom>
              <a:avLst/>
              <a:gdLst/>
              <a:ahLst/>
              <a:cxnLst/>
              <a:rect l="l" t="t" r="r" b="b"/>
              <a:pathLst>
                <a:path w="1756" h="1354" extrusionOk="0">
                  <a:moveTo>
                    <a:pt x="0" y="1"/>
                  </a:moveTo>
                  <a:cubicBezTo>
                    <a:pt x="0" y="584"/>
                    <a:pt x="340" y="1111"/>
                    <a:pt x="874" y="1353"/>
                  </a:cubicBezTo>
                  <a:cubicBezTo>
                    <a:pt x="1401" y="1111"/>
                    <a:pt x="1748" y="584"/>
                    <a:pt x="1755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84"/>
            <p:cNvSpPr/>
            <p:nvPr/>
          </p:nvSpPr>
          <p:spPr>
            <a:xfrm>
              <a:off x="4818146" y="3274259"/>
              <a:ext cx="77845" cy="249694"/>
            </a:xfrm>
            <a:custGeom>
              <a:avLst/>
              <a:gdLst/>
              <a:ahLst/>
              <a:cxnLst/>
              <a:rect l="l" t="t" r="r" b="b"/>
              <a:pathLst>
                <a:path w="2963" h="9504" extrusionOk="0">
                  <a:moveTo>
                    <a:pt x="35" y="1"/>
                  </a:moveTo>
                  <a:cubicBezTo>
                    <a:pt x="14" y="91"/>
                    <a:pt x="0" y="188"/>
                    <a:pt x="0" y="285"/>
                  </a:cubicBezTo>
                  <a:lnTo>
                    <a:pt x="0" y="9503"/>
                  </a:lnTo>
                  <a:lnTo>
                    <a:pt x="2962" y="9503"/>
                  </a:lnTo>
                  <a:lnTo>
                    <a:pt x="2962" y="285"/>
                  </a:lnTo>
                  <a:cubicBezTo>
                    <a:pt x="2962" y="195"/>
                    <a:pt x="2955" y="105"/>
                    <a:pt x="2934" y="15"/>
                  </a:cubicBezTo>
                  <a:lnTo>
                    <a:pt x="2928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84"/>
            <p:cNvSpPr/>
            <p:nvPr/>
          </p:nvSpPr>
          <p:spPr>
            <a:xfrm>
              <a:off x="4849857" y="3274259"/>
              <a:ext cx="46135" cy="249694"/>
            </a:xfrm>
            <a:custGeom>
              <a:avLst/>
              <a:gdLst/>
              <a:ahLst/>
              <a:cxnLst/>
              <a:rect l="l" t="t" r="r" b="b"/>
              <a:pathLst>
                <a:path w="1756" h="9504" extrusionOk="0">
                  <a:moveTo>
                    <a:pt x="0" y="1"/>
                  </a:moveTo>
                  <a:lnTo>
                    <a:pt x="0" y="9503"/>
                  </a:lnTo>
                  <a:lnTo>
                    <a:pt x="1755" y="9503"/>
                  </a:lnTo>
                  <a:lnTo>
                    <a:pt x="1755" y="285"/>
                  </a:lnTo>
                  <a:cubicBezTo>
                    <a:pt x="1755" y="195"/>
                    <a:pt x="1748" y="105"/>
                    <a:pt x="1727" y="15"/>
                  </a:cubicBezTo>
                  <a:lnTo>
                    <a:pt x="1721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3" name="Google Shape;6403;p84"/>
          <p:cNvGrpSpPr/>
          <p:nvPr/>
        </p:nvGrpSpPr>
        <p:grpSpPr>
          <a:xfrm>
            <a:off x="5228890" y="3235428"/>
            <a:ext cx="344091" cy="332767"/>
            <a:chOff x="5228890" y="3235428"/>
            <a:chExt cx="344091" cy="332767"/>
          </a:xfrm>
        </p:grpSpPr>
        <p:sp>
          <p:nvSpPr>
            <p:cNvPr id="6404" name="Google Shape;6404;p84"/>
            <p:cNvSpPr/>
            <p:nvPr/>
          </p:nvSpPr>
          <p:spPr>
            <a:xfrm>
              <a:off x="5228890" y="3261701"/>
              <a:ext cx="316741" cy="306495"/>
            </a:xfrm>
            <a:custGeom>
              <a:avLst/>
              <a:gdLst/>
              <a:ahLst/>
              <a:cxnLst/>
              <a:rect l="l" t="t" r="r" b="b"/>
              <a:pathLst>
                <a:path w="12056" h="11666" extrusionOk="0">
                  <a:moveTo>
                    <a:pt x="2817" y="0"/>
                  </a:moveTo>
                  <a:lnTo>
                    <a:pt x="1866" y="493"/>
                  </a:lnTo>
                  <a:lnTo>
                    <a:pt x="1603" y="631"/>
                  </a:lnTo>
                  <a:cubicBezTo>
                    <a:pt x="458" y="1221"/>
                    <a:pt x="1" y="2629"/>
                    <a:pt x="576" y="3787"/>
                  </a:cubicBezTo>
                  <a:cubicBezTo>
                    <a:pt x="1339" y="5320"/>
                    <a:pt x="6708" y="10654"/>
                    <a:pt x="8255" y="11417"/>
                  </a:cubicBezTo>
                  <a:cubicBezTo>
                    <a:pt x="8594" y="11586"/>
                    <a:pt x="8955" y="11666"/>
                    <a:pt x="9310" y="11666"/>
                  </a:cubicBezTo>
                  <a:cubicBezTo>
                    <a:pt x="10167" y="11666"/>
                    <a:pt x="10993" y="11202"/>
                    <a:pt x="11424" y="10398"/>
                  </a:cubicBezTo>
                  <a:lnTo>
                    <a:pt x="11556" y="10134"/>
                  </a:lnTo>
                  <a:lnTo>
                    <a:pt x="12056" y="9191"/>
                  </a:lnTo>
                  <a:lnTo>
                    <a:pt x="9323" y="7672"/>
                  </a:lnTo>
                  <a:lnTo>
                    <a:pt x="9080" y="8261"/>
                  </a:lnTo>
                  <a:cubicBezTo>
                    <a:pt x="9032" y="8372"/>
                    <a:pt x="8962" y="8476"/>
                    <a:pt x="8886" y="8566"/>
                  </a:cubicBezTo>
                  <a:cubicBezTo>
                    <a:pt x="8666" y="8815"/>
                    <a:pt x="8358" y="8943"/>
                    <a:pt x="8048" y="8943"/>
                  </a:cubicBezTo>
                  <a:cubicBezTo>
                    <a:pt x="7820" y="8943"/>
                    <a:pt x="7591" y="8874"/>
                    <a:pt x="7395" y="8733"/>
                  </a:cubicBezTo>
                  <a:cubicBezTo>
                    <a:pt x="7124" y="8539"/>
                    <a:pt x="3469" y="4904"/>
                    <a:pt x="3274" y="4634"/>
                  </a:cubicBezTo>
                  <a:cubicBezTo>
                    <a:pt x="2858" y="4051"/>
                    <a:pt x="3087" y="3233"/>
                    <a:pt x="3753" y="2962"/>
                  </a:cubicBezTo>
                  <a:lnTo>
                    <a:pt x="4343" y="2719"/>
                  </a:lnTo>
                  <a:lnTo>
                    <a:pt x="2817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84"/>
            <p:cNvSpPr/>
            <p:nvPr/>
          </p:nvSpPr>
          <p:spPr>
            <a:xfrm>
              <a:off x="5277731" y="3261701"/>
              <a:ext cx="65261" cy="82942"/>
            </a:xfrm>
            <a:custGeom>
              <a:avLst/>
              <a:gdLst/>
              <a:ahLst/>
              <a:cxnLst/>
              <a:rect l="l" t="t" r="r" b="b"/>
              <a:pathLst>
                <a:path w="2484" h="3157" extrusionOk="0">
                  <a:moveTo>
                    <a:pt x="951" y="0"/>
                  </a:moveTo>
                  <a:lnTo>
                    <a:pt x="0" y="493"/>
                  </a:lnTo>
                  <a:lnTo>
                    <a:pt x="1582" y="3156"/>
                  </a:lnTo>
                  <a:cubicBezTo>
                    <a:pt x="1672" y="3073"/>
                    <a:pt x="1776" y="3011"/>
                    <a:pt x="1894" y="2962"/>
                  </a:cubicBezTo>
                  <a:lnTo>
                    <a:pt x="2484" y="2719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84"/>
            <p:cNvSpPr/>
            <p:nvPr/>
          </p:nvSpPr>
          <p:spPr>
            <a:xfrm>
              <a:off x="5462137" y="3463053"/>
              <a:ext cx="83494" cy="64893"/>
            </a:xfrm>
            <a:custGeom>
              <a:avLst/>
              <a:gdLst/>
              <a:ahLst/>
              <a:cxnLst/>
              <a:rect l="l" t="t" r="r" b="b"/>
              <a:pathLst>
                <a:path w="3178" h="2470" extrusionOk="0">
                  <a:moveTo>
                    <a:pt x="445" y="1"/>
                  </a:moveTo>
                  <a:lnTo>
                    <a:pt x="195" y="590"/>
                  </a:lnTo>
                  <a:cubicBezTo>
                    <a:pt x="147" y="708"/>
                    <a:pt x="84" y="812"/>
                    <a:pt x="1" y="902"/>
                  </a:cubicBezTo>
                  <a:lnTo>
                    <a:pt x="2678" y="2470"/>
                  </a:lnTo>
                  <a:lnTo>
                    <a:pt x="3178" y="1527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84"/>
            <p:cNvSpPr/>
            <p:nvPr/>
          </p:nvSpPr>
          <p:spPr>
            <a:xfrm>
              <a:off x="5286663" y="3235428"/>
              <a:ext cx="90771" cy="111973"/>
            </a:xfrm>
            <a:custGeom>
              <a:avLst/>
              <a:gdLst/>
              <a:ahLst/>
              <a:cxnLst/>
              <a:rect l="l" t="t" r="r" b="b"/>
              <a:pathLst>
                <a:path w="3455" h="4262" extrusionOk="0">
                  <a:moveTo>
                    <a:pt x="1287" y="1"/>
                  </a:moveTo>
                  <a:cubicBezTo>
                    <a:pt x="1243" y="1"/>
                    <a:pt x="1199" y="12"/>
                    <a:pt x="1159" y="36"/>
                  </a:cubicBezTo>
                  <a:lnTo>
                    <a:pt x="160" y="619"/>
                  </a:lnTo>
                  <a:cubicBezTo>
                    <a:pt x="35" y="695"/>
                    <a:pt x="0" y="848"/>
                    <a:pt x="70" y="966"/>
                  </a:cubicBezTo>
                  <a:lnTo>
                    <a:pt x="1949" y="4142"/>
                  </a:lnTo>
                  <a:cubicBezTo>
                    <a:pt x="1999" y="4220"/>
                    <a:pt x="2082" y="4261"/>
                    <a:pt x="2166" y="4261"/>
                  </a:cubicBezTo>
                  <a:cubicBezTo>
                    <a:pt x="2211" y="4261"/>
                    <a:pt x="2256" y="4250"/>
                    <a:pt x="2296" y="4226"/>
                  </a:cubicBezTo>
                  <a:lnTo>
                    <a:pt x="3295" y="3643"/>
                  </a:lnTo>
                  <a:cubicBezTo>
                    <a:pt x="3413" y="3574"/>
                    <a:pt x="3455" y="3414"/>
                    <a:pt x="3385" y="3296"/>
                  </a:cubicBezTo>
                  <a:lnTo>
                    <a:pt x="1506" y="126"/>
                  </a:lnTo>
                  <a:cubicBezTo>
                    <a:pt x="1455" y="44"/>
                    <a:pt x="1372" y="1"/>
                    <a:pt x="1287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84"/>
            <p:cNvSpPr/>
            <p:nvPr/>
          </p:nvSpPr>
          <p:spPr>
            <a:xfrm>
              <a:off x="5458328" y="3429740"/>
              <a:ext cx="114653" cy="88486"/>
            </a:xfrm>
            <a:custGeom>
              <a:avLst/>
              <a:gdLst/>
              <a:ahLst/>
              <a:cxnLst/>
              <a:rect l="l" t="t" r="r" b="b"/>
              <a:pathLst>
                <a:path w="4364" h="3368" extrusionOk="0">
                  <a:moveTo>
                    <a:pt x="884" y="0"/>
                  </a:moveTo>
                  <a:cubicBezTo>
                    <a:pt x="797" y="0"/>
                    <a:pt x="713" y="45"/>
                    <a:pt x="666" y="124"/>
                  </a:cubicBezTo>
                  <a:lnTo>
                    <a:pt x="77" y="1116"/>
                  </a:lnTo>
                  <a:cubicBezTo>
                    <a:pt x="0" y="1234"/>
                    <a:pt x="42" y="1394"/>
                    <a:pt x="160" y="1463"/>
                  </a:cubicBezTo>
                  <a:lnTo>
                    <a:pt x="3350" y="3329"/>
                  </a:lnTo>
                  <a:cubicBezTo>
                    <a:pt x="3393" y="3355"/>
                    <a:pt x="3440" y="3367"/>
                    <a:pt x="3485" y="3367"/>
                  </a:cubicBezTo>
                  <a:cubicBezTo>
                    <a:pt x="3571" y="3367"/>
                    <a:pt x="3652" y="3323"/>
                    <a:pt x="3697" y="3246"/>
                  </a:cubicBezTo>
                  <a:lnTo>
                    <a:pt x="4287" y="2254"/>
                  </a:lnTo>
                  <a:cubicBezTo>
                    <a:pt x="4363" y="2136"/>
                    <a:pt x="4321" y="1976"/>
                    <a:pt x="4204" y="1907"/>
                  </a:cubicBezTo>
                  <a:lnTo>
                    <a:pt x="1013" y="34"/>
                  </a:lnTo>
                  <a:cubicBezTo>
                    <a:pt x="972" y="11"/>
                    <a:pt x="928" y="0"/>
                    <a:pt x="884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9" name="Google Shape;6409;p84"/>
          <p:cNvGrpSpPr/>
          <p:nvPr/>
        </p:nvGrpSpPr>
        <p:grpSpPr>
          <a:xfrm>
            <a:off x="5757913" y="3227047"/>
            <a:ext cx="388544" cy="347927"/>
            <a:chOff x="5757913" y="3227047"/>
            <a:chExt cx="388544" cy="347927"/>
          </a:xfrm>
        </p:grpSpPr>
        <p:sp>
          <p:nvSpPr>
            <p:cNvPr id="6410" name="Google Shape;6410;p84"/>
            <p:cNvSpPr/>
            <p:nvPr/>
          </p:nvSpPr>
          <p:spPr>
            <a:xfrm>
              <a:off x="5757913" y="3227047"/>
              <a:ext cx="388544" cy="347927"/>
            </a:xfrm>
            <a:custGeom>
              <a:avLst/>
              <a:gdLst/>
              <a:ahLst/>
              <a:cxnLst/>
              <a:rect l="l" t="t" r="r" b="b"/>
              <a:pathLst>
                <a:path w="14789" h="13243" extrusionOk="0">
                  <a:moveTo>
                    <a:pt x="4050" y="0"/>
                  </a:moveTo>
                  <a:cubicBezTo>
                    <a:pt x="3523" y="0"/>
                    <a:pt x="2993" y="103"/>
                    <a:pt x="2490" y="314"/>
                  </a:cubicBezTo>
                  <a:cubicBezTo>
                    <a:pt x="978" y="952"/>
                    <a:pt x="0" y="2436"/>
                    <a:pt x="14" y="4073"/>
                  </a:cubicBezTo>
                  <a:cubicBezTo>
                    <a:pt x="14" y="8283"/>
                    <a:pt x="5431" y="12105"/>
                    <a:pt x="6985" y="13118"/>
                  </a:cubicBezTo>
                  <a:cubicBezTo>
                    <a:pt x="7110" y="13201"/>
                    <a:pt x="7254" y="13243"/>
                    <a:pt x="7398" y="13243"/>
                  </a:cubicBezTo>
                  <a:cubicBezTo>
                    <a:pt x="7542" y="13243"/>
                    <a:pt x="7686" y="13201"/>
                    <a:pt x="7810" y="13118"/>
                  </a:cubicBezTo>
                  <a:cubicBezTo>
                    <a:pt x="9364" y="12105"/>
                    <a:pt x="14781" y="8283"/>
                    <a:pt x="14781" y="4073"/>
                  </a:cubicBezTo>
                  <a:cubicBezTo>
                    <a:pt x="14788" y="1833"/>
                    <a:pt x="12971" y="8"/>
                    <a:pt x="10731" y="1"/>
                  </a:cubicBezTo>
                  <a:cubicBezTo>
                    <a:pt x="9662" y="1"/>
                    <a:pt x="8643" y="424"/>
                    <a:pt x="7887" y="1174"/>
                  </a:cubicBezTo>
                  <a:cubicBezTo>
                    <a:pt x="7752" y="1309"/>
                    <a:pt x="7575" y="1376"/>
                    <a:pt x="7397" y="1376"/>
                  </a:cubicBezTo>
                  <a:cubicBezTo>
                    <a:pt x="7219" y="1376"/>
                    <a:pt x="7041" y="1309"/>
                    <a:pt x="6902" y="1174"/>
                  </a:cubicBezTo>
                  <a:cubicBezTo>
                    <a:pt x="6131" y="407"/>
                    <a:pt x="5098" y="0"/>
                    <a:pt x="4050" y="0"/>
                  </a:cubicBezTo>
                  <a:close/>
                </a:path>
              </a:pathLst>
            </a:custGeom>
            <a:solidFill>
              <a:srgbClr val="96A4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84"/>
            <p:cNvSpPr/>
            <p:nvPr/>
          </p:nvSpPr>
          <p:spPr>
            <a:xfrm>
              <a:off x="5758097" y="3227074"/>
              <a:ext cx="194101" cy="347743"/>
            </a:xfrm>
            <a:custGeom>
              <a:avLst/>
              <a:gdLst/>
              <a:ahLst/>
              <a:cxnLst/>
              <a:rect l="l" t="t" r="r" b="b"/>
              <a:pathLst>
                <a:path w="7388" h="13236" extrusionOk="0">
                  <a:moveTo>
                    <a:pt x="4058" y="0"/>
                  </a:moveTo>
                  <a:cubicBezTo>
                    <a:pt x="1811" y="7"/>
                    <a:pt x="0" y="1832"/>
                    <a:pt x="7" y="4072"/>
                  </a:cubicBezTo>
                  <a:cubicBezTo>
                    <a:pt x="7" y="8282"/>
                    <a:pt x="5424" y="12104"/>
                    <a:pt x="6978" y="13117"/>
                  </a:cubicBezTo>
                  <a:cubicBezTo>
                    <a:pt x="7088" y="13188"/>
                    <a:pt x="7223" y="13235"/>
                    <a:pt x="7360" y="13235"/>
                  </a:cubicBezTo>
                  <a:cubicBezTo>
                    <a:pt x="7369" y="13235"/>
                    <a:pt x="7378" y="13235"/>
                    <a:pt x="7387" y="13235"/>
                  </a:cubicBezTo>
                  <a:cubicBezTo>
                    <a:pt x="1859" y="5688"/>
                    <a:pt x="3829" y="1457"/>
                    <a:pt x="5702" y="354"/>
                  </a:cubicBezTo>
                  <a:cubicBezTo>
                    <a:pt x="5182" y="118"/>
                    <a:pt x="4620" y="0"/>
                    <a:pt x="4058" y="0"/>
                  </a:cubicBezTo>
                  <a:close/>
                </a:path>
              </a:pathLst>
            </a:custGeom>
            <a:solidFill>
              <a:srgbClr val="7F9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12" name="Google Shape;6412;p84"/>
          <p:cNvSpPr/>
          <p:nvPr/>
        </p:nvSpPr>
        <p:spPr>
          <a:xfrm>
            <a:off x="6898849" y="3377589"/>
            <a:ext cx="316925" cy="43770"/>
          </a:xfrm>
          <a:custGeom>
            <a:avLst/>
            <a:gdLst/>
            <a:ahLst/>
            <a:cxnLst/>
            <a:rect l="l" t="t" r="r" b="b"/>
            <a:pathLst>
              <a:path w="12063" h="1666" extrusionOk="0">
                <a:moveTo>
                  <a:pt x="8" y="1"/>
                </a:moveTo>
                <a:lnTo>
                  <a:pt x="1" y="1665"/>
                </a:lnTo>
                <a:lnTo>
                  <a:pt x="12063" y="1665"/>
                </a:lnTo>
                <a:lnTo>
                  <a:pt x="12056" y="1"/>
                </a:ln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3" name="Google Shape;6413;p84"/>
          <p:cNvSpPr/>
          <p:nvPr/>
        </p:nvSpPr>
        <p:spPr>
          <a:xfrm>
            <a:off x="6996346" y="3227074"/>
            <a:ext cx="128867" cy="61977"/>
          </a:xfrm>
          <a:custGeom>
            <a:avLst/>
            <a:gdLst/>
            <a:ahLst/>
            <a:cxnLst/>
            <a:rect l="l" t="t" r="r" b="b"/>
            <a:pathLst>
              <a:path w="4905" h="2359" extrusionOk="0">
                <a:moveTo>
                  <a:pt x="2453" y="0"/>
                </a:moveTo>
                <a:cubicBezTo>
                  <a:pt x="2399" y="0"/>
                  <a:pt x="2345" y="21"/>
                  <a:pt x="2303" y="63"/>
                </a:cubicBezTo>
                <a:lnTo>
                  <a:pt x="999" y="1360"/>
                </a:lnTo>
                <a:lnTo>
                  <a:pt x="1" y="2359"/>
                </a:lnTo>
                <a:lnTo>
                  <a:pt x="4905" y="2359"/>
                </a:lnTo>
                <a:lnTo>
                  <a:pt x="2602" y="63"/>
                </a:lnTo>
                <a:cubicBezTo>
                  <a:pt x="2560" y="21"/>
                  <a:pt x="2506" y="0"/>
                  <a:pt x="2453" y="0"/>
                </a:cubicBezTo>
                <a:close/>
              </a:path>
            </a:pathLst>
          </a:custGeom>
          <a:solidFill>
            <a:srgbClr val="ECF0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4" name="Google Shape;6414;p84"/>
          <p:cNvSpPr/>
          <p:nvPr/>
        </p:nvSpPr>
        <p:spPr>
          <a:xfrm>
            <a:off x="6996346" y="3262778"/>
            <a:ext cx="128867" cy="26273"/>
          </a:xfrm>
          <a:custGeom>
            <a:avLst/>
            <a:gdLst/>
            <a:ahLst/>
            <a:cxnLst/>
            <a:rect l="l" t="t" r="r" b="b"/>
            <a:pathLst>
              <a:path w="4905" h="1000" extrusionOk="0">
                <a:moveTo>
                  <a:pt x="999" y="1"/>
                </a:moveTo>
                <a:lnTo>
                  <a:pt x="1" y="1000"/>
                </a:lnTo>
                <a:lnTo>
                  <a:pt x="4905" y="1000"/>
                </a:lnTo>
                <a:lnTo>
                  <a:pt x="3906" y="1"/>
                </a:lnTo>
                <a:close/>
              </a:path>
            </a:pathLst>
          </a:custGeom>
          <a:solidFill>
            <a:srgbClr val="77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5" name="Google Shape;6415;p84"/>
          <p:cNvSpPr/>
          <p:nvPr/>
        </p:nvSpPr>
        <p:spPr>
          <a:xfrm>
            <a:off x="6918186" y="3280092"/>
            <a:ext cx="278278" cy="260439"/>
          </a:xfrm>
          <a:custGeom>
            <a:avLst/>
            <a:gdLst/>
            <a:ahLst/>
            <a:cxnLst/>
            <a:rect l="l" t="t" r="r" b="b"/>
            <a:pathLst>
              <a:path w="10592" h="9913" extrusionOk="0">
                <a:moveTo>
                  <a:pt x="10388" y="0"/>
                </a:moveTo>
                <a:cubicBezTo>
                  <a:pt x="10384" y="0"/>
                  <a:pt x="10381" y="1"/>
                  <a:pt x="10377" y="1"/>
                </a:cubicBezTo>
                <a:lnTo>
                  <a:pt x="215" y="1"/>
                </a:lnTo>
                <a:cubicBezTo>
                  <a:pt x="97" y="1"/>
                  <a:pt x="0" y="91"/>
                  <a:pt x="0" y="209"/>
                </a:cubicBezTo>
                <a:lnTo>
                  <a:pt x="0" y="9913"/>
                </a:lnTo>
                <a:lnTo>
                  <a:pt x="10592" y="9913"/>
                </a:lnTo>
                <a:lnTo>
                  <a:pt x="10592" y="209"/>
                </a:lnTo>
                <a:cubicBezTo>
                  <a:pt x="10592" y="95"/>
                  <a:pt x="10501" y="0"/>
                  <a:pt x="10388" y="0"/>
                </a:cubicBezTo>
                <a:close/>
              </a:path>
            </a:pathLst>
          </a:custGeom>
          <a:solidFill>
            <a:srgbClr val="F3F5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6" name="Google Shape;6416;p84"/>
          <p:cNvSpPr/>
          <p:nvPr/>
        </p:nvSpPr>
        <p:spPr>
          <a:xfrm>
            <a:off x="7177127" y="3279908"/>
            <a:ext cx="19337" cy="260623"/>
          </a:xfrm>
          <a:custGeom>
            <a:avLst/>
            <a:gdLst/>
            <a:ahLst/>
            <a:cxnLst/>
            <a:rect l="l" t="t" r="r" b="b"/>
            <a:pathLst>
              <a:path w="736" h="9920" extrusionOk="0">
                <a:moveTo>
                  <a:pt x="0" y="1"/>
                </a:moveTo>
                <a:lnTo>
                  <a:pt x="0" y="9920"/>
                </a:lnTo>
                <a:lnTo>
                  <a:pt x="736" y="9920"/>
                </a:lnTo>
                <a:lnTo>
                  <a:pt x="736" y="216"/>
                </a:lnTo>
                <a:cubicBezTo>
                  <a:pt x="736" y="98"/>
                  <a:pt x="638" y="1"/>
                  <a:pt x="521" y="1"/>
                </a:cubicBezTo>
                <a:close/>
              </a:path>
            </a:pathLst>
          </a:custGeom>
          <a:solidFill>
            <a:srgbClr val="E8ED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7" name="Google Shape;6417;p84"/>
          <p:cNvSpPr/>
          <p:nvPr/>
        </p:nvSpPr>
        <p:spPr>
          <a:xfrm>
            <a:off x="6918186" y="3367579"/>
            <a:ext cx="278278" cy="172952"/>
          </a:xfrm>
          <a:custGeom>
            <a:avLst/>
            <a:gdLst/>
            <a:ahLst/>
            <a:cxnLst/>
            <a:rect l="l" t="t" r="r" b="b"/>
            <a:pathLst>
              <a:path w="10592" h="6583" extrusionOk="0">
                <a:moveTo>
                  <a:pt x="0" y="0"/>
                </a:moveTo>
                <a:lnTo>
                  <a:pt x="0" y="6583"/>
                </a:lnTo>
                <a:lnTo>
                  <a:pt x="10592" y="6583"/>
                </a:lnTo>
                <a:lnTo>
                  <a:pt x="10592" y="0"/>
                </a:lnTo>
                <a:lnTo>
                  <a:pt x="5299" y="3794"/>
                </a:lnTo>
                <a:lnTo>
                  <a:pt x="0" y="0"/>
                </a:lnTo>
                <a:close/>
              </a:path>
            </a:pathLst>
          </a:custGeom>
          <a:solidFill>
            <a:srgbClr val="E8ED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8" name="Google Shape;6418;p84"/>
          <p:cNvSpPr/>
          <p:nvPr/>
        </p:nvSpPr>
        <p:spPr>
          <a:xfrm>
            <a:off x="6958619" y="3418784"/>
            <a:ext cx="197385" cy="10588"/>
          </a:xfrm>
          <a:custGeom>
            <a:avLst/>
            <a:gdLst/>
            <a:ahLst/>
            <a:cxnLst/>
            <a:rect l="l" t="t" r="r" b="b"/>
            <a:pathLst>
              <a:path w="7513" h="403" extrusionOk="0">
                <a:moveTo>
                  <a:pt x="271" y="0"/>
                </a:moveTo>
                <a:cubicBezTo>
                  <a:pt x="1" y="0"/>
                  <a:pt x="1" y="403"/>
                  <a:pt x="271" y="403"/>
                </a:cubicBezTo>
                <a:lnTo>
                  <a:pt x="7242" y="403"/>
                </a:lnTo>
                <a:cubicBezTo>
                  <a:pt x="7513" y="403"/>
                  <a:pt x="7513" y="0"/>
                  <a:pt x="7242" y="0"/>
                </a:cubicBezTo>
                <a:close/>
              </a:path>
            </a:pathLst>
          </a:custGeom>
          <a:solidFill>
            <a:srgbClr val="0808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9" name="Google Shape;6419;p84"/>
          <p:cNvSpPr/>
          <p:nvPr/>
        </p:nvSpPr>
        <p:spPr>
          <a:xfrm>
            <a:off x="6992511" y="3441378"/>
            <a:ext cx="129970" cy="10588"/>
          </a:xfrm>
          <a:custGeom>
            <a:avLst/>
            <a:gdLst/>
            <a:ahLst/>
            <a:cxnLst/>
            <a:rect l="l" t="t" r="r" b="b"/>
            <a:pathLst>
              <a:path w="4947" h="403" extrusionOk="0">
                <a:moveTo>
                  <a:pt x="271" y="0"/>
                </a:moveTo>
                <a:cubicBezTo>
                  <a:pt x="1" y="0"/>
                  <a:pt x="1" y="403"/>
                  <a:pt x="271" y="403"/>
                </a:cubicBezTo>
                <a:lnTo>
                  <a:pt x="4676" y="403"/>
                </a:lnTo>
                <a:cubicBezTo>
                  <a:pt x="4946" y="403"/>
                  <a:pt x="4946" y="0"/>
                  <a:pt x="4676" y="0"/>
                </a:cubicBezTo>
                <a:close/>
              </a:path>
            </a:pathLst>
          </a:custGeom>
          <a:solidFill>
            <a:srgbClr val="0808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0" name="Google Shape;6420;p84"/>
          <p:cNvSpPr/>
          <p:nvPr/>
        </p:nvSpPr>
        <p:spPr>
          <a:xfrm>
            <a:off x="7021489" y="3463789"/>
            <a:ext cx="70016" cy="10588"/>
          </a:xfrm>
          <a:custGeom>
            <a:avLst/>
            <a:gdLst/>
            <a:ahLst/>
            <a:cxnLst/>
            <a:rect l="l" t="t" r="r" b="b"/>
            <a:pathLst>
              <a:path w="2665" h="403" extrusionOk="0">
                <a:moveTo>
                  <a:pt x="271" y="0"/>
                </a:moveTo>
                <a:cubicBezTo>
                  <a:pt x="1" y="0"/>
                  <a:pt x="1" y="403"/>
                  <a:pt x="271" y="403"/>
                </a:cubicBezTo>
                <a:lnTo>
                  <a:pt x="2394" y="403"/>
                </a:lnTo>
                <a:cubicBezTo>
                  <a:pt x="2664" y="403"/>
                  <a:pt x="2664" y="0"/>
                  <a:pt x="2394" y="0"/>
                </a:cubicBezTo>
                <a:close/>
              </a:path>
            </a:pathLst>
          </a:custGeom>
          <a:solidFill>
            <a:srgbClr val="0808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1" name="Google Shape;6421;p84"/>
          <p:cNvSpPr/>
          <p:nvPr/>
        </p:nvSpPr>
        <p:spPr>
          <a:xfrm>
            <a:off x="6894856" y="3377510"/>
            <a:ext cx="324938" cy="197280"/>
          </a:xfrm>
          <a:custGeom>
            <a:avLst/>
            <a:gdLst/>
            <a:ahLst/>
            <a:cxnLst/>
            <a:rect l="l" t="t" r="r" b="b"/>
            <a:pathLst>
              <a:path w="12368" h="7509" extrusionOk="0">
                <a:moveTo>
                  <a:pt x="174" y="1"/>
                </a:moveTo>
                <a:cubicBezTo>
                  <a:pt x="85" y="1"/>
                  <a:pt x="0" y="73"/>
                  <a:pt x="0" y="177"/>
                </a:cubicBezTo>
                <a:lnTo>
                  <a:pt x="0" y="7294"/>
                </a:lnTo>
                <a:cubicBezTo>
                  <a:pt x="0" y="7411"/>
                  <a:pt x="97" y="7509"/>
                  <a:pt x="215" y="7509"/>
                </a:cubicBezTo>
                <a:lnTo>
                  <a:pt x="12152" y="7509"/>
                </a:lnTo>
                <a:cubicBezTo>
                  <a:pt x="12270" y="7509"/>
                  <a:pt x="12367" y="7411"/>
                  <a:pt x="12367" y="7294"/>
                </a:cubicBezTo>
                <a:lnTo>
                  <a:pt x="12367" y="177"/>
                </a:lnTo>
                <a:cubicBezTo>
                  <a:pt x="12367" y="77"/>
                  <a:pt x="12280" y="5"/>
                  <a:pt x="12190" y="5"/>
                </a:cubicBezTo>
                <a:cubicBezTo>
                  <a:pt x="12155" y="5"/>
                  <a:pt x="12121" y="15"/>
                  <a:pt x="12090" y="38"/>
                </a:cubicBezTo>
                <a:lnTo>
                  <a:pt x="11708" y="316"/>
                </a:lnTo>
                <a:lnTo>
                  <a:pt x="6284" y="4200"/>
                </a:lnTo>
                <a:cubicBezTo>
                  <a:pt x="6253" y="4221"/>
                  <a:pt x="6218" y="4231"/>
                  <a:pt x="6184" y="4231"/>
                </a:cubicBezTo>
                <a:cubicBezTo>
                  <a:pt x="6149" y="4231"/>
                  <a:pt x="6114" y="4221"/>
                  <a:pt x="6083" y="4200"/>
                </a:cubicBezTo>
                <a:lnTo>
                  <a:pt x="278" y="38"/>
                </a:lnTo>
                <a:cubicBezTo>
                  <a:pt x="246" y="13"/>
                  <a:pt x="210" y="1"/>
                  <a:pt x="174" y="1"/>
                </a:cubicBezTo>
                <a:close/>
              </a:path>
            </a:pathLst>
          </a:custGeom>
          <a:solidFill>
            <a:srgbClr val="A4B3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2" name="Google Shape;6422;p84"/>
          <p:cNvSpPr/>
          <p:nvPr/>
        </p:nvSpPr>
        <p:spPr>
          <a:xfrm>
            <a:off x="7202454" y="3377641"/>
            <a:ext cx="17340" cy="197149"/>
          </a:xfrm>
          <a:custGeom>
            <a:avLst/>
            <a:gdLst/>
            <a:ahLst/>
            <a:cxnLst/>
            <a:rect l="l" t="t" r="r" b="b"/>
            <a:pathLst>
              <a:path w="660" h="7504" extrusionOk="0">
                <a:moveTo>
                  <a:pt x="482" y="0"/>
                </a:moveTo>
                <a:cubicBezTo>
                  <a:pt x="447" y="0"/>
                  <a:pt x="413" y="10"/>
                  <a:pt x="382" y="33"/>
                </a:cubicBezTo>
                <a:lnTo>
                  <a:pt x="0" y="304"/>
                </a:lnTo>
                <a:lnTo>
                  <a:pt x="0" y="7504"/>
                </a:lnTo>
                <a:lnTo>
                  <a:pt x="444" y="7504"/>
                </a:lnTo>
                <a:cubicBezTo>
                  <a:pt x="562" y="7504"/>
                  <a:pt x="659" y="7406"/>
                  <a:pt x="659" y="7289"/>
                </a:cubicBezTo>
                <a:lnTo>
                  <a:pt x="659" y="172"/>
                </a:lnTo>
                <a:cubicBezTo>
                  <a:pt x="659" y="72"/>
                  <a:pt x="572" y="0"/>
                  <a:pt x="482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3" name="Google Shape;6423;p84"/>
          <p:cNvSpPr/>
          <p:nvPr/>
        </p:nvSpPr>
        <p:spPr>
          <a:xfrm>
            <a:off x="6955361" y="3318371"/>
            <a:ext cx="32630" cy="32630"/>
          </a:xfrm>
          <a:custGeom>
            <a:avLst/>
            <a:gdLst/>
            <a:ahLst/>
            <a:cxnLst/>
            <a:rect l="l" t="t" r="r" b="b"/>
            <a:pathLst>
              <a:path w="1242" h="1242" extrusionOk="0">
                <a:moveTo>
                  <a:pt x="194" y="0"/>
                </a:moveTo>
                <a:cubicBezTo>
                  <a:pt x="83" y="0"/>
                  <a:pt x="0" y="91"/>
                  <a:pt x="0" y="195"/>
                </a:cubicBezTo>
                <a:lnTo>
                  <a:pt x="0" y="1048"/>
                </a:lnTo>
                <a:cubicBezTo>
                  <a:pt x="0" y="1159"/>
                  <a:pt x="83" y="1242"/>
                  <a:pt x="194" y="1242"/>
                </a:cubicBezTo>
                <a:lnTo>
                  <a:pt x="1047" y="1242"/>
                </a:lnTo>
                <a:cubicBezTo>
                  <a:pt x="1158" y="1242"/>
                  <a:pt x="1242" y="1159"/>
                  <a:pt x="1242" y="1048"/>
                </a:cubicBezTo>
                <a:lnTo>
                  <a:pt x="1242" y="195"/>
                </a:lnTo>
                <a:cubicBezTo>
                  <a:pt x="1242" y="91"/>
                  <a:pt x="1158" y="0"/>
                  <a:pt x="1047" y="0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4" name="Google Shape;6424;p84"/>
          <p:cNvSpPr/>
          <p:nvPr/>
        </p:nvSpPr>
        <p:spPr>
          <a:xfrm>
            <a:off x="7009115" y="3313090"/>
            <a:ext cx="36466" cy="10588"/>
          </a:xfrm>
          <a:custGeom>
            <a:avLst/>
            <a:gdLst/>
            <a:ahLst/>
            <a:cxnLst/>
            <a:rect l="l" t="t" r="r" b="b"/>
            <a:pathLst>
              <a:path w="1388" h="403" extrusionOk="0">
                <a:moveTo>
                  <a:pt x="271" y="0"/>
                </a:moveTo>
                <a:cubicBezTo>
                  <a:pt x="0" y="0"/>
                  <a:pt x="0" y="403"/>
                  <a:pt x="271" y="403"/>
                </a:cubicBezTo>
                <a:lnTo>
                  <a:pt x="1124" y="403"/>
                </a:lnTo>
                <a:cubicBezTo>
                  <a:pt x="1387" y="403"/>
                  <a:pt x="1387" y="0"/>
                  <a:pt x="1124" y="0"/>
                </a:cubicBezTo>
                <a:close/>
              </a:path>
            </a:pathLst>
          </a:custGeom>
          <a:solidFill>
            <a:srgbClr val="0808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5" name="Google Shape;6425;p84"/>
          <p:cNvSpPr/>
          <p:nvPr/>
        </p:nvSpPr>
        <p:spPr>
          <a:xfrm>
            <a:off x="7009115" y="3341149"/>
            <a:ext cx="113366" cy="10588"/>
          </a:xfrm>
          <a:custGeom>
            <a:avLst/>
            <a:gdLst/>
            <a:ahLst/>
            <a:cxnLst/>
            <a:rect l="l" t="t" r="r" b="b"/>
            <a:pathLst>
              <a:path w="4315" h="403" extrusionOk="0">
                <a:moveTo>
                  <a:pt x="271" y="0"/>
                </a:moveTo>
                <a:cubicBezTo>
                  <a:pt x="0" y="0"/>
                  <a:pt x="0" y="403"/>
                  <a:pt x="271" y="403"/>
                </a:cubicBezTo>
                <a:lnTo>
                  <a:pt x="4044" y="403"/>
                </a:lnTo>
                <a:cubicBezTo>
                  <a:pt x="4314" y="403"/>
                  <a:pt x="4314" y="0"/>
                  <a:pt x="4044" y="0"/>
                </a:cubicBezTo>
                <a:close/>
              </a:path>
            </a:pathLst>
          </a:custGeom>
          <a:solidFill>
            <a:srgbClr val="0808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6" name="Google Shape;6426;p84"/>
          <p:cNvSpPr/>
          <p:nvPr/>
        </p:nvSpPr>
        <p:spPr>
          <a:xfrm>
            <a:off x="6961010" y="3385234"/>
            <a:ext cx="69806" cy="10614"/>
          </a:xfrm>
          <a:custGeom>
            <a:avLst/>
            <a:gdLst/>
            <a:ahLst/>
            <a:cxnLst/>
            <a:rect l="l" t="t" r="r" b="b"/>
            <a:pathLst>
              <a:path w="2657" h="404" extrusionOk="0">
                <a:moveTo>
                  <a:pt x="271" y="1"/>
                </a:moveTo>
                <a:cubicBezTo>
                  <a:pt x="0" y="1"/>
                  <a:pt x="0" y="403"/>
                  <a:pt x="271" y="403"/>
                </a:cubicBezTo>
                <a:lnTo>
                  <a:pt x="2386" y="403"/>
                </a:lnTo>
                <a:cubicBezTo>
                  <a:pt x="2657" y="403"/>
                  <a:pt x="2657" y="1"/>
                  <a:pt x="2386" y="1"/>
                </a:cubicBezTo>
                <a:close/>
              </a:path>
            </a:pathLst>
          </a:custGeom>
          <a:solidFill>
            <a:srgbClr val="0808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7" name="Google Shape;6427;p84"/>
          <p:cNvSpPr/>
          <p:nvPr/>
        </p:nvSpPr>
        <p:spPr>
          <a:xfrm>
            <a:off x="6921443" y="3539060"/>
            <a:ext cx="57248" cy="10588"/>
          </a:xfrm>
          <a:custGeom>
            <a:avLst/>
            <a:gdLst/>
            <a:ahLst/>
            <a:cxnLst/>
            <a:rect l="l" t="t" r="r" b="b"/>
            <a:pathLst>
              <a:path w="2179" h="403" extrusionOk="0">
                <a:moveTo>
                  <a:pt x="271" y="0"/>
                </a:moveTo>
                <a:cubicBezTo>
                  <a:pt x="1" y="0"/>
                  <a:pt x="1" y="402"/>
                  <a:pt x="271" y="402"/>
                </a:cubicBezTo>
                <a:lnTo>
                  <a:pt x="1908" y="402"/>
                </a:lnTo>
                <a:cubicBezTo>
                  <a:pt x="2179" y="402"/>
                  <a:pt x="2179" y="0"/>
                  <a:pt x="1908" y="0"/>
                </a:cubicBezTo>
                <a:close/>
              </a:path>
            </a:pathLst>
          </a:custGeom>
          <a:solidFill>
            <a:srgbClr val="F3F5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28" name="Google Shape;6428;p84"/>
          <p:cNvGrpSpPr/>
          <p:nvPr/>
        </p:nvGrpSpPr>
        <p:grpSpPr>
          <a:xfrm>
            <a:off x="7414946" y="3220873"/>
            <a:ext cx="360091" cy="360117"/>
            <a:chOff x="7414946" y="3220873"/>
            <a:chExt cx="360091" cy="360117"/>
          </a:xfrm>
        </p:grpSpPr>
        <p:sp>
          <p:nvSpPr>
            <p:cNvPr id="6429" name="Google Shape;6429;p84"/>
            <p:cNvSpPr/>
            <p:nvPr/>
          </p:nvSpPr>
          <p:spPr>
            <a:xfrm>
              <a:off x="7414946" y="3305234"/>
              <a:ext cx="151619" cy="195389"/>
            </a:xfrm>
            <a:custGeom>
              <a:avLst/>
              <a:gdLst/>
              <a:ahLst/>
              <a:cxnLst/>
              <a:rect l="l" t="t" r="r" b="b"/>
              <a:pathLst>
                <a:path w="5771" h="7437" extrusionOk="0">
                  <a:moveTo>
                    <a:pt x="0" y="1"/>
                  </a:moveTo>
                  <a:lnTo>
                    <a:pt x="0" y="4572"/>
                  </a:lnTo>
                  <a:lnTo>
                    <a:pt x="5771" y="7437"/>
                  </a:lnTo>
                  <a:lnTo>
                    <a:pt x="4571" y="1360"/>
                  </a:lnTo>
                  <a:lnTo>
                    <a:pt x="902" y="2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C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84"/>
            <p:cNvSpPr/>
            <p:nvPr/>
          </p:nvSpPr>
          <p:spPr>
            <a:xfrm>
              <a:off x="7414946" y="3425326"/>
              <a:ext cx="143789" cy="155665"/>
            </a:xfrm>
            <a:custGeom>
              <a:avLst/>
              <a:gdLst/>
              <a:ahLst/>
              <a:cxnLst/>
              <a:rect l="l" t="t" r="r" b="b"/>
              <a:pathLst>
                <a:path w="5473" h="5925" extrusionOk="0">
                  <a:moveTo>
                    <a:pt x="0" y="1"/>
                  </a:moveTo>
                  <a:lnTo>
                    <a:pt x="0" y="4572"/>
                  </a:lnTo>
                  <a:lnTo>
                    <a:pt x="4571" y="5924"/>
                  </a:lnTo>
                  <a:lnTo>
                    <a:pt x="5473" y="3642"/>
                  </a:lnTo>
                  <a:lnTo>
                    <a:pt x="4571" y="13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CB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84"/>
            <p:cNvSpPr/>
            <p:nvPr/>
          </p:nvSpPr>
          <p:spPr>
            <a:xfrm>
              <a:off x="7735471" y="3430265"/>
              <a:ext cx="39566" cy="150725"/>
            </a:xfrm>
            <a:custGeom>
              <a:avLst/>
              <a:gdLst/>
              <a:ahLst/>
              <a:cxnLst/>
              <a:rect l="l" t="t" r="r" b="b"/>
              <a:pathLst>
                <a:path w="1506" h="5737" extrusionOk="0">
                  <a:moveTo>
                    <a:pt x="1" y="0"/>
                  </a:moveTo>
                  <a:lnTo>
                    <a:pt x="604" y="5466"/>
                  </a:lnTo>
                  <a:lnTo>
                    <a:pt x="1506" y="5736"/>
                  </a:lnTo>
                  <a:lnTo>
                    <a:pt x="1506" y="11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4A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84"/>
            <p:cNvSpPr/>
            <p:nvPr/>
          </p:nvSpPr>
          <p:spPr>
            <a:xfrm>
              <a:off x="7623418" y="3393641"/>
              <a:ext cx="127947" cy="180229"/>
            </a:xfrm>
            <a:custGeom>
              <a:avLst/>
              <a:gdLst/>
              <a:ahLst/>
              <a:cxnLst/>
              <a:rect l="l" t="t" r="r" b="b"/>
              <a:pathLst>
                <a:path w="4870" h="6860" extrusionOk="0">
                  <a:moveTo>
                    <a:pt x="0" y="0"/>
                  </a:moveTo>
                  <a:lnTo>
                    <a:pt x="1200" y="5778"/>
                  </a:lnTo>
                  <a:lnTo>
                    <a:pt x="4869" y="6860"/>
                  </a:lnTo>
                  <a:lnTo>
                    <a:pt x="4869" y="2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B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84"/>
            <p:cNvSpPr/>
            <p:nvPr/>
          </p:nvSpPr>
          <p:spPr>
            <a:xfrm>
              <a:off x="7535038" y="3420045"/>
              <a:ext cx="119908" cy="160945"/>
            </a:xfrm>
            <a:custGeom>
              <a:avLst/>
              <a:gdLst/>
              <a:ahLst/>
              <a:cxnLst/>
              <a:rect l="l" t="t" r="r" b="b"/>
              <a:pathLst>
                <a:path w="4564" h="6126" extrusionOk="0">
                  <a:moveTo>
                    <a:pt x="2282" y="1"/>
                  </a:moveTo>
                  <a:lnTo>
                    <a:pt x="0" y="1554"/>
                  </a:lnTo>
                  <a:lnTo>
                    <a:pt x="0" y="6125"/>
                  </a:lnTo>
                  <a:lnTo>
                    <a:pt x="4564" y="4773"/>
                  </a:lnTo>
                  <a:lnTo>
                    <a:pt x="4564" y="202"/>
                  </a:lnTo>
                  <a:lnTo>
                    <a:pt x="2282" y="1"/>
                  </a:lnTo>
                  <a:close/>
                </a:path>
              </a:pathLst>
            </a:custGeom>
            <a:solidFill>
              <a:srgbClr val="94A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84"/>
            <p:cNvSpPr/>
            <p:nvPr/>
          </p:nvSpPr>
          <p:spPr>
            <a:xfrm>
              <a:off x="7735471" y="3333845"/>
              <a:ext cx="39566" cy="127054"/>
            </a:xfrm>
            <a:custGeom>
              <a:avLst/>
              <a:gdLst/>
              <a:ahLst/>
              <a:cxnLst/>
              <a:rect l="l" t="t" r="r" b="b"/>
              <a:pathLst>
                <a:path w="1506" h="4836" extrusionOk="0">
                  <a:moveTo>
                    <a:pt x="604" y="1"/>
                  </a:moveTo>
                  <a:lnTo>
                    <a:pt x="1" y="2290"/>
                  </a:lnTo>
                  <a:lnTo>
                    <a:pt x="604" y="4572"/>
                  </a:lnTo>
                  <a:lnTo>
                    <a:pt x="1506" y="4835"/>
                  </a:lnTo>
                  <a:lnTo>
                    <a:pt x="1506" y="271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rgbClr val="ACB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84"/>
            <p:cNvSpPr/>
            <p:nvPr/>
          </p:nvSpPr>
          <p:spPr>
            <a:xfrm>
              <a:off x="7631248" y="3305234"/>
              <a:ext cx="120118" cy="148729"/>
            </a:xfrm>
            <a:custGeom>
              <a:avLst/>
              <a:gdLst/>
              <a:ahLst/>
              <a:cxnLst/>
              <a:rect l="l" t="t" r="r" b="b"/>
              <a:pathLst>
                <a:path w="4572" h="5661" extrusionOk="0">
                  <a:moveTo>
                    <a:pt x="902" y="1"/>
                  </a:moveTo>
                  <a:lnTo>
                    <a:pt x="0" y="2290"/>
                  </a:lnTo>
                  <a:lnTo>
                    <a:pt x="902" y="4572"/>
                  </a:lnTo>
                  <a:lnTo>
                    <a:pt x="4571" y="5661"/>
                  </a:lnTo>
                  <a:lnTo>
                    <a:pt x="4571" y="1090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rgbClr val="C2C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84"/>
            <p:cNvSpPr/>
            <p:nvPr/>
          </p:nvSpPr>
          <p:spPr>
            <a:xfrm>
              <a:off x="7535038" y="3305234"/>
              <a:ext cx="119908" cy="155665"/>
            </a:xfrm>
            <a:custGeom>
              <a:avLst/>
              <a:gdLst/>
              <a:ahLst/>
              <a:cxnLst/>
              <a:rect l="l" t="t" r="r" b="b"/>
              <a:pathLst>
                <a:path w="4564" h="5925" extrusionOk="0">
                  <a:moveTo>
                    <a:pt x="4564" y="1"/>
                  </a:moveTo>
                  <a:lnTo>
                    <a:pt x="0" y="1360"/>
                  </a:lnTo>
                  <a:lnTo>
                    <a:pt x="0" y="5924"/>
                  </a:lnTo>
                  <a:lnTo>
                    <a:pt x="4564" y="4572"/>
                  </a:lnTo>
                  <a:lnTo>
                    <a:pt x="4564" y="1"/>
                  </a:lnTo>
                  <a:close/>
                </a:path>
              </a:pathLst>
            </a:custGeom>
            <a:solidFill>
              <a:srgbClr val="ACB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84"/>
            <p:cNvSpPr/>
            <p:nvPr/>
          </p:nvSpPr>
          <p:spPr>
            <a:xfrm>
              <a:off x="7654945" y="3220873"/>
              <a:ext cx="67258" cy="180807"/>
            </a:xfrm>
            <a:custGeom>
              <a:avLst/>
              <a:gdLst/>
              <a:ahLst/>
              <a:cxnLst/>
              <a:rect l="l" t="t" r="r" b="b"/>
              <a:pathLst>
                <a:path w="2560" h="6882" extrusionOk="0">
                  <a:moveTo>
                    <a:pt x="0" y="1"/>
                  </a:moveTo>
                  <a:lnTo>
                    <a:pt x="0" y="6881"/>
                  </a:lnTo>
                  <a:cubicBezTo>
                    <a:pt x="0" y="6881"/>
                    <a:pt x="2559" y="4322"/>
                    <a:pt x="2559" y="2560"/>
                  </a:cubicBezTo>
                  <a:cubicBezTo>
                    <a:pt x="2559" y="1145"/>
                    <a:pt x="1415" y="1"/>
                    <a:pt x="0" y="1"/>
                  </a:cubicBezTo>
                  <a:close/>
                </a:path>
              </a:pathLst>
            </a:custGeom>
            <a:solidFill>
              <a:srgbClr val="1F3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84"/>
            <p:cNvSpPr/>
            <p:nvPr/>
          </p:nvSpPr>
          <p:spPr>
            <a:xfrm>
              <a:off x="7587688" y="3220873"/>
              <a:ext cx="118831" cy="180807"/>
            </a:xfrm>
            <a:custGeom>
              <a:avLst/>
              <a:gdLst/>
              <a:ahLst/>
              <a:cxnLst/>
              <a:rect l="l" t="t" r="r" b="b"/>
              <a:pathLst>
                <a:path w="4523" h="6882" extrusionOk="0">
                  <a:moveTo>
                    <a:pt x="2560" y="1"/>
                  </a:moveTo>
                  <a:cubicBezTo>
                    <a:pt x="1145" y="1"/>
                    <a:pt x="1" y="1145"/>
                    <a:pt x="1" y="2560"/>
                  </a:cubicBezTo>
                  <a:cubicBezTo>
                    <a:pt x="1" y="4322"/>
                    <a:pt x="2560" y="6881"/>
                    <a:pt x="2560" y="6881"/>
                  </a:cubicBezTo>
                  <a:cubicBezTo>
                    <a:pt x="2560" y="6881"/>
                    <a:pt x="4523" y="4322"/>
                    <a:pt x="4523" y="2560"/>
                  </a:cubicBezTo>
                  <a:cubicBezTo>
                    <a:pt x="4523" y="1152"/>
                    <a:pt x="3642" y="1"/>
                    <a:pt x="2560" y="1"/>
                  </a:cubicBezTo>
                  <a:close/>
                </a:path>
              </a:pathLst>
            </a:custGeom>
            <a:solidFill>
              <a:srgbClr val="455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84"/>
            <p:cNvSpPr/>
            <p:nvPr/>
          </p:nvSpPr>
          <p:spPr>
            <a:xfrm>
              <a:off x="7607366" y="3252479"/>
              <a:ext cx="83310" cy="71382"/>
            </a:xfrm>
            <a:custGeom>
              <a:avLst/>
              <a:gdLst/>
              <a:ahLst/>
              <a:cxnLst/>
              <a:rect l="l" t="t" r="r" b="b"/>
              <a:pathLst>
                <a:path w="3171" h="2717" extrusionOk="0">
                  <a:moveTo>
                    <a:pt x="1803" y="0"/>
                  </a:moveTo>
                  <a:cubicBezTo>
                    <a:pt x="1470" y="0"/>
                    <a:pt x="1130" y="124"/>
                    <a:pt x="854" y="400"/>
                  </a:cubicBezTo>
                  <a:cubicBezTo>
                    <a:pt x="1" y="1253"/>
                    <a:pt x="604" y="2716"/>
                    <a:pt x="1811" y="2716"/>
                  </a:cubicBezTo>
                  <a:cubicBezTo>
                    <a:pt x="2560" y="2710"/>
                    <a:pt x="3164" y="2106"/>
                    <a:pt x="3171" y="1357"/>
                  </a:cubicBezTo>
                  <a:cubicBezTo>
                    <a:pt x="3171" y="541"/>
                    <a:pt x="2501" y="0"/>
                    <a:pt x="1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0" name="Google Shape;6440;p84"/>
          <p:cNvGrpSpPr/>
          <p:nvPr/>
        </p:nvGrpSpPr>
        <p:grpSpPr>
          <a:xfrm>
            <a:off x="8027227" y="3215041"/>
            <a:ext cx="231829" cy="371782"/>
            <a:chOff x="8027227" y="3215041"/>
            <a:chExt cx="231829" cy="371782"/>
          </a:xfrm>
        </p:grpSpPr>
        <p:sp>
          <p:nvSpPr>
            <p:cNvPr id="6441" name="Google Shape;6441;p84"/>
            <p:cNvSpPr/>
            <p:nvPr/>
          </p:nvSpPr>
          <p:spPr>
            <a:xfrm>
              <a:off x="8135102" y="3239080"/>
              <a:ext cx="123954" cy="131967"/>
            </a:xfrm>
            <a:custGeom>
              <a:avLst/>
              <a:gdLst/>
              <a:ahLst/>
              <a:cxnLst/>
              <a:rect l="l" t="t" r="r" b="b"/>
              <a:pathLst>
                <a:path w="4718" h="5023" extrusionOk="0">
                  <a:moveTo>
                    <a:pt x="4450" y="1"/>
                  </a:moveTo>
                  <a:cubicBezTo>
                    <a:pt x="4446" y="1"/>
                    <a:pt x="4443" y="1"/>
                    <a:pt x="4440" y="1"/>
                  </a:cubicBezTo>
                  <a:lnTo>
                    <a:pt x="230" y="1"/>
                  </a:lnTo>
                  <a:cubicBezTo>
                    <a:pt x="105" y="1"/>
                    <a:pt x="1" y="98"/>
                    <a:pt x="1" y="223"/>
                  </a:cubicBezTo>
                  <a:lnTo>
                    <a:pt x="1" y="5023"/>
                  </a:lnTo>
                  <a:lnTo>
                    <a:pt x="4440" y="5023"/>
                  </a:lnTo>
                  <a:cubicBezTo>
                    <a:pt x="4606" y="5023"/>
                    <a:pt x="4717" y="4850"/>
                    <a:pt x="4648" y="4697"/>
                  </a:cubicBezTo>
                  <a:lnTo>
                    <a:pt x="3656" y="2512"/>
                  </a:lnTo>
                  <a:lnTo>
                    <a:pt x="4655" y="320"/>
                  </a:lnTo>
                  <a:cubicBezTo>
                    <a:pt x="4716" y="171"/>
                    <a:pt x="4611" y="1"/>
                    <a:pt x="4450" y="1"/>
                  </a:cubicBezTo>
                  <a:close/>
                </a:path>
              </a:pathLst>
            </a:custGeom>
            <a:solidFill>
              <a:srgbClr val="AA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84"/>
            <p:cNvSpPr/>
            <p:nvPr/>
          </p:nvSpPr>
          <p:spPr>
            <a:xfrm>
              <a:off x="8135285" y="3240184"/>
              <a:ext cx="40302" cy="22805"/>
            </a:xfrm>
            <a:custGeom>
              <a:avLst/>
              <a:gdLst/>
              <a:ahLst/>
              <a:cxnLst/>
              <a:rect l="l" t="t" r="r" b="b"/>
              <a:pathLst>
                <a:path w="1534" h="868" extrusionOk="0">
                  <a:moveTo>
                    <a:pt x="91" y="1"/>
                  </a:moveTo>
                  <a:cubicBezTo>
                    <a:pt x="35" y="42"/>
                    <a:pt x="1" y="112"/>
                    <a:pt x="1" y="181"/>
                  </a:cubicBezTo>
                  <a:lnTo>
                    <a:pt x="1" y="868"/>
                  </a:lnTo>
                  <a:lnTo>
                    <a:pt x="1388" y="868"/>
                  </a:lnTo>
                  <a:cubicBezTo>
                    <a:pt x="1492" y="868"/>
                    <a:pt x="1534" y="722"/>
                    <a:pt x="1430" y="67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7A8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84"/>
            <p:cNvSpPr/>
            <p:nvPr/>
          </p:nvSpPr>
          <p:spPr>
            <a:xfrm>
              <a:off x="8057309" y="3262962"/>
              <a:ext cx="23882" cy="12059"/>
            </a:xfrm>
            <a:custGeom>
              <a:avLst/>
              <a:gdLst/>
              <a:ahLst/>
              <a:cxnLst/>
              <a:rect l="l" t="t" r="r" b="b"/>
              <a:pathLst>
                <a:path w="909" h="459" extrusionOk="0">
                  <a:moveTo>
                    <a:pt x="0" y="1"/>
                  </a:moveTo>
                  <a:lnTo>
                    <a:pt x="0" y="459"/>
                  </a:lnTo>
                  <a:lnTo>
                    <a:pt x="909" y="459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84"/>
            <p:cNvSpPr/>
            <p:nvPr/>
          </p:nvSpPr>
          <p:spPr>
            <a:xfrm>
              <a:off x="8057309" y="3382870"/>
              <a:ext cx="23882" cy="12059"/>
            </a:xfrm>
            <a:custGeom>
              <a:avLst/>
              <a:gdLst/>
              <a:ahLst/>
              <a:cxnLst/>
              <a:rect l="l" t="t" r="r" b="b"/>
              <a:pathLst>
                <a:path w="909" h="459" extrusionOk="0">
                  <a:moveTo>
                    <a:pt x="0" y="1"/>
                  </a:moveTo>
                  <a:lnTo>
                    <a:pt x="0" y="459"/>
                  </a:lnTo>
                  <a:lnTo>
                    <a:pt x="909" y="459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4B63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84"/>
            <p:cNvSpPr/>
            <p:nvPr/>
          </p:nvSpPr>
          <p:spPr>
            <a:xfrm>
              <a:off x="8075148" y="3256946"/>
              <a:ext cx="102095" cy="144000"/>
            </a:xfrm>
            <a:custGeom>
              <a:avLst/>
              <a:gdLst/>
              <a:ahLst/>
              <a:cxnLst/>
              <a:rect l="l" t="t" r="r" b="b"/>
              <a:pathLst>
                <a:path w="3886" h="5481" extrusionOk="0">
                  <a:moveTo>
                    <a:pt x="230" y="1"/>
                  </a:moveTo>
                  <a:cubicBezTo>
                    <a:pt x="105" y="1"/>
                    <a:pt x="1" y="105"/>
                    <a:pt x="1" y="230"/>
                  </a:cubicBezTo>
                  <a:lnTo>
                    <a:pt x="1" y="5252"/>
                  </a:lnTo>
                  <a:cubicBezTo>
                    <a:pt x="1" y="5376"/>
                    <a:pt x="105" y="5480"/>
                    <a:pt x="230" y="5480"/>
                  </a:cubicBezTo>
                  <a:lnTo>
                    <a:pt x="3656" y="5480"/>
                  </a:lnTo>
                  <a:cubicBezTo>
                    <a:pt x="3781" y="5480"/>
                    <a:pt x="3885" y="5376"/>
                    <a:pt x="3885" y="5252"/>
                  </a:cubicBezTo>
                  <a:lnTo>
                    <a:pt x="3885" y="230"/>
                  </a:lnTo>
                  <a:cubicBezTo>
                    <a:pt x="3885" y="105"/>
                    <a:pt x="3781" y="1"/>
                    <a:pt x="3656" y="1"/>
                  </a:cubicBez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84"/>
            <p:cNvSpPr/>
            <p:nvPr/>
          </p:nvSpPr>
          <p:spPr>
            <a:xfrm>
              <a:off x="8051292" y="3232906"/>
              <a:ext cx="12033" cy="335868"/>
            </a:xfrm>
            <a:custGeom>
              <a:avLst/>
              <a:gdLst/>
              <a:ahLst/>
              <a:cxnLst/>
              <a:rect l="l" t="t" r="r" b="b"/>
              <a:pathLst>
                <a:path w="458" h="12784" extrusionOk="0">
                  <a:moveTo>
                    <a:pt x="0" y="0"/>
                  </a:moveTo>
                  <a:lnTo>
                    <a:pt x="0" y="12784"/>
                  </a:lnTo>
                  <a:lnTo>
                    <a:pt x="458" y="12784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84"/>
            <p:cNvSpPr/>
            <p:nvPr/>
          </p:nvSpPr>
          <p:spPr>
            <a:xfrm>
              <a:off x="8027411" y="3562915"/>
              <a:ext cx="59980" cy="23908"/>
            </a:xfrm>
            <a:custGeom>
              <a:avLst/>
              <a:gdLst/>
              <a:ahLst/>
              <a:cxnLst/>
              <a:rect l="l" t="t" r="r" b="b"/>
              <a:pathLst>
                <a:path w="2283" h="910" extrusionOk="0">
                  <a:moveTo>
                    <a:pt x="458" y="1"/>
                  </a:moveTo>
                  <a:cubicBezTo>
                    <a:pt x="202" y="1"/>
                    <a:pt x="1" y="202"/>
                    <a:pt x="1" y="459"/>
                  </a:cubicBezTo>
                  <a:lnTo>
                    <a:pt x="1" y="687"/>
                  </a:lnTo>
                  <a:cubicBezTo>
                    <a:pt x="1" y="812"/>
                    <a:pt x="98" y="909"/>
                    <a:pt x="229" y="909"/>
                  </a:cubicBezTo>
                  <a:lnTo>
                    <a:pt x="2047" y="909"/>
                  </a:lnTo>
                  <a:cubicBezTo>
                    <a:pt x="2051" y="910"/>
                    <a:pt x="2055" y="910"/>
                    <a:pt x="2059" y="910"/>
                  </a:cubicBezTo>
                  <a:cubicBezTo>
                    <a:pt x="2185" y="910"/>
                    <a:pt x="2283" y="808"/>
                    <a:pt x="2283" y="680"/>
                  </a:cubicBezTo>
                  <a:lnTo>
                    <a:pt x="2283" y="459"/>
                  </a:lnTo>
                  <a:cubicBezTo>
                    <a:pt x="2283" y="202"/>
                    <a:pt x="2075" y="1"/>
                    <a:pt x="1825" y="1"/>
                  </a:cubicBezTo>
                  <a:close/>
                </a:path>
              </a:pathLst>
            </a:custGeom>
            <a:solidFill>
              <a:srgbClr val="9FB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84"/>
            <p:cNvSpPr/>
            <p:nvPr/>
          </p:nvSpPr>
          <p:spPr>
            <a:xfrm>
              <a:off x="8045276" y="3215041"/>
              <a:ext cx="23882" cy="24092"/>
            </a:xfrm>
            <a:custGeom>
              <a:avLst/>
              <a:gdLst/>
              <a:ahLst/>
              <a:cxnLst/>
              <a:rect l="l" t="t" r="r" b="b"/>
              <a:pathLst>
                <a:path w="909" h="917" extrusionOk="0">
                  <a:moveTo>
                    <a:pt x="458" y="1"/>
                  </a:moveTo>
                  <a:cubicBezTo>
                    <a:pt x="201" y="1"/>
                    <a:pt x="0" y="202"/>
                    <a:pt x="0" y="458"/>
                  </a:cubicBezTo>
                  <a:cubicBezTo>
                    <a:pt x="0" y="708"/>
                    <a:pt x="201" y="916"/>
                    <a:pt x="458" y="916"/>
                  </a:cubicBezTo>
                  <a:cubicBezTo>
                    <a:pt x="708" y="916"/>
                    <a:pt x="909" y="708"/>
                    <a:pt x="909" y="458"/>
                  </a:cubicBezTo>
                  <a:cubicBezTo>
                    <a:pt x="909" y="202"/>
                    <a:pt x="708" y="1"/>
                    <a:pt x="458" y="1"/>
                  </a:cubicBezTo>
                  <a:close/>
                </a:path>
              </a:pathLst>
            </a:custGeom>
            <a:solidFill>
              <a:srgbClr val="9FB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84"/>
            <p:cNvSpPr/>
            <p:nvPr/>
          </p:nvSpPr>
          <p:spPr>
            <a:xfrm>
              <a:off x="8027227" y="3562915"/>
              <a:ext cx="30108" cy="23908"/>
            </a:xfrm>
            <a:custGeom>
              <a:avLst/>
              <a:gdLst/>
              <a:ahLst/>
              <a:cxnLst/>
              <a:rect l="l" t="t" r="r" b="b"/>
              <a:pathLst>
                <a:path w="1146" h="910" extrusionOk="0">
                  <a:moveTo>
                    <a:pt x="458" y="1"/>
                  </a:moveTo>
                  <a:cubicBezTo>
                    <a:pt x="209" y="1"/>
                    <a:pt x="1" y="202"/>
                    <a:pt x="1" y="459"/>
                  </a:cubicBezTo>
                  <a:lnTo>
                    <a:pt x="1" y="680"/>
                  </a:lnTo>
                  <a:cubicBezTo>
                    <a:pt x="1" y="812"/>
                    <a:pt x="105" y="909"/>
                    <a:pt x="230" y="909"/>
                  </a:cubicBezTo>
                  <a:lnTo>
                    <a:pt x="916" y="909"/>
                  </a:lnTo>
                  <a:cubicBezTo>
                    <a:pt x="791" y="909"/>
                    <a:pt x="687" y="812"/>
                    <a:pt x="687" y="680"/>
                  </a:cubicBezTo>
                  <a:lnTo>
                    <a:pt x="687" y="459"/>
                  </a:lnTo>
                  <a:cubicBezTo>
                    <a:pt x="687" y="202"/>
                    <a:pt x="888" y="1"/>
                    <a:pt x="1145" y="1"/>
                  </a:cubicBezTo>
                  <a:close/>
                </a:path>
              </a:pathLst>
            </a:custGeom>
            <a:solidFill>
              <a:srgbClr val="7F8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84"/>
            <p:cNvSpPr/>
            <p:nvPr/>
          </p:nvSpPr>
          <p:spPr>
            <a:xfrm>
              <a:off x="8043095" y="3216144"/>
              <a:ext cx="25169" cy="22778"/>
            </a:xfrm>
            <a:custGeom>
              <a:avLst/>
              <a:gdLst/>
              <a:ahLst/>
              <a:cxnLst/>
              <a:rect l="l" t="t" r="r" b="b"/>
              <a:pathLst>
                <a:path w="958" h="867" extrusionOk="0">
                  <a:moveTo>
                    <a:pt x="354" y="0"/>
                  </a:moveTo>
                  <a:cubicBezTo>
                    <a:pt x="63" y="132"/>
                    <a:pt x="0" y="507"/>
                    <a:pt x="222" y="735"/>
                  </a:cubicBezTo>
                  <a:cubicBezTo>
                    <a:pt x="311" y="825"/>
                    <a:pt x="426" y="867"/>
                    <a:pt x="541" y="867"/>
                  </a:cubicBezTo>
                  <a:cubicBezTo>
                    <a:pt x="710" y="867"/>
                    <a:pt x="878" y="774"/>
                    <a:pt x="957" y="604"/>
                  </a:cubicBezTo>
                  <a:lnTo>
                    <a:pt x="957" y="604"/>
                  </a:lnTo>
                  <a:cubicBezTo>
                    <a:pt x="895" y="631"/>
                    <a:pt x="832" y="645"/>
                    <a:pt x="770" y="645"/>
                  </a:cubicBezTo>
                  <a:cubicBezTo>
                    <a:pt x="437" y="645"/>
                    <a:pt x="215" y="298"/>
                    <a:pt x="354" y="0"/>
                  </a:cubicBezTo>
                  <a:close/>
                </a:path>
              </a:pathLst>
            </a:custGeom>
            <a:solidFill>
              <a:srgbClr val="7F8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1" name="Google Shape;6451;p84"/>
          <p:cNvGrpSpPr/>
          <p:nvPr/>
        </p:nvGrpSpPr>
        <p:grpSpPr>
          <a:xfrm>
            <a:off x="4093603" y="4146138"/>
            <a:ext cx="395638" cy="420544"/>
            <a:chOff x="4093603" y="4146138"/>
            <a:chExt cx="395638" cy="420544"/>
          </a:xfrm>
        </p:grpSpPr>
        <p:sp>
          <p:nvSpPr>
            <p:cNvPr id="6452" name="Google Shape;6452;p84"/>
            <p:cNvSpPr/>
            <p:nvPr/>
          </p:nvSpPr>
          <p:spPr>
            <a:xfrm>
              <a:off x="4158286" y="4218414"/>
              <a:ext cx="266088" cy="326567"/>
            </a:xfrm>
            <a:custGeom>
              <a:avLst/>
              <a:gdLst/>
              <a:ahLst/>
              <a:cxnLst/>
              <a:rect l="l" t="t" r="r" b="b"/>
              <a:pathLst>
                <a:path w="10128" h="12430" extrusionOk="0">
                  <a:moveTo>
                    <a:pt x="5064" y="0"/>
                  </a:moveTo>
                  <a:cubicBezTo>
                    <a:pt x="2865" y="0"/>
                    <a:pt x="958" y="1526"/>
                    <a:pt x="479" y="3669"/>
                  </a:cubicBezTo>
                  <a:cubicBezTo>
                    <a:pt x="1" y="5813"/>
                    <a:pt x="1076" y="8005"/>
                    <a:pt x="3059" y="8941"/>
                  </a:cubicBezTo>
                  <a:cubicBezTo>
                    <a:pt x="3448" y="9128"/>
                    <a:pt x="3691" y="9510"/>
                    <a:pt x="3684" y="9933"/>
                  </a:cubicBezTo>
                  <a:lnTo>
                    <a:pt x="3684" y="11875"/>
                  </a:lnTo>
                  <a:lnTo>
                    <a:pt x="3691" y="11875"/>
                  </a:lnTo>
                  <a:cubicBezTo>
                    <a:pt x="3691" y="12180"/>
                    <a:pt x="3933" y="12430"/>
                    <a:pt x="4239" y="12430"/>
                  </a:cubicBezTo>
                  <a:lnTo>
                    <a:pt x="5896" y="12430"/>
                  </a:lnTo>
                  <a:cubicBezTo>
                    <a:pt x="6201" y="12430"/>
                    <a:pt x="6451" y="12180"/>
                    <a:pt x="6451" y="11875"/>
                  </a:cubicBezTo>
                  <a:lnTo>
                    <a:pt x="6451" y="9933"/>
                  </a:lnTo>
                  <a:cubicBezTo>
                    <a:pt x="6444" y="9510"/>
                    <a:pt x="6687" y="9128"/>
                    <a:pt x="7068" y="8941"/>
                  </a:cubicBezTo>
                  <a:cubicBezTo>
                    <a:pt x="9052" y="8005"/>
                    <a:pt x="10127" y="5813"/>
                    <a:pt x="9649" y="3669"/>
                  </a:cubicBezTo>
                  <a:cubicBezTo>
                    <a:pt x="9170" y="1526"/>
                    <a:pt x="7263" y="0"/>
                    <a:pt x="5064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84"/>
            <p:cNvSpPr/>
            <p:nvPr/>
          </p:nvSpPr>
          <p:spPr>
            <a:xfrm>
              <a:off x="4189813" y="4240089"/>
              <a:ext cx="203218" cy="203218"/>
            </a:xfrm>
            <a:custGeom>
              <a:avLst/>
              <a:gdLst/>
              <a:ahLst/>
              <a:cxnLst/>
              <a:rect l="l" t="t" r="r" b="b"/>
              <a:pathLst>
                <a:path w="7735" h="7735" extrusionOk="0">
                  <a:moveTo>
                    <a:pt x="3871" y="1"/>
                  </a:moveTo>
                  <a:cubicBezTo>
                    <a:pt x="1735" y="1"/>
                    <a:pt x="0" y="1735"/>
                    <a:pt x="0" y="3871"/>
                  </a:cubicBezTo>
                  <a:cubicBezTo>
                    <a:pt x="0" y="6007"/>
                    <a:pt x="1735" y="7734"/>
                    <a:pt x="3871" y="7734"/>
                  </a:cubicBezTo>
                  <a:cubicBezTo>
                    <a:pt x="6007" y="7734"/>
                    <a:pt x="7734" y="6007"/>
                    <a:pt x="7734" y="3871"/>
                  </a:cubicBezTo>
                  <a:cubicBezTo>
                    <a:pt x="7734" y="1735"/>
                    <a:pt x="6007" y="1"/>
                    <a:pt x="3871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84"/>
            <p:cNvSpPr/>
            <p:nvPr/>
          </p:nvSpPr>
          <p:spPr>
            <a:xfrm>
              <a:off x="4211671" y="4261947"/>
              <a:ext cx="159658" cy="159684"/>
            </a:xfrm>
            <a:custGeom>
              <a:avLst/>
              <a:gdLst/>
              <a:ahLst/>
              <a:cxnLst/>
              <a:rect l="l" t="t" r="r" b="b"/>
              <a:pathLst>
                <a:path w="6077" h="6078" extrusionOk="0">
                  <a:moveTo>
                    <a:pt x="3039" y="1"/>
                  </a:moveTo>
                  <a:cubicBezTo>
                    <a:pt x="1360" y="1"/>
                    <a:pt x="1" y="1360"/>
                    <a:pt x="1" y="3039"/>
                  </a:cubicBezTo>
                  <a:cubicBezTo>
                    <a:pt x="1" y="4718"/>
                    <a:pt x="1360" y="6077"/>
                    <a:pt x="3039" y="6077"/>
                  </a:cubicBezTo>
                  <a:cubicBezTo>
                    <a:pt x="4717" y="6077"/>
                    <a:pt x="6077" y="4718"/>
                    <a:pt x="6077" y="3039"/>
                  </a:cubicBezTo>
                  <a:cubicBezTo>
                    <a:pt x="6077" y="1360"/>
                    <a:pt x="4717" y="1"/>
                    <a:pt x="30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84"/>
            <p:cNvSpPr/>
            <p:nvPr/>
          </p:nvSpPr>
          <p:spPr>
            <a:xfrm>
              <a:off x="4269629" y="4537677"/>
              <a:ext cx="43586" cy="29005"/>
            </a:xfrm>
            <a:custGeom>
              <a:avLst/>
              <a:gdLst/>
              <a:ahLst/>
              <a:cxnLst/>
              <a:rect l="l" t="t" r="r" b="b"/>
              <a:pathLst>
                <a:path w="1659" h="1104" extrusionOk="0">
                  <a:moveTo>
                    <a:pt x="1" y="0"/>
                  </a:moveTo>
                  <a:lnTo>
                    <a:pt x="1" y="548"/>
                  </a:lnTo>
                  <a:cubicBezTo>
                    <a:pt x="1" y="854"/>
                    <a:pt x="250" y="1103"/>
                    <a:pt x="555" y="1103"/>
                  </a:cubicBezTo>
                  <a:lnTo>
                    <a:pt x="1103" y="1103"/>
                  </a:lnTo>
                  <a:cubicBezTo>
                    <a:pt x="1409" y="1103"/>
                    <a:pt x="1658" y="854"/>
                    <a:pt x="1658" y="548"/>
                  </a:cubicBezTo>
                  <a:lnTo>
                    <a:pt x="1658" y="0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84"/>
            <p:cNvSpPr/>
            <p:nvPr/>
          </p:nvSpPr>
          <p:spPr>
            <a:xfrm>
              <a:off x="4434725" y="4334486"/>
              <a:ext cx="54515" cy="14608"/>
            </a:xfrm>
            <a:custGeom>
              <a:avLst/>
              <a:gdLst/>
              <a:ahLst/>
              <a:cxnLst/>
              <a:rect l="l" t="t" r="r" b="b"/>
              <a:pathLst>
                <a:path w="2075" h="556" extrusionOk="0">
                  <a:moveTo>
                    <a:pt x="348" y="1"/>
                  </a:moveTo>
                  <a:cubicBezTo>
                    <a:pt x="1" y="21"/>
                    <a:pt x="1" y="535"/>
                    <a:pt x="348" y="555"/>
                  </a:cubicBezTo>
                  <a:lnTo>
                    <a:pt x="1728" y="555"/>
                  </a:lnTo>
                  <a:cubicBezTo>
                    <a:pt x="2075" y="535"/>
                    <a:pt x="2075" y="21"/>
                    <a:pt x="1728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84"/>
            <p:cNvSpPr/>
            <p:nvPr/>
          </p:nvSpPr>
          <p:spPr>
            <a:xfrm>
              <a:off x="4093603" y="4334460"/>
              <a:ext cx="62896" cy="14634"/>
            </a:xfrm>
            <a:custGeom>
              <a:avLst/>
              <a:gdLst/>
              <a:ahLst/>
              <a:cxnLst/>
              <a:rect l="l" t="t" r="r" b="b"/>
              <a:pathLst>
                <a:path w="2394" h="557" extrusionOk="0">
                  <a:moveTo>
                    <a:pt x="2025" y="1"/>
                  </a:moveTo>
                  <a:cubicBezTo>
                    <a:pt x="2018" y="1"/>
                    <a:pt x="2011" y="1"/>
                    <a:pt x="2005" y="2"/>
                  </a:cubicBezTo>
                  <a:lnTo>
                    <a:pt x="354" y="2"/>
                  </a:lnTo>
                  <a:cubicBezTo>
                    <a:pt x="0" y="22"/>
                    <a:pt x="0" y="536"/>
                    <a:pt x="354" y="556"/>
                  </a:cubicBezTo>
                  <a:lnTo>
                    <a:pt x="2005" y="556"/>
                  </a:lnTo>
                  <a:cubicBezTo>
                    <a:pt x="2011" y="557"/>
                    <a:pt x="2018" y="557"/>
                    <a:pt x="2025" y="557"/>
                  </a:cubicBezTo>
                  <a:cubicBezTo>
                    <a:pt x="2393" y="557"/>
                    <a:pt x="2393" y="1"/>
                    <a:pt x="2025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84"/>
            <p:cNvSpPr/>
            <p:nvPr/>
          </p:nvSpPr>
          <p:spPr>
            <a:xfrm>
              <a:off x="4284210" y="4146138"/>
              <a:ext cx="14424" cy="50417"/>
            </a:xfrm>
            <a:custGeom>
              <a:avLst/>
              <a:gdLst/>
              <a:ahLst/>
              <a:cxnLst/>
              <a:rect l="l" t="t" r="r" b="b"/>
              <a:pathLst>
                <a:path w="549" h="1919" extrusionOk="0">
                  <a:moveTo>
                    <a:pt x="277" y="1"/>
                  </a:moveTo>
                  <a:cubicBezTo>
                    <a:pt x="144" y="1"/>
                    <a:pt x="11" y="88"/>
                    <a:pt x="0" y="261"/>
                  </a:cubicBezTo>
                  <a:lnTo>
                    <a:pt x="0" y="1641"/>
                  </a:lnTo>
                  <a:cubicBezTo>
                    <a:pt x="0" y="1794"/>
                    <a:pt x="125" y="1919"/>
                    <a:pt x="278" y="1919"/>
                  </a:cubicBezTo>
                  <a:cubicBezTo>
                    <a:pt x="430" y="1919"/>
                    <a:pt x="548" y="1794"/>
                    <a:pt x="548" y="1641"/>
                  </a:cubicBezTo>
                  <a:lnTo>
                    <a:pt x="548" y="261"/>
                  </a:lnTo>
                  <a:cubicBezTo>
                    <a:pt x="541" y="88"/>
                    <a:pt x="410" y="1"/>
                    <a:pt x="277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84"/>
            <p:cNvSpPr/>
            <p:nvPr/>
          </p:nvSpPr>
          <p:spPr>
            <a:xfrm>
              <a:off x="4358561" y="4183813"/>
              <a:ext cx="29294" cy="33156"/>
            </a:xfrm>
            <a:custGeom>
              <a:avLst/>
              <a:gdLst/>
              <a:ahLst/>
              <a:cxnLst/>
              <a:rect l="l" t="t" r="r" b="b"/>
              <a:pathLst>
                <a:path w="1115" h="1262" extrusionOk="0">
                  <a:moveTo>
                    <a:pt x="745" y="0"/>
                  </a:moveTo>
                  <a:cubicBezTo>
                    <a:pt x="662" y="0"/>
                    <a:pt x="578" y="39"/>
                    <a:pt x="521" y="131"/>
                  </a:cubicBezTo>
                  <a:lnTo>
                    <a:pt x="104" y="852"/>
                  </a:lnTo>
                  <a:cubicBezTo>
                    <a:pt x="0" y="1033"/>
                    <a:pt x="132" y="1262"/>
                    <a:pt x="347" y="1262"/>
                  </a:cubicBezTo>
                  <a:cubicBezTo>
                    <a:pt x="444" y="1262"/>
                    <a:pt x="534" y="1213"/>
                    <a:pt x="583" y="1130"/>
                  </a:cubicBezTo>
                  <a:lnTo>
                    <a:pt x="999" y="409"/>
                  </a:lnTo>
                  <a:cubicBezTo>
                    <a:pt x="1114" y="193"/>
                    <a:pt x="931" y="0"/>
                    <a:pt x="745" y="0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84"/>
            <p:cNvSpPr/>
            <p:nvPr/>
          </p:nvSpPr>
          <p:spPr>
            <a:xfrm>
              <a:off x="4195277" y="4466505"/>
              <a:ext cx="29268" cy="33287"/>
            </a:xfrm>
            <a:custGeom>
              <a:avLst/>
              <a:gdLst/>
              <a:ahLst/>
              <a:cxnLst/>
              <a:rect l="l" t="t" r="r" b="b"/>
              <a:pathLst>
                <a:path w="1114" h="1267" extrusionOk="0">
                  <a:moveTo>
                    <a:pt x="748" y="1"/>
                  </a:moveTo>
                  <a:cubicBezTo>
                    <a:pt x="664" y="1"/>
                    <a:pt x="579" y="41"/>
                    <a:pt x="521" y="136"/>
                  </a:cubicBezTo>
                  <a:lnTo>
                    <a:pt x="105" y="850"/>
                  </a:lnTo>
                  <a:cubicBezTo>
                    <a:pt x="1" y="1038"/>
                    <a:pt x="132" y="1267"/>
                    <a:pt x="347" y="1267"/>
                  </a:cubicBezTo>
                  <a:cubicBezTo>
                    <a:pt x="444" y="1267"/>
                    <a:pt x="535" y="1211"/>
                    <a:pt x="583" y="1128"/>
                  </a:cubicBezTo>
                  <a:lnTo>
                    <a:pt x="999" y="413"/>
                  </a:lnTo>
                  <a:cubicBezTo>
                    <a:pt x="1114" y="194"/>
                    <a:pt x="933" y="1"/>
                    <a:pt x="748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84"/>
            <p:cNvSpPr/>
            <p:nvPr/>
          </p:nvSpPr>
          <p:spPr>
            <a:xfrm>
              <a:off x="4195172" y="4183813"/>
              <a:ext cx="29294" cy="33156"/>
            </a:xfrm>
            <a:custGeom>
              <a:avLst/>
              <a:gdLst/>
              <a:ahLst/>
              <a:cxnLst/>
              <a:rect l="l" t="t" r="r" b="b"/>
              <a:pathLst>
                <a:path w="1115" h="1262" extrusionOk="0">
                  <a:moveTo>
                    <a:pt x="366" y="0"/>
                  </a:moveTo>
                  <a:cubicBezTo>
                    <a:pt x="180" y="0"/>
                    <a:pt x="1" y="193"/>
                    <a:pt x="116" y="409"/>
                  </a:cubicBezTo>
                  <a:lnTo>
                    <a:pt x="525" y="1130"/>
                  </a:lnTo>
                  <a:cubicBezTo>
                    <a:pt x="573" y="1213"/>
                    <a:pt x="670" y="1262"/>
                    <a:pt x="768" y="1262"/>
                  </a:cubicBezTo>
                  <a:cubicBezTo>
                    <a:pt x="976" y="1262"/>
                    <a:pt x="1114" y="1033"/>
                    <a:pt x="1003" y="852"/>
                  </a:cubicBezTo>
                  <a:lnTo>
                    <a:pt x="594" y="131"/>
                  </a:lnTo>
                  <a:cubicBezTo>
                    <a:pt x="534" y="39"/>
                    <a:pt x="450" y="0"/>
                    <a:pt x="366" y="0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84"/>
            <p:cNvSpPr/>
            <p:nvPr/>
          </p:nvSpPr>
          <p:spPr>
            <a:xfrm>
              <a:off x="4358272" y="4466505"/>
              <a:ext cx="29294" cy="33287"/>
            </a:xfrm>
            <a:custGeom>
              <a:avLst/>
              <a:gdLst/>
              <a:ahLst/>
              <a:cxnLst/>
              <a:rect l="l" t="t" r="r" b="b"/>
              <a:pathLst>
                <a:path w="1115" h="1267" extrusionOk="0">
                  <a:moveTo>
                    <a:pt x="367" y="1"/>
                  </a:moveTo>
                  <a:cubicBezTo>
                    <a:pt x="182" y="1"/>
                    <a:pt x="1" y="194"/>
                    <a:pt x="115" y="413"/>
                  </a:cubicBezTo>
                  <a:lnTo>
                    <a:pt x="532" y="1128"/>
                  </a:lnTo>
                  <a:cubicBezTo>
                    <a:pt x="580" y="1211"/>
                    <a:pt x="670" y="1267"/>
                    <a:pt x="774" y="1267"/>
                  </a:cubicBezTo>
                  <a:cubicBezTo>
                    <a:pt x="982" y="1267"/>
                    <a:pt x="1114" y="1038"/>
                    <a:pt x="1010" y="850"/>
                  </a:cubicBezTo>
                  <a:lnTo>
                    <a:pt x="594" y="136"/>
                  </a:lnTo>
                  <a:cubicBezTo>
                    <a:pt x="536" y="41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84"/>
            <p:cNvSpPr/>
            <p:nvPr/>
          </p:nvSpPr>
          <p:spPr>
            <a:xfrm>
              <a:off x="4412315" y="4410335"/>
              <a:ext cx="39934" cy="25668"/>
            </a:xfrm>
            <a:custGeom>
              <a:avLst/>
              <a:gdLst/>
              <a:ahLst/>
              <a:cxnLst/>
              <a:rect l="l" t="t" r="r" b="b"/>
              <a:pathLst>
                <a:path w="1520" h="977" extrusionOk="0">
                  <a:moveTo>
                    <a:pt x="408" y="1"/>
                  </a:moveTo>
                  <a:cubicBezTo>
                    <a:pt x="158" y="1"/>
                    <a:pt x="0" y="375"/>
                    <a:pt x="285" y="526"/>
                  </a:cubicBezTo>
                  <a:lnTo>
                    <a:pt x="999" y="942"/>
                  </a:lnTo>
                  <a:cubicBezTo>
                    <a:pt x="1041" y="963"/>
                    <a:pt x="1090" y="977"/>
                    <a:pt x="1138" y="977"/>
                  </a:cubicBezTo>
                  <a:cubicBezTo>
                    <a:pt x="1422" y="977"/>
                    <a:pt x="1520" y="602"/>
                    <a:pt x="1277" y="464"/>
                  </a:cubicBezTo>
                  <a:lnTo>
                    <a:pt x="562" y="48"/>
                  </a:lnTo>
                  <a:cubicBezTo>
                    <a:pt x="509" y="15"/>
                    <a:pt x="457" y="1"/>
                    <a:pt x="408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84"/>
            <p:cNvSpPr/>
            <p:nvPr/>
          </p:nvSpPr>
          <p:spPr>
            <a:xfrm>
              <a:off x="4130306" y="4247340"/>
              <a:ext cx="39304" cy="25589"/>
            </a:xfrm>
            <a:custGeom>
              <a:avLst/>
              <a:gdLst/>
              <a:ahLst/>
              <a:cxnLst/>
              <a:rect l="l" t="t" r="r" b="b"/>
              <a:pathLst>
                <a:path w="1496" h="974" extrusionOk="0">
                  <a:moveTo>
                    <a:pt x="397" y="1"/>
                  </a:moveTo>
                  <a:cubicBezTo>
                    <a:pt x="153" y="1"/>
                    <a:pt x="0" y="356"/>
                    <a:pt x="254" y="515"/>
                  </a:cubicBezTo>
                  <a:lnTo>
                    <a:pt x="975" y="931"/>
                  </a:lnTo>
                  <a:cubicBezTo>
                    <a:pt x="1017" y="959"/>
                    <a:pt x="1066" y="966"/>
                    <a:pt x="1114" y="973"/>
                  </a:cubicBezTo>
                  <a:lnTo>
                    <a:pt x="1114" y="966"/>
                  </a:lnTo>
                  <a:cubicBezTo>
                    <a:pt x="1398" y="966"/>
                    <a:pt x="1496" y="592"/>
                    <a:pt x="1253" y="453"/>
                  </a:cubicBezTo>
                  <a:lnTo>
                    <a:pt x="531" y="37"/>
                  </a:lnTo>
                  <a:cubicBezTo>
                    <a:pt x="485" y="12"/>
                    <a:pt x="439" y="1"/>
                    <a:pt x="397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84"/>
            <p:cNvSpPr/>
            <p:nvPr/>
          </p:nvSpPr>
          <p:spPr>
            <a:xfrm>
              <a:off x="4413418" y="4247182"/>
              <a:ext cx="39908" cy="25747"/>
            </a:xfrm>
            <a:custGeom>
              <a:avLst/>
              <a:gdLst/>
              <a:ahLst/>
              <a:cxnLst/>
              <a:rect l="l" t="t" r="r" b="b"/>
              <a:pathLst>
                <a:path w="1519" h="980" extrusionOk="0">
                  <a:moveTo>
                    <a:pt x="1114" y="0"/>
                  </a:moveTo>
                  <a:cubicBezTo>
                    <a:pt x="1064" y="0"/>
                    <a:pt x="1011" y="15"/>
                    <a:pt x="957" y="50"/>
                  </a:cubicBezTo>
                  <a:lnTo>
                    <a:pt x="243" y="459"/>
                  </a:lnTo>
                  <a:cubicBezTo>
                    <a:pt x="0" y="605"/>
                    <a:pt x="97" y="972"/>
                    <a:pt x="382" y="979"/>
                  </a:cubicBezTo>
                  <a:cubicBezTo>
                    <a:pt x="430" y="979"/>
                    <a:pt x="479" y="965"/>
                    <a:pt x="520" y="937"/>
                  </a:cubicBezTo>
                  <a:lnTo>
                    <a:pt x="1235" y="528"/>
                  </a:lnTo>
                  <a:cubicBezTo>
                    <a:pt x="1518" y="378"/>
                    <a:pt x="1363" y="0"/>
                    <a:pt x="1114" y="0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84"/>
            <p:cNvSpPr/>
            <p:nvPr/>
          </p:nvSpPr>
          <p:spPr>
            <a:xfrm>
              <a:off x="4130595" y="4410624"/>
              <a:ext cx="39304" cy="25379"/>
            </a:xfrm>
            <a:custGeom>
              <a:avLst/>
              <a:gdLst/>
              <a:ahLst/>
              <a:cxnLst/>
              <a:rect l="l" t="t" r="r" b="b"/>
              <a:pathLst>
                <a:path w="1496" h="966" extrusionOk="0">
                  <a:moveTo>
                    <a:pt x="1099" y="1"/>
                  </a:moveTo>
                  <a:cubicBezTo>
                    <a:pt x="1056" y="1"/>
                    <a:pt x="1011" y="12"/>
                    <a:pt x="964" y="37"/>
                  </a:cubicBezTo>
                  <a:lnTo>
                    <a:pt x="243" y="453"/>
                  </a:lnTo>
                  <a:cubicBezTo>
                    <a:pt x="0" y="598"/>
                    <a:pt x="104" y="966"/>
                    <a:pt x="382" y="966"/>
                  </a:cubicBezTo>
                  <a:cubicBezTo>
                    <a:pt x="430" y="966"/>
                    <a:pt x="479" y="952"/>
                    <a:pt x="520" y="931"/>
                  </a:cubicBezTo>
                  <a:lnTo>
                    <a:pt x="1242" y="515"/>
                  </a:lnTo>
                  <a:cubicBezTo>
                    <a:pt x="1496" y="356"/>
                    <a:pt x="1343" y="1"/>
                    <a:pt x="1099" y="1"/>
                  </a:cubicBezTo>
                  <a:close/>
                </a:path>
              </a:pathLst>
            </a:custGeom>
            <a:solidFill>
              <a:srgbClr val="F3F5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84"/>
            <p:cNvSpPr/>
            <p:nvPr/>
          </p:nvSpPr>
          <p:spPr>
            <a:xfrm>
              <a:off x="4255231" y="4494118"/>
              <a:ext cx="72565" cy="50864"/>
            </a:xfrm>
            <a:custGeom>
              <a:avLst/>
              <a:gdLst/>
              <a:ahLst/>
              <a:cxnLst/>
              <a:rect l="l" t="t" r="r" b="b"/>
              <a:pathLst>
                <a:path w="2762" h="1936" extrusionOk="0">
                  <a:moveTo>
                    <a:pt x="1" y="1"/>
                  </a:moveTo>
                  <a:lnTo>
                    <a:pt x="1" y="1381"/>
                  </a:lnTo>
                  <a:cubicBezTo>
                    <a:pt x="1" y="1686"/>
                    <a:pt x="243" y="1936"/>
                    <a:pt x="549" y="1936"/>
                  </a:cubicBezTo>
                  <a:lnTo>
                    <a:pt x="2206" y="1936"/>
                  </a:lnTo>
                  <a:cubicBezTo>
                    <a:pt x="2511" y="1936"/>
                    <a:pt x="2761" y="1686"/>
                    <a:pt x="2761" y="1381"/>
                  </a:cubicBezTo>
                  <a:lnTo>
                    <a:pt x="2761" y="1"/>
                  </a:lnTo>
                  <a:close/>
                </a:path>
              </a:pathLst>
            </a:custGeom>
            <a:solidFill>
              <a:srgbClr val="C7C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84"/>
            <p:cNvSpPr/>
            <p:nvPr/>
          </p:nvSpPr>
          <p:spPr>
            <a:xfrm>
              <a:off x="4247954" y="4494118"/>
              <a:ext cx="87120" cy="14608"/>
            </a:xfrm>
            <a:custGeom>
              <a:avLst/>
              <a:gdLst/>
              <a:ahLst/>
              <a:cxnLst/>
              <a:rect l="l" t="t" r="r" b="b"/>
              <a:pathLst>
                <a:path w="3316" h="556" extrusionOk="0">
                  <a:moveTo>
                    <a:pt x="278" y="1"/>
                  </a:moveTo>
                  <a:cubicBezTo>
                    <a:pt x="125" y="1"/>
                    <a:pt x="0" y="125"/>
                    <a:pt x="0" y="278"/>
                  </a:cubicBezTo>
                  <a:cubicBezTo>
                    <a:pt x="0" y="431"/>
                    <a:pt x="125" y="556"/>
                    <a:pt x="278" y="556"/>
                  </a:cubicBezTo>
                  <a:lnTo>
                    <a:pt x="3038" y="556"/>
                  </a:lnTo>
                  <a:cubicBezTo>
                    <a:pt x="3191" y="556"/>
                    <a:pt x="3316" y="431"/>
                    <a:pt x="3316" y="278"/>
                  </a:cubicBezTo>
                  <a:cubicBezTo>
                    <a:pt x="3316" y="125"/>
                    <a:pt x="3191" y="1"/>
                    <a:pt x="3038" y="1"/>
                  </a:cubicBezTo>
                  <a:close/>
                </a:path>
              </a:pathLst>
            </a:custGeom>
            <a:solidFill>
              <a:srgbClr val="ADB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69" name="Google Shape;6469;p84"/>
          <p:cNvGrpSpPr/>
          <p:nvPr/>
        </p:nvGrpSpPr>
        <p:grpSpPr>
          <a:xfrm>
            <a:off x="4644406" y="4162322"/>
            <a:ext cx="392065" cy="387887"/>
            <a:chOff x="4644406" y="4162322"/>
            <a:chExt cx="392065" cy="387887"/>
          </a:xfrm>
        </p:grpSpPr>
        <p:sp>
          <p:nvSpPr>
            <p:cNvPr id="6470" name="Google Shape;6470;p84"/>
            <p:cNvSpPr/>
            <p:nvPr/>
          </p:nvSpPr>
          <p:spPr>
            <a:xfrm>
              <a:off x="4644406" y="4334118"/>
              <a:ext cx="217326" cy="216065"/>
            </a:xfrm>
            <a:custGeom>
              <a:avLst/>
              <a:gdLst/>
              <a:ahLst/>
              <a:cxnLst/>
              <a:rect l="l" t="t" r="r" b="b"/>
              <a:pathLst>
                <a:path w="8272" h="8224" extrusionOk="0">
                  <a:moveTo>
                    <a:pt x="7397" y="1"/>
                  </a:moveTo>
                  <a:lnTo>
                    <a:pt x="4456" y="2942"/>
                  </a:lnTo>
                  <a:cubicBezTo>
                    <a:pt x="3860" y="3538"/>
                    <a:pt x="3291" y="4162"/>
                    <a:pt x="2743" y="4814"/>
                  </a:cubicBezTo>
                  <a:lnTo>
                    <a:pt x="93" y="7991"/>
                  </a:lnTo>
                  <a:cubicBezTo>
                    <a:pt x="0" y="8105"/>
                    <a:pt x="66" y="8223"/>
                    <a:pt x="169" y="8223"/>
                  </a:cubicBezTo>
                  <a:cubicBezTo>
                    <a:pt x="203" y="8223"/>
                    <a:pt x="242" y="8210"/>
                    <a:pt x="281" y="8178"/>
                  </a:cubicBezTo>
                  <a:lnTo>
                    <a:pt x="3457" y="5522"/>
                  </a:lnTo>
                  <a:cubicBezTo>
                    <a:pt x="4103" y="4981"/>
                    <a:pt x="4727" y="4412"/>
                    <a:pt x="5330" y="3809"/>
                  </a:cubicBezTo>
                  <a:lnTo>
                    <a:pt x="8271" y="875"/>
                  </a:lnTo>
                  <a:lnTo>
                    <a:pt x="7397" y="1"/>
                  </a:lnTo>
                  <a:close/>
                </a:path>
              </a:pathLst>
            </a:custGeom>
            <a:solidFill>
              <a:srgbClr val="E3E9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84"/>
            <p:cNvSpPr/>
            <p:nvPr/>
          </p:nvSpPr>
          <p:spPr>
            <a:xfrm>
              <a:off x="4646481" y="4345783"/>
              <a:ext cx="215251" cy="204426"/>
            </a:xfrm>
            <a:custGeom>
              <a:avLst/>
              <a:gdLst/>
              <a:ahLst/>
              <a:cxnLst/>
              <a:rect l="l" t="t" r="r" b="b"/>
              <a:pathLst>
                <a:path w="8193" h="7781" extrusionOk="0">
                  <a:moveTo>
                    <a:pt x="7755" y="1"/>
                  </a:moveTo>
                  <a:lnTo>
                    <a:pt x="1" y="7748"/>
                  </a:lnTo>
                  <a:cubicBezTo>
                    <a:pt x="29" y="7770"/>
                    <a:pt x="61" y="7781"/>
                    <a:pt x="92" y="7781"/>
                  </a:cubicBezTo>
                  <a:cubicBezTo>
                    <a:pt x="131" y="7781"/>
                    <a:pt x="168" y="7765"/>
                    <a:pt x="195" y="7734"/>
                  </a:cubicBezTo>
                  <a:lnTo>
                    <a:pt x="3378" y="5078"/>
                  </a:lnTo>
                  <a:cubicBezTo>
                    <a:pt x="4024" y="4537"/>
                    <a:pt x="4648" y="3968"/>
                    <a:pt x="5251" y="3372"/>
                  </a:cubicBezTo>
                  <a:lnTo>
                    <a:pt x="8192" y="431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rgbClr val="C9CF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84"/>
            <p:cNvSpPr/>
            <p:nvPr/>
          </p:nvSpPr>
          <p:spPr>
            <a:xfrm>
              <a:off x="4720780" y="4162322"/>
              <a:ext cx="315690" cy="299743"/>
            </a:xfrm>
            <a:custGeom>
              <a:avLst/>
              <a:gdLst/>
              <a:ahLst/>
              <a:cxnLst/>
              <a:rect l="l" t="t" r="r" b="b"/>
              <a:pathLst>
                <a:path w="12016" h="11409" extrusionOk="0">
                  <a:moveTo>
                    <a:pt x="7767" y="0"/>
                  </a:moveTo>
                  <a:cubicBezTo>
                    <a:pt x="7487" y="0"/>
                    <a:pt x="7201" y="111"/>
                    <a:pt x="6980" y="332"/>
                  </a:cubicBezTo>
                  <a:cubicBezTo>
                    <a:pt x="6557" y="755"/>
                    <a:pt x="6536" y="1414"/>
                    <a:pt x="6939" y="1816"/>
                  </a:cubicBezTo>
                  <a:lnTo>
                    <a:pt x="7057" y="1941"/>
                  </a:lnTo>
                  <a:cubicBezTo>
                    <a:pt x="7126" y="2010"/>
                    <a:pt x="7126" y="2128"/>
                    <a:pt x="7050" y="2191"/>
                  </a:cubicBezTo>
                  <a:lnTo>
                    <a:pt x="5447" y="3800"/>
                  </a:lnTo>
                  <a:cubicBezTo>
                    <a:pt x="5026" y="4221"/>
                    <a:pt x="4469" y="4442"/>
                    <a:pt x="3918" y="4442"/>
                  </a:cubicBezTo>
                  <a:cubicBezTo>
                    <a:pt x="3553" y="4442"/>
                    <a:pt x="3192" y="4346"/>
                    <a:pt x="2874" y="4147"/>
                  </a:cubicBezTo>
                  <a:cubicBezTo>
                    <a:pt x="2390" y="3839"/>
                    <a:pt x="1862" y="3724"/>
                    <a:pt x="1423" y="3724"/>
                  </a:cubicBezTo>
                  <a:cubicBezTo>
                    <a:pt x="1000" y="3724"/>
                    <a:pt x="659" y="3830"/>
                    <a:pt x="516" y="3973"/>
                  </a:cubicBezTo>
                  <a:cubicBezTo>
                    <a:pt x="0" y="4489"/>
                    <a:pt x="6891" y="11409"/>
                    <a:pt x="7851" y="11409"/>
                  </a:cubicBezTo>
                  <a:cubicBezTo>
                    <a:pt x="7885" y="11409"/>
                    <a:pt x="7912" y="11400"/>
                    <a:pt x="7931" y="11381"/>
                  </a:cubicBezTo>
                  <a:cubicBezTo>
                    <a:pt x="8222" y="11097"/>
                    <a:pt x="8354" y="9980"/>
                    <a:pt x="7757" y="9030"/>
                  </a:cubicBezTo>
                  <a:cubicBezTo>
                    <a:pt x="7258" y="8232"/>
                    <a:pt x="7403" y="7157"/>
                    <a:pt x="8104" y="6456"/>
                  </a:cubicBezTo>
                  <a:lnTo>
                    <a:pt x="9706" y="4854"/>
                  </a:lnTo>
                  <a:cubicBezTo>
                    <a:pt x="9742" y="4815"/>
                    <a:pt x="9788" y="4796"/>
                    <a:pt x="9835" y="4796"/>
                  </a:cubicBezTo>
                  <a:cubicBezTo>
                    <a:pt x="9880" y="4796"/>
                    <a:pt x="9926" y="4813"/>
                    <a:pt x="9963" y="4847"/>
                  </a:cubicBezTo>
                  <a:lnTo>
                    <a:pt x="10088" y="4965"/>
                  </a:lnTo>
                  <a:cubicBezTo>
                    <a:pt x="10278" y="5159"/>
                    <a:pt x="10531" y="5254"/>
                    <a:pt x="10789" y="5254"/>
                  </a:cubicBezTo>
                  <a:cubicBezTo>
                    <a:pt x="11068" y="5254"/>
                    <a:pt x="11353" y="5143"/>
                    <a:pt x="11572" y="4924"/>
                  </a:cubicBezTo>
                  <a:cubicBezTo>
                    <a:pt x="11995" y="4500"/>
                    <a:pt x="12016" y="3835"/>
                    <a:pt x="11621" y="3432"/>
                  </a:cubicBezTo>
                  <a:lnTo>
                    <a:pt x="8465" y="283"/>
                  </a:lnTo>
                  <a:cubicBezTo>
                    <a:pt x="8275" y="94"/>
                    <a:pt x="8024" y="0"/>
                    <a:pt x="7767" y="0"/>
                  </a:cubicBezTo>
                  <a:close/>
                </a:path>
              </a:pathLst>
            </a:custGeom>
            <a:solidFill>
              <a:srgbClr val="69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84"/>
            <p:cNvSpPr/>
            <p:nvPr/>
          </p:nvSpPr>
          <p:spPr>
            <a:xfrm>
              <a:off x="4727952" y="4227872"/>
              <a:ext cx="308518" cy="233668"/>
            </a:xfrm>
            <a:custGeom>
              <a:avLst/>
              <a:gdLst/>
              <a:ahLst/>
              <a:cxnLst/>
              <a:rect l="l" t="t" r="r" b="b"/>
              <a:pathLst>
                <a:path w="11743" h="8894" extrusionOk="0">
                  <a:moveTo>
                    <a:pt x="10404" y="1"/>
                  </a:moveTo>
                  <a:cubicBezTo>
                    <a:pt x="10807" y="403"/>
                    <a:pt x="10786" y="1069"/>
                    <a:pt x="10363" y="1492"/>
                  </a:cubicBezTo>
                  <a:cubicBezTo>
                    <a:pt x="10143" y="1712"/>
                    <a:pt x="9858" y="1823"/>
                    <a:pt x="9580" y="1823"/>
                  </a:cubicBezTo>
                  <a:cubicBezTo>
                    <a:pt x="9321" y="1823"/>
                    <a:pt x="9069" y="1727"/>
                    <a:pt x="8878" y="1534"/>
                  </a:cubicBezTo>
                  <a:lnTo>
                    <a:pt x="8753" y="1409"/>
                  </a:lnTo>
                  <a:cubicBezTo>
                    <a:pt x="8717" y="1376"/>
                    <a:pt x="8673" y="1360"/>
                    <a:pt x="8629" y="1360"/>
                  </a:cubicBezTo>
                  <a:cubicBezTo>
                    <a:pt x="8581" y="1360"/>
                    <a:pt x="8533" y="1379"/>
                    <a:pt x="8497" y="1416"/>
                  </a:cubicBezTo>
                  <a:lnTo>
                    <a:pt x="6895" y="3025"/>
                  </a:lnTo>
                  <a:cubicBezTo>
                    <a:pt x="6194" y="3726"/>
                    <a:pt x="6048" y="4801"/>
                    <a:pt x="6548" y="5591"/>
                  </a:cubicBezTo>
                  <a:cubicBezTo>
                    <a:pt x="7144" y="6549"/>
                    <a:pt x="7013" y="7665"/>
                    <a:pt x="6721" y="7950"/>
                  </a:cubicBezTo>
                  <a:cubicBezTo>
                    <a:pt x="6695" y="7971"/>
                    <a:pt x="6664" y="7980"/>
                    <a:pt x="6636" y="7980"/>
                  </a:cubicBezTo>
                  <a:cubicBezTo>
                    <a:pt x="6627" y="7980"/>
                    <a:pt x="6618" y="7979"/>
                    <a:pt x="6610" y="7977"/>
                  </a:cubicBezTo>
                  <a:cubicBezTo>
                    <a:pt x="4488" y="6278"/>
                    <a:pt x="486" y="2130"/>
                    <a:pt x="430" y="1360"/>
                  </a:cubicBezTo>
                  <a:cubicBezTo>
                    <a:pt x="368" y="1388"/>
                    <a:pt x="298" y="1430"/>
                    <a:pt x="243" y="1478"/>
                  </a:cubicBezTo>
                  <a:cubicBezTo>
                    <a:pt x="0" y="1721"/>
                    <a:pt x="1422" y="3407"/>
                    <a:pt x="3087" y="5113"/>
                  </a:cubicBezTo>
                  <a:cubicBezTo>
                    <a:pt x="3364" y="5397"/>
                    <a:pt x="3642" y="5682"/>
                    <a:pt x="3926" y="5959"/>
                  </a:cubicBezTo>
                  <a:lnTo>
                    <a:pt x="4016" y="6042"/>
                  </a:lnTo>
                  <a:lnTo>
                    <a:pt x="4023" y="6056"/>
                  </a:lnTo>
                  <a:lnTo>
                    <a:pt x="4106" y="6139"/>
                  </a:lnTo>
                  <a:lnTo>
                    <a:pt x="4120" y="6146"/>
                  </a:lnTo>
                  <a:lnTo>
                    <a:pt x="4203" y="6236"/>
                  </a:lnTo>
                  <a:lnTo>
                    <a:pt x="4210" y="6243"/>
                  </a:lnTo>
                  <a:lnTo>
                    <a:pt x="4300" y="6327"/>
                  </a:lnTo>
                  <a:cubicBezTo>
                    <a:pt x="4488" y="6507"/>
                    <a:pt x="4675" y="6687"/>
                    <a:pt x="4855" y="6854"/>
                  </a:cubicBezTo>
                  <a:lnTo>
                    <a:pt x="4946" y="6937"/>
                  </a:lnTo>
                  <a:lnTo>
                    <a:pt x="4952" y="6944"/>
                  </a:lnTo>
                  <a:lnTo>
                    <a:pt x="5036" y="7020"/>
                  </a:lnTo>
                  <a:lnTo>
                    <a:pt x="5050" y="7034"/>
                  </a:lnTo>
                  <a:lnTo>
                    <a:pt x="5119" y="7097"/>
                  </a:lnTo>
                  <a:lnTo>
                    <a:pt x="5140" y="7117"/>
                  </a:lnTo>
                  <a:lnTo>
                    <a:pt x="5209" y="7180"/>
                  </a:lnTo>
                  <a:lnTo>
                    <a:pt x="5230" y="7194"/>
                  </a:lnTo>
                  <a:lnTo>
                    <a:pt x="5299" y="7263"/>
                  </a:lnTo>
                  <a:lnTo>
                    <a:pt x="5313" y="7277"/>
                  </a:lnTo>
                  <a:lnTo>
                    <a:pt x="5382" y="7339"/>
                  </a:lnTo>
                  <a:lnTo>
                    <a:pt x="5403" y="7353"/>
                  </a:lnTo>
                  <a:lnTo>
                    <a:pt x="5473" y="7423"/>
                  </a:lnTo>
                  <a:lnTo>
                    <a:pt x="5487" y="7430"/>
                  </a:lnTo>
                  <a:lnTo>
                    <a:pt x="5563" y="7499"/>
                  </a:lnTo>
                  <a:cubicBezTo>
                    <a:pt x="5653" y="7575"/>
                    <a:pt x="5736" y="7651"/>
                    <a:pt x="5819" y="7721"/>
                  </a:cubicBezTo>
                  <a:lnTo>
                    <a:pt x="5826" y="7728"/>
                  </a:lnTo>
                  <a:lnTo>
                    <a:pt x="5896" y="7790"/>
                  </a:lnTo>
                  <a:lnTo>
                    <a:pt x="5917" y="7804"/>
                  </a:lnTo>
                  <a:lnTo>
                    <a:pt x="5979" y="7853"/>
                  </a:lnTo>
                  <a:lnTo>
                    <a:pt x="6000" y="7873"/>
                  </a:lnTo>
                  <a:lnTo>
                    <a:pt x="6055" y="7922"/>
                  </a:lnTo>
                  <a:lnTo>
                    <a:pt x="6076" y="7943"/>
                  </a:lnTo>
                  <a:lnTo>
                    <a:pt x="6132" y="7984"/>
                  </a:lnTo>
                  <a:lnTo>
                    <a:pt x="6159" y="8005"/>
                  </a:lnTo>
                  <a:lnTo>
                    <a:pt x="6208" y="8047"/>
                  </a:lnTo>
                  <a:lnTo>
                    <a:pt x="6229" y="8068"/>
                  </a:lnTo>
                  <a:lnTo>
                    <a:pt x="6277" y="8109"/>
                  </a:lnTo>
                  <a:lnTo>
                    <a:pt x="6305" y="8130"/>
                  </a:lnTo>
                  <a:lnTo>
                    <a:pt x="6354" y="8165"/>
                  </a:lnTo>
                  <a:lnTo>
                    <a:pt x="6374" y="8186"/>
                  </a:lnTo>
                  <a:lnTo>
                    <a:pt x="6423" y="8227"/>
                  </a:lnTo>
                  <a:lnTo>
                    <a:pt x="6451" y="8241"/>
                  </a:lnTo>
                  <a:lnTo>
                    <a:pt x="6499" y="8283"/>
                  </a:lnTo>
                  <a:lnTo>
                    <a:pt x="6513" y="8297"/>
                  </a:lnTo>
                  <a:lnTo>
                    <a:pt x="6582" y="8352"/>
                  </a:lnTo>
                  <a:lnTo>
                    <a:pt x="6652" y="8401"/>
                  </a:lnTo>
                  <a:lnTo>
                    <a:pt x="6659" y="8408"/>
                  </a:lnTo>
                  <a:lnTo>
                    <a:pt x="6714" y="8449"/>
                  </a:lnTo>
                  <a:lnTo>
                    <a:pt x="6735" y="8463"/>
                  </a:lnTo>
                  <a:lnTo>
                    <a:pt x="6777" y="8491"/>
                  </a:lnTo>
                  <a:lnTo>
                    <a:pt x="6797" y="8512"/>
                  </a:lnTo>
                  <a:lnTo>
                    <a:pt x="6839" y="8539"/>
                  </a:lnTo>
                  <a:lnTo>
                    <a:pt x="6860" y="8553"/>
                  </a:lnTo>
                  <a:lnTo>
                    <a:pt x="6895" y="8581"/>
                  </a:lnTo>
                  <a:lnTo>
                    <a:pt x="6922" y="8595"/>
                  </a:lnTo>
                  <a:lnTo>
                    <a:pt x="6957" y="8623"/>
                  </a:lnTo>
                  <a:lnTo>
                    <a:pt x="6978" y="8636"/>
                  </a:lnTo>
                  <a:lnTo>
                    <a:pt x="7013" y="8657"/>
                  </a:lnTo>
                  <a:lnTo>
                    <a:pt x="7033" y="8671"/>
                  </a:lnTo>
                  <a:lnTo>
                    <a:pt x="7068" y="8692"/>
                  </a:lnTo>
                  <a:lnTo>
                    <a:pt x="7089" y="8706"/>
                  </a:lnTo>
                  <a:lnTo>
                    <a:pt x="7117" y="8727"/>
                  </a:lnTo>
                  <a:lnTo>
                    <a:pt x="7137" y="8740"/>
                  </a:lnTo>
                  <a:lnTo>
                    <a:pt x="7165" y="8754"/>
                  </a:lnTo>
                  <a:lnTo>
                    <a:pt x="7186" y="8768"/>
                  </a:lnTo>
                  <a:lnTo>
                    <a:pt x="7221" y="8782"/>
                  </a:lnTo>
                  <a:lnTo>
                    <a:pt x="7234" y="8796"/>
                  </a:lnTo>
                  <a:lnTo>
                    <a:pt x="7276" y="8817"/>
                  </a:lnTo>
                  <a:lnTo>
                    <a:pt x="7318" y="8838"/>
                  </a:lnTo>
                  <a:lnTo>
                    <a:pt x="7332" y="8844"/>
                  </a:lnTo>
                  <a:lnTo>
                    <a:pt x="7359" y="8851"/>
                  </a:lnTo>
                  <a:lnTo>
                    <a:pt x="7373" y="8858"/>
                  </a:lnTo>
                  <a:lnTo>
                    <a:pt x="7394" y="8872"/>
                  </a:lnTo>
                  <a:lnTo>
                    <a:pt x="7408" y="8879"/>
                  </a:lnTo>
                  <a:lnTo>
                    <a:pt x="7429" y="8886"/>
                  </a:lnTo>
                  <a:lnTo>
                    <a:pt x="7449" y="8886"/>
                  </a:lnTo>
                  <a:lnTo>
                    <a:pt x="7463" y="8893"/>
                  </a:lnTo>
                  <a:lnTo>
                    <a:pt x="7623" y="8893"/>
                  </a:lnTo>
                  <a:cubicBezTo>
                    <a:pt x="7630" y="8886"/>
                    <a:pt x="7630" y="8879"/>
                    <a:pt x="7637" y="8879"/>
                  </a:cubicBezTo>
                  <a:cubicBezTo>
                    <a:pt x="7651" y="8872"/>
                    <a:pt x="7671" y="8865"/>
                    <a:pt x="7685" y="8858"/>
                  </a:cubicBezTo>
                  <a:lnTo>
                    <a:pt x="7692" y="8844"/>
                  </a:lnTo>
                  <a:lnTo>
                    <a:pt x="7713" y="8817"/>
                  </a:lnTo>
                  <a:lnTo>
                    <a:pt x="7727" y="8803"/>
                  </a:lnTo>
                  <a:lnTo>
                    <a:pt x="7748" y="8768"/>
                  </a:lnTo>
                  <a:lnTo>
                    <a:pt x="7755" y="8754"/>
                  </a:lnTo>
                  <a:cubicBezTo>
                    <a:pt x="7970" y="8338"/>
                    <a:pt x="8011" y="7374"/>
                    <a:pt x="7484" y="6535"/>
                  </a:cubicBezTo>
                  <a:cubicBezTo>
                    <a:pt x="6985" y="5737"/>
                    <a:pt x="7130" y="4662"/>
                    <a:pt x="7831" y="3961"/>
                  </a:cubicBezTo>
                  <a:lnTo>
                    <a:pt x="9433" y="2359"/>
                  </a:lnTo>
                  <a:cubicBezTo>
                    <a:pt x="9469" y="2320"/>
                    <a:pt x="9517" y="2301"/>
                    <a:pt x="9565" y="2301"/>
                  </a:cubicBezTo>
                  <a:cubicBezTo>
                    <a:pt x="9611" y="2301"/>
                    <a:pt x="9656" y="2318"/>
                    <a:pt x="9690" y="2352"/>
                  </a:cubicBezTo>
                  <a:lnTo>
                    <a:pt x="9815" y="2470"/>
                  </a:lnTo>
                  <a:cubicBezTo>
                    <a:pt x="10005" y="2664"/>
                    <a:pt x="10258" y="2759"/>
                    <a:pt x="10516" y="2759"/>
                  </a:cubicBezTo>
                  <a:cubicBezTo>
                    <a:pt x="10795" y="2759"/>
                    <a:pt x="11080" y="2648"/>
                    <a:pt x="11299" y="2429"/>
                  </a:cubicBezTo>
                  <a:cubicBezTo>
                    <a:pt x="11722" y="2005"/>
                    <a:pt x="11743" y="1340"/>
                    <a:pt x="11348" y="937"/>
                  </a:cubicBezTo>
                  <a:lnTo>
                    <a:pt x="10404" y="1"/>
                  </a:ln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84"/>
            <p:cNvSpPr/>
            <p:nvPr/>
          </p:nvSpPr>
          <p:spPr>
            <a:xfrm>
              <a:off x="4892497" y="4162322"/>
              <a:ext cx="143973" cy="138062"/>
            </a:xfrm>
            <a:custGeom>
              <a:avLst/>
              <a:gdLst/>
              <a:ahLst/>
              <a:cxnLst/>
              <a:rect l="l" t="t" r="r" b="b"/>
              <a:pathLst>
                <a:path w="5480" h="5255" extrusionOk="0">
                  <a:moveTo>
                    <a:pt x="1232" y="0"/>
                  </a:moveTo>
                  <a:cubicBezTo>
                    <a:pt x="951" y="0"/>
                    <a:pt x="665" y="111"/>
                    <a:pt x="444" y="332"/>
                  </a:cubicBezTo>
                  <a:cubicBezTo>
                    <a:pt x="21" y="755"/>
                    <a:pt x="0" y="1421"/>
                    <a:pt x="403" y="1816"/>
                  </a:cubicBezTo>
                  <a:lnTo>
                    <a:pt x="521" y="1941"/>
                  </a:lnTo>
                  <a:lnTo>
                    <a:pt x="3427" y="4840"/>
                  </a:lnTo>
                  <a:lnTo>
                    <a:pt x="3552" y="4965"/>
                  </a:lnTo>
                  <a:cubicBezTo>
                    <a:pt x="3742" y="5159"/>
                    <a:pt x="3995" y="5254"/>
                    <a:pt x="4253" y="5254"/>
                  </a:cubicBezTo>
                  <a:cubicBezTo>
                    <a:pt x="4532" y="5254"/>
                    <a:pt x="4817" y="5143"/>
                    <a:pt x="5036" y="4924"/>
                  </a:cubicBezTo>
                  <a:cubicBezTo>
                    <a:pt x="5459" y="4500"/>
                    <a:pt x="5480" y="3835"/>
                    <a:pt x="5085" y="3439"/>
                  </a:cubicBezTo>
                  <a:lnTo>
                    <a:pt x="1936" y="283"/>
                  </a:lnTo>
                  <a:cubicBezTo>
                    <a:pt x="1743" y="94"/>
                    <a:pt x="1490" y="0"/>
                    <a:pt x="1232" y="0"/>
                  </a:cubicBezTo>
                  <a:close/>
                </a:path>
              </a:pathLst>
            </a:custGeom>
            <a:solidFill>
              <a:srgbClr val="69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84"/>
            <p:cNvSpPr/>
            <p:nvPr/>
          </p:nvSpPr>
          <p:spPr>
            <a:xfrm>
              <a:off x="4893758" y="4185048"/>
              <a:ext cx="142712" cy="115336"/>
            </a:xfrm>
            <a:custGeom>
              <a:avLst/>
              <a:gdLst/>
              <a:ahLst/>
              <a:cxnLst/>
              <a:rect l="l" t="t" r="r" b="b"/>
              <a:pathLst>
                <a:path w="5432" h="4390" extrusionOk="0">
                  <a:moveTo>
                    <a:pt x="91" y="1"/>
                  </a:moveTo>
                  <a:lnTo>
                    <a:pt x="91" y="1"/>
                  </a:lnTo>
                  <a:cubicBezTo>
                    <a:pt x="1" y="341"/>
                    <a:pt x="105" y="701"/>
                    <a:pt x="348" y="951"/>
                  </a:cubicBezTo>
                  <a:lnTo>
                    <a:pt x="473" y="1076"/>
                  </a:lnTo>
                  <a:lnTo>
                    <a:pt x="3379" y="3982"/>
                  </a:lnTo>
                  <a:lnTo>
                    <a:pt x="3497" y="4100"/>
                  </a:lnTo>
                  <a:cubicBezTo>
                    <a:pt x="3690" y="4294"/>
                    <a:pt x="3945" y="4389"/>
                    <a:pt x="4204" y="4389"/>
                  </a:cubicBezTo>
                  <a:cubicBezTo>
                    <a:pt x="4484" y="4389"/>
                    <a:pt x="4769" y="4278"/>
                    <a:pt x="4988" y="4059"/>
                  </a:cubicBezTo>
                  <a:cubicBezTo>
                    <a:pt x="5411" y="3635"/>
                    <a:pt x="5432" y="2970"/>
                    <a:pt x="5037" y="2574"/>
                  </a:cubicBezTo>
                  <a:lnTo>
                    <a:pt x="4690" y="2227"/>
                  </a:lnTo>
                  <a:cubicBezTo>
                    <a:pt x="4634" y="2429"/>
                    <a:pt x="4530" y="2616"/>
                    <a:pt x="4385" y="2761"/>
                  </a:cubicBezTo>
                  <a:cubicBezTo>
                    <a:pt x="4165" y="2981"/>
                    <a:pt x="3880" y="3092"/>
                    <a:pt x="3601" y="3092"/>
                  </a:cubicBezTo>
                  <a:cubicBezTo>
                    <a:pt x="3341" y="3092"/>
                    <a:pt x="3087" y="2997"/>
                    <a:pt x="2893" y="2803"/>
                  </a:cubicBezTo>
                  <a:lnTo>
                    <a:pt x="2775" y="2685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6" name="Google Shape;6476;p84"/>
          <p:cNvGrpSpPr/>
          <p:nvPr/>
        </p:nvGrpSpPr>
        <p:grpSpPr>
          <a:xfrm>
            <a:off x="5728383" y="4221698"/>
            <a:ext cx="417128" cy="269162"/>
            <a:chOff x="5728383" y="4221698"/>
            <a:chExt cx="417128" cy="269162"/>
          </a:xfrm>
        </p:grpSpPr>
        <p:sp>
          <p:nvSpPr>
            <p:cNvPr id="6477" name="Google Shape;6477;p84"/>
            <p:cNvSpPr/>
            <p:nvPr/>
          </p:nvSpPr>
          <p:spPr>
            <a:xfrm>
              <a:off x="5728383" y="4221698"/>
              <a:ext cx="417128" cy="225260"/>
            </a:xfrm>
            <a:custGeom>
              <a:avLst/>
              <a:gdLst/>
              <a:ahLst/>
              <a:cxnLst/>
              <a:rect l="l" t="t" r="r" b="b"/>
              <a:pathLst>
                <a:path w="15877" h="8574" extrusionOk="0">
                  <a:moveTo>
                    <a:pt x="5813" y="0"/>
                  </a:moveTo>
                  <a:cubicBezTo>
                    <a:pt x="5133" y="0"/>
                    <a:pt x="4509" y="361"/>
                    <a:pt x="4169" y="943"/>
                  </a:cubicBezTo>
                  <a:lnTo>
                    <a:pt x="2498" y="3815"/>
                  </a:lnTo>
                  <a:lnTo>
                    <a:pt x="1436" y="4079"/>
                  </a:lnTo>
                  <a:cubicBezTo>
                    <a:pt x="597" y="4294"/>
                    <a:pt x="1" y="5057"/>
                    <a:pt x="1" y="5930"/>
                  </a:cubicBezTo>
                  <a:lnTo>
                    <a:pt x="1" y="7623"/>
                  </a:lnTo>
                  <a:cubicBezTo>
                    <a:pt x="1" y="8150"/>
                    <a:pt x="431" y="8573"/>
                    <a:pt x="958" y="8573"/>
                  </a:cubicBezTo>
                  <a:lnTo>
                    <a:pt x="14837" y="8573"/>
                  </a:lnTo>
                  <a:cubicBezTo>
                    <a:pt x="15364" y="8573"/>
                    <a:pt x="15787" y="8150"/>
                    <a:pt x="15787" y="7623"/>
                  </a:cubicBezTo>
                  <a:lnTo>
                    <a:pt x="15787" y="7158"/>
                  </a:lnTo>
                  <a:cubicBezTo>
                    <a:pt x="15787" y="6999"/>
                    <a:pt x="15725" y="6846"/>
                    <a:pt x="15614" y="6728"/>
                  </a:cubicBezTo>
                  <a:cubicBezTo>
                    <a:pt x="15496" y="6617"/>
                    <a:pt x="15434" y="6465"/>
                    <a:pt x="15441" y="6305"/>
                  </a:cubicBezTo>
                  <a:lnTo>
                    <a:pt x="15441" y="5084"/>
                  </a:lnTo>
                  <a:lnTo>
                    <a:pt x="15746" y="4411"/>
                  </a:lnTo>
                  <a:cubicBezTo>
                    <a:pt x="15876" y="4137"/>
                    <a:pt x="15681" y="3815"/>
                    <a:pt x="15374" y="3815"/>
                  </a:cubicBezTo>
                  <a:cubicBezTo>
                    <a:pt x="15371" y="3815"/>
                    <a:pt x="15368" y="3815"/>
                    <a:pt x="15364" y="3815"/>
                  </a:cubicBezTo>
                  <a:lnTo>
                    <a:pt x="14248" y="3815"/>
                  </a:lnTo>
                  <a:lnTo>
                    <a:pt x="11959" y="763"/>
                  </a:lnTo>
                  <a:cubicBezTo>
                    <a:pt x="11598" y="284"/>
                    <a:pt x="11036" y="0"/>
                    <a:pt x="10440" y="0"/>
                  </a:cubicBezTo>
                  <a:close/>
                </a:path>
              </a:pathLst>
            </a:custGeom>
            <a:solidFill>
              <a:srgbClr val="415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84"/>
            <p:cNvSpPr/>
            <p:nvPr/>
          </p:nvSpPr>
          <p:spPr>
            <a:xfrm>
              <a:off x="5728383" y="4226059"/>
              <a:ext cx="417128" cy="220899"/>
            </a:xfrm>
            <a:custGeom>
              <a:avLst/>
              <a:gdLst/>
              <a:ahLst/>
              <a:cxnLst/>
              <a:rect l="l" t="t" r="r" b="b"/>
              <a:pathLst>
                <a:path w="15877" h="8408" extrusionOk="0">
                  <a:moveTo>
                    <a:pt x="5495" y="4363"/>
                  </a:moveTo>
                  <a:cubicBezTo>
                    <a:pt x="5182" y="4363"/>
                    <a:pt x="5182" y="4836"/>
                    <a:pt x="5495" y="4836"/>
                  </a:cubicBezTo>
                  <a:cubicBezTo>
                    <a:pt x="5502" y="4836"/>
                    <a:pt x="5508" y="4835"/>
                    <a:pt x="5515" y="4835"/>
                  </a:cubicBezTo>
                  <a:lnTo>
                    <a:pt x="6465" y="4835"/>
                  </a:lnTo>
                  <a:cubicBezTo>
                    <a:pt x="6472" y="4835"/>
                    <a:pt x="6479" y="4836"/>
                    <a:pt x="6485" y="4836"/>
                  </a:cubicBezTo>
                  <a:cubicBezTo>
                    <a:pt x="6798" y="4836"/>
                    <a:pt x="6798" y="4363"/>
                    <a:pt x="6485" y="4363"/>
                  </a:cubicBezTo>
                  <a:cubicBezTo>
                    <a:pt x="6479" y="4363"/>
                    <a:pt x="6472" y="4363"/>
                    <a:pt x="6465" y="4363"/>
                  </a:cubicBezTo>
                  <a:lnTo>
                    <a:pt x="5515" y="4363"/>
                  </a:lnTo>
                  <a:cubicBezTo>
                    <a:pt x="5508" y="4363"/>
                    <a:pt x="5502" y="4363"/>
                    <a:pt x="5495" y="4363"/>
                  </a:cubicBezTo>
                  <a:close/>
                  <a:moveTo>
                    <a:pt x="9310" y="4363"/>
                  </a:moveTo>
                  <a:cubicBezTo>
                    <a:pt x="8997" y="4363"/>
                    <a:pt x="8997" y="4836"/>
                    <a:pt x="9310" y="4836"/>
                  </a:cubicBezTo>
                  <a:cubicBezTo>
                    <a:pt x="9316" y="4836"/>
                    <a:pt x="9323" y="4835"/>
                    <a:pt x="9330" y="4835"/>
                  </a:cubicBezTo>
                  <a:lnTo>
                    <a:pt x="10280" y="4835"/>
                  </a:lnTo>
                  <a:cubicBezTo>
                    <a:pt x="10287" y="4835"/>
                    <a:pt x="10293" y="4836"/>
                    <a:pt x="10300" y="4836"/>
                  </a:cubicBezTo>
                  <a:cubicBezTo>
                    <a:pt x="10613" y="4836"/>
                    <a:pt x="10613" y="4363"/>
                    <a:pt x="10300" y="4363"/>
                  </a:cubicBezTo>
                  <a:cubicBezTo>
                    <a:pt x="10293" y="4363"/>
                    <a:pt x="10287" y="4363"/>
                    <a:pt x="10280" y="4363"/>
                  </a:cubicBezTo>
                  <a:lnTo>
                    <a:pt x="9330" y="4363"/>
                  </a:lnTo>
                  <a:cubicBezTo>
                    <a:pt x="9323" y="4363"/>
                    <a:pt x="9316" y="4363"/>
                    <a:pt x="9310" y="4363"/>
                  </a:cubicBezTo>
                  <a:close/>
                  <a:moveTo>
                    <a:pt x="13055" y="3642"/>
                  </a:moveTo>
                  <a:lnTo>
                    <a:pt x="13623" y="4405"/>
                  </a:lnTo>
                  <a:cubicBezTo>
                    <a:pt x="13714" y="4523"/>
                    <a:pt x="13859" y="4592"/>
                    <a:pt x="14005" y="4592"/>
                  </a:cubicBezTo>
                  <a:lnTo>
                    <a:pt x="14483" y="4592"/>
                  </a:lnTo>
                  <a:lnTo>
                    <a:pt x="14483" y="6139"/>
                  </a:lnTo>
                  <a:cubicBezTo>
                    <a:pt x="14483" y="6265"/>
                    <a:pt x="14384" y="6351"/>
                    <a:pt x="14277" y="6351"/>
                  </a:cubicBezTo>
                  <a:cubicBezTo>
                    <a:pt x="14237" y="6351"/>
                    <a:pt x="14195" y="6339"/>
                    <a:pt x="14157" y="6312"/>
                  </a:cubicBezTo>
                  <a:lnTo>
                    <a:pt x="14150" y="6312"/>
                  </a:lnTo>
                  <a:cubicBezTo>
                    <a:pt x="13676" y="5955"/>
                    <a:pt x="13128" y="5787"/>
                    <a:pt x="12588" y="5787"/>
                  </a:cubicBezTo>
                  <a:cubicBezTo>
                    <a:pt x="11558" y="5787"/>
                    <a:pt x="10555" y="6397"/>
                    <a:pt x="10141" y="7457"/>
                  </a:cubicBezTo>
                  <a:lnTo>
                    <a:pt x="8373" y="7457"/>
                  </a:lnTo>
                  <a:lnTo>
                    <a:pt x="8373" y="3642"/>
                  </a:lnTo>
                  <a:close/>
                  <a:moveTo>
                    <a:pt x="11216" y="1"/>
                  </a:moveTo>
                  <a:cubicBezTo>
                    <a:pt x="10946" y="340"/>
                    <a:pt x="10939" y="819"/>
                    <a:pt x="11203" y="1166"/>
                  </a:cubicBezTo>
                  <a:lnTo>
                    <a:pt x="12174" y="2470"/>
                  </a:lnTo>
                  <a:lnTo>
                    <a:pt x="10058" y="2470"/>
                  </a:lnTo>
                  <a:lnTo>
                    <a:pt x="8373" y="784"/>
                  </a:lnTo>
                  <a:lnTo>
                    <a:pt x="7415" y="784"/>
                  </a:lnTo>
                  <a:lnTo>
                    <a:pt x="7415" y="7457"/>
                  </a:lnTo>
                  <a:lnTo>
                    <a:pt x="4807" y="7457"/>
                  </a:lnTo>
                  <a:cubicBezTo>
                    <a:pt x="4391" y="6503"/>
                    <a:pt x="3507" y="6026"/>
                    <a:pt x="2623" y="6026"/>
                  </a:cubicBezTo>
                  <a:cubicBezTo>
                    <a:pt x="1740" y="6026"/>
                    <a:pt x="857" y="6503"/>
                    <a:pt x="445" y="7457"/>
                  </a:cubicBezTo>
                  <a:lnTo>
                    <a:pt x="1" y="7457"/>
                  </a:lnTo>
                  <a:cubicBezTo>
                    <a:pt x="1" y="7984"/>
                    <a:pt x="431" y="8407"/>
                    <a:pt x="958" y="8407"/>
                  </a:cubicBezTo>
                  <a:lnTo>
                    <a:pt x="14837" y="8407"/>
                  </a:lnTo>
                  <a:cubicBezTo>
                    <a:pt x="15364" y="8407"/>
                    <a:pt x="15787" y="7984"/>
                    <a:pt x="15787" y="7457"/>
                  </a:cubicBezTo>
                  <a:lnTo>
                    <a:pt x="15787" y="6985"/>
                  </a:lnTo>
                  <a:cubicBezTo>
                    <a:pt x="15787" y="6826"/>
                    <a:pt x="15725" y="6673"/>
                    <a:pt x="15614" y="6562"/>
                  </a:cubicBezTo>
                  <a:cubicBezTo>
                    <a:pt x="15496" y="6451"/>
                    <a:pt x="15434" y="6299"/>
                    <a:pt x="15441" y="6139"/>
                  </a:cubicBezTo>
                  <a:lnTo>
                    <a:pt x="15441" y="4918"/>
                  </a:lnTo>
                  <a:lnTo>
                    <a:pt x="15746" y="4245"/>
                  </a:lnTo>
                  <a:cubicBezTo>
                    <a:pt x="15876" y="3971"/>
                    <a:pt x="15681" y="3649"/>
                    <a:pt x="15374" y="3649"/>
                  </a:cubicBezTo>
                  <a:cubicBezTo>
                    <a:pt x="15371" y="3649"/>
                    <a:pt x="15368" y="3649"/>
                    <a:pt x="15364" y="3649"/>
                  </a:cubicBezTo>
                  <a:lnTo>
                    <a:pt x="14248" y="3649"/>
                  </a:lnTo>
                  <a:lnTo>
                    <a:pt x="11959" y="597"/>
                  </a:lnTo>
                  <a:cubicBezTo>
                    <a:pt x="11764" y="340"/>
                    <a:pt x="11508" y="132"/>
                    <a:pt x="11216" y="1"/>
                  </a:cubicBezTo>
                  <a:close/>
                </a:path>
              </a:pathLst>
            </a:custGeom>
            <a:solidFill>
              <a:srgbClr val="7F9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84"/>
            <p:cNvSpPr/>
            <p:nvPr/>
          </p:nvSpPr>
          <p:spPr>
            <a:xfrm>
              <a:off x="5822964" y="4246657"/>
              <a:ext cx="100440" cy="75271"/>
            </a:xfrm>
            <a:custGeom>
              <a:avLst/>
              <a:gdLst/>
              <a:ahLst/>
              <a:cxnLst/>
              <a:rect l="l" t="t" r="r" b="b"/>
              <a:pathLst>
                <a:path w="3823" h="2865" extrusionOk="0">
                  <a:moveTo>
                    <a:pt x="2213" y="0"/>
                  </a:moveTo>
                  <a:cubicBezTo>
                    <a:pt x="1880" y="0"/>
                    <a:pt x="1561" y="181"/>
                    <a:pt x="1395" y="479"/>
                  </a:cubicBezTo>
                  <a:lnTo>
                    <a:pt x="1" y="2865"/>
                  </a:lnTo>
                  <a:lnTo>
                    <a:pt x="3822" y="2865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rgbClr val="A9B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84"/>
            <p:cNvSpPr/>
            <p:nvPr/>
          </p:nvSpPr>
          <p:spPr>
            <a:xfrm>
              <a:off x="5948336" y="4246657"/>
              <a:ext cx="109924" cy="75271"/>
            </a:xfrm>
            <a:custGeom>
              <a:avLst/>
              <a:gdLst/>
              <a:ahLst/>
              <a:cxnLst/>
              <a:rect l="l" t="t" r="r" b="b"/>
              <a:pathLst>
                <a:path w="4184" h="2865" extrusionOk="0">
                  <a:moveTo>
                    <a:pt x="1" y="0"/>
                  </a:moveTo>
                  <a:lnTo>
                    <a:pt x="1" y="2865"/>
                  </a:lnTo>
                  <a:lnTo>
                    <a:pt x="3261" y="2865"/>
                  </a:lnTo>
                  <a:cubicBezTo>
                    <a:pt x="3843" y="2865"/>
                    <a:pt x="4183" y="2192"/>
                    <a:pt x="3829" y="1720"/>
                  </a:cubicBezTo>
                  <a:lnTo>
                    <a:pt x="2831" y="382"/>
                  </a:lnTo>
                  <a:cubicBezTo>
                    <a:pt x="2650" y="146"/>
                    <a:pt x="2366" y="0"/>
                    <a:pt x="2068" y="0"/>
                  </a:cubicBezTo>
                  <a:close/>
                </a:path>
              </a:pathLst>
            </a:custGeom>
            <a:solidFill>
              <a:srgbClr val="A9B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84"/>
            <p:cNvSpPr/>
            <p:nvPr/>
          </p:nvSpPr>
          <p:spPr>
            <a:xfrm>
              <a:off x="5738787" y="4403057"/>
              <a:ext cx="102436" cy="87803"/>
            </a:xfrm>
            <a:custGeom>
              <a:avLst/>
              <a:gdLst/>
              <a:ahLst/>
              <a:cxnLst/>
              <a:rect l="l" t="t" r="r" b="b"/>
              <a:pathLst>
                <a:path w="3899" h="3342" extrusionOk="0">
                  <a:moveTo>
                    <a:pt x="2217" y="1"/>
                  </a:moveTo>
                  <a:cubicBezTo>
                    <a:pt x="1806" y="1"/>
                    <a:pt x="1388" y="152"/>
                    <a:pt x="1047" y="491"/>
                  </a:cubicBezTo>
                  <a:cubicBezTo>
                    <a:pt x="0" y="1545"/>
                    <a:pt x="742" y="3342"/>
                    <a:pt x="2227" y="3342"/>
                  </a:cubicBezTo>
                  <a:cubicBezTo>
                    <a:pt x="3149" y="3335"/>
                    <a:pt x="3898" y="2593"/>
                    <a:pt x="3898" y="1670"/>
                  </a:cubicBezTo>
                  <a:cubicBezTo>
                    <a:pt x="3898" y="666"/>
                    <a:pt x="3075" y="1"/>
                    <a:pt x="2217" y="1"/>
                  </a:cubicBezTo>
                  <a:close/>
                </a:path>
              </a:pathLst>
            </a:custGeom>
            <a:solidFill>
              <a:srgbClr val="637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84"/>
            <p:cNvSpPr/>
            <p:nvPr/>
          </p:nvSpPr>
          <p:spPr>
            <a:xfrm>
              <a:off x="5754445" y="4404108"/>
              <a:ext cx="98443" cy="86673"/>
            </a:xfrm>
            <a:custGeom>
              <a:avLst/>
              <a:gdLst/>
              <a:ahLst/>
              <a:cxnLst/>
              <a:rect l="l" t="t" r="r" b="b"/>
              <a:pathLst>
                <a:path w="3747" h="3299" extrusionOk="0">
                  <a:moveTo>
                    <a:pt x="1977" y="0"/>
                  </a:moveTo>
                  <a:lnTo>
                    <a:pt x="1977" y="0"/>
                  </a:lnTo>
                  <a:cubicBezTo>
                    <a:pt x="1776" y="368"/>
                    <a:pt x="1839" y="832"/>
                    <a:pt x="2137" y="1131"/>
                  </a:cubicBezTo>
                  <a:lnTo>
                    <a:pt x="1131" y="2136"/>
                  </a:lnTo>
                  <a:cubicBezTo>
                    <a:pt x="949" y="1954"/>
                    <a:pt x="705" y="1860"/>
                    <a:pt x="459" y="1860"/>
                  </a:cubicBezTo>
                  <a:cubicBezTo>
                    <a:pt x="302" y="1860"/>
                    <a:pt x="144" y="1899"/>
                    <a:pt x="1" y="1977"/>
                  </a:cubicBezTo>
                  <a:cubicBezTo>
                    <a:pt x="174" y="2805"/>
                    <a:pt x="896" y="3299"/>
                    <a:pt x="1639" y="3299"/>
                  </a:cubicBezTo>
                  <a:cubicBezTo>
                    <a:pt x="2053" y="3299"/>
                    <a:pt x="2474" y="3145"/>
                    <a:pt x="2810" y="2809"/>
                  </a:cubicBezTo>
                  <a:cubicBezTo>
                    <a:pt x="3746" y="1873"/>
                    <a:pt x="3267" y="271"/>
                    <a:pt x="1977" y="0"/>
                  </a:cubicBezTo>
                  <a:close/>
                </a:path>
              </a:pathLst>
            </a:custGeom>
            <a:solidFill>
              <a:srgbClr val="637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84"/>
            <p:cNvSpPr/>
            <p:nvPr/>
          </p:nvSpPr>
          <p:spPr>
            <a:xfrm>
              <a:off x="5772311" y="4428147"/>
              <a:ext cx="43744" cy="37648"/>
            </a:xfrm>
            <a:custGeom>
              <a:avLst/>
              <a:gdLst/>
              <a:ahLst/>
              <a:cxnLst/>
              <a:rect l="l" t="t" r="r" b="b"/>
              <a:pathLst>
                <a:path w="1665" h="1433" extrusionOk="0">
                  <a:moveTo>
                    <a:pt x="951" y="1"/>
                  </a:moveTo>
                  <a:cubicBezTo>
                    <a:pt x="319" y="1"/>
                    <a:pt x="0" y="771"/>
                    <a:pt x="451" y="1221"/>
                  </a:cubicBezTo>
                  <a:cubicBezTo>
                    <a:pt x="595" y="1367"/>
                    <a:pt x="772" y="1433"/>
                    <a:pt x="947" y="1433"/>
                  </a:cubicBezTo>
                  <a:cubicBezTo>
                    <a:pt x="1313" y="1433"/>
                    <a:pt x="1665" y="1147"/>
                    <a:pt x="1665" y="715"/>
                  </a:cubicBezTo>
                  <a:cubicBezTo>
                    <a:pt x="1665" y="320"/>
                    <a:pt x="1346" y="1"/>
                    <a:pt x="951" y="1"/>
                  </a:cubicBezTo>
                  <a:close/>
                </a:path>
              </a:pathLst>
            </a:custGeom>
            <a:solidFill>
              <a:srgbClr val="CD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84"/>
            <p:cNvSpPr/>
            <p:nvPr/>
          </p:nvSpPr>
          <p:spPr>
            <a:xfrm>
              <a:off x="6000277" y="4403057"/>
              <a:ext cx="102436" cy="87803"/>
            </a:xfrm>
            <a:custGeom>
              <a:avLst/>
              <a:gdLst/>
              <a:ahLst/>
              <a:cxnLst/>
              <a:rect l="l" t="t" r="r" b="b"/>
              <a:pathLst>
                <a:path w="3899" h="3342" extrusionOk="0">
                  <a:moveTo>
                    <a:pt x="2219" y="1"/>
                  </a:moveTo>
                  <a:cubicBezTo>
                    <a:pt x="1810" y="1"/>
                    <a:pt x="1393" y="152"/>
                    <a:pt x="1055" y="491"/>
                  </a:cubicBezTo>
                  <a:cubicBezTo>
                    <a:pt x="0" y="1545"/>
                    <a:pt x="750" y="3342"/>
                    <a:pt x="2234" y="3342"/>
                  </a:cubicBezTo>
                  <a:cubicBezTo>
                    <a:pt x="3156" y="3335"/>
                    <a:pt x="3899" y="2593"/>
                    <a:pt x="3899" y="1670"/>
                  </a:cubicBezTo>
                  <a:cubicBezTo>
                    <a:pt x="3899" y="666"/>
                    <a:pt x="3076" y="1"/>
                    <a:pt x="2219" y="1"/>
                  </a:cubicBezTo>
                  <a:close/>
                </a:path>
              </a:pathLst>
            </a:custGeom>
            <a:solidFill>
              <a:srgbClr val="637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84"/>
            <p:cNvSpPr/>
            <p:nvPr/>
          </p:nvSpPr>
          <p:spPr>
            <a:xfrm>
              <a:off x="6016119" y="4404108"/>
              <a:ext cx="98443" cy="86673"/>
            </a:xfrm>
            <a:custGeom>
              <a:avLst/>
              <a:gdLst/>
              <a:ahLst/>
              <a:cxnLst/>
              <a:rect l="l" t="t" r="r" b="b"/>
              <a:pathLst>
                <a:path w="3747" h="3299" extrusionOk="0">
                  <a:moveTo>
                    <a:pt x="1971" y="0"/>
                  </a:moveTo>
                  <a:lnTo>
                    <a:pt x="1971" y="0"/>
                  </a:lnTo>
                  <a:cubicBezTo>
                    <a:pt x="1770" y="368"/>
                    <a:pt x="1839" y="832"/>
                    <a:pt x="2137" y="1131"/>
                  </a:cubicBezTo>
                  <a:lnTo>
                    <a:pt x="1125" y="2136"/>
                  </a:lnTo>
                  <a:cubicBezTo>
                    <a:pt x="943" y="1954"/>
                    <a:pt x="701" y="1860"/>
                    <a:pt x="457" y="1860"/>
                  </a:cubicBezTo>
                  <a:cubicBezTo>
                    <a:pt x="301" y="1860"/>
                    <a:pt x="144" y="1899"/>
                    <a:pt x="1" y="1977"/>
                  </a:cubicBezTo>
                  <a:cubicBezTo>
                    <a:pt x="175" y="2805"/>
                    <a:pt x="897" y="3299"/>
                    <a:pt x="1639" y="3299"/>
                  </a:cubicBezTo>
                  <a:cubicBezTo>
                    <a:pt x="2054" y="3299"/>
                    <a:pt x="2475" y="3145"/>
                    <a:pt x="2810" y="2809"/>
                  </a:cubicBezTo>
                  <a:cubicBezTo>
                    <a:pt x="3746" y="1873"/>
                    <a:pt x="3268" y="271"/>
                    <a:pt x="1971" y="0"/>
                  </a:cubicBezTo>
                  <a:close/>
                </a:path>
              </a:pathLst>
            </a:custGeom>
            <a:solidFill>
              <a:srgbClr val="637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84"/>
            <p:cNvSpPr/>
            <p:nvPr/>
          </p:nvSpPr>
          <p:spPr>
            <a:xfrm>
              <a:off x="6033801" y="4428147"/>
              <a:ext cx="43954" cy="37648"/>
            </a:xfrm>
            <a:custGeom>
              <a:avLst/>
              <a:gdLst/>
              <a:ahLst/>
              <a:cxnLst/>
              <a:rect l="l" t="t" r="r" b="b"/>
              <a:pathLst>
                <a:path w="1673" h="1433" extrusionOk="0">
                  <a:moveTo>
                    <a:pt x="958" y="1"/>
                  </a:moveTo>
                  <a:cubicBezTo>
                    <a:pt x="320" y="1"/>
                    <a:pt x="1" y="771"/>
                    <a:pt x="452" y="1221"/>
                  </a:cubicBezTo>
                  <a:cubicBezTo>
                    <a:pt x="597" y="1367"/>
                    <a:pt x="777" y="1433"/>
                    <a:pt x="952" y="1433"/>
                  </a:cubicBezTo>
                  <a:cubicBezTo>
                    <a:pt x="1320" y="1433"/>
                    <a:pt x="1672" y="1147"/>
                    <a:pt x="1672" y="715"/>
                  </a:cubicBezTo>
                  <a:cubicBezTo>
                    <a:pt x="1672" y="320"/>
                    <a:pt x="1353" y="1"/>
                    <a:pt x="958" y="1"/>
                  </a:cubicBezTo>
                  <a:close/>
                </a:path>
              </a:pathLst>
            </a:custGeom>
            <a:solidFill>
              <a:srgbClr val="CD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84"/>
            <p:cNvSpPr/>
            <p:nvPr/>
          </p:nvSpPr>
          <p:spPr>
            <a:xfrm>
              <a:off x="5728567" y="4328469"/>
              <a:ext cx="39382" cy="49051"/>
            </a:xfrm>
            <a:custGeom>
              <a:avLst/>
              <a:gdLst/>
              <a:ahLst/>
              <a:cxnLst/>
              <a:rect l="l" t="t" r="r" b="b"/>
              <a:pathLst>
                <a:path w="1499" h="1867" extrusionOk="0">
                  <a:moveTo>
                    <a:pt x="1499" y="1"/>
                  </a:moveTo>
                  <a:lnTo>
                    <a:pt x="1429" y="15"/>
                  </a:lnTo>
                  <a:cubicBezTo>
                    <a:pt x="590" y="230"/>
                    <a:pt x="1" y="993"/>
                    <a:pt x="1" y="1866"/>
                  </a:cubicBezTo>
                  <a:lnTo>
                    <a:pt x="549" y="1866"/>
                  </a:lnTo>
                  <a:cubicBezTo>
                    <a:pt x="1076" y="1866"/>
                    <a:pt x="1499" y="1436"/>
                    <a:pt x="1499" y="909"/>
                  </a:cubicBezTo>
                  <a:lnTo>
                    <a:pt x="1499" y="1"/>
                  </a:lnTo>
                  <a:close/>
                </a:path>
              </a:pathLst>
            </a:custGeom>
            <a:solidFill>
              <a:srgbClr val="ADB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84"/>
            <p:cNvSpPr/>
            <p:nvPr/>
          </p:nvSpPr>
          <p:spPr>
            <a:xfrm>
              <a:off x="6109071" y="4346886"/>
              <a:ext cx="28821" cy="24985"/>
            </a:xfrm>
            <a:custGeom>
              <a:avLst/>
              <a:gdLst/>
              <a:ahLst/>
              <a:cxnLst/>
              <a:rect l="l" t="t" r="r" b="b"/>
              <a:pathLst>
                <a:path w="1097" h="951" extrusionOk="0">
                  <a:moveTo>
                    <a:pt x="0" y="0"/>
                  </a:moveTo>
                  <a:lnTo>
                    <a:pt x="0" y="950"/>
                  </a:lnTo>
                  <a:lnTo>
                    <a:pt x="951" y="950"/>
                  </a:lnTo>
                  <a:lnTo>
                    <a:pt x="951" y="319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8C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9" name="Google Shape;6489;p84"/>
          <p:cNvGrpSpPr/>
          <p:nvPr/>
        </p:nvGrpSpPr>
        <p:grpSpPr>
          <a:xfrm>
            <a:off x="834210" y="3696905"/>
            <a:ext cx="371782" cy="342751"/>
            <a:chOff x="834210" y="3696905"/>
            <a:chExt cx="371782" cy="342751"/>
          </a:xfrm>
        </p:grpSpPr>
        <p:sp>
          <p:nvSpPr>
            <p:cNvPr id="6490" name="Google Shape;6490;p84"/>
            <p:cNvSpPr/>
            <p:nvPr/>
          </p:nvSpPr>
          <p:spPr>
            <a:xfrm>
              <a:off x="866289" y="3696905"/>
              <a:ext cx="138876" cy="111500"/>
            </a:xfrm>
            <a:custGeom>
              <a:avLst/>
              <a:gdLst/>
              <a:ahLst/>
              <a:cxnLst/>
              <a:rect l="l" t="t" r="r" b="b"/>
              <a:pathLst>
                <a:path w="5286" h="4244" extrusionOk="0">
                  <a:moveTo>
                    <a:pt x="1856" y="0"/>
                  </a:moveTo>
                  <a:cubicBezTo>
                    <a:pt x="1791" y="0"/>
                    <a:pt x="1728" y="4"/>
                    <a:pt x="1665" y="13"/>
                  </a:cubicBezTo>
                  <a:cubicBezTo>
                    <a:pt x="1124" y="89"/>
                    <a:pt x="701" y="471"/>
                    <a:pt x="416" y="1150"/>
                  </a:cubicBezTo>
                  <a:cubicBezTo>
                    <a:pt x="35" y="2094"/>
                    <a:pt x="0" y="2857"/>
                    <a:pt x="326" y="3418"/>
                  </a:cubicBezTo>
                  <a:cubicBezTo>
                    <a:pt x="736" y="4126"/>
                    <a:pt x="1540" y="4237"/>
                    <a:pt x="1575" y="4244"/>
                  </a:cubicBezTo>
                  <a:lnTo>
                    <a:pt x="5078" y="4244"/>
                  </a:lnTo>
                  <a:cubicBezTo>
                    <a:pt x="5189" y="4244"/>
                    <a:pt x="5286" y="4154"/>
                    <a:pt x="5286" y="4036"/>
                  </a:cubicBezTo>
                  <a:lnTo>
                    <a:pt x="5286" y="2475"/>
                  </a:lnTo>
                  <a:cubicBezTo>
                    <a:pt x="5279" y="2427"/>
                    <a:pt x="5265" y="2385"/>
                    <a:pt x="5237" y="2350"/>
                  </a:cubicBezTo>
                  <a:cubicBezTo>
                    <a:pt x="5157" y="2250"/>
                    <a:pt x="3361" y="0"/>
                    <a:pt x="1856" y="0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84"/>
            <p:cNvSpPr/>
            <p:nvPr/>
          </p:nvSpPr>
          <p:spPr>
            <a:xfrm>
              <a:off x="1035221" y="3696905"/>
              <a:ext cx="138693" cy="111500"/>
            </a:xfrm>
            <a:custGeom>
              <a:avLst/>
              <a:gdLst/>
              <a:ahLst/>
              <a:cxnLst/>
              <a:rect l="l" t="t" r="r" b="b"/>
              <a:pathLst>
                <a:path w="5279" h="4244" extrusionOk="0">
                  <a:moveTo>
                    <a:pt x="3423" y="0"/>
                  </a:moveTo>
                  <a:cubicBezTo>
                    <a:pt x="1918" y="0"/>
                    <a:pt x="122" y="2250"/>
                    <a:pt x="42" y="2350"/>
                  </a:cubicBezTo>
                  <a:cubicBezTo>
                    <a:pt x="14" y="2385"/>
                    <a:pt x="0" y="2433"/>
                    <a:pt x="0" y="2475"/>
                  </a:cubicBezTo>
                  <a:lnTo>
                    <a:pt x="0" y="4036"/>
                  </a:lnTo>
                  <a:cubicBezTo>
                    <a:pt x="0" y="4154"/>
                    <a:pt x="90" y="4244"/>
                    <a:pt x="208" y="4244"/>
                  </a:cubicBezTo>
                  <a:lnTo>
                    <a:pt x="3711" y="4244"/>
                  </a:lnTo>
                  <a:cubicBezTo>
                    <a:pt x="3746" y="4244"/>
                    <a:pt x="4550" y="4126"/>
                    <a:pt x="4953" y="3425"/>
                  </a:cubicBezTo>
                  <a:cubicBezTo>
                    <a:pt x="5279" y="2857"/>
                    <a:pt x="5251" y="2094"/>
                    <a:pt x="4855" y="1157"/>
                  </a:cubicBezTo>
                  <a:cubicBezTo>
                    <a:pt x="4578" y="471"/>
                    <a:pt x="4155" y="89"/>
                    <a:pt x="3614" y="13"/>
                  </a:cubicBezTo>
                  <a:cubicBezTo>
                    <a:pt x="3551" y="4"/>
                    <a:pt x="3487" y="0"/>
                    <a:pt x="3423" y="0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84"/>
            <p:cNvSpPr/>
            <p:nvPr/>
          </p:nvSpPr>
          <p:spPr>
            <a:xfrm>
              <a:off x="867550" y="3750080"/>
              <a:ext cx="137615" cy="58325"/>
            </a:xfrm>
            <a:custGeom>
              <a:avLst/>
              <a:gdLst/>
              <a:ahLst/>
              <a:cxnLst/>
              <a:rect l="l" t="t" r="r" b="b"/>
              <a:pathLst>
                <a:path w="5238" h="2220" extrusionOk="0">
                  <a:moveTo>
                    <a:pt x="105" y="0"/>
                  </a:moveTo>
                  <a:cubicBezTo>
                    <a:pt x="1" y="555"/>
                    <a:pt x="56" y="1020"/>
                    <a:pt x="278" y="1401"/>
                  </a:cubicBezTo>
                  <a:cubicBezTo>
                    <a:pt x="688" y="2102"/>
                    <a:pt x="1492" y="2220"/>
                    <a:pt x="1527" y="2220"/>
                  </a:cubicBezTo>
                  <a:lnTo>
                    <a:pt x="5030" y="2220"/>
                  </a:lnTo>
                  <a:cubicBezTo>
                    <a:pt x="5141" y="2220"/>
                    <a:pt x="5238" y="2130"/>
                    <a:pt x="5238" y="2012"/>
                  </a:cubicBezTo>
                  <a:lnTo>
                    <a:pt x="5238" y="1061"/>
                  </a:lnTo>
                  <a:cubicBezTo>
                    <a:pt x="5231" y="1172"/>
                    <a:pt x="5141" y="1270"/>
                    <a:pt x="5030" y="1270"/>
                  </a:cubicBezTo>
                  <a:lnTo>
                    <a:pt x="1527" y="1270"/>
                  </a:lnTo>
                  <a:cubicBezTo>
                    <a:pt x="1492" y="1263"/>
                    <a:pt x="688" y="1152"/>
                    <a:pt x="278" y="444"/>
                  </a:cubicBezTo>
                  <a:cubicBezTo>
                    <a:pt x="202" y="305"/>
                    <a:pt x="140" y="160"/>
                    <a:pt x="105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84"/>
            <p:cNvSpPr/>
            <p:nvPr/>
          </p:nvSpPr>
          <p:spPr>
            <a:xfrm>
              <a:off x="1035221" y="3750080"/>
              <a:ext cx="137431" cy="58325"/>
            </a:xfrm>
            <a:custGeom>
              <a:avLst/>
              <a:gdLst/>
              <a:ahLst/>
              <a:cxnLst/>
              <a:rect l="l" t="t" r="r" b="b"/>
              <a:pathLst>
                <a:path w="5231" h="2220" extrusionOk="0">
                  <a:moveTo>
                    <a:pt x="5126" y="0"/>
                  </a:moveTo>
                  <a:cubicBezTo>
                    <a:pt x="5091" y="153"/>
                    <a:pt x="5036" y="305"/>
                    <a:pt x="4953" y="444"/>
                  </a:cubicBezTo>
                  <a:cubicBezTo>
                    <a:pt x="4550" y="1145"/>
                    <a:pt x="3739" y="1263"/>
                    <a:pt x="3711" y="1263"/>
                  </a:cubicBezTo>
                  <a:lnTo>
                    <a:pt x="208" y="1263"/>
                  </a:lnTo>
                  <a:cubicBezTo>
                    <a:pt x="90" y="1263"/>
                    <a:pt x="0" y="1172"/>
                    <a:pt x="0" y="1055"/>
                  </a:cubicBezTo>
                  <a:lnTo>
                    <a:pt x="0" y="2012"/>
                  </a:lnTo>
                  <a:cubicBezTo>
                    <a:pt x="0" y="2123"/>
                    <a:pt x="90" y="2220"/>
                    <a:pt x="208" y="2220"/>
                  </a:cubicBezTo>
                  <a:lnTo>
                    <a:pt x="3711" y="2220"/>
                  </a:lnTo>
                  <a:cubicBezTo>
                    <a:pt x="3746" y="2213"/>
                    <a:pt x="4550" y="2102"/>
                    <a:pt x="4953" y="1394"/>
                  </a:cubicBezTo>
                  <a:cubicBezTo>
                    <a:pt x="5175" y="1020"/>
                    <a:pt x="5230" y="548"/>
                    <a:pt x="5126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84"/>
            <p:cNvSpPr/>
            <p:nvPr/>
          </p:nvSpPr>
          <p:spPr>
            <a:xfrm>
              <a:off x="994210" y="3756438"/>
              <a:ext cx="51967" cy="51967"/>
            </a:xfrm>
            <a:custGeom>
              <a:avLst/>
              <a:gdLst/>
              <a:ahLst/>
              <a:cxnLst/>
              <a:rect l="l" t="t" r="r" b="b"/>
              <a:pathLst>
                <a:path w="1978" h="1978" extrusionOk="0">
                  <a:moveTo>
                    <a:pt x="209" y="1"/>
                  </a:moveTo>
                  <a:cubicBezTo>
                    <a:pt x="91" y="1"/>
                    <a:pt x="1" y="98"/>
                    <a:pt x="1" y="209"/>
                  </a:cubicBezTo>
                  <a:lnTo>
                    <a:pt x="1" y="1770"/>
                  </a:lnTo>
                  <a:cubicBezTo>
                    <a:pt x="1" y="1888"/>
                    <a:pt x="91" y="1978"/>
                    <a:pt x="209" y="1978"/>
                  </a:cubicBezTo>
                  <a:lnTo>
                    <a:pt x="1769" y="1978"/>
                  </a:lnTo>
                  <a:cubicBezTo>
                    <a:pt x="1880" y="1978"/>
                    <a:pt x="1977" y="1888"/>
                    <a:pt x="1977" y="1770"/>
                  </a:cubicBezTo>
                  <a:lnTo>
                    <a:pt x="1977" y="209"/>
                  </a:lnTo>
                  <a:cubicBezTo>
                    <a:pt x="1977" y="98"/>
                    <a:pt x="1880" y="1"/>
                    <a:pt x="1769" y="1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84"/>
            <p:cNvSpPr/>
            <p:nvPr/>
          </p:nvSpPr>
          <p:spPr>
            <a:xfrm>
              <a:off x="994210" y="3783420"/>
              <a:ext cx="51967" cy="24985"/>
            </a:xfrm>
            <a:custGeom>
              <a:avLst/>
              <a:gdLst/>
              <a:ahLst/>
              <a:cxnLst/>
              <a:rect l="l" t="t" r="r" b="b"/>
              <a:pathLst>
                <a:path w="1978" h="951" extrusionOk="0">
                  <a:moveTo>
                    <a:pt x="1" y="1"/>
                  </a:moveTo>
                  <a:lnTo>
                    <a:pt x="1" y="743"/>
                  </a:lnTo>
                  <a:cubicBezTo>
                    <a:pt x="1" y="861"/>
                    <a:pt x="91" y="951"/>
                    <a:pt x="209" y="951"/>
                  </a:cubicBezTo>
                  <a:lnTo>
                    <a:pt x="1769" y="951"/>
                  </a:lnTo>
                  <a:cubicBezTo>
                    <a:pt x="1880" y="951"/>
                    <a:pt x="1977" y="861"/>
                    <a:pt x="1977" y="743"/>
                  </a:cubicBezTo>
                  <a:lnTo>
                    <a:pt x="1977" y="1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84"/>
            <p:cNvSpPr/>
            <p:nvPr/>
          </p:nvSpPr>
          <p:spPr>
            <a:xfrm>
              <a:off x="861718" y="3851387"/>
              <a:ext cx="316768" cy="188269"/>
            </a:xfrm>
            <a:custGeom>
              <a:avLst/>
              <a:gdLst/>
              <a:ahLst/>
              <a:cxnLst/>
              <a:rect l="l" t="t" r="r" b="b"/>
              <a:pathLst>
                <a:path w="12057" h="7166" extrusionOk="0">
                  <a:moveTo>
                    <a:pt x="209" y="1"/>
                  </a:moveTo>
                  <a:cubicBezTo>
                    <a:pt x="98" y="1"/>
                    <a:pt x="1" y="91"/>
                    <a:pt x="1" y="209"/>
                  </a:cubicBezTo>
                  <a:lnTo>
                    <a:pt x="1" y="6264"/>
                  </a:lnTo>
                  <a:cubicBezTo>
                    <a:pt x="1" y="6757"/>
                    <a:pt x="410" y="7166"/>
                    <a:pt x="903" y="7166"/>
                  </a:cubicBezTo>
                  <a:lnTo>
                    <a:pt x="11154" y="7166"/>
                  </a:lnTo>
                  <a:cubicBezTo>
                    <a:pt x="11654" y="7166"/>
                    <a:pt x="12056" y="6757"/>
                    <a:pt x="12056" y="6264"/>
                  </a:cubicBezTo>
                  <a:lnTo>
                    <a:pt x="12056" y="209"/>
                  </a:lnTo>
                  <a:cubicBezTo>
                    <a:pt x="12056" y="98"/>
                    <a:pt x="11966" y="1"/>
                    <a:pt x="11848" y="1"/>
                  </a:cubicBezTo>
                  <a:close/>
                </a:path>
              </a:pathLst>
            </a:custGeom>
            <a:solidFill>
              <a:srgbClr val="A7B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84"/>
            <p:cNvSpPr/>
            <p:nvPr/>
          </p:nvSpPr>
          <p:spPr>
            <a:xfrm>
              <a:off x="861718" y="3851387"/>
              <a:ext cx="316768" cy="29005"/>
            </a:xfrm>
            <a:custGeom>
              <a:avLst/>
              <a:gdLst/>
              <a:ahLst/>
              <a:cxnLst/>
              <a:rect l="l" t="t" r="r" b="b"/>
              <a:pathLst>
                <a:path w="12057" h="1104" extrusionOk="0">
                  <a:moveTo>
                    <a:pt x="209" y="1"/>
                  </a:moveTo>
                  <a:cubicBezTo>
                    <a:pt x="98" y="1"/>
                    <a:pt x="1" y="91"/>
                    <a:pt x="1" y="209"/>
                  </a:cubicBezTo>
                  <a:lnTo>
                    <a:pt x="1" y="1104"/>
                  </a:lnTo>
                  <a:lnTo>
                    <a:pt x="12056" y="1104"/>
                  </a:lnTo>
                  <a:lnTo>
                    <a:pt x="12056" y="209"/>
                  </a:lnTo>
                  <a:cubicBezTo>
                    <a:pt x="12056" y="98"/>
                    <a:pt x="11966" y="1"/>
                    <a:pt x="11848" y="1"/>
                  </a:cubicBezTo>
                  <a:close/>
                </a:path>
              </a:pathLst>
            </a:custGeom>
            <a:solidFill>
              <a:srgbClr val="7F9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84"/>
            <p:cNvSpPr/>
            <p:nvPr/>
          </p:nvSpPr>
          <p:spPr>
            <a:xfrm>
              <a:off x="834394" y="3797450"/>
              <a:ext cx="371598" cy="64893"/>
            </a:xfrm>
            <a:custGeom>
              <a:avLst/>
              <a:gdLst/>
              <a:ahLst/>
              <a:cxnLst/>
              <a:rect l="l" t="t" r="r" b="b"/>
              <a:pathLst>
                <a:path w="14144" h="2470" extrusionOk="0">
                  <a:moveTo>
                    <a:pt x="209" y="1"/>
                  </a:moveTo>
                  <a:cubicBezTo>
                    <a:pt x="91" y="1"/>
                    <a:pt x="0" y="98"/>
                    <a:pt x="0" y="209"/>
                  </a:cubicBezTo>
                  <a:lnTo>
                    <a:pt x="0" y="2262"/>
                  </a:lnTo>
                  <a:cubicBezTo>
                    <a:pt x="0" y="2380"/>
                    <a:pt x="91" y="2470"/>
                    <a:pt x="209" y="2470"/>
                  </a:cubicBezTo>
                  <a:lnTo>
                    <a:pt x="13935" y="2470"/>
                  </a:lnTo>
                  <a:cubicBezTo>
                    <a:pt x="14053" y="2470"/>
                    <a:pt x="14143" y="2380"/>
                    <a:pt x="14143" y="2262"/>
                  </a:cubicBezTo>
                  <a:lnTo>
                    <a:pt x="14143" y="209"/>
                  </a:lnTo>
                  <a:cubicBezTo>
                    <a:pt x="14143" y="98"/>
                    <a:pt x="14053" y="1"/>
                    <a:pt x="13935" y="1"/>
                  </a:cubicBezTo>
                  <a:close/>
                </a:path>
              </a:pathLst>
            </a:custGeom>
            <a:solidFill>
              <a:srgbClr val="BFC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84"/>
            <p:cNvSpPr/>
            <p:nvPr/>
          </p:nvSpPr>
          <p:spPr>
            <a:xfrm>
              <a:off x="834210" y="3837174"/>
              <a:ext cx="371782" cy="25169"/>
            </a:xfrm>
            <a:custGeom>
              <a:avLst/>
              <a:gdLst/>
              <a:ahLst/>
              <a:cxnLst/>
              <a:rect l="l" t="t" r="r" b="b"/>
              <a:pathLst>
                <a:path w="14151" h="958" extrusionOk="0">
                  <a:moveTo>
                    <a:pt x="1" y="1"/>
                  </a:moveTo>
                  <a:lnTo>
                    <a:pt x="1" y="750"/>
                  </a:lnTo>
                  <a:cubicBezTo>
                    <a:pt x="1" y="868"/>
                    <a:pt x="91" y="958"/>
                    <a:pt x="209" y="958"/>
                  </a:cubicBezTo>
                  <a:lnTo>
                    <a:pt x="13942" y="958"/>
                  </a:lnTo>
                  <a:cubicBezTo>
                    <a:pt x="14060" y="958"/>
                    <a:pt x="14150" y="868"/>
                    <a:pt x="14150" y="750"/>
                  </a:cubicBezTo>
                  <a:lnTo>
                    <a:pt x="14150" y="1"/>
                  </a:lnTo>
                  <a:close/>
                </a:path>
              </a:pathLst>
            </a:custGeom>
            <a:solidFill>
              <a:srgbClr val="A2B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84"/>
            <p:cNvSpPr/>
            <p:nvPr/>
          </p:nvSpPr>
          <p:spPr>
            <a:xfrm>
              <a:off x="987642" y="3797450"/>
              <a:ext cx="64919" cy="242206"/>
            </a:xfrm>
            <a:custGeom>
              <a:avLst/>
              <a:gdLst/>
              <a:ahLst/>
              <a:cxnLst/>
              <a:rect l="l" t="t" r="r" b="b"/>
              <a:pathLst>
                <a:path w="2471" h="9219" extrusionOk="0">
                  <a:moveTo>
                    <a:pt x="209" y="1"/>
                  </a:moveTo>
                  <a:cubicBezTo>
                    <a:pt x="98" y="1"/>
                    <a:pt x="1" y="98"/>
                    <a:pt x="1" y="209"/>
                  </a:cubicBezTo>
                  <a:lnTo>
                    <a:pt x="1" y="9011"/>
                  </a:lnTo>
                  <a:cubicBezTo>
                    <a:pt x="1" y="9122"/>
                    <a:pt x="98" y="9219"/>
                    <a:pt x="209" y="9219"/>
                  </a:cubicBezTo>
                  <a:lnTo>
                    <a:pt x="2262" y="9219"/>
                  </a:lnTo>
                  <a:cubicBezTo>
                    <a:pt x="2380" y="9219"/>
                    <a:pt x="2470" y="9122"/>
                    <a:pt x="2470" y="9011"/>
                  </a:cubicBezTo>
                  <a:lnTo>
                    <a:pt x="2470" y="209"/>
                  </a:lnTo>
                  <a:cubicBezTo>
                    <a:pt x="2470" y="98"/>
                    <a:pt x="2380" y="1"/>
                    <a:pt x="2262" y="1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84"/>
            <p:cNvSpPr/>
            <p:nvPr/>
          </p:nvSpPr>
          <p:spPr>
            <a:xfrm>
              <a:off x="1027366" y="3797450"/>
              <a:ext cx="25195" cy="242206"/>
            </a:xfrm>
            <a:custGeom>
              <a:avLst/>
              <a:gdLst/>
              <a:ahLst/>
              <a:cxnLst/>
              <a:rect l="l" t="t" r="r" b="b"/>
              <a:pathLst>
                <a:path w="959" h="9219" extrusionOk="0">
                  <a:moveTo>
                    <a:pt x="1" y="1"/>
                  </a:moveTo>
                  <a:lnTo>
                    <a:pt x="1" y="9219"/>
                  </a:lnTo>
                  <a:lnTo>
                    <a:pt x="750" y="9219"/>
                  </a:lnTo>
                  <a:cubicBezTo>
                    <a:pt x="868" y="9219"/>
                    <a:pt x="958" y="9122"/>
                    <a:pt x="958" y="9011"/>
                  </a:cubicBezTo>
                  <a:lnTo>
                    <a:pt x="958" y="209"/>
                  </a:lnTo>
                  <a:cubicBezTo>
                    <a:pt x="958" y="98"/>
                    <a:pt x="868" y="1"/>
                    <a:pt x="750" y="1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02" name="Google Shape;6502;p84"/>
          <p:cNvGrpSpPr/>
          <p:nvPr/>
        </p:nvGrpSpPr>
        <p:grpSpPr>
          <a:xfrm>
            <a:off x="1359398" y="3682271"/>
            <a:ext cx="395296" cy="371966"/>
            <a:chOff x="1359398" y="3682271"/>
            <a:chExt cx="395296" cy="371966"/>
          </a:xfrm>
        </p:grpSpPr>
        <p:sp>
          <p:nvSpPr>
            <p:cNvPr id="6503" name="Google Shape;6503;p84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C5C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84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84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84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84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84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84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B0B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0" name="Google Shape;6510;p84"/>
          <p:cNvGrpSpPr/>
          <p:nvPr/>
        </p:nvGrpSpPr>
        <p:grpSpPr>
          <a:xfrm>
            <a:off x="1908099" y="3682271"/>
            <a:ext cx="395296" cy="371966"/>
            <a:chOff x="1908099" y="3682271"/>
            <a:chExt cx="395296" cy="371966"/>
          </a:xfrm>
        </p:grpSpPr>
        <p:sp>
          <p:nvSpPr>
            <p:cNvPr id="6511" name="Google Shape;6511;p84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C5C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84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84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84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84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84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84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B0B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8" name="Google Shape;6518;p84"/>
          <p:cNvGrpSpPr/>
          <p:nvPr/>
        </p:nvGrpSpPr>
        <p:grpSpPr>
          <a:xfrm>
            <a:off x="2456800" y="3682271"/>
            <a:ext cx="395270" cy="371966"/>
            <a:chOff x="2456800" y="3682271"/>
            <a:chExt cx="395270" cy="371966"/>
          </a:xfrm>
        </p:grpSpPr>
        <p:sp>
          <p:nvSpPr>
            <p:cNvPr id="6519" name="Google Shape;6519;p84"/>
            <p:cNvSpPr/>
            <p:nvPr/>
          </p:nvSpPr>
          <p:spPr>
            <a:xfrm>
              <a:off x="2480314" y="3682271"/>
              <a:ext cx="371756" cy="371966"/>
            </a:xfrm>
            <a:custGeom>
              <a:avLst/>
              <a:gdLst/>
              <a:ahLst/>
              <a:cxnLst/>
              <a:rect l="l" t="t" r="r" b="b"/>
              <a:pathLst>
                <a:path w="14150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C5C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84"/>
            <p:cNvSpPr/>
            <p:nvPr/>
          </p:nvSpPr>
          <p:spPr>
            <a:xfrm>
              <a:off x="2456800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2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B0B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84"/>
            <p:cNvSpPr/>
            <p:nvPr/>
          </p:nvSpPr>
          <p:spPr>
            <a:xfrm>
              <a:off x="2557318" y="3892267"/>
              <a:ext cx="217589" cy="96000"/>
            </a:xfrm>
            <a:custGeom>
              <a:avLst/>
              <a:gdLst/>
              <a:ahLst/>
              <a:cxnLst/>
              <a:rect l="l" t="t" r="r" b="b"/>
              <a:pathLst>
                <a:path w="8282" h="3654" extrusionOk="0">
                  <a:moveTo>
                    <a:pt x="244" y="1"/>
                  </a:moveTo>
                  <a:cubicBezTo>
                    <a:pt x="105" y="1"/>
                    <a:pt x="1" y="146"/>
                    <a:pt x="45" y="297"/>
                  </a:cubicBezTo>
                  <a:cubicBezTo>
                    <a:pt x="593" y="2246"/>
                    <a:pt x="2223" y="3654"/>
                    <a:pt x="4144" y="3654"/>
                  </a:cubicBezTo>
                  <a:cubicBezTo>
                    <a:pt x="6065" y="3654"/>
                    <a:pt x="7688" y="2246"/>
                    <a:pt x="8243" y="297"/>
                  </a:cubicBezTo>
                  <a:cubicBezTo>
                    <a:pt x="8281" y="146"/>
                    <a:pt x="8176" y="1"/>
                    <a:pt x="8043" y="1"/>
                  </a:cubicBezTo>
                  <a:cubicBezTo>
                    <a:pt x="8029" y="1"/>
                    <a:pt x="8015" y="2"/>
                    <a:pt x="8001" y="5"/>
                  </a:cubicBezTo>
                  <a:cubicBezTo>
                    <a:pt x="6766" y="297"/>
                    <a:pt x="5498" y="450"/>
                    <a:pt x="4229" y="450"/>
                  </a:cubicBezTo>
                  <a:cubicBezTo>
                    <a:pt x="4200" y="450"/>
                    <a:pt x="4172" y="449"/>
                    <a:pt x="4144" y="449"/>
                  </a:cubicBezTo>
                  <a:cubicBezTo>
                    <a:pt x="4116" y="449"/>
                    <a:pt x="4087" y="450"/>
                    <a:pt x="4059" y="450"/>
                  </a:cubicBezTo>
                  <a:cubicBezTo>
                    <a:pt x="2784" y="450"/>
                    <a:pt x="1522" y="297"/>
                    <a:pt x="288" y="5"/>
                  </a:cubicBezTo>
                  <a:cubicBezTo>
                    <a:pt x="273" y="2"/>
                    <a:pt x="258" y="1"/>
                    <a:pt x="244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84"/>
            <p:cNvSpPr/>
            <p:nvPr/>
          </p:nvSpPr>
          <p:spPr>
            <a:xfrm>
              <a:off x="2557318" y="3892267"/>
              <a:ext cx="217746" cy="53359"/>
            </a:xfrm>
            <a:custGeom>
              <a:avLst/>
              <a:gdLst/>
              <a:ahLst/>
              <a:cxnLst/>
              <a:rect l="l" t="t" r="r" b="b"/>
              <a:pathLst>
                <a:path w="8288" h="2031" extrusionOk="0">
                  <a:moveTo>
                    <a:pt x="244" y="1"/>
                  </a:moveTo>
                  <a:cubicBezTo>
                    <a:pt x="105" y="1"/>
                    <a:pt x="1" y="146"/>
                    <a:pt x="45" y="297"/>
                  </a:cubicBezTo>
                  <a:cubicBezTo>
                    <a:pt x="183" y="796"/>
                    <a:pt x="398" y="1268"/>
                    <a:pt x="683" y="1698"/>
                  </a:cubicBezTo>
                  <a:cubicBezTo>
                    <a:pt x="1824" y="1920"/>
                    <a:pt x="2982" y="2031"/>
                    <a:pt x="4141" y="2031"/>
                  </a:cubicBezTo>
                  <a:cubicBezTo>
                    <a:pt x="5299" y="2031"/>
                    <a:pt x="6457" y="1920"/>
                    <a:pt x="7598" y="1698"/>
                  </a:cubicBezTo>
                  <a:cubicBezTo>
                    <a:pt x="7883" y="1268"/>
                    <a:pt x="8098" y="796"/>
                    <a:pt x="8243" y="297"/>
                  </a:cubicBezTo>
                  <a:cubicBezTo>
                    <a:pt x="8287" y="146"/>
                    <a:pt x="8177" y="1"/>
                    <a:pt x="8043" y="1"/>
                  </a:cubicBezTo>
                  <a:cubicBezTo>
                    <a:pt x="8029" y="1"/>
                    <a:pt x="8015" y="2"/>
                    <a:pt x="8001" y="5"/>
                  </a:cubicBezTo>
                  <a:cubicBezTo>
                    <a:pt x="6731" y="300"/>
                    <a:pt x="5436" y="448"/>
                    <a:pt x="4141" y="448"/>
                  </a:cubicBezTo>
                  <a:cubicBezTo>
                    <a:pt x="2847" y="448"/>
                    <a:pt x="1553" y="300"/>
                    <a:pt x="288" y="5"/>
                  </a:cubicBezTo>
                  <a:cubicBezTo>
                    <a:pt x="273" y="2"/>
                    <a:pt x="258" y="1"/>
                    <a:pt x="24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84"/>
            <p:cNvSpPr/>
            <p:nvPr/>
          </p:nvSpPr>
          <p:spPr>
            <a:xfrm>
              <a:off x="2588189" y="3796346"/>
              <a:ext cx="30082" cy="54332"/>
            </a:xfrm>
            <a:custGeom>
              <a:avLst/>
              <a:gdLst/>
              <a:ahLst/>
              <a:cxnLst/>
              <a:rect l="l" t="t" r="r" b="b"/>
              <a:pathLst>
                <a:path w="1145" h="2068" extrusionOk="0">
                  <a:moveTo>
                    <a:pt x="569" y="1"/>
                  </a:moveTo>
                  <a:cubicBezTo>
                    <a:pt x="257" y="1"/>
                    <a:pt x="0" y="258"/>
                    <a:pt x="0" y="570"/>
                  </a:cubicBezTo>
                  <a:lnTo>
                    <a:pt x="0" y="1492"/>
                  </a:lnTo>
                  <a:cubicBezTo>
                    <a:pt x="0" y="1811"/>
                    <a:pt x="257" y="2068"/>
                    <a:pt x="569" y="2068"/>
                  </a:cubicBezTo>
                  <a:cubicBezTo>
                    <a:pt x="888" y="2068"/>
                    <a:pt x="1145" y="1811"/>
                    <a:pt x="1145" y="1492"/>
                  </a:cubicBezTo>
                  <a:lnTo>
                    <a:pt x="1145" y="570"/>
                  </a:lnTo>
                  <a:cubicBezTo>
                    <a:pt x="1145" y="258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84"/>
            <p:cNvSpPr/>
            <p:nvPr/>
          </p:nvSpPr>
          <p:spPr>
            <a:xfrm>
              <a:off x="2600221" y="3796346"/>
              <a:ext cx="18049" cy="42220"/>
            </a:xfrm>
            <a:custGeom>
              <a:avLst/>
              <a:gdLst/>
              <a:ahLst/>
              <a:cxnLst/>
              <a:rect l="l" t="t" r="r" b="b"/>
              <a:pathLst>
                <a:path w="687" h="1607" extrusionOk="0">
                  <a:moveTo>
                    <a:pt x="111" y="1"/>
                  </a:moveTo>
                  <a:cubicBezTo>
                    <a:pt x="76" y="1"/>
                    <a:pt x="35" y="1"/>
                    <a:pt x="0" y="8"/>
                  </a:cubicBezTo>
                  <a:lnTo>
                    <a:pt x="0" y="1263"/>
                  </a:lnTo>
                  <a:cubicBezTo>
                    <a:pt x="0" y="1492"/>
                    <a:pt x="172" y="1607"/>
                    <a:pt x="343" y="1607"/>
                  </a:cubicBezTo>
                  <a:cubicBezTo>
                    <a:pt x="513" y="1607"/>
                    <a:pt x="683" y="1492"/>
                    <a:pt x="680" y="1263"/>
                  </a:cubicBezTo>
                  <a:lnTo>
                    <a:pt x="680" y="570"/>
                  </a:lnTo>
                  <a:cubicBezTo>
                    <a:pt x="687" y="258"/>
                    <a:pt x="430" y="1"/>
                    <a:pt x="111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84"/>
            <p:cNvSpPr/>
            <p:nvPr/>
          </p:nvSpPr>
          <p:spPr>
            <a:xfrm>
              <a:off x="2714113" y="3796346"/>
              <a:ext cx="30082" cy="54332"/>
            </a:xfrm>
            <a:custGeom>
              <a:avLst/>
              <a:gdLst/>
              <a:ahLst/>
              <a:cxnLst/>
              <a:rect l="l" t="t" r="r" b="b"/>
              <a:pathLst>
                <a:path w="1145" h="2068" extrusionOk="0">
                  <a:moveTo>
                    <a:pt x="569" y="1"/>
                  </a:moveTo>
                  <a:cubicBezTo>
                    <a:pt x="257" y="1"/>
                    <a:pt x="0" y="258"/>
                    <a:pt x="0" y="570"/>
                  </a:cubicBezTo>
                  <a:lnTo>
                    <a:pt x="0" y="1492"/>
                  </a:lnTo>
                  <a:cubicBezTo>
                    <a:pt x="0" y="1811"/>
                    <a:pt x="257" y="2068"/>
                    <a:pt x="569" y="2068"/>
                  </a:cubicBezTo>
                  <a:cubicBezTo>
                    <a:pt x="888" y="2068"/>
                    <a:pt x="1145" y="1811"/>
                    <a:pt x="1145" y="1492"/>
                  </a:cubicBezTo>
                  <a:lnTo>
                    <a:pt x="1145" y="570"/>
                  </a:lnTo>
                  <a:cubicBezTo>
                    <a:pt x="1145" y="258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84"/>
            <p:cNvSpPr/>
            <p:nvPr/>
          </p:nvSpPr>
          <p:spPr>
            <a:xfrm>
              <a:off x="2726146" y="3796346"/>
              <a:ext cx="18049" cy="42220"/>
            </a:xfrm>
            <a:custGeom>
              <a:avLst/>
              <a:gdLst/>
              <a:ahLst/>
              <a:cxnLst/>
              <a:rect l="l" t="t" r="r" b="b"/>
              <a:pathLst>
                <a:path w="687" h="1607" extrusionOk="0">
                  <a:moveTo>
                    <a:pt x="111" y="1"/>
                  </a:moveTo>
                  <a:cubicBezTo>
                    <a:pt x="76" y="1"/>
                    <a:pt x="35" y="1"/>
                    <a:pt x="0" y="8"/>
                  </a:cubicBezTo>
                  <a:lnTo>
                    <a:pt x="0" y="1263"/>
                  </a:lnTo>
                  <a:cubicBezTo>
                    <a:pt x="0" y="1492"/>
                    <a:pt x="172" y="1607"/>
                    <a:pt x="343" y="1607"/>
                  </a:cubicBezTo>
                  <a:cubicBezTo>
                    <a:pt x="513" y="1607"/>
                    <a:pt x="683" y="1492"/>
                    <a:pt x="680" y="1263"/>
                  </a:cubicBezTo>
                  <a:lnTo>
                    <a:pt x="680" y="570"/>
                  </a:lnTo>
                  <a:cubicBezTo>
                    <a:pt x="687" y="258"/>
                    <a:pt x="430" y="1"/>
                    <a:pt x="111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84"/>
            <p:cNvSpPr/>
            <p:nvPr/>
          </p:nvSpPr>
          <p:spPr>
            <a:xfrm>
              <a:off x="2577259" y="3895131"/>
              <a:ext cx="177681" cy="33156"/>
            </a:xfrm>
            <a:custGeom>
              <a:avLst/>
              <a:gdLst/>
              <a:ahLst/>
              <a:cxnLst/>
              <a:rect l="l" t="t" r="r" b="b"/>
              <a:pathLst>
                <a:path w="6763" h="1262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36"/>
                    <a:pt x="194" y="465"/>
                    <a:pt x="319" y="680"/>
                  </a:cubicBezTo>
                  <a:cubicBezTo>
                    <a:pt x="458" y="916"/>
                    <a:pt x="701" y="1076"/>
                    <a:pt x="971" y="1110"/>
                  </a:cubicBezTo>
                  <a:cubicBezTo>
                    <a:pt x="1772" y="1211"/>
                    <a:pt x="2579" y="1261"/>
                    <a:pt x="3386" y="1261"/>
                  </a:cubicBezTo>
                  <a:cubicBezTo>
                    <a:pt x="4193" y="1261"/>
                    <a:pt x="5001" y="1211"/>
                    <a:pt x="5806" y="1110"/>
                  </a:cubicBezTo>
                  <a:cubicBezTo>
                    <a:pt x="6076" y="1076"/>
                    <a:pt x="6319" y="916"/>
                    <a:pt x="6451" y="680"/>
                  </a:cubicBezTo>
                  <a:cubicBezTo>
                    <a:pt x="6576" y="465"/>
                    <a:pt x="6680" y="236"/>
                    <a:pt x="6763" y="0"/>
                  </a:cubicBezTo>
                  <a:lnTo>
                    <a:pt x="6763" y="0"/>
                  </a:lnTo>
                  <a:cubicBezTo>
                    <a:pt x="5650" y="226"/>
                    <a:pt x="4517" y="339"/>
                    <a:pt x="3384" y="339"/>
                  </a:cubicBezTo>
                  <a:cubicBezTo>
                    <a:pt x="2251" y="339"/>
                    <a:pt x="1117" y="22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8" name="Google Shape;6528;p84"/>
          <p:cNvGrpSpPr/>
          <p:nvPr/>
        </p:nvGrpSpPr>
        <p:grpSpPr>
          <a:xfrm>
            <a:off x="3014250" y="3682271"/>
            <a:ext cx="391092" cy="371940"/>
            <a:chOff x="3014250" y="3682271"/>
            <a:chExt cx="391092" cy="371940"/>
          </a:xfrm>
        </p:grpSpPr>
        <p:sp>
          <p:nvSpPr>
            <p:cNvPr id="6529" name="Google Shape;6529;p84"/>
            <p:cNvSpPr/>
            <p:nvPr/>
          </p:nvSpPr>
          <p:spPr>
            <a:xfrm>
              <a:off x="3014250" y="3682271"/>
              <a:ext cx="386521" cy="371940"/>
            </a:xfrm>
            <a:custGeom>
              <a:avLst/>
              <a:gdLst/>
              <a:ahLst/>
              <a:cxnLst/>
              <a:rect l="l" t="t" r="r" b="b"/>
              <a:pathLst>
                <a:path w="14712" h="14157" extrusionOk="0">
                  <a:moveTo>
                    <a:pt x="7637" y="1"/>
                  </a:moveTo>
                  <a:cubicBezTo>
                    <a:pt x="4772" y="1"/>
                    <a:pt x="2192" y="1728"/>
                    <a:pt x="1096" y="4371"/>
                  </a:cubicBezTo>
                  <a:cubicBezTo>
                    <a:pt x="0" y="7013"/>
                    <a:pt x="611" y="10058"/>
                    <a:pt x="2629" y="12084"/>
                  </a:cubicBezTo>
                  <a:cubicBezTo>
                    <a:pt x="3983" y="13438"/>
                    <a:pt x="5793" y="14156"/>
                    <a:pt x="7634" y="14156"/>
                  </a:cubicBezTo>
                  <a:cubicBezTo>
                    <a:pt x="8546" y="14156"/>
                    <a:pt x="9466" y="13980"/>
                    <a:pt x="10342" y="13617"/>
                  </a:cubicBezTo>
                  <a:cubicBezTo>
                    <a:pt x="12985" y="12521"/>
                    <a:pt x="14712" y="9940"/>
                    <a:pt x="14712" y="7083"/>
                  </a:cubicBezTo>
                  <a:cubicBezTo>
                    <a:pt x="14712" y="3171"/>
                    <a:pt x="11542" y="8"/>
                    <a:pt x="7637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84"/>
            <p:cNvSpPr/>
            <p:nvPr/>
          </p:nvSpPr>
          <p:spPr>
            <a:xfrm>
              <a:off x="3028279" y="3694567"/>
              <a:ext cx="377063" cy="347480"/>
            </a:xfrm>
            <a:custGeom>
              <a:avLst/>
              <a:gdLst/>
              <a:ahLst/>
              <a:cxnLst/>
              <a:rect l="l" t="t" r="r" b="b"/>
              <a:pathLst>
                <a:path w="14352" h="13226" extrusionOk="0">
                  <a:moveTo>
                    <a:pt x="7099" y="0"/>
                  </a:moveTo>
                  <a:cubicBezTo>
                    <a:pt x="6251" y="0"/>
                    <a:pt x="5393" y="163"/>
                    <a:pt x="4571" y="504"/>
                  </a:cubicBezTo>
                  <a:cubicBezTo>
                    <a:pt x="1658" y="1711"/>
                    <a:pt x="0" y="4811"/>
                    <a:pt x="618" y="7905"/>
                  </a:cubicBezTo>
                  <a:cubicBezTo>
                    <a:pt x="1228" y="10998"/>
                    <a:pt x="3947" y="13225"/>
                    <a:pt x="7103" y="13225"/>
                  </a:cubicBezTo>
                  <a:cubicBezTo>
                    <a:pt x="7111" y="13225"/>
                    <a:pt x="7120" y="13225"/>
                    <a:pt x="7129" y="13225"/>
                  </a:cubicBezTo>
                  <a:cubicBezTo>
                    <a:pt x="8874" y="13225"/>
                    <a:pt x="10542" y="12525"/>
                    <a:pt x="11778" y="11290"/>
                  </a:cubicBezTo>
                  <a:cubicBezTo>
                    <a:pt x="14011" y="9056"/>
                    <a:pt x="14351" y="5560"/>
                    <a:pt x="12603" y="2939"/>
                  </a:cubicBezTo>
                  <a:cubicBezTo>
                    <a:pt x="11344" y="1057"/>
                    <a:pt x="9255" y="0"/>
                    <a:pt x="709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84"/>
            <p:cNvSpPr/>
            <p:nvPr/>
          </p:nvSpPr>
          <p:spPr>
            <a:xfrm>
              <a:off x="3144167" y="3741332"/>
              <a:ext cx="141267" cy="253871"/>
            </a:xfrm>
            <a:custGeom>
              <a:avLst/>
              <a:gdLst/>
              <a:ahLst/>
              <a:cxnLst/>
              <a:rect l="l" t="t" r="r" b="b"/>
              <a:pathLst>
                <a:path w="5377" h="9663" extrusionOk="0">
                  <a:moveTo>
                    <a:pt x="2588" y="0"/>
                  </a:moveTo>
                  <a:cubicBezTo>
                    <a:pt x="812" y="0"/>
                    <a:pt x="1" y="1048"/>
                    <a:pt x="1" y="1755"/>
                  </a:cubicBezTo>
                  <a:cubicBezTo>
                    <a:pt x="1" y="2268"/>
                    <a:pt x="438" y="2504"/>
                    <a:pt x="791" y="2504"/>
                  </a:cubicBezTo>
                  <a:cubicBezTo>
                    <a:pt x="1499" y="2504"/>
                    <a:pt x="1208" y="1492"/>
                    <a:pt x="2546" y="1492"/>
                  </a:cubicBezTo>
                  <a:cubicBezTo>
                    <a:pt x="3205" y="1492"/>
                    <a:pt x="3725" y="1776"/>
                    <a:pt x="3725" y="2386"/>
                  </a:cubicBezTo>
                  <a:cubicBezTo>
                    <a:pt x="3725" y="3094"/>
                    <a:pt x="2990" y="3503"/>
                    <a:pt x="2560" y="3871"/>
                  </a:cubicBezTo>
                  <a:cubicBezTo>
                    <a:pt x="2179" y="4197"/>
                    <a:pt x="1679" y="4738"/>
                    <a:pt x="1679" y="5861"/>
                  </a:cubicBezTo>
                  <a:cubicBezTo>
                    <a:pt x="1679" y="6541"/>
                    <a:pt x="1860" y="6742"/>
                    <a:pt x="2401" y="6742"/>
                  </a:cubicBezTo>
                  <a:cubicBezTo>
                    <a:pt x="3046" y="6742"/>
                    <a:pt x="3177" y="6451"/>
                    <a:pt x="3177" y="6201"/>
                  </a:cubicBezTo>
                  <a:cubicBezTo>
                    <a:pt x="3177" y="5515"/>
                    <a:pt x="3184" y="5126"/>
                    <a:pt x="3906" y="4564"/>
                  </a:cubicBezTo>
                  <a:cubicBezTo>
                    <a:pt x="4266" y="4287"/>
                    <a:pt x="5376" y="3406"/>
                    <a:pt x="5376" y="2164"/>
                  </a:cubicBezTo>
                  <a:cubicBezTo>
                    <a:pt x="5376" y="930"/>
                    <a:pt x="4266" y="0"/>
                    <a:pt x="2588" y="0"/>
                  </a:cubicBezTo>
                  <a:close/>
                  <a:moveTo>
                    <a:pt x="2414" y="7644"/>
                  </a:moveTo>
                  <a:cubicBezTo>
                    <a:pt x="1860" y="7644"/>
                    <a:pt x="1402" y="8095"/>
                    <a:pt x="1402" y="8657"/>
                  </a:cubicBezTo>
                  <a:cubicBezTo>
                    <a:pt x="1402" y="9212"/>
                    <a:pt x="1860" y="9662"/>
                    <a:pt x="2414" y="9662"/>
                  </a:cubicBezTo>
                  <a:cubicBezTo>
                    <a:pt x="2969" y="9655"/>
                    <a:pt x="3420" y="9212"/>
                    <a:pt x="3427" y="8657"/>
                  </a:cubicBezTo>
                  <a:cubicBezTo>
                    <a:pt x="3420" y="8102"/>
                    <a:pt x="2969" y="7651"/>
                    <a:pt x="2414" y="7644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2" name="Google Shape;6532;p84"/>
          <p:cNvGrpSpPr/>
          <p:nvPr/>
        </p:nvGrpSpPr>
        <p:grpSpPr>
          <a:xfrm>
            <a:off x="3569125" y="3702947"/>
            <a:ext cx="388728" cy="330692"/>
            <a:chOff x="3569125" y="3702947"/>
            <a:chExt cx="388728" cy="330692"/>
          </a:xfrm>
        </p:grpSpPr>
        <p:sp>
          <p:nvSpPr>
            <p:cNvPr id="6533" name="Google Shape;6533;p84"/>
            <p:cNvSpPr/>
            <p:nvPr/>
          </p:nvSpPr>
          <p:spPr>
            <a:xfrm>
              <a:off x="3569125" y="3702947"/>
              <a:ext cx="388728" cy="330692"/>
            </a:xfrm>
            <a:custGeom>
              <a:avLst/>
              <a:gdLst/>
              <a:ahLst/>
              <a:cxnLst/>
              <a:rect l="l" t="t" r="r" b="b"/>
              <a:pathLst>
                <a:path w="14796" h="12587" extrusionOk="0">
                  <a:moveTo>
                    <a:pt x="7402" y="0"/>
                  </a:moveTo>
                  <a:cubicBezTo>
                    <a:pt x="6946" y="0"/>
                    <a:pt x="6490" y="226"/>
                    <a:pt x="6230" y="677"/>
                  </a:cubicBezTo>
                  <a:lnTo>
                    <a:pt x="521" y="10555"/>
                  </a:lnTo>
                  <a:cubicBezTo>
                    <a:pt x="1" y="11456"/>
                    <a:pt x="653" y="12587"/>
                    <a:pt x="1693" y="12587"/>
                  </a:cubicBezTo>
                  <a:lnTo>
                    <a:pt x="13103" y="12587"/>
                  </a:lnTo>
                  <a:cubicBezTo>
                    <a:pt x="14144" y="12587"/>
                    <a:pt x="14796" y="11456"/>
                    <a:pt x="14275" y="10555"/>
                  </a:cubicBezTo>
                  <a:lnTo>
                    <a:pt x="8574" y="671"/>
                  </a:lnTo>
                  <a:cubicBezTo>
                    <a:pt x="8311" y="224"/>
                    <a:pt x="7856" y="0"/>
                    <a:pt x="740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84"/>
            <p:cNvSpPr/>
            <p:nvPr/>
          </p:nvSpPr>
          <p:spPr>
            <a:xfrm>
              <a:off x="3607036" y="3733135"/>
              <a:ext cx="313089" cy="270265"/>
            </a:xfrm>
            <a:custGeom>
              <a:avLst/>
              <a:gdLst/>
              <a:ahLst/>
              <a:cxnLst/>
              <a:rect l="l" t="t" r="r" b="b"/>
              <a:pathLst>
                <a:path w="11917" h="10287" extrusionOk="0">
                  <a:moveTo>
                    <a:pt x="5959" y="0"/>
                  </a:moveTo>
                  <a:cubicBezTo>
                    <a:pt x="5891" y="0"/>
                    <a:pt x="5823" y="35"/>
                    <a:pt x="5785" y="104"/>
                  </a:cubicBezTo>
                  <a:lnTo>
                    <a:pt x="77" y="9981"/>
                  </a:lnTo>
                  <a:cubicBezTo>
                    <a:pt x="1" y="10120"/>
                    <a:pt x="98" y="10286"/>
                    <a:pt x="250" y="10286"/>
                  </a:cubicBezTo>
                  <a:lnTo>
                    <a:pt x="11667" y="10286"/>
                  </a:lnTo>
                  <a:cubicBezTo>
                    <a:pt x="11820" y="10286"/>
                    <a:pt x="11917" y="10120"/>
                    <a:pt x="11841" y="9981"/>
                  </a:cubicBezTo>
                  <a:lnTo>
                    <a:pt x="6132" y="104"/>
                  </a:lnTo>
                  <a:cubicBezTo>
                    <a:pt x="6094" y="35"/>
                    <a:pt x="6026" y="0"/>
                    <a:pt x="5959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84"/>
            <p:cNvSpPr/>
            <p:nvPr/>
          </p:nvSpPr>
          <p:spPr>
            <a:xfrm>
              <a:off x="3731489" y="3930126"/>
              <a:ext cx="55987" cy="47816"/>
            </a:xfrm>
            <a:custGeom>
              <a:avLst/>
              <a:gdLst/>
              <a:ahLst/>
              <a:cxnLst/>
              <a:rect l="l" t="t" r="r" b="b"/>
              <a:pathLst>
                <a:path w="2131" h="1820" extrusionOk="0">
                  <a:moveTo>
                    <a:pt x="1215" y="0"/>
                  </a:moveTo>
                  <a:cubicBezTo>
                    <a:pt x="410" y="0"/>
                    <a:pt x="1" y="978"/>
                    <a:pt x="577" y="1554"/>
                  </a:cubicBezTo>
                  <a:cubicBezTo>
                    <a:pt x="760" y="1738"/>
                    <a:pt x="988" y="1820"/>
                    <a:pt x="1211" y="1820"/>
                  </a:cubicBezTo>
                  <a:cubicBezTo>
                    <a:pt x="1679" y="1820"/>
                    <a:pt x="2130" y="1458"/>
                    <a:pt x="2130" y="909"/>
                  </a:cubicBezTo>
                  <a:cubicBezTo>
                    <a:pt x="2130" y="409"/>
                    <a:pt x="1721" y="0"/>
                    <a:pt x="1215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84"/>
            <p:cNvSpPr/>
            <p:nvPr/>
          </p:nvSpPr>
          <p:spPr>
            <a:xfrm>
              <a:off x="3742812" y="3798185"/>
              <a:ext cx="41379" cy="112446"/>
            </a:xfrm>
            <a:custGeom>
              <a:avLst/>
              <a:gdLst/>
              <a:ahLst/>
              <a:cxnLst/>
              <a:rect l="l" t="t" r="r" b="b"/>
              <a:pathLst>
                <a:path w="1575" h="4280" extrusionOk="0">
                  <a:moveTo>
                    <a:pt x="534" y="0"/>
                  </a:moveTo>
                  <a:cubicBezTo>
                    <a:pt x="236" y="0"/>
                    <a:pt x="0" y="236"/>
                    <a:pt x="0" y="534"/>
                  </a:cubicBezTo>
                  <a:lnTo>
                    <a:pt x="0" y="3746"/>
                  </a:lnTo>
                  <a:cubicBezTo>
                    <a:pt x="0" y="4037"/>
                    <a:pt x="236" y="4280"/>
                    <a:pt x="534" y="4280"/>
                  </a:cubicBezTo>
                  <a:lnTo>
                    <a:pt x="1040" y="4280"/>
                  </a:lnTo>
                  <a:cubicBezTo>
                    <a:pt x="1339" y="4280"/>
                    <a:pt x="1575" y="4037"/>
                    <a:pt x="1575" y="3746"/>
                  </a:cubicBezTo>
                  <a:lnTo>
                    <a:pt x="1575" y="534"/>
                  </a:lnTo>
                  <a:cubicBezTo>
                    <a:pt x="1575" y="236"/>
                    <a:pt x="1339" y="0"/>
                    <a:pt x="1040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7" name="Google Shape;6537;p84"/>
          <p:cNvGrpSpPr/>
          <p:nvPr/>
        </p:nvGrpSpPr>
        <p:grpSpPr>
          <a:xfrm>
            <a:off x="4111994" y="3682455"/>
            <a:ext cx="387992" cy="371625"/>
            <a:chOff x="4111994" y="3682455"/>
            <a:chExt cx="387992" cy="371625"/>
          </a:xfrm>
        </p:grpSpPr>
        <p:sp>
          <p:nvSpPr>
            <p:cNvPr id="6538" name="Google Shape;6538;p84"/>
            <p:cNvSpPr/>
            <p:nvPr/>
          </p:nvSpPr>
          <p:spPr>
            <a:xfrm>
              <a:off x="4111994" y="3682455"/>
              <a:ext cx="386179" cy="371572"/>
            </a:xfrm>
            <a:custGeom>
              <a:avLst/>
              <a:gdLst/>
              <a:ahLst/>
              <a:cxnLst/>
              <a:rect l="l" t="t" r="r" b="b"/>
              <a:pathLst>
                <a:path w="14699" h="14143" extrusionOk="0">
                  <a:moveTo>
                    <a:pt x="7623" y="1546"/>
                  </a:moveTo>
                  <a:cubicBezTo>
                    <a:pt x="9044" y="1546"/>
                    <a:pt x="10458" y="2093"/>
                    <a:pt x="11529" y="3164"/>
                  </a:cubicBezTo>
                  <a:cubicBezTo>
                    <a:pt x="13485" y="5113"/>
                    <a:pt x="13700" y="8199"/>
                    <a:pt x="12035" y="10398"/>
                  </a:cubicBezTo>
                  <a:lnTo>
                    <a:pt x="12028" y="10398"/>
                  </a:lnTo>
                  <a:lnTo>
                    <a:pt x="4294" y="2664"/>
                  </a:lnTo>
                  <a:cubicBezTo>
                    <a:pt x="5285" y="1914"/>
                    <a:pt x="6456" y="1546"/>
                    <a:pt x="7623" y="1546"/>
                  </a:cubicBezTo>
                  <a:close/>
                  <a:moveTo>
                    <a:pt x="3198" y="3760"/>
                  </a:moveTo>
                  <a:lnTo>
                    <a:pt x="10932" y="11494"/>
                  </a:lnTo>
                  <a:cubicBezTo>
                    <a:pt x="9959" y="12225"/>
                    <a:pt x="8794" y="12598"/>
                    <a:pt x="7620" y="12598"/>
                  </a:cubicBezTo>
                  <a:cubicBezTo>
                    <a:pt x="6777" y="12598"/>
                    <a:pt x="5930" y="12406"/>
                    <a:pt x="5147" y="12014"/>
                  </a:cubicBezTo>
                  <a:cubicBezTo>
                    <a:pt x="3275" y="11078"/>
                    <a:pt x="2096" y="9164"/>
                    <a:pt x="2089" y="7070"/>
                  </a:cubicBezTo>
                  <a:lnTo>
                    <a:pt x="2089" y="7070"/>
                  </a:lnTo>
                  <a:cubicBezTo>
                    <a:pt x="2090" y="5872"/>
                    <a:pt x="2478" y="4716"/>
                    <a:pt x="3198" y="3760"/>
                  </a:cubicBezTo>
                  <a:close/>
                  <a:moveTo>
                    <a:pt x="7617" y="1"/>
                  </a:moveTo>
                  <a:cubicBezTo>
                    <a:pt x="4759" y="8"/>
                    <a:pt x="2186" y="1728"/>
                    <a:pt x="1090" y="4371"/>
                  </a:cubicBezTo>
                  <a:cubicBezTo>
                    <a:pt x="1" y="7013"/>
                    <a:pt x="604" y="10051"/>
                    <a:pt x="2630" y="12077"/>
                  </a:cubicBezTo>
                  <a:cubicBezTo>
                    <a:pt x="3979" y="13426"/>
                    <a:pt x="5786" y="14143"/>
                    <a:pt x="7626" y="14143"/>
                  </a:cubicBezTo>
                  <a:cubicBezTo>
                    <a:pt x="8538" y="14143"/>
                    <a:pt x="9459" y="13966"/>
                    <a:pt x="10336" y="13603"/>
                  </a:cubicBezTo>
                  <a:cubicBezTo>
                    <a:pt x="12971" y="12507"/>
                    <a:pt x="14692" y="9933"/>
                    <a:pt x="14698" y="7076"/>
                  </a:cubicBezTo>
                  <a:cubicBezTo>
                    <a:pt x="14692" y="3164"/>
                    <a:pt x="11529" y="1"/>
                    <a:pt x="7617" y="1"/>
                  </a:cubicBezTo>
                  <a:close/>
                </a:path>
              </a:pathLst>
            </a:custGeom>
            <a:solidFill>
              <a:srgbClr val="8394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84"/>
            <p:cNvSpPr/>
            <p:nvPr/>
          </p:nvSpPr>
          <p:spPr>
            <a:xfrm>
              <a:off x="4301156" y="3682455"/>
              <a:ext cx="198830" cy="371625"/>
            </a:xfrm>
            <a:custGeom>
              <a:avLst/>
              <a:gdLst/>
              <a:ahLst/>
              <a:cxnLst/>
              <a:rect l="l" t="t" r="r" b="b"/>
              <a:pathLst>
                <a:path w="7568" h="14145" extrusionOk="0">
                  <a:moveTo>
                    <a:pt x="493" y="0"/>
                  </a:moveTo>
                  <a:cubicBezTo>
                    <a:pt x="468" y="0"/>
                    <a:pt x="442" y="1"/>
                    <a:pt x="417" y="1"/>
                  </a:cubicBezTo>
                  <a:cubicBezTo>
                    <a:pt x="278" y="1"/>
                    <a:pt x="139" y="8"/>
                    <a:pt x="0" y="15"/>
                  </a:cubicBezTo>
                  <a:cubicBezTo>
                    <a:pt x="3739" y="230"/>
                    <a:pt x="6666" y="3323"/>
                    <a:pt x="6666" y="7076"/>
                  </a:cubicBezTo>
                  <a:cubicBezTo>
                    <a:pt x="6666" y="10821"/>
                    <a:pt x="3739" y="13915"/>
                    <a:pt x="0" y="14130"/>
                  </a:cubicBezTo>
                  <a:cubicBezTo>
                    <a:pt x="139" y="14137"/>
                    <a:pt x="278" y="14144"/>
                    <a:pt x="417" y="14144"/>
                  </a:cubicBezTo>
                  <a:cubicBezTo>
                    <a:pt x="442" y="14144"/>
                    <a:pt x="468" y="14144"/>
                    <a:pt x="493" y="14144"/>
                  </a:cubicBezTo>
                  <a:cubicBezTo>
                    <a:pt x="4398" y="14144"/>
                    <a:pt x="7568" y="10983"/>
                    <a:pt x="7568" y="7076"/>
                  </a:cubicBezTo>
                  <a:cubicBezTo>
                    <a:pt x="7568" y="3162"/>
                    <a:pt x="4398" y="0"/>
                    <a:pt x="493" y="0"/>
                  </a:cubicBezTo>
                  <a:close/>
                </a:path>
              </a:pathLst>
            </a:custGeom>
            <a:solidFill>
              <a:srgbClr val="5B7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0" name="Google Shape;6540;p84"/>
          <p:cNvGrpSpPr/>
          <p:nvPr/>
        </p:nvGrpSpPr>
        <p:grpSpPr>
          <a:xfrm>
            <a:off x="4674908" y="3682271"/>
            <a:ext cx="371966" cy="371966"/>
            <a:chOff x="4674908" y="3682271"/>
            <a:chExt cx="371966" cy="371966"/>
          </a:xfrm>
        </p:grpSpPr>
        <p:sp>
          <p:nvSpPr>
            <p:cNvPr id="6541" name="Google Shape;6541;p84"/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84"/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84"/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84"/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5" name="Google Shape;6545;p84"/>
          <p:cNvGrpSpPr/>
          <p:nvPr/>
        </p:nvGrpSpPr>
        <p:grpSpPr>
          <a:xfrm>
            <a:off x="5223609" y="3731112"/>
            <a:ext cx="371782" cy="274285"/>
            <a:chOff x="5223609" y="3731112"/>
            <a:chExt cx="371782" cy="274285"/>
          </a:xfrm>
        </p:grpSpPr>
        <p:sp>
          <p:nvSpPr>
            <p:cNvPr id="6546" name="Google Shape;6546;p84"/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solidFill>
              <a:srgbClr val="9FA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84"/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48" name="Google Shape;6548;p84"/>
          <p:cNvSpPr/>
          <p:nvPr/>
        </p:nvSpPr>
        <p:spPr>
          <a:xfrm>
            <a:off x="5812218" y="3723834"/>
            <a:ext cx="291966" cy="289050"/>
          </a:xfrm>
          <a:custGeom>
            <a:avLst/>
            <a:gdLst/>
            <a:ahLst/>
            <a:cxnLst/>
            <a:rect l="l" t="t" r="r" b="b"/>
            <a:pathLst>
              <a:path w="11113" h="11002" extrusionOk="0">
                <a:moveTo>
                  <a:pt x="2619" y="0"/>
                </a:moveTo>
                <a:cubicBezTo>
                  <a:pt x="2492" y="0"/>
                  <a:pt x="2366" y="49"/>
                  <a:pt x="2268" y="146"/>
                </a:cubicBezTo>
                <a:lnTo>
                  <a:pt x="201" y="2213"/>
                </a:lnTo>
                <a:cubicBezTo>
                  <a:pt x="7" y="2407"/>
                  <a:pt x="7" y="2719"/>
                  <a:pt x="201" y="2914"/>
                </a:cubicBezTo>
                <a:lnTo>
                  <a:pt x="2782" y="5501"/>
                </a:lnTo>
                <a:lnTo>
                  <a:pt x="195" y="8081"/>
                </a:lnTo>
                <a:cubicBezTo>
                  <a:pt x="0" y="8275"/>
                  <a:pt x="0" y="8587"/>
                  <a:pt x="195" y="8782"/>
                </a:cubicBezTo>
                <a:lnTo>
                  <a:pt x="2268" y="10856"/>
                </a:lnTo>
                <a:cubicBezTo>
                  <a:pt x="2366" y="10953"/>
                  <a:pt x="2492" y="11001"/>
                  <a:pt x="2619" y="11001"/>
                </a:cubicBezTo>
                <a:cubicBezTo>
                  <a:pt x="2745" y="11001"/>
                  <a:pt x="2872" y="10953"/>
                  <a:pt x="2969" y="10856"/>
                </a:cubicBezTo>
                <a:lnTo>
                  <a:pt x="5556" y="8268"/>
                </a:lnTo>
                <a:lnTo>
                  <a:pt x="8143" y="10856"/>
                </a:lnTo>
                <a:cubicBezTo>
                  <a:pt x="8241" y="10953"/>
                  <a:pt x="8367" y="11001"/>
                  <a:pt x="8494" y="11001"/>
                </a:cubicBezTo>
                <a:cubicBezTo>
                  <a:pt x="8620" y="11001"/>
                  <a:pt x="8747" y="10953"/>
                  <a:pt x="8844" y="10856"/>
                </a:cubicBezTo>
                <a:lnTo>
                  <a:pt x="10911" y="8789"/>
                </a:lnTo>
                <a:cubicBezTo>
                  <a:pt x="11105" y="8594"/>
                  <a:pt x="11105" y="8275"/>
                  <a:pt x="10911" y="8081"/>
                </a:cubicBezTo>
                <a:lnTo>
                  <a:pt x="8331" y="5501"/>
                </a:lnTo>
                <a:lnTo>
                  <a:pt x="10918" y="2914"/>
                </a:lnTo>
                <a:cubicBezTo>
                  <a:pt x="11112" y="2719"/>
                  <a:pt x="11112" y="2407"/>
                  <a:pt x="10918" y="2213"/>
                </a:cubicBezTo>
                <a:lnTo>
                  <a:pt x="8844" y="146"/>
                </a:lnTo>
                <a:cubicBezTo>
                  <a:pt x="8747" y="49"/>
                  <a:pt x="8620" y="0"/>
                  <a:pt x="8494" y="0"/>
                </a:cubicBezTo>
                <a:cubicBezTo>
                  <a:pt x="8367" y="0"/>
                  <a:pt x="8241" y="49"/>
                  <a:pt x="8143" y="146"/>
                </a:cubicBezTo>
                <a:lnTo>
                  <a:pt x="5556" y="2726"/>
                </a:lnTo>
                <a:lnTo>
                  <a:pt x="2969" y="146"/>
                </a:lnTo>
                <a:cubicBezTo>
                  <a:pt x="2872" y="49"/>
                  <a:pt x="2745" y="0"/>
                  <a:pt x="2619" y="0"/>
                </a:cubicBezTo>
                <a:close/>
              </a:path>
            </a:pathLst>
          </a:custGeom>
          <a:solidFill>
            <a:srgbClr val="96A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49" name="Google Shape;6549;p84"/>
          <p:cNvGrpSpPr/>
          <p:nvPr/>
        </p:nvGrpSpPr>
        <p:grpSpPr>
          <a:xfrm>
            <a:off x="6319908" y="3696721"/>
            <a:ext cx="373963" cy="343119"/>
            <a:chOff x="6319908" y="3696721"/>
            <a:chExt cx="373963" cy="343119"/>
          </a:xfrm>
        </p:grpSpPr>
        <p:sp>
          <p:nvSpPr>
            <p:cNvPr id="6550" name="Google Shape;6550;p84"/>
            <p:cNvSpPr/>
            <p:nvPr/>
          </p:nvSpPr>
          <p:spPr>
            <a:xfrm>
              <a:off x="6378049" y="3745325"/>
              <a:ext cx="48315" cy="6618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B7C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84"/>
            <p:cNvSpPr/>
            <p:nvPr/>
          </p:nvSpPr>
          <p:spPr>
            <a:xfrm>
              <a:off x="6401195" y="3745325"/>
              <a:ext cx="25169" cy="46135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9FA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84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879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84"/>
            <p:cNvSpPr/>
            <p:nvPr/>
          </p:nvSpPr>
          <p:spPr>
            <a:xfrm>
              <a:off x="6493753" y="3736813"/>
              <a:ext cx="153825" cy="303027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84"/>
            <p:cNvSpPr/>
            <p:nvPr/>
          </p:nvSpPr>
          <p:spPr>
            <a:xfrm>
              <a:off x="6366200" y="3726750"/>
              <a:ext cx="70174" cy="22069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576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84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576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84"/>
            <p:cNvSpPr/>
            <p:nvPr/>
          </p:nvSpPr>
          <p:spPr>
            <a:xfrm>
              <a:off x="6519632" y="3889298"/>
              <a:ext cx="33182" cy="150541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223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84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87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84"/>
            <p:cNvSpPr/>
            <p:nvPr/>
          </p:nvSpPr>
          <p:spPr>
            <a:xfrm>
              <a:off x="6411021" y="3726750"/>
              <a:ext cx="25353" cy="22253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223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9" name="Google Shape;6559;p84"/>
          <p:cNvGrpSpPr/>
          <p:nvPr/>
        </p:nvGrpSpPr>
        <p:grpSpPr>
          <a:xfrm>
            <a:off x="6871342" y="3740044"/>
            <a:ext cx="371966" cy="256420"/>
            <a:chOff x="6871342" y="3740044"/>
            <a:chExt cx="371966" cy="256420"/>
          </a:xfrm>
        </p:grpSpPr>
        <p:sp>
          <p:nvSpPr>
            <p:cNvPr id="6560" name="Google Shape;6560;p84"/>
            <p:cNvSpPr/>
            <p:nvPr/>
          </p:nvSpPr>
          <p:spPr>
            <a:xfrm>
              <a:off x="6871342" y="3816944"/>
              <a:ext cx="371966" cy="179520"/>
            </a:xfrm>
            <a:custGeom>
              <a:avLst/>
              <a:gdLst/>
              <a:ahLst/>
              <a:cxnLst/>
              <a:rect l="l" t="t" r="r" b="b"/>
              <a:pathLst>
                <a:path w="14158" h="6833" extrusionOk="0">
                  <a:moveTo>
                    <a:pt x="0" y="1"/>
                  </a:moveTo>
                  <a:lnTo>
                    <a:pt x="0" y="6590"/>
                  </a:lnTo>
                  <a:cubicBezTo>
                    <a:pt x="0" y="6722"/>
                    <a:pt x="111" y="6833"/>
                    <a:pt x="250" y="6833"/>
                  </a:cubicBezTo>
                  <a:lnTo>
                    <a:pt x="13907" y="6833"/>
                  </a:lnTo>
                  <a:cubicBezTo>
                    <a:pt x="14046" y="6833"/>
                    <a:pt x="14157" y="6722"/>
                    <a:pt x="14157" y="6590"/>
                  </a:cubicBezTo>
                  <a:lnTo>
                    <a:pt x="14157" y="1"/>
                  </a:lnTo>
                  <a:close/>
                </a:path>
              </a:pathLst>
            </a:custGeom>
            <a:solidFill>
              <a:srgbClr val="CBD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84"/>
            <p:cNvSpPr/>
            <p:nvPr/>
          </p:nvSpPr>
          <p:spPr>
            <a:xfrm>
              <a:off x="6871342" y="3740044"/>
              <a:ext cx="371966" cy="179520"/>
            </a:xfrm>
            <a:custGeom>
              <a:avLst/>
              <a:gdLst/>
              <a:ahLst/>
              <a:cxnLst/>
              <a:rect l="l" t="t" r="r" b="b"/>
              <a:pathLst>
                <a:path w="14158" h="6833" extrusionOk="0">
                  <a:moveTo>
                    <a:pt x="250" y="1"/>
                  </a:moveTo>
                  <a:cubicBezTo>
                    <a:pt x="111" y="1"/>
                    <a:pt x="0" y="112"/>
                    <a:pt x="0" y="243"/>
                  </a:cubicBezTo>
                  <a:lnTo>
                    <a:pt x="0" y="6590"/>
                  </a:lnTo>
                  <a:cubicBezTo>
                    <a:pt x="0" y="6722"/>
                    <a:pt x="111" y="6833"/>
                    <a:pt x="250" y="6833"/>
                  </a:cubicBezTo>
                  <a:lnTo>
                    <a:pt x="13907" y="6833"/>
                  </a:lnTo>
                  <a:cubicBezTo>
                    <a:pt x="14046" y="6833"/>
                    <a:pt x="14157" y="6722"/>
                    <a:pt x="14157" y="6590"/>
                  </a:cubicBezTo>
                  <a:lnTo>
                    <a:pt x="14157" y="243"/>
                  </a:lnTo>
                  <a:cubicBezTo>
                    <a:pt x="14157" y="112"/>
                    <a:pt x="14046" y="1"/>
                    <a:pt x="13907" y="1"/>
                  </a:cubicBez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84"/>
            <p:cNvSpPr/>
            <p:nvPr/>
          </p:nvSpPr>
          <p:spPr>
            <a:xfrm>
              <a:off x="6890652" y="3759355"/>
              <a:ext cx="333319" cy="140899"/>
            </a:xfrm>
            <a:custGeom>
              <a:avLst/>
              <a:gdLst/>
              <a:ahLst/>
              <a:cxnLst/>
              <a:rect l="l" t="t" r="r" b="b"/>
              <a:pathLst>
                <a:path w="12687" h="5363" extrusionOk="0">
                  <a:moveTo>
                    <a:pt x="3796" y="486"/>
                  </a:moveTo>
                  <a:cubicBezTo>
                    <a:pt x="3888" y="486"/>
                    <a:pt x="3939" y="606"/>
                    <a:pt x="3878" y="681"/>
                  </a:cubicBezTo>
                  <a:cubicBezTo>
                    <a:pt x="2935" y="1846"/>
                    <a:pt x="2935" y="3518"/>
                    <a:pt x="3878" y="4676"/>
                  </a:cubicBezTo>
                  <a:cubicBezTo>
                    <a:pt x="3940" y="4759"/>
                    <a:pt x="3885" y="4877"/>
                    <a:pt x="3788" y="4877"/>
                  </a:cubicBezTo>
                  <a:lnTo>
                    <a:pt x="1443" y="4877"/>
                  </a:lnTo>
                  <a:cubicBezTo>
                    <a:pt x="1346" y="4398"/>
                    <a:pt x="972" y="4024"/>
                    <a:pt x="493" y="3927"/>
                  </a:cubicBezTo>
                  <a:lnTo>
                    <a:pt x="493" y="1437"/>
                  </a:lnTo>
                  <a:cubicBezTo>
                    <a:pt x="972" y="1340"/>
                    <a:pt x="1346" y="965"/>
                    <a:pt x="1443" y="486"/>
                  </a:cubicBezTo>
                  <a:lnTo>
                    <a:pt x="3788" y="486"/>
                  </a:lnTo>
                  <a:cubicBezTo>
                    <a:pt x="3790" y="486"/>
                    <a:pt x="3793" y="486"/>
                    <a:pt x="3796" y="486"/>
                  </a:cubicBezTo>
                  <a:close/>
                  <a:moveTo>
                    <a:pt x="11251" y="486"/>
                  </a:moveTo>
                  <a:cubicBezTo>
                    <a:pt x="11348" y="972"/>
                    <a:pt x="11723" y="1347"/>
                    <a:pt x="12201" y="1444"/>
                  </a:cubicBezTo>
                  <a:lnTo>
                    <a:pt x="12201" y="3927"/>
                  </a:lnTo>
                  <a:cubicBezTo>
                    <a:pt x="11723" y="4024"/>
                    <a:pt x="11348" y="4398"/>
                    <a:pt x="11251" y="4884"/>
                  </a:cubicBezTo>
                  <a:lnTo>
                    <a:pt x="8900" y="4884"/>
                  </a:lnTo>
                  <a:cubicBezTo>
                    <a:pt x="8796" y="4884"/>
                    <a:pt x="8740" y="4766"/>
                    <a:pt x="8803" y="4683"/>
                  </a:cubicBezTo>
                  <a:cubicBezTo>
                    <a:pt x="9753" y="3518"/>
                    <a:pt x="9753" y="1853"/>
                    <a:pt x="8803" y="688"/>
                  </a:cubicBezTo>
                  <a:cubicBezTo>
                    <a:pt x="8740" y="604"/>
                    <a:pt x="8796" y="486"/>
                    <a:pt x="8900" y="486"/>
                  </a:cubicBezTo>
                  <a:close/>
                  <a:moveTo>
                    <a:pt x="1221" y="1"/>
                  </a:moveTo>
                  <a:cubicBezTo>
                    <a:pt x="1083" y="1"/>
                    <a:pt x="979" y="105"/>
                    <a:pt x="979" y="244"/>
                  </a:cubicBezTo>
                  <a:cubicBezTo>
                    <a:pt x="979" y="646"/>
                    <a:pt x="646" y="972"/>
                    <a:pt x="243" y="972"/>
                  </a:cubicBezTo>
                  <a:cubicBezTo>
                    <a:pt x="112" y="972"/>
                    <a:pt x="1" y="1083"/>
                    <a:pt x="1" y="1222"/>
                  </a:cubicBezTo>
                  <a:lnTo>
                    <a:pt x="1" y="4149"/>
                  </a:lnTo>
                  <a:cubicBezTo>
                    <a:pt x="1" y="4281"/>
                    <a:pt x="112" y="4392"/>
                    <a:pt x="243" y="4392"/>
                  </a:cubicBezTo>
                  <a:cubicBezTo>
                    <a:pt x="646" y="4392"/>
                    <a:pt x="979" y="4718"/>
                    <a:pt x="979" y="5120"/>
                  </a:cubicBezTo>
                  <a:cubicBezTo>
                    <a:pt x="979" y="5259"/>
                    <a:pt x="1083" y="5363"/>
                    <a:pt x="1221" y="5363"/>
                  </a:cubicBezTo>
                  <a:lnTo>
                    <a:pt x="11466" y="5363"/>
                  </a:lnTo>
                  <a:cubicBezTo>
                    <a:pt x="11605" y="5363"/>
                    <a:pt x="11709" y="5259"/>
                    <a:pt x="11709" y="5120"/>
                  </a:cubicBezTo>
                  <a:cubicBezTo>
                    <a:pt x="11709" y="4718"/>
                    <a:pt x="12042" y="4392"/>
                    <a:pt x="12444" y="4392"/>
                  </a:cubicBezTo>
                  <a:cubicBezTo>
                    <a:pt x="12576" y="4392"/>
                    <a:pt x="12687" y="4281"/>
                    <a:pt x="12687" y="4149"/>
                  </a:cubicBezTo>
                  <a:lnTo>
                    <a:pt x="12687" y="1222"/>
                  </a:lnTo>
                  <a:cubicBezTo>
                    <a:pt x="12687" y="1083"/>
                    <a:pt x="12576" y="972"/>
                    <a:pt x="12444" y="972"/>
                  </a:cubicBezTo>
                  <a:cubicBezTo>
                    <a:pt x="12042" y="972"/>
                    <a:pt x="11709" y="646"/>
                    <a:pt x="11709" y="244"/>
                  </a:cubicBezTo>
                  <a:cubicBezTo>
                    <a:pt x="11709" y="105"/>
                    <a:pt x="11605" y="1"/>
                    <a:pt x="11466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84"/>
            <p:cNvSpPr/>
            <p:nvPr/>
          </p:nvSpPr>
          <p:spPr>
            <a:xfrm>
              <a:off x="6986862" y="3759355"/>
              <a:ext cx="140899" cy="141083"/>
            </a:xfrm>
            <a:custGeom>
              <a:avLst/>
              <a:gdLst/>
              <a:ahLst/>
              <a:cxnLst/>
              <a:rect l="l" t="t" r="r" b="b"/>
              <a:pathLst>
                <a:path w="5363" h="5370" extrusionOk="0">
                  <a:moveTo>
                    <a:pt x="2685" y="1"/>
                  </a:moveTo>
                  <a:cubicBezTo>
                    <a:pt x="1201" y="1"/>
                    <a:pt x="1" y="1201"/>
                    <a:pt x="1" y="2685"/>
                  </a:cubicBezTo>
                  <a:cubicBezTo>
                    <a:pt x="1" y="4163"/>
                    <a:pt x="1201" y="5370"/>
                    <a:pt x="2685" y="5370"/>
                  </a:cubicBezTo>
                  <a:cubicBezTo>
                    <a:pt x="4163" y="5370"/>
                    <a:pt x="5363" y="4163"/>
                    <a:pt x="5363" y="2685"/>
                  </a:cubicBezTo>
                  <a:cubicBezTo>
                    <a:pt x="5363" y="1201"/>
                    <a:pt x="4163" y="1"/>
                    <a:pt x="2685" y="1"/>
                  </a:cubicBezTo>
                  <a:close/>
                </a:path>
              </a:pathLst>
            </a:custGeom>
            <a:solidFill>
              <a:srgbClr val="8095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84"/>
            <p:cNvSpPr/>
            <p:nvPr/>
          </p:nvSpPr>
          <p:spPr>
            <a:xfrm>
              <a:off x="7025141" y="3785023"/>
              <a:ext cx="64184" cy="89773"/>
            </a:xfrm>
            <a:custGeom>
              <a:avLst/>
              <a:gdLst/>
              <a:ahLst/>
              <a:cxnLst/>
              <a:rect l="l" t="t" r="r" b="b"/>
              <a:pathLst>
                <a:path w="2443" h="3417" extrusionOk="0">
                  <a:moveTo>
                    <a:pt x="979" y="751"/>
                  </a:moveTo>
                  <a:lnTo>
                    <a:pt x="979" y="1382"/>
                  </a:lnTo>
                  <a:cubicBezTo>
                    <a:pt x="632" y="1264"/>
                    <a:pt x="493" y="1160"/>
                    <a:pt x="493" y="1022"/>
                  </a:cubicBezTo>
                  <a:cubicBezTo>
                    <a:pt x="493" y="938"/>
                    <a:pt x="673" y="800"/>
                    <a:pt x="979" y="751"/>
                  </a:cubicBezTo>
                  <a:close/>
                  <a:moveTo>
                    <a:pt x="1471" y="2027"/>
                  </a:moveTo>
                  <a:cubicBezTo>
                    <a:pt x="1818" y="2145"/>
                    <a:pt x="1957" y="2249"/>
                    <a:pt x="1957" y="2395"/>
                  </a:cubicBezTo>
                  <a:cubicBezTo>
                    <a:pt x="1964" y="2471"/>
                    <a:pt x="1776" y="2617"/>
                    <a:pt x="1471" y="2659"/>
                  </a:cubicBezTo>
                  <a:lnTo>
                    <a:pt x="1471" y="2027"/>
                  </a:lnTo>
                  <a:close/>
                  <a:moveTo>
                    <a:pt x="1225" y="0"/>
                  </a:moveTo>
                  <a:cubicBezTo>
                    <a:pt x="1102" y="0"/>
                    <a:pt x="979" y="82"/>
                    <a:pt x="979" y="245"/>
                  </a:cubicBezTo>
                  <a:lnTo>
                    <a:pt x="979" y="259"/>
                  </a:lnTo>
                  <a:cubicBezTo>
                    <a:pt x="410" y="328"/>
                    <a:pt x="1" y="626"/>
                    <a:pt x="1" y="1022"/>
                  </a:cubicBezTo>
                  <a:cubicBezTo>
                    <a:pt x="1" y="1563"/>
                    <a:pt x="535" y="1771"/>
                    <a:pt x="979" y="1896"/>
                  </a:cubicBezTo>
                  <a:lnTo>
                    <a:pt x="979" y="2659"/>
                  </a:lnTo>
                  <a:cubicBezTo>
                    <a:pt x="673" y="2610"/>
                    <a:pt x="493" y="2471"/>
                    <a:pt x="493" y="2395"/>
                  </a:cubicBezTo>
                  <a:cubicBezTo>
                    <a:pt x="493" y="2232"/>
                    <a:pt x="370" y="2150"/>
                    <a:pt x="247" y="2150"/>
                  </a:cubicBezTo>
                  <a:cubicBezTo>
                    <a:pt x="124" y="2150"/>
                    <a:pt x="1" y="2232"/>
                    <a:pt x="1" y="2395"/>
                  </a:cubicBezTo>
                  <a:cubicBezTo>
                    <a:pt x="1" y="2783"/>
                    <a:pt x="410" y="3089"/>
                    <a:pt x="979" y="3158"/>
                  </a:cubicBezTo>
                  <a:lnTo>
                    <a:pt x="979" y="3172"/>
                  </a:lnTo>
                  <a:cubicBezTo>
                    <a:pt x="979" y="3335"/>
                    <a:pt x="1102" y="3416"/>
                    <a:pt x="1225" y="3416"/>
                  </a:cubicBezTo>
                  <a:cubicBezTo>
                    <a:pt x="1348" y="3416"/>
                    <a:pt x="1471" y="3335"/>
                    <a:pt x="1471" y="3172"/>
                  </a:cubicBezTo>
                  <a:lnTo>
                    <a:pt x="1471" y="3158"/>
                  </a:lnTo>
                  <a:cubicBezTo>
                    <a:pt x="2040" y="3089"/>
                    <a:pt x="2442" y="2783"/>
                    <a:pt x="2442" y="2395"/>
                  </a:cubicBezTo>
                  <a:cubicBezTo>
                    <a:pt x="2442" y="1847"/>
                    <a:pt x="1908" y="1639"/>
                    <a:pt x="1471" y="1521"/>
                  </a:cubicBezTo>
                  <a:lnTo>
                    <a:pt x="1471" y="751"/>
                  </a:lnTo>
                  <a:cubicBezTo>
                    <a:pt x="1776" y="800"/>
                    <a:pt x="1957" y="938"/>
                    <a:pt x="1957" y="1022"/>
                  </a:cubicBezTo>
                  <a:cubicBezTo>
                    <a:pt x="1957" y="1185"/>
                    <a:pt x="2078" y="1266"/>
                    <a:pt x="2199" y="1266"/>
                  </a:cubicBezTo>
                  <a:cubicBezTo>
                    <a:pt x="2321" y="1266"/>
                    <a:pt x="2442" y="1185"/>
                    <a:pt x="2442" y="1022"/>
                  </a:cubicBezTo>
                  <a:cubicBezTo>
                    <a:pt x="2442" y="626"/>
                    <a:pt x="2040" y="328"/>
                    <a:pt x="1471" y="259"/>
                  </a:cubicBezTo>
                  <a:lnTo>
                    <a:pt x="1471" y="245"/>
                  </a:lnTo>
                  <a:cubicBezTo>
                    <a:pt x="1471" y="82"/>
                    <a:pt x="1348" y="0"/>
                    <a:pt x="1225" y="0"/>
                  </a:cubicBez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84"/>
            <p:cNvSpPr/>
            <p:nvPr/>
          </p:nvSpPr>
          <p:spPr>
            <a:xfrm>
              <a:off x="6890652" y="3759355"/>
              <a:ext cx="12795" cy="12795"/>
            </a:xfrm>
            <a:custGeom>
              <a:avLst/>
              <a:gdLst/>
              <a:ahLst/>
              <a:cxnLst/>
              <a:rect l="l" t="t" r="r" b="b"/>
              <a:pathLst>
                <a:path w="487" h="487" extrusionOk="0">
                  <a:moveTo>
                    <a:pt x="243" y="1"/>
                  </a:moveTo>
                  <a:cubicBezTo>
                    <a:pt x="112" y="1"/>
                    <a:pt x="1" y="105"/>
                    <a:pt x="1" y="244"/>
                  </a:cubicBezTo>
                  <a:cubicBezTo>
                    <a:pt x="1" y="376"/>
                    <a:pt x="112" y="486"/>
                    <a:pt x="243" y="486"/>
                  </a:cubicBezTo>
                  <a:cubicBezTo>
                    <a:pt x="382" y="486"/>
                    <a:pt x="486" y="376"/>
                    <a:pt x="486" y="244"/>
                  </a:cubicBezTo>
                  <a:cubicBezTo>
                    <a:pt x="486" y="105"/>
                    <a:pt x="382" y="1"/>
                    <a:pt x="243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84"/>
            <p:cNvSpPr/>
            <p:nvPr/>
          </p:nvSpPr>
          <p:spPr>
            <a:xfrm>
              <a:off x="7211203" y="3759355"/>
              <a:ext cx="12768" cy="12795"/>
            </a:xfrm>
            <a:custGeom>
              <a:avLst/>
              <a:gdLst/>
              <a:ahLst/>
              <a:cxnLst/>
              <a:rect l="l" t="t" r="r" b="b"/>
              <a:pathLst>
                <a:path w="486" h="487" extrusionOk="0">
                  <a:moveTo>
                    <a:pt x="243" y="1"/>
                  </a:moveTo>
                  <a:cubicBezTo>
                    <a:pt x="104" y="1"/>
                    <a:pt x="0" y="105"/>
                    <a:pt x="0" y="244"/>
                  </a:cubicBezTo>
                  <a:cubicBezTo>
                    <a:pt x="0" y="376"/>
                    <a:pt x="104" y="486"/>
                    <a:pt x="243" y="486"/>
                  </a:cubicBezTo>
                  <a:cubicBezTo>
                    <a:pt x="375" y="486"/>
                    <a:pt x="486" y="376"/>
                    <a:pt x="486" y="244"/>
                  </a:cubicBezTo>
                  <a:cubicBezTo>
                    <a:pt x="486" y="105"/>
                    <a:pt x="375" y="1"/>
                    <a:pt x="243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84"/>
            <p:cNvSpPr/>
            <p:nvPr/>
          </p:nvSpPr>
          <p:spPr>
            <a:xfrm>
              <a:off x="6890652" y="3887486"/>
              <a:ext cx="12795" cy="12768"/>
            </a:xfrm>
            <a:custGeom>
              <a:avLst/>
              <a:gdLst/>
              <a:ahLst/>
              <a:cxnLst/>
              <a:rect l="l" t="t" r="r" b="b"/>
              <a:pathLst>
                <a:path w="487" h="486" extrusionOk="0">
                  <a:moveTo>
                    <a:pt x="243" y="0"/>
                  </a:moveTo>
                  <a:cubicBezTo>
                    <a:pt x="112" y="0"/>
                    <a:pt x="1" y="111"/>
                    <a:pt x="1" y="243"/>
                  </a:cubicBezTo>
                  <a:cubicBezTo>
                    <a:pt x="1" y="382"/>
                    <a:pt x="112" y="486"/>
                    <a:pt x="243" y="486"/>
                  </a:cubicBezTo>
                  <a:cubicBezTo>
                    <a:pt x="382" y="486"/>
                    <a:pt x="486" y="382"/>
                    <a:pt x="486" y="243"/>
                  </a:cubicBezTo>
                  <a:cubicBezTo>
                    <a:pt x="486" y="111"/>
                    <a:pt x="382" y="0"/>
                    <a:pt x="243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84"/>
            <p:cNvSpPr/>
            <p:nvPr/>
          </p:nvSpPr>
          <p:spPr>
            <a:xfrm>
              <a:off x="7211203" y="3887486"/>
              <a:ext cx="12768" cy="12768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243" y="0"/>
                  </a:moveTo>
                  <a:cubicBezTo>
                    <a:pt x="104" y="0"/>
                    <a:pt x="0" y="111"/>
                    <a:pt x="0" y="243"/>
                  </a:cubicBezTo>
                  <a:cubicBezTo>
                    <a:pt x="0" y="382"/>
                    <a:pt x="104" y="486"/>
                    <a:pt x="243" y="486"/>
                  </a:cubicBezTo>
                  <a:cubicBezTo>
                    <a:pt x="375" y="486"/>
                    <a:pt x="486" y="382"/>
                    <a:pt x="486" y="243"/>
                  </a:cubicBezTo>
                  <a:cubicBezTo>
                    <a:pt x="486" y="111"/>
                    <a:pt x="375" y="0"/>
                    <a:pt x="243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84"/>
            <p:cNvSpPr/>
            <p:nvPr/>
          </p:nvSpPr>
          <p:spPr>
            <a:xfrm>
              <a:off x="6871342" y="3932306"/>
              <a:ext cx="371966" cy="12952"/>
            </a:xfrm>
            <a:custGeom>
              <a:avLst/>
              <a:gdLst/>
              <a:ahLst/>
              <a:cxnLst/>
              <a:rect l="l" t="t" r="r" b="b"/>
              <a:pathLst>
                <a:path w="14158" h="493" extrusionOk="0">
                  <a:moveTo>
                    <a:pt x="0" y="0"/>
                  </a:moveTo>
                  <a:lnTo>
                    <a:pt x="0" y="493"/>
                  </a:lnTo>
                  <a:lnTo>
                    <a:pt x="14157" y="493"/>
                  </a:lnTo>
                  <a:lnTo>
                    <a:pt x="14157" y="0"/>
                  </a:ln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84"/>
            <p:cNvSpPr/>
            <p:nvPr/>
          </p:nvSpPr>
          <p:spPr>
            <a:xfrm>
              <a:off x="6871342" y="3958001"/>
              <a:ext cx="371966" cy="12768"/>
            </a:xfrm>
            <a:custGeom>
              <a:avLst/>
              <a:gdLst/>
              <a:ahLst/>
              <a:cxnLst/>
              <a:rect l="l" t="t" r="r" b="b"/>
              <a:pathLst>
                <a:path w="14158" h="486" extrusionOk="0">
                  <a:moveTo>
                    <a:pt x="0" y="0"/>
                  </a:moveTo>
                  <a:lnTo>
                    <a:pt x="0" y="486"/>
                  </a:lnTo>
                  <a:lnTo>
                    <a:pt x="14157" y="486"/>
                  </a:lnTo>
                  <a:lnTo>
                    <a:pt x="14157" y="0"/>
                  </a:ln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84"/>
            <p:cNvSpPr/>
            <p:nvPr/>
          </p:nvSpPr>
          <p:spPr>
            <a:xfrm>
              <a:off x="6871342" y="3983695"/>
              <a:ext cx="371966" cy="12768"/>
            </a:xfrm>
            <a:custGeom>
              <a:avLst/>
              <a:gdLst/>
              <a:ahLst/>
              <a:cxnLst/>
              <a:rect l="l" t="t" r="r" b="b"/>
              <a:pathLst>
                <a:path w="14158" h="486" extrusionOk="0">
                  <a:moveTo>
                    <a:pt x="0" y="0"/>
                  </a:moveTo>
                  <a:lnTo>
                    <a:pt x="0" y="243"/>
                  </a:lnTo>
                  <a:cubicBezTo>
                    <a:pt x="0" y="375"/>
                    <a:pt x="111" y="486"/>
                    <a:pt x="250" y="486"/>
                  </a:cubicBezTo>
                  <a:lnTo>
                    <a:pt x="13907" y="486"/>
                  </a:lnTo>
                  <a:cubicBezTo>
                    <a:pt x="14046" y="486"/>
                    <a:pt x="14157" y="375"/>
                    <a:pt x="14157" y="243"/>
                  </a:cubicBezTo>
                  <a:lnTo>
                    <a:pt x="14157" y="0"/>
                  </a:ln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2" name="Google Shape;6572;p84"/>
          <p:cNvGrpSpPr/>
          <p:nvPr/>
        </p:nvGrpSpPr>
        <p:grpSpPr>
          <a:xfrm>
            <a:off x="7402362" y="3681535"/>
            <a:ext cx="402757" cy="372728"/>
            <a:chOff x="7402362" y="3681535"/>
            <a:chExt cx="402757" cy="372728"/>
          </a:xfrm>
        </p:grpSpPr>
        <p:sp>
          <p:nvSpPr>
            <p:cNvPr id="6573" name="Google Shape;6573;p84"/>
            <p:cNvSpPr/>
            <p:nvPr/>
          </p:nvSpPr>
          <p:spPr>
            <a:xfrm>
              <a:off x="7471248" y="3681535"/>
              <a:ext cx="333871" cy="303763"/>
            </a:xfrm>
            <a:custGeom>
              <a:avLst/>
              <a:gdLst/>
              <a:ahLst/>
              <a:cxnLst/>
              <a:rect l="l" t="t" r="r" b="b"/>
              <a:pathLst>
                <a:path w="12708" h="11562" extrusionOk="0">
                  <a:moveTo>
                    <a:pt x="6341" y="0"/>
                  </a:moveTo>
                  <a:cubicBezTo>
                    <a:pt x="4868" y="0"/>
                    <a:pt x="3393" y="562"/>
                    <a:pt x="2268" y="1687"/>
                  </a:cubicBezTo>
                  <a:cubicBezTo>
                    <a:pt x="0" y="3955"/>
                    <a:pt x="21" y="7624"/>
                    <a:pt x="2296" y="9871"/>
                  </a:cubicBezTo>
                  <a:cubicBezTo>
                    <a:pt x="2407" y="9982"/>
                    <a:pt x="2518" y="10086"/>
                    <a:pt x="2636" y="10184"/>
                  </a:cubicBezTo>
                  <a:cubicBezTo>
                    <a:pt x="3718" y="11105"/>
                    <a:pt x="5049" y="11561"/>
                    <a:pt x="6375" y="11561"/>
                  </a:cubicBezTo>
                  <a:cubicBezTo>
                    <a:pt x="7854" y="11561"/>
                    <a:pt x="9327" y="10994"/>
                    <a:pt x="10446" y="9871"/>
                  </a:cubicBezTo>
                  <a:cubicBezTo>
                    <a:pt x="12576" y="7749"/>
                    <a:pt x="12707" y="4343"/>
                    <a:pt x="10758" y="2061"/>
                  </a:cubicBezTo>
                  <a:cubicBezTo>
                    <a:pt x="10661" y="1943"/>
                    <a:pt x="10557" y="1832"/>
                    <a:pt x="10446" y="1721"/>
                  </a:cubicBezTo>
                  <a:cubicBezTo>
                    <a:pt x="9320" y="574"/>
                    <a:pt x="7831" y="0"/>
                    <a:pt x="6341" y="0"/>
                  </a:cubicBezTo>
                  <a:close/>
                </a:path>
              </a:pathLst>
            </a:custGeom>
            <a:solidFill>
              <a:srgbClr val="8A9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84"/>
            <p:cNvSpPr/>
            <p:nvPr/>
          </p:nvSpPr>
          <p:spPr>
            <a:xfrm>
              <a:off x="7540502" y="3735683"/>
              <a:ext cx="236741" cy="236558"/>
            </a:xfrm>
            <a:custGeom>
              <a:avLst/>
              <a:gdLst/>
              <a:ahLst/>
              <a:cxnLst/>
              <a:rect l="l" t="t" r="r" b="b"/>
              <a:pathLst>
                <a:path w="9011" h="9004" extrusionOk="0">
                  <a:moveTo>
                    <a:pt x="8122" y="0"/>
                  </a:moveTo>
                  <a:lnTo>
                    <a:pt x="0" y="8123"/>
                  </a:lnTo>
                  <a:cubicBezTo>
                    <a:pt x="423" y="8483"/>
                    <a:pt x="895" y="8781"/>
                    <a:pt x="1401" y="9003"/>
                  </a:cubicBezTo>
                  <a:lnTo>
                    <a:pt x="9010" y="1401"/>
                  </a:lnTo>
                  <a:cubicBezTo>
                    <a:pt x="8781" y="888"/>
                    <a:pt x="8483" y="416"/>
                    <a:pt x="8122" y="0"/>
                  </a:cubicBezTo>
                  <a:close/>
                </a:path>
              </a:pathLst>
            </a:custGeom>
            <a:solidFill>
              <a:srgbClr val="A2B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84"/>
            <p:cNvSpPr/>
            <p:nvPr/>
          </p:nvSpPr>
          <p:spPr>
            <a:xfrm>
              <a:off x="7472693" y="3728274"/>
              <a:ext cx="283585" cy="256998"/>
            </a:xfrm>
            <a:custGeom>
              <a:avLst/>
              <a:gdLst/>
              <a:ahLst/>
              <a:cxnLst/>
              <a:rect l="l" t="t" r="r" b="b"/>
              <a:pathLst>
                <a:path w="10794" h="9782" extrusionOk="0">
                  <a:moveTo>
                    <a:pt x="9427" y="8869"/>
                  </a:moveTo>
                  <a:cubicBezTo>
                    <a:pt x="9426" y="8870"/>
                    <a:pt x="9424" y="8871"/>
                    <a:pt x="9423" y="8872"/>
                  </a:cubicBezTo>
                  <a:lnTo>
                    <a:pt x="9423" y="8872"/>
                  </a:lnTo>
                  <a:cubicBezTo>
                    <a:pt x="9422" y="8873"/>
                    <a:pt x="9421" y="8875"/>
                    <a:pt x="9420" y="8876"/>
                  </a:cubicBezTo>
                  <a:lnTo>
                    <a:pt x="9427" y="8869"/>
                  </a:lnTo>
                  <a:close/>
                  <a:moveTo>
                    <a:pt x="4560" y="0"/>
                  </a:moveTo>
                  <a:cubicBezTo>
                    <a:pt x="3489" y="0"/>
                    <a:pt x="2412" y="298"/>
                    <a:pt x="1457" y="907"/>
                  </a:cubicBezTo>
                  <a:cubicBezTo>
                    <a:pt x="1" y="3189"/>
                    <a:pt x="327" y="6178"/>
                    <a:pt x="2241" y="8092"/>
                  </a:cubicBezTo>
                  <a:cubicBezTo>
                    <a:pt x="2352" y="8203"/>
                    <a:pt x="2463" y="8307"/>
                    <a:pt x="2574" y="8405"/>
                  </a:cubicBezTo>
                  <a:cubicBezTo>
                    <a:pt x="3647" y="9316"/>
                    <a:pt x="4980" y="9782"/>
                    <a:pt x="6320" y="9782"/>
                  </a:cubicBezTo>
                  <a:cubicBezTo>
                    <a:pt x="7394" y="9782"/>
                    <a:pt x="8472" y="9482"/>
                    <a:pt x="9423" y="8872"/>
                  </a:cubicBezTo>
                  <a:lnTo>
                    <a:pt x="9423" y="8872"/>
                  </a:lnTo>
                  <a:cubicBezTo>
                    <a:pt x="10793" y="6736"/>
                    <a:pt x="10605" y="3957"/>
                    <a:pt x="8955" y="2023"/>
                  </a:cubicBezTo>
                  <a:cubicBezTo>
                    <a:pt x="8858" y="1912"/>
                    <a:pt x="8754" y="1794"/>
                    <a:pt x="8643" y="1690"/>
                  </a:cubicBezTo>
                  <a:cubicBezTo>
                    <a:pt x="7529" y="576"/>
                    <a:pt x="6051" y="0"/>
                    <a:pt x="4560" y="0"/>
                  </a:cubicBezTo>
                  <a:close/>
                </a:path>
              </a:pathLst>
            </a:custGeom>
            <a:solidFill>
              <a:srgbClr val="688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84"/>
            <p:cNvSpPr/>
            <p:nvPr/>
          </p:nvSpPr>
          <p:spPr>
            <a:xfrm>
              <a:off x="7508791" y="3711985"/>
              <a:ext cx="251691" cy="243572"/>
            </a:xfrm>
            <a:custGeom>
              <a:avLst/>
              <a:gdLst/>
              <a:ahLst/>
              <a:cxnLst/>
              <a:rect l="l" t="t" r="r" b="b"/>
              <a:pathLst>
                <a:path w="9580" h="9271" extrusionOk="0">
                  <a:moveTo>
                    <a:pt x="4946" y="1"/>
                  </a:moveTo>
                  <a:cubicBezTo>
                    <a:pt x="4842" y="1"/>
                    <a:pt x="4738" y="7"/>
                    <a:pt x="4641" y="14"/>
                  </a:cubicBezTo>
                  <a:cubicBezTo>
                    <a:pt x="2906" y="125"/>
                    <a:pt x="1381" y="1201"/>
                    <a:pt x="694" y="2796"/>
                  </a:cubicBezTo>
                  <a:cubicBezTo>
                    <a:pt x="0" y="4384"/>
                    <a:pt x="257" y="6229"/>
                    <a:pt x="1360" y="7575"/>
                  </a:cubicBezTo>
                  <a:cubicBezTo>
                    <a:pt x="1561" y="7818"/>
                    <a:pt x="1790" y="8047"/>
                    <a:pt x="2039" y="8248"/>
                  </a:cubicBezTo>
                  <a:cubicBezTo>
                    <a:pt x="2878" y="8922"/>
                    <a:pt x="3906" y="9270"/>
                    <a:pt x="4943" y="9270"/>
                  </a:cubicBezTo>
                  <a:cubicBezTo>
                    <a:pt x="5623" y="9270"/>
                    <a:pt x="6306" y="9121"/>
                    <a:pt x="6943" y="8816"/>
                  </a:cubicBezTo>
                  <a:cubicBezTo>
                    <a:pt x="8553" y="8047"/>
                    <a:pt x="9579" y="6417"/>
                    <a:pt x="9579" y="4634"/>
                  </a:cubicBezTo>
                  <a:cubicBezTo>
                    <a:pt x="9579" y="3247"/>
                    <a:pt x="8955" y="1936"/>
                    <a:pt x="7880" y="1055"/>
                  </a:cubicBezTo>
                  <a:cubicBezTo>
                    <a:pt x="7741" y="937"/>
                    <a:pt x="7595" y="833"/>
                    <a:pt x="7443" y="736"/>
                  </a:cubicBezTo>
                  <a:cubicBezTo>
                    <a:pt x="6694" y="257"/>
                    <a:pt x="5827" y="1"/>
                    <a:pt x="4946" y="1"/>
                  </a:cubicBezTo>
                  <a:close/>
                </a:path>
              </a:pathLst>
            </a:custGeom>
            <a:solidFill>
              <a:srgbClr val="BA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84"/>
            <p:cNvSpPr/>
            <p:nvPr/>
          </p:nvSpPr>
          <p:spPr>
            <a:xfrm>
              <a:off x="7496575" y="3728248"/>
              <a:ext cx="251323" cy="227310"/>
            </a:xfrm>
            <a:custGeom>
              <a:avLst/>
              <a:gdLst/>
              <a:ahLst/>
              <a:cxnLst/>
              <a:rect l="l" t="t" r="r" b="b"/>
              <a:pathLst>
                <a:path w="9566" h="8652" extrusionOk="0">
                  <a:moveTo>
                    <a:pt x="3663" y="0"/>
                  </a:moveTo>
                  <a:cubicBezTo>
                    <a:pt x="3458" y="0"/>
                    <a:pt x="3252" y="11"/>
                    <a:pt x="3045" y="34"/>
                  </a:cubicBezTo>
                  <a:cubicBezTo>
                    <a:pt x="444" y="1580"/>
                    <a:pt x="0" y="5159"/>
                    <a:pt x="2137" y="7296"/>
                  </a:cubicBezTo>
                  <a:cubicBezTo>
                    <a:pt x="3053" y="8211"/>
                    <a:pt x="4232" y="8652"/>
                    <a:pt x="5403" y="8652"/>
                  </a:cubicBezTo>
                  <a:cubicBezTo>
                    <a:pt x="6963" y="8652"/>
                    <a:pt x="8508" y="7869"/>
                    <a:pt x="9392" y="6387"/>
                  </a:cubicBezTo>
                  <a:cubicBezTo>
                    <a:pt x="9565" y="4813"/>
                    <a:pt x="9080" y="3231"/>
                    <a:pt x="8053" y="2024"/>
                  </a:cubicBezTo>
                  <a:cubicBezTo>
                    <a:pt x="7949" y="1913"/>
                    <a:pt x="7845" y="1795"/>
                    <a:pt x="7741" y="1691"/>
                  </a:cubicBezTo>
                  <a:cubicBezTo>
                    <a:pt x="6653" y="603"/>
                    <a:pt x="5183" y="0"/>
                    <a:pt x="3663" y="0"/>
                  </a:cubicBezTo>
                  <a:close/>
                </a:path>
              </a:pathLst>
            </a:custGeom>
            <a:solidFill>
              <a:srgbClr val="A2B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84"/>
            <p:cNvSpPr/>
            <p:nvPr/>
          </p:nvSpPr>
          <p:spPr>
            <a:xfrm>
              <a:off x="7511524" y="3731296"/>
              <a:ext cx="221976" cy="232564"/>
            </a:xfrm>
            <a:custGeom>
              <a:avLst/>
              <a:gdLst/>
              <a:ahLst/>
              <a:cxnLst/>
              <a:rect l="l" t="t" r="r" b="b"/>
              <a:pathLst>
                <a:path w="8449" h="8852" extrusionOk="0">
                  <a:moveTo>
                    <a:pt x="7339" y="1"/>
                  </a:moveTo>
                  <a:lnTo>
                    <a:pt x="0" y="7339"/>
                  </a:lnTo>
                  <a:cubicBezTo>
                    <a:pt x="139" y="7866"/>
                    <a:pt x="340" y="8373"/>
                    <a:pt x="597" y="8851"/>
                  </a:cubicBezTo>
                  <a:lnTo>
                    <a:pt x="1935" y="7513"/>
                  </a:lnTo>
                  <a:lnTo>
                    <a:pt x="8449" y="1000"/>
                  </a:lnTo>
                  <a:cubicBezTo>
                    <a:pt x="8247" y="750"/>
                    <a:pt x="8025" y="521"/>
                    <a:pt x="7776" y="320"/>
                  </a:cubicBezTo>
                  <a:cubicBezTo>
                    <a:pt x="7637" y="202"/>
                    <a:pt x="7491" y="98"/>
                    <a:pt x="7339" y="1"/>
                  </a:cubicBezTo>
                  <a:close/>
                </a:path>
              </a:pathLst>
            </a:custGeom>
            <a:solidFill>
              <a:srgbClr val="A2B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84"/>
            <p:cNvSpPr/>
            <p:nvPr/>
          </p:nvSpPr>
          <p:spPr>
            <a:xfrm>
              <a:off x="7519721" y="3712169"/>
              <a:ext cx="144157" cy="136696"/>
            </a:xfrm>
            <a:custGeom>
              <a:avLst/>
              <a:gdLst/>
              <a:ahLst/>
              <a:cxnLst/>
              <a:rect l="l" t="t" r="r" b="b"/>
              <a:pathLst>
                <a:path w="5487" h="5203" extrusionOk="0">
                  <a:moveTo>
                    <a:pt x="4530" y="0"/>
                  </a:moveTo>
                  <a:cubicBezTo>
                    <a:pt x="4426" y="0"/>
                    <a:pt x="4322" y="7"/>
                    <a:pt x="4225" y="14"/>
                  </a:cubicBezTo>
                  <a:lnTo>
                    <a:pt x="0" y="4232"/>
                  </a:lnTo>
                  <a:cubicBezTo>
                    <a:pt x="91" y="4571"/>
                    <a:pt x="215" y="4897"/>
                    <a:pt x="382" y="5203"/>
                  </a:cubicBezTo>
                  <a:lnTo>
                    <a:pt x="5487" y="98"/>
                  </a:lnTo>
                  <a:cubicBezTo>
                    <a:pt x="5175" y="35"/>
                    <a:pt x="4849" y="0"/>
                    <a:pt x="4530" y="0"/>
                  </a:cubicBezTo>
                  <a:close/>
                </a:path>
              </a:pathLst>
            </a:custGeom>
            <a:solidFill>
              <a:srgbClr val="A2B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84"/>
            <p:cNvSpPr/>
            <p:nvPr/>
          </p:nvSpPr>
          <p:spPr>
            <a:xfrm>
              <a:off x="7502039" y="3706442"/>
              <a:ext cx="276466" cy="254686"/>
            </a:xfrm>
            <a:custGeom>
              <a:avLst/>
              <a:gdLst/>
              <a:ahLst/>
              <a:cxnLst/>
              <a:rect l="l" t="t" r="r" b="b"/>
              <a:pathLst>
                <a:path w="10523" h="9694" extrusionOk="0">
                  <a:moveTo>
                    <a:pt x="5203" y="434"/>
                  </a:moveTo>
                  <a:cubicBezTo>
                    <a:pt x="6375" y="434"/>
                    <a:pt x="7492" y="898"/>
                    <a:pt x="8324" y="1724"/>
                  </a:cubicBezTo>
                  <a:cubicBezTo>
                    <a:pt x="9808" y="3215"/>
                    <a:pt x="10044" y="5545"/>
                    <a:pt x="8872" y="7300"/>
                  </a:cubicBezTo>
                  <a:cubicBezTo>
                    <a:pt x="8035" y="8555"/>
                    <a:pt x="6642" y="9259"/>
                    <a:pt x="5203" y="9259"/>
                  </a:cubicBezTo>
                  <a:cubicBezTo>
                    <a:pt x="4638" y="9259"/>
                    <a:pt x="4065" y="9150"/>
                    <a:pt x="3517" y="8923"/>
                  </a:cubicBezTo>
                  <a:cubicBezTo>
                    <a:pt x="1568" y="8119"/>
                    <a:pt x="465" y="6052"/>
                    <a:pt x="875" y="3992"/>
                  </a:cubicBezTo>
                  <a:cubicBezTo>
                    <a:pt x="1284" y="1925"/>
                    <a:pt x="3094" y="434"/>
                    <a:pt x="5203" y="434"/>
                  </a:cubicBezTo>
                  <a:close/>
                  <a:moveTo>
                    <a:pt x="5207" y="0"/>
                  </a:moveTo>
                  <a:cubicBezTo>
                    <a:pt x="4584" y="0"/>
                    <a:pt x="3954" y="120"/>
                    <a:pt x="3351" y="371"/>
                  </a:cubicBezTo>
                  <a:cubicBezTo>
                    <a:pt x="1214" y="1252"/>
                    <a:pt x="1" y="3520"/>
                    <a:pt x="451" y="5788"/>
                  </a:cubicBezTo>
                  <a:cubicBezTo>
                    <a:pt x="895" y="8056"/>
                    <a:pt x="2886" y="9693"/>
                    <a:pt x="5203" y="9693"/>
                  </a:cubicBezTo>
                  <a:cubicBezTo>
                    <a:pt x="5211" y="9693"/>
                    <a:pt x="5220" y="9693"/>
                    <a:pt x="5228" y="9693"/>
                  </a:cubicBezTo>
                  <a:cubicBezTo>
                    <a:pt x="6502" y="9693"/>
                    <a:pt x="7727" y="9181"/>
                    <a:pt x="8629" y="8278"/>
                  </a:cubicBezTo>
                  <a:cubicBezTo>
                    <a:pt x="10266" y="6641"/>
                    <a:pt x="10523" y="4082"/>
                    <a:pt x="9240" y="2154"/>
                  </a:cubicBezTo>
                  <a:cubicBezTo>
                    <a:pt x="8319" y="775"/>
                    <a:pt x="6788" y="0"/>
                    <a:pt x="5207" y="0"/>
                  </a:cubicBezTo>
                  <a:close/>
                </a:path>
              </a:pathLst>
            </a:custGeom>
            <a:solidFill>
              <a:srgbClr val="688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84"/>
            <p:cNvSpPr/>
            <p:nvPr/>
          </p:nvSpPr>
          <p:spPr>
            <a:xfrm>
              <a:off x="7402362" y="3750580"/>
              <a:ext cx="333871" cy="303684"/>
            </a:xfrm>
            <a:custGeom>
              <a:avLst/>
              <a:gdLst/>
              <a:ahLst/>
              <a:cxnLst/>
              <a:rect l="l" t="t" r="r" b="b"/>
              <a:pathLst>
                <a:path w="12708" h="11559" extrusionOk="0">
                  <a:moveTo>
                    <a:pt x="6339" y="0"/>
                  </a:moveTo>
                  <a:cubicBezTo>
                    <a:pt x="4863" y="0"/>
                    <a:pt x="3387" y="562"/>
                    <a:pt x="2262" y="1688"/>
                  </a:cubicBezTo>
                  <a:cubicBezTo>
                    <a:pt x="0" y="3949"/>
                    <a:pt x="14" y="7625"/>
                    <a:pt x="2296" y="9865"/>
                  </a:cubicBezTo>
                  <a:cubicBezTo>
                    <a:pt x="2407" y="9976"/>
                    <a:pt x="2518" y="10080"/>
                    <a:pt x="2629" y="10177"/>
                  </a:cubicBezTo>
                  <a:cubicBezTo>
                    <a:pt x="3711" y="11101"/>
                    <a:pt x="5041" y="11558"/>
                    <a:pt x="6368" y="11558"/>
                  </a:cubicBezTo>
                  <a:cubicBezTo>
                    <a:pt x="7850" y="11558"/>
                    <a:pt x="9327" y="10989"/>
                    <a:pt x="10446" y="9865"/>
                  </a:cubicBezTo>
                  <a:lnTo>
                    <a:pt x="10446" y="9872"/>
                  </a:lnTo>
                  <a:cubicBezTo>
                    <a:pt x="12569" y="7743"/>
                    <a:pt x="12708" y="4344"/>
                    <a:pt x="10758" y="2055"/>
                  </a:cubicBezTo>
                  <a:cubicBezTo>
                    <a:pt x="10654" y="1937"/>
                    <a:pt x="10557" y="1826"/>
                    <a:pt x="10446" y="1715"/>
                  </a:cubicBezTo>
                  <a:cubicBezTo>
                    <a:pt x="9318" y="573"/>
                    <a:pt x="7828" y="0"/>
                    <a:pt x="6339" y="0"/>
                  </a:cubicBezTo>
                  <a:close/>
                </a:path>
              </a:pathLst>
            </a:custGeom>
            <a:solidFill>
              <a:srgbClr val="8A9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84"/>
            <p:cNvSpPr/>
            <p:nvPr/>
          </p:nvSpPr>
          <p:spPr>
            <a:xfrm>
              <a:off x="7471432" y="3804570"/>
              <a:ext cx="236741" cy="236741"/>
            </a:xfrm>
            <a:custGeom>
              <a:avLst/>
              <a:gdLst/>
              <a:ahLst/>
              <a:cxnLst/>
              <a:rect l="l" t="t" r="r" b="b"/>
              <a:pathLst>
                <a:path w="9011" h="9011" extrusionOk="0">
                  <a:moveTo>
                    <a:pt x="8129" y="0"/>
                  </a:moveTo>
                  <a:lnTo>
                    <a:pt x="0" y="8122"/>
                  </a:lnTo>
                  <a:cubicBezTo>
                    <a:pt x="423" y="8483"/>
                    <a:pt x="895" y="8781"/>
                    <a:pt x="1408" y="9010"/>
                  </a:cubicBezTo>
                  <a:lnTo>
                    <a:pt x="9010" y="1401"/>
                  </a:lnTo>
                  <a:cubicBezTo>
                    <a:pt x="8788" y="895"/>
                    <a:pt x="8490" y="423"/>
                    <a:pt x="8129" y="0"/>
                  </a:cubicBezTo>
                  <a:close/>
                </a:path>
              </a:pathLst>
            </a:custGeom>
            <a:solidFill>
              <a:srgbClr val="A2B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84"/>
            <p:cNvSpPr/>
            <p:nvPr/>
          </p:nvSpPr>
          <p:spPr>
            <a:xfrm>
              <a:off x="7435334" y="3781029"/>
              <a:ext cx="256078" cy="243520"/>
            </a:xfrm>
            <a:custGeom>
              <a:avLst/>
              <a:gdLst/>
              <a:ahLst/>
              <a:cxnLst/>
              <a:rect l="l" t="t" r="r" b="b"/>
              <a:pathLst>
                <a:path w="9747" h="9269" extrusionOk="0">
                  <a:moveTo>
                    <a:pt x="5117" y="0"/>
                  </a:moveTo>
                  <a:cubicBezTo>
                    <a:pt x="4109" y="0"/>
                    <a:pt x="3101" y="328"/>
                    <a:pt x="2262" y="986"/>
                  </a:cubicBezTo>
                  <a:cubicBezTo>
                    <a:pt x="556" y="2318"/>
                    <a:pt x="1" y="4656"/>
                    <a:pt x="930" y="6618"/>
                  </a:cubicBezTo>
                  <a:cubicBezTo>
                    <a:pt x="1705" y="8262"/>
                    <a:pt x="3357" y="9269"/>
                    <a:pt x="5120" y="9269"/>
                  </a:cubicBezTo>
                  <a:cubicBezTo>
                    <a:pt x="5455" y="9269"/>
                    <a:pt x="5795" y="9232"/>
                    <a:pt x="6133" y="9157"/>
                  </a:cubicBezTo>
                  <a:cubicBezTo>
                    <a:pt x="8248" y="8679"/>
                    <a:pt x="9746" y="6799"/>
                    <a:pt x="9746" y="4635"/>
                  </a:cubicBezTo>
                  <a:cubicBezTo>
                    <a:pt x="9746" y="3247"/>
                    <a:pt x="9122" y="1930"/>
                    <a:pt x="8054" y="1049"/>
                  </a:cubicBezTo>
                  <a:cubicBezTo>
                    <a:pt x="7201" y="351"/>
                    <a:pt x="6159" y="0"/>
                    <a:pt x="5117" y="0"/>
                  </a:cubicBezTo>
                  <a:close/>
                </a:path>
              </a:pathLst>
            </a:custGeom>
            <a:solidFill>
              <a:srgbClr val="BA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84"/>
            <p:cNvSpPr/>
            <p:nvPr/>
          </p:nvSpPr>
          <p:spPr>
            <a:xfrm>
              <a:off x="7435701" y="3780924"/>
              <a:ext cx="211231" cy="198962"/>
            </a:xfrm>
            <a:custGeom>
              <a:avLst/>
              <a:gdLst/>
              <a:ahLst/>
              <a:cxnLst/>
              <a:rect l="l" t="t" r="r" b="b"/>
              <a:pathLst>
                <a:path w="8040" h="7573" extrusionOk="0">
                  <a:moveTo>
                    <a:pt x="5097" y="1"/>
                  </a:moveTo>
                  <a:cubicBezTo>
                    <a:pt x="3906" y="1"/>
                    <a:pt x="2718" y="458"/>
                    <a:pt x="1818" y="1358"/>
                  </a:cubicBezTo>
                  <a:cubicBezTo>
                    <a:pt x="133" y="3043"/>
                    <a:pt x="1" y="5735"/>
                    <a:pt x="1520" y="7573"/>
                  </a:cubicBezTo>
                  <a:lnTo>
                    <a:pt x="1520" y="7573"/>
                  </a:lnTo>
                  <a:lnTo>
                    <a:pt x="8040" y="1053"/>
                  </a:lnTo>
                  <a:cubicBezTo>
                    <a:pt x="7180" y="348"/>
                    <a:pt x="6137" y="1"/>
                    <a:pt x="5097" y="1"/>
                  </a:cubicBezTo>
                  <a:close/>
                </a:path>
              </a:pathLst>
            </a:custGeom>
            <a:solidFill>
              <a:srgbClr val="A2B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84"/>
            <p:cNvSpPr/>
            <p:nvPr/>
          </p:nvSpPr>
          <p:spPr>
            <a:xfrm>
              <a:off x="7452122" y="3785417"/>
              <a:ext cx="174949" cy="174791"/>
            </a:xfrm>
            <a:custGeom>
              <a:avLst/>
              <a:gdLst/>
              <a:ahLst/>
              <a:cxnLst/>
              <a:rect l="l" t="t" r="r" b="b"/>
              <a:pathLst>
                <a:path w="6659" h="6653" extrusionOk="0">
                  <a:moveTo>
                    <a:pt x="5688" y="1"/>
                  </a:moveTo>
                  <a:lnTo>
                    <a:pt x="0" y="5682"/>
                  </a:lnTo>
                  <a:cubicBezTo>
                    <a:pt x="97" y="6014"/>
                    <a:pt x="222" y="6340"/>
                    <a:pt x="388" y="6653"/>
                  </a:cubicBezTo>
                  <a:lnTo>
                    <a:pt x="6659" y="382"/>
                  </a:lnTo>
                  <a:cubicBezTo>
                    <a:pt x="6354" y="216"/>
                    <a:pt x="6028" y="91"/>
                    <a:pt x="5688" y="1"/>
                  </a:cubicBezTo>
                  <a:close/>
                </a:path>
              </a:pathLst>
            </a:custGeom>
            <a:solidFill>
              <a:srgbClr val="BA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84"/>
            <p:cNvSpPr/>
            <p:nvPr/>
          </p:nvSpPr>
          <p:spPr>
            <a:xfrm>
              <a:off x="7432969" y="3775407"/>
              <a:ext cx="276466" cy="254791"/>
            </a:xfrm>
            <a:custGeom>
              <a:avLst/>
              <a:gdLst/>
              <a:ahLst/>
              <a:cxnLst/>
              <a:rect l="l" t="t" r="r" b="b"/>
              <a:pathLst>
                <a:path w="10523" h="9698" extrusionOk="0">
                  <a:moveTo>
                    <a:pt x="5229" y="437"/>
                  </a:moveTo>
                  <a:cubicBezTo>
                    <a:pt x="6392" y="437"/>
                    <a:pt x="7505" y="901"/>
                    <a:pt x="8324" y="1727"/>
                  </a:cubicBezTo>
                  <a:cubicBezTo>
                    <a:pt x="9815" y="3212"/>
                    <a:pt x="10044" y="5549"/>
                    <a:pt x="8879" y="7297"/>
                  </a:cubicBezTo>
                  <a:cubicBezTo>
                    <a:pt x="8036" y="8554"/>
                    <a:pt x="6642" y="9262"/>
                    <a:pt x="5203" y="9262"/>
                  </a:cubicBezTo>
                  <a:cubicBezTo>
                    <a:pt x="4640" y="9262"/>
                    <a:pt x="4070" y="9153"/>
                    <a:pt x="3524" y="8927"/>
                  </a:cubicBezTo>
                  <a:cubicBezTo>
                    <a:pt x="1575" y="8123"/>
                    <a:pt x="472" y="6056"/>
                    <a:pt x="882" y="3989"/>
                  </a:cubicBezTo>
                  <a:cubicBezTo>
                    <a:pt x="1291" y="1922"/>
                    <a:pt x="3101" y="437"/>
                    <a:pt x="5203" y="437"/>
                  </a:cubicBezTo>
                  <a:cubicBezTo>
                    <a:pt x="5212" y="437"/>
                    <a:pt x="5220" y="437"/>
                    <a:pt x="5229" y="437"/>
                  </a:cubicBezTo>
                  <a:close/>
                  <a:moveTo>
                    <a:pt x="5204" y="0"/>
                  </a:moveTo>
                  <a:cubicBezTo>
                    <a:pt x="4583" y="0"/>
                    <a:pt x="3954" y="119"/>
                    <a:pt x="3351" y="368"/>
                  </a:cubicBezTo>
                  <a:cubicBezTo>
                    <a:pt x="1215" y="1256"/>
                    <a:pt x="1" y="3524"/>
                    <a:pt x="452" y="5792"/>
                  </a:cubicBezTo>
                  <a:cubicBezTo>
                    <a:pt x="902" y="8060"/>
                    <a:pt x="2893" y="9697"/>
                    <a:pt x="5203" y="9697"/>
                  </a:cubicBezTo>
                  <a:cubicBezTo>
                    <a:pt x="6493" y="9697"/>
                    <a:pt x="7728" y="9191"/>
                    <a:pt x="8636" y="8275"/>
                  </a:cubicBezTo>
                  <a:cubicBezTo>
                    <a:pt x="10266" y="6645"/>
                    <a:pt x="10523" y="4079"/>
                    <a:pt x="9240" y="2157"/>
                  </a:cubicBezTo>
                  <a:cubicBezTo>
                    <a:pt x="8319" y="773"/>
                    <a:pt x="6786" y="0"/>
                    <a:pt x="5204" y="0"/>
                  </a:cubicBezTo>
                  <a:close/>
                </a:path>
              </a:pathLst>
            </a:custGeom>
            <a:solidFill>
              <a:srgbClr val="688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84"/>
            <p:cNvSpPr/>
            <p:nvPr/>
          </p:nvSpPr>
          <p:spPr>
            <a:xfrm>
              <a:off x="7528286" y="3838093"/>
              <a:ext cx="82758" cy="129418"/>
            </a:xfrm>
            <a:custGeom>
              <a:avLst/>
              <a:gdLst/>
              <a:ahLst/>
              <a:cxnLst/>
              <a:rect l="l" t="t" r="r" b="b"/>
              <a:pathLst>
                <a:path w="3150" h="4926" extrusionOk="0">
                  <a:moveTo>
                    <a:pt x="1575" y="0"/>
                  </a:moveTo>
                  <a:cubicBezTo>
                    <a:pt x="722" y="0"/>
                    <a:pt x="14" y="604"/>
                    <a:pt x="14" y="1339"/>
                  </a:cubicBezTo>
                  <a:cubicBezTo>
                    <a:pt x="14" y="2081"/>
                    <a:pt x="715" y="2678"/>
                    <a:pt x="1575" y="2678"/>
                  </a:cubicBezTo>
                  <a:cubicBezTo>
                    <a:pt x="2199" y="2678"/>
                    <a:pt x="2705" y="3087"/>
                    <a:pt x="2705" y="3579"/>
                  </a:cubicBezTo>
                  <a:cubicBezTo>
                    <a:pt x="2705" y="4079"/>
                    <a:pt x="2199" y="4488"/>
                    <a:pt x="1575" y="4488"/>
                  </a:cubicBezTo>
                  <a:cubicBezTo>
                    <a:pt x="958" y="4488"/>
                    <a:pt x="451" y="4079"/>
                    <a:pt x="451" y="3579"/>
                  </a:cubicBezTo>
                  <a:cubicBezTo>
                    <a:pt x="465" y="3423"/>
                    <a:pt x="349" y="3345"/>
                    <a:pt x="233" y="3345"/>
                  </a:cubicBezTo>
                  <a:cubicBezTo>
                    <a:pt x="117" y="3345"/>
                    <a:pt x="0" y="3423"/>
                    <a:pt x="14" y="3579"/>
                  </a:cubicBezTo>
                  <a:cubicBezTo>
                    <a:pt x="14" y="4322"/>
                    <a:pt x="715" y="4925"/>
                    <a:pt x="1575" y="4925"/>
                  </a:cubicBezTo>
                  <a:cubicBezTo>
                    <a:pt x="2442" y="4925"/>
                    <a:pt x="3136" y="4322"/>
                    <a:pt x="3136" y="3579"/>
                  </a:cubicBezTo>
                  <a:cubicBezTo>
                    <a:pt x="3136" y="2844"/>
                    <a:pt x="2442" y="2241"/>
                    <a:pt x="1575" y="2241"/>
                  </a:cubicBezTo>
                  <a:cubicBezTo>
                    <a:pt x="958" y="2241"/>
                    <a:pt x="451" y="1838"/>
                    <a:pt x="451" y="1339"/>
                  </a:cubicBezTo>
                  <a:cubicBezTo>
                    <a:pt x="451" y="840"/>
                    <a:pt x="958" y="437"/>
                    <a:pt x="1575" y="437"/>
                  </a:cubicBezTo>
                  <a:cubicBezTo>
                    <a:pt x="2199" y="437"/>
                    <a:pt x="2705" y="840"/>
                    <a:pt x="2705" y="1339"/>
                  </a:cubicBezTo>
                  <a:cubicBezTo>
                    <a:pt x="2692" y="1499"/>
                    <a:pt x="2806" y="1578"/>
                    <a:pt x="2921" y="1578"/>
                  </a:cubicBezTo>
                  <a:cubicBezTo>
                    <a:pt x="3035" y="1578"/>
                    <a:pt x="3149" y="1499"/>
                    <a:pt x="3136" y="1339"/>
                  </a:cubicBezTo>
                  <a:cubicBezTo>
                    <a:pt x="3136" y="604"/>
                    <a:pt x="2435" y="0"/>
                    <a:pt x="1575" y="0"/>
                  </a:cubicBezTo>
                  <a:close/>
                </a:path>
              </a:pathLst>
            </a:custGeom>
            <a:solidFill>
              <a:srgbClr val="688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84"/>
            <p:cNvSpPr/>
            <p:nvPr/>
          </p:nvSpPr>
          <p:spPr>
            <a:xfrm>
              <a:off x="7563622" y="3825798"/>
              <a:ext cx="12164" cy="153353"/>
            </a:xfrm>
            <a:custGeom>
              <a:avLst/>
              <a:gdLst/>
              <a:ahLst/>
              <a:cxnLst/>
              <a:rect l="l" t="t" r="r" b="b"/>
              <a:pathLst>
                <a:path w="463" h="5837" extrusionOk="0">
                  <a:moveTo>
                    <a:pt x="232" y="0"/>
                  </a:moveTo>
                  <a:cubicBezTo>
                    <a:pt x="117" y="0"/>
                    <a:pt x="1" y="80"/>
                    <a:pt x="15" y="239"/>
                  </a:cubicBezTo>
                  <a:lnTo>
                    <a:pt x="15" y="5622"/>
                  </a:lnTo>
                  <a:cubicBezTo>
                    <a:pt x="15" y="5740"/>
                    <a:pt x="112" y="5837"/>
                    <a:pt x="230" y="5837"/>
                  </a:cubicBezTo>
                  <a:cubicBezTo>
                    <a:pt x="355" y="5837"/>
                    <a:pt x="452" y="5740"/>
                    <a:pt x="445" y="5622"/>
                  </a:cubicBezTo>
                  <a:lnTo>
                    <a:pt x="445" y="239"/>
                  </a:lnTo>
                  <a:cubicBezTo>
                    <a:pt x="462" y="80"/>
                    <a:pt x="348" y="0"/>
                    <a:pt x="232" y="0"/>
                  </a:cubicBezTo>
                  <a:close/>
                </a:path>
              </a:pathLst>
            </a:custGeom>
            <a:solidFill>
              <a:srgbClr val="6881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9" name="Google Shape;6589;p84"/>
          <p:cNvGrpSpPr/>
          <p:nvPr/>
        </p:nvGrpSpPr>
        <p:grpSpPr>
          <a:xfrm>
            <a:off x="7960705" y="3736235"/>
            <a:ext cx="378902" cy="264065"/>
            <a:chOff x="7960705" y="3736235"/>
            <a:chExt cx="378902" cy="264065"/>
          </a:xfrm>
        </p:grpSpPr>
        <p:sp>
          <p:nvSpPr>
            <p:cNvPr id="6590" name="Google Shape;6590;p84"/>
            <p:cNvSpPr/>
            <p:nvPr/>
          </p:nvSpPr>
          <p:spPr>
            <a:xfrm>
              <a:off x="7960705" y="3736235"/>
              <a:ext cx="378902" cy="235638"/>
            </a:xfrm>
            <a:custGeom>
              <a:avLst/>
              <a:gdLst/>
              <a:ahLst/>
              <a:cxnLst/>
              <a:rect l="l" t="t" r="r" b="b"/>
              <a:pathLst>
                <a:path w="14422" h="8969" extrusionOk="0">
                  <a:moveTo>
                    <a:pt x="7319" y="0"/>
                  </a:moveTo>
                  <a:cubicBezTo>
                    <a:pt x="6514" y="0"/>
                    <a:pt x="6112" y="964"/>
                    <a:pt x="6674" y="1533"/>
                  </a:cubicBezTo>
                  <a:lnTo>
                    <a:pt x="3691" y="4821"/>
                  </a:lnTo>
                  <a:lnTo>
                    <a:pt x="1888" y="3274"/>
                  </a:lnTo>
                  <a:cubicBezTo>
                    <a:pt x="1888" y="3232"/>
                    <a:pt x="1895" y="3198"/>
                    <a:pt x="1895" y="3163"/>
                  </a:cubicBezTo>
                  <a:cubicBezTo>
                    <a:pt x="1895" y="2670"/>
                    <a:pt x="1489" y="2334"/>
                    <a:pt x="1059" y="2334"/>
                  </a:cubicBezTo>
                  <a:cubicBezTo>
                    <a:pt x="879" y="2334"/>
                    <a:pt x="695" y="2394"/>
                    <a:pt x="535" y="2525"/>
                  </a:cubicBezTo>
                  <a:cubicBezTo>
                    <a:pt x="1" y="2976"/>
                    <a:pt x="223" y="3850"/>
                    <a:pt x="917" y="3974"/>
                  </a:cubicBezTo>
                  <a:lnTo>
                    <a:pt x="917" y="8760"/>
                  </a:lnTo>
                  <a:cubicBezTo>
                    <a:pt x="917" y="8871"/>
                    <a:pt x="1007" y="8969"/>
                    <a:pt x="1125" y="8969"/>
                  </a:cubicBezTo>
                  <a:lnTo>
                    <a:pt x="13506" y="8969"/>
                  </a:lnTo>
                  <a:cubicBezTo>
                    <a:pt x="13624" y="8969"/>
                    <a:pt x="13714" y="8871"/>
                    <a:pt x="13714" y="8760"/>
                  </a:cubicBezTo>
                  <a:lnTo>
                    <a:pt x="13714" y="3974"/>
                  </a:lnTo>
                  <a:cubicBezTo>
                    <a:pt x="14130" y="3891"/>
                    <a:pt x="14421" y="3510"/>
                    <a:pt x="14380" y="3087"/>
                  </a:cubicBezTo>
                  <a:cubicBezTo>
                    <a:pt x="14345" y="2664"/>
                    <a:pt x="13991" y="2338"/>
                    <a:pt x="13561" y="2338"/>
                  </a:cubicBezTo>
                  <a:cubicBezTo>
                    <a:pt x="13062" y="2338"/>
                    <a:pt x="12680" y="2775"/>
                    <a:pt x="12743" y="3274"/>
                  </a:cubicBezTo>
                  <a:lnTo>
                    <a:pt x="10939" y="4821"/>
                  </a:lnTo>
                  <a:lnTo>
                    <a:pt x="7957" y="1533"/>
                  </a:lnTo>
                  <a:cubicBezTo>
                    <a:pt x="8519" y="964"/>
                    <a:pt x="8116" y="0"/>
                    <a:pt x="7319" y="0"/>
                  </a:cubicBezTo>
                  <a:close/>
                </a:path>
              </a:pathLst>
            </a:custGeom>
            <a:solidFill>
              <a:srgbClr val="B8C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84"/>
            <p:cNvSpPr/>
            <p:nvPr/>
          </p:nvSpPr>
          <p:spPr>
            <a:xfrm>
              <a:off x="8295653" y="3797450"/>
              <a:ext cx="43034" cy="174423"/>
            </a:xfrm>
            <a:custGeom>
              <a:avLst/>
              <a:gdLst/>
              <a:ahLst/>
              <a:cxnLst/>
              <a:rect l="l" t="t" r="r" b="b"/>
              <a:pathLst>
                <a:path w="1638" h="6639" extrusionOk="0">
                  <a:moveTo>
                    <a:pt x="812" y="0"/>
                  </a:moveTo>
                  <a:cubicBezTo>
                    <a:pt x="414" y="0"/>
                    <a:pt x="68" y="287"/>
                    <a:pt x="1" y="687"/>
                  </a:cubicBezTo>
                  <a:lnTo>
                    <a:pt x="1" y="6639"/>
                  </a:lnTo>
                  <a:lnTo>
                    <a:pt x="757" y="6639"/>
                  </a:lnTo>
                  <a:cubicBezTo>
                    <a:pt x="868" y="6632"/>
                    <a:pt x="965" y="6541"/>
                    <a:pt x="965" y="6430"/>
                  </a:cubicBezTo>
                  <a:lnTo>
                    <a:pt x="965" y="1644"/>
                  </a:lnTo>
                  <a:cubicBezTo>
                    <a:pt x="1325" y="1575"/>
                    <a:pt x="1596" y="1284"/>
                    <a:pt x="1631" y="923"/>
                  </a:cubicBezTo>
                  <a:lnTo>
                    <a:pt x="1638" y="743"/>
                  </a:lnTo>
                  <a:cubicBezTo>
                    <a:pt x="1589" y="334"/>
                    <a:pt x="1256" y="14"/>
                    <a:pt x="840" y="1"/>
                  </a:cubicBezTo>
                  <a:cubicBezTo>
                    <a:pt x="831" y="0"/>
                    <a:pt x="821" y="0"/>
                    <a:pt x="812" y="0"/>
                  </a:cubicBezTo>
                  <a:close/>
                </a:path>
              </a:pathLst>
            </a:custGeom>
            <a:solidFill>
              <a:srgbClr val="92A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84"/>
            <p:cNvSpPr/>
            <p:nvPr/>
          </p:nvSpPr>
          <p:spPr>
            <a:xfrm>
              <a:off x="8109407" y="3875821"/>
              <a:ext cx="76033" cy="64972"/>
            </a:xfrm>
            <a:custGeom>
              <a:avLst/>
              <a:gdLst/>
              <a:ahLst/>
              <a:cxnLst/>
              <a:rect l="l" t="t" r="r" b="b"/>
              <a:pathLst>
                <a:path w="2894" h="2473" extrusionOk="0">
                  <a:moveTo>
                    <a:pt x="1659" y="0"/>
                  </a:moveTo>
                  <a:cubicBezTo>
                    <a:pt x="556" y="0"/>
                    <a:pt x="1" y="1332"/>
                    <a:pt x="785" y="2109"/>
                  </a:cubicBezTo>
                  <a:cubicBezTo>
                    <a:pt x="1036" y="2360"/>
                    <a:pt x="1346" y="2473"/>
                    <a:pt x="1649" y="2473"/>
                  </a:cubicBezTo>
                  <a:cubicBezTo>
                    <a:pt x="2284" y="2473"/>
                    <a:pt x="2893" y="1981"/>
                    <a:pt x="2893" y="1235"/>
                  </a:cubicBezTo>
                  <a:cubicBezTo>
                    <a:pt x="2893" y="555"/>
                    <a:pt x="2338" y="0"/>
                    <a:pt x="1659" y="0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84"/>
            <p:cNvSpPr/>
            <p:nvPr/>
          </p:nvSpPr>
          <p:spPr>
            <a:xfrm>
              <a:off x="7961624" y="3897495"/>
              <a:ext cx="50496" cy="43245"/>
            </a:xfrm>
            <a:custGeom>
              <a:avLst/>
              <a:gdLst/>
              <a:ahLst/>
              <a:cxnLst/>
              <a:rect l="l" t="t" r="r" b="b"/>
              <a:pathLst>
                <a:path w="1922" h="1646" extrusionOk="0">
                  <a:moveTo>
                    <a:pt x="1103" y="1"/>
                  </a:moveTo>
                  <a:cubicBezTo>
                    <a:pt x="368" y="1"/>
                    <a:pt x="1" y="881"/>
                    <a:pt x="521" y="1402"/>
                  </a:cubicBezTo>
                  <a:cubicBezTo>
                    <a:pt x="689" y="1570"/>
                    <a:pt x="895" y="1645"/>
                    <a:pt x="1097" y="1645"/>
                  </a:cubicBezTo>
                  <a:cubicBezTo>
                    <a:pt x="1519" y="1645"/>
                    <a:pt x="1922" y="1316"/>
                    <a:pt x="1922" y="819"/>
                  </a:cubicBezTo>
                  <a:cubicBezTo>
                    <a:pt x="1922" y="368"/>
                    <a:pt x="1554" y="1"/>
                    <a:pt x="1103" y="1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84"/>
            <p:cNvSpPr/>
            <p:nvPr/>
          </p:nvSpPr>
          <p:spPr>
            <a:xfrm>
              <a:off x="8037447" y="3897495"/>
              <a:ext cx="50496" cy="43245"/>
            </a:xfrm>
            <a:custGeom>
              <a:avLst/>
              <a:gdLst/>
              <a:ahLst/>
              <a:cxnLst/>
              <a:rect l="l" t="t" r="r" b="b"/>
              <a:pathLst>
                <a:path w="1922" h="1646" extrusionOk="0">
                  <a:moveTo>
                    <a:pt x="1103" y="1"/>
                  </a:moveTo>
                  <a:cubicBezTo>
                    <a:pt x="368" y="1"/>
                    <a:pt x="0" y="881"/>
                    <a:pt x="520" y="1402"/>
                  </a:cubicBezTo>
                  <a:cubicBezTo>
                    <a:pt x="686" y="1570"/>
                    <a:pt x="892" y="1645"/>
                    <a:pt x="1094" y="1645"/>
                  </a:cubicBezTo>
                  <a:cubicBezTo>
                    <a:pt x="1515" y="1645"/>
                    <a:pt x="1921" y="1316"/>
                    <a:pt x="1921" y="819"/>
                  </a:cubicBezTo>
                  <a:cubicBezTo>
                    <a:pt x="1921" y="368"/>
                    <a:pt x="1554" y="1"/>
                    <a:pt x="1103" y="1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84"/>
            <p:cNvSpPr/>
            <p:nvPr/>
          </p:nvSpPr>
          <p:spPr>
            <a:xfrm>
              <a:off x="8286352" y="3897495"/>
              <a:ext cx="50522" cy="43245"/>
            </a:xfrm>
            <a:custGeom>
              <a:avLst/>
              <a:gdLst/>
              <a:ahLst/>
              <a:cxnLst/>
              <a:rect l="l" t="t" r="r" b="b"/>
              <a:pathLst>
                <a:path w="1923" h="1646" extrusionOk="0">
                  <a:moveTo>
                    <a:pt x="1104" y="1"/>
                  </a:moveTo>
                  <a:cubicBezTo>
                    <a:pt x="369" y="1"/>
                    <a:pt x="1" y="881"/>
                    <a:pt x="521" y="1402"/>
                  </a:cubicBezTo>
                  <a:cubicBezTo>
                    <a:pt x="687" y="1570"/>
                    <a:pt x="893" y="1645"/>
                    <a:pt x="1094" y="1645"/>
                  </a:cubicBezTo>
                  <a:cubicBezTo>
                    <a:pt x="1516" y="1645"/>
                    <a:pt x="1922" y="1316"/>
                    <a:pt x="1922" y="819"/>
                  </a:cubicBezTo>
                  <a:cubicBezTo>
                    <a:pt x="1922" y="368"/>
                    <a:pt x="1555" y="1"/>
                    <a:pt x="1104" y="1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84"/>
            <p:cNvSpPr/>
            <p:nvPr/>
          </p:nvSpPr>
          <p:spPr>
            <a:xfrm>
              <a:off x="8210556" y="3897495"/>
              <a:ext cx="50496" cy="43245"/>
            </a:xfrm>
            <a:custGeom>
              <a:avLst/>
              <a:gdLst/>
              <a:ahLst/>
              <a:cxnLst/>
              <a:rect l="l" t="t" r="r" b="b"/>
              <a:pathLst>
                <a:path w="1922" h="1646" extrusionOk="0">
                  <a:moveTo>
                    <a:pt x="1103" y="1"/>
                  </a:moveTo>
                  <a:cubicBezTo>
                    <a:pt x="368" y="1"/>
                    <a:pt x="0" y="881"/>
                    <a:pt x="521" y="1402"/>
                  </a:cubicBezTo>
                  <a:cubicBezTo>
                    <a:pt x="689" y="1570"/>
                    <a:pt x="895" y="1645"/>
                    <a:pt x="1097" y="1645"/>
                  </a:cubicBezTo>
                  <a:cubicBezTo>
                    <a:pt x="1519" y="1645"/>
                    <a:pt x="1922" y="1316"/>
                    <a:pt x="1922" y="819"/>
                  </a:cubicBezTo>
                  <a:cubicBezTo>
                    <a:pt x="1922" y="368"/>
                    <a:pt x="1554" y="1"/>
                    <a:pt x="1103" y="1"/>
                  </a:cubicBezTo>
                  <a:close/>
                </a:path>
              </a:pathLst>
            </a:custGeom>
            <a:solidFill>
              <a:srgbClr val="7B8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84"/>
            <p:cNvSpPr/>
            <p:nvPr/>
          </p:nvSpPr>
          <p:spPr>
            <a:xfrm>
              <a:off x="8143666" y="3875821"/>
              <a:ext cx="44138" cy="64919"/>
            </a:xfrm>
            <a:custGeom>
              <a:avLst/>
              <a:gdLst/>
              <a:ahLst/>
              <a:cxnLst/>
              <a:rect l="l" t="t" r="r" b="b"/>
              <a:pathLst>
                <a:path w="1680" h="2471" extrusionOk="0">
                  <a:moveTo>
                    <a:pt x="355" y="0"/>
                  </a:moveTo>
                  <a:cubicBezTo>
                    <a:pt x="230" y="0"/>
                    <a:pt x="112" y="14"/>
                    <a:pt x="1" y="49"/>
                  </a:cubicBezTo>
                  <a:cubicBezTo>
                    <a:pt x="1173" y="402"/>
                    <a:pt x="1173" y="2067"/>
                    <a:pt x="1" y="2421"/>
                  </a:cubicBezTo>
                  <a:cubicBezTo>
                    <a:pt x="117" y="2454"/>
                    <a:pt x="233" y="2470"/>
                    <a:pt x="348" y="2470"/>
                  </a:cubicBezTo>
                  <a:cubicBezTo>
                    <a:pt x="944" y="2470"/>
                    <a:pt x="1481" y="2038"/>
                    <a:pt x="1568" y="1415"/>
                  </a:cubicBezTo>
                  <a:cubicBezTo>
                    <a:pt x="1679" y="666"/>
                    <a:pt x="1104" y="0"/>
                    <a:pt x="355" y="0"/>
                  </a:cubicBezTo>
                  <a:close/>
                </a:path>
              </a:pathLst>
            </a:custGeom>
            <a:solidFill>
              <a:srgbClr val="6C8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84"/>
            <p:cNvSpPr/>
            <p:nvPr/>
          </p:nvSpPr>
          <p:spPr>
            <a:xfrm>
              <a:off x="7981302" y="3897495"/>
              <a:ext cx="33392" cy="43192"/>
            </a:xfrm>
            <a:custGeom>
              <a:avLst/>
              <a:gdLst/>
              <a:ahLst/>
              <a:cxnLst/>
              <a:rect l="l" t="t" r="r" b="b"/>
              <a:pathLst>
                <a:path w="1271" h="1644" extrusionOk="0">
                  <a:moveTo>
                    <a:pt x="354" y="1"/>
                  </a:moveTo>
                  <a:cubicBezTo>
                    <a:pt x="230" y="1"/>
                    <a:pt x="112" y="28"/>
                    <a:pt x="1" y="77"/>
                  </a:cubicBezTo>
                  <a:cubicBezTo>
                    <a:pt x="625" y="375"/>
                    <a:pt x="625" y="1263"/>
                    <a:pt x="1" y="1561"/>
                  </a:cubicBezTo>
                  <a:cubicBezTo>
                    <a:pt x="116" y="1617"/>
                    <a:pt x="237" y="1643"/>
                    <a:pt x="355" y="1643"/>
                  </a:cubicBezTo>
                  <a:cubicBezTo>
                    <a:pt x="723" y="1643"/>
                    <a:pt x="1068" y="1393"/>
                    <a:pt x="1152" y="999"/>
                  </a:cubicBezTo>
                  <a:cubicBezTo>
                    <a:pt x="1270" y="486"/>
                    <a:pt x="882" y="1"/>
                    <a:pt x="354" y="1"/>
                  </a:cubicBezTo>
                  <a:close/>
                </a:path>
              </a:pathLst>
            </a:custGeom>
            <a:solidFill>
              <a:srgbClr val="6C8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84"/>
            <p:cNvSpPr/>
            <p:nvPr/>
          </p:nvSpPr>
          <p:spPr>
            <a:xfrm>
              <a:off x="8057125" y="3897495"/>
              <a:ext cx="33366" cy="43192"/>
            </a:xfrm>
            <a:custGeom>
              <a:avLst/>
              <a:gdLst/>
              <a:ahLst/>
              <a:cxnLst/>
              <a:rect l="l" t="t" r="r" b="b"/>
              <a:pathLst>
                <a:path w="1270" h="1644" extrusionOk="0">
                  <a:moveTo>
                    <a:pt x="354" y="1"/>
                  </a:moveTo>
                  <a:cubicBezTo>
                    <a:pt x="229" y="1"/>
                    <a:pt x="104" y="28"/>
                    <a:pt x="0" y="77"/>
                  </a:cubicBezTo>
                  <a:cubicBezTo>
                    <a:pt x="624" y="375"/>
                    <a:pt x="624" y="1263"/>
                    <a:pt x="0" y="1561"/>
                  </a:cubicBezTo>
                  <a:cubicBezTo>
                    <a:pt x="115" y="1617"/>
                    <a:pt x="236" y="1643"/>
                    <a:pt x="354" y="1643"/>
                  </a:cubicBezTo>
                  <a:cubicBezTo>
                    <a:pt x="720" y="1643"/>
                    <a:pt x="1062" y="1393"/>
                    <a:pt x="1152" y="999"/>
                  </a:cubicBezTo>
                  <a:cubicBezTo>
                    <a:pt x="1270" y="486"/>
                    <a:pt x="881" y="1"/>
                    <a:pt x="354" y="1"/>
                  </a:cubicBezTo>
                  <a:close/>
                </a:path>
              </a:pathLst>
            </a:custGeom>
            <a:solidFill>
              <a:srgbClr val="6C8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84"/>
            <p:cNvSpPr/>
            <p:nvPr/>
          </p:nvSpPr>
          <p:spPr>
            <a:xfrm>
              <a:off x="8306057" y="3897495"/>
              <a:ext cx="33366" cy="43192"/>
            </a:xfrm>
            <a:custGeom>
              <a:avLst/>
              <a:gdLst/>
              <a:ahLst/>
              <a:cxnLst/>
              <a:rect l="l" t="t" r="r" b="b"/>
              <a:pathLst>
                <a:path w="1270" h="1644" extrusionOk="0">
                  <a:moveTo>
                    <a:pt x="354" y="1"/>
                  </a:moveTo>
                  <a:cubicBezTo>
                    <a:pt x="229" y="1"/>
                    <a:pt x="104" y="28"/>
                    <a:pt x="0" y="77"/>
                  </a:cubicBezTo>
                  <a:cubicBezTo>
                    <a:pt x="624" y="375"/>
                    <a:pt x="624" y="1263"/>
                    <a:pt x="0" y="1561"/>
                  </a:cubicBezTo>
                  <a:cubicBezTo>
                    <a:pt x="115" y="1617"/>
                    <a:pt x="236" y="1643"/>
                    <a:pt x="354" y="1643"/>
                  </a:cubicBezTo>
                  <a:cubicBezTo>
                    <a:pt x="719" y="1643"/>
                    <a:pt x="1062" y="1393"/>
                    <a:pt x="1151" y="999"/>
                  </a:cubicBezTo>
                  <a:cubicBezTo>
                    <a:pt x="1269" y="486"/>
                    <a:pt x="881" y="1"/>
                    <a:pt x="354" y="1"/>
                  </a:cubicBezTo>
                  <a:close/>
                </a:path>
              </a:pathLst>
            </a:custGeom>
            <a:solidFill>
              <a:srgbClr val="6C8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84"/>
            <p:cNvSpPr/>
            <p:nvPr/>
          </p:nvSpPr>
          <p:spPr>
            <a:xfrm>
              <a:off x="8230234" y="3897495"/>
              <a:ext cx="33366" cy="43192"/>
            </a:xfrm>
            <a:custGeom>
              <a:avLst/>
              <a:gdLst/>
              <a:ahLst/>
              <a:cxnLst/>
              <a:rect l="l" t="t" r="r" b="b"/>
              <a:pathLst>
                <a:path w="1270" h="1644" extrusionOk="0">
                  <a:moveTo>
                    <a:pt x="354" y="1"/>
                  </a:moveTo>
                  <a:cubicBezTo>
                    <a:pt x="229" y="1"/>
                    <a:pt x="112" y="28"/>
                    <a:pt x="1" y="77"/>
                  </a:cubicBezTo>
                  <a:cubicBezTo>
                    <a:pt x="625" y="375"/>
                    <a:pt x="625" y="1263"/>
                    <a:pt x="1" y="1561"/>
                  </a:cubicBezTo>
                  <a:cubicBezTo>
                    <a:pt x="116" y="1617"/>
                    <a:pt x="237" y="1643"/>
                    <a:pt x="355" y="1643"/>
                  </a:cubicBezTo>
                  <a:cubicBezTo>
                    <a:pt x="723" y="1643"/>
                    <a:pt x="1068" y="1393"/>
                    <a:pt x="1152" y="999"/>
                  </a:cubicBezTo>
                  <a:cubicBezTo>
                    <a:pt x="1270" y="486"/>
                    <a:pt x="881" y="1"/>
                    <a:pt x="354" y="1"/>
                  </a:cubicBezTo>
                  <a:close/>
                </a:path>
              </a:pathLst>
            </a:custGeom>
            <a:solidFill>
              <a:srgbClr val="6C8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84"/>
            <p:cNvSpPr/>
            <p:nvPr/>
          </p:nvSpPr>
          <p:spPr>
            <a:xfrm>
              <a:off x="7970373" y="3960733"/>
              <a:ext cx="365030" cy="39566"/>
            </a:xfrm>
            <a:custGeom>
              <a:avLst/>
              <a:gdLst/>
              <a:ahLst/>
              <a:cxnLst/>
              <a:rect l="l" t="t" r="r" b="b"/>
              <a:pathLst>
                <a:path w="13894" h="1506" extrusionOk="0">
                  <a:moveTo>
                    <a:pt x="757" y="0"/>
                  </a:moveTo>
                  <a:cubicBezTo>
                    <a:pt x="340" y="0"/>
                    <a:pt x="1" y="340"/>
                    <a:pt x="1" y="756"/>
                  </a:cubicBezTo>
                  <a:cubicBezTo>
                    <a:pt x="1" y="1173"/>
                    <a:pt x="340" y="1506"/>
                    <a:pt x="757" y="1506"/>
                  </a:cubicBezTo>
                  <a:lnTo>
                    <a:pt x="13138" y="1506"/>
                  </a:lnTo>
                  <a:cubicBezTo>
                    <a:pt x="13554" y="1506"/>
                    <a:pt x="13894" y="1173"/>
                    <a:pt x="13894" y="756"/>
                  </a:cubicBezTo>
                  <a:cubicBezTo>
                    <a:pt x="13894" y="340"/>
                    <a:pt x="13554" y="0"/>
                    <a:pt x="13138" y="0"/>
                  </a:cubicBezTo>
                  <a:close/>
                </a:path>
              </a:pathLst>
            </a:custGeom>
            <a:solidFill>
              <a:srgbClr val="5A6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84"/>
            <p:cNvSpPr/>
            <p:nvPr/>
          </p:nvSpPr>
          <p:spPr>
            <a:xfrm>
              <a:off x="8291108" y="3960733"/>
              <a:ext cx="44295" cy="39566"/>
            </a:xfrm>
            <a:custGeom>
              <a:avLst/>
              <a:gdLst/>
              <a:ahLst/>
              <a:cxnLst/>
              <a:rect l="l" t="t" r="r" b="b"/>
              <a:pathLst>
                <a:path w="1686" h="1506" extrusionOk="0">
                  <a:moveTo>
                    <a:pt x="0" y="0"/>
                  </a:moveTo>
                  <a:cubicBezTo>
                    <a:pt x="416" y="0"/>
                    <a:pt x="749" y="340"/>
                    <a:pt x="749" y="756"/>
                  </a:cubicBezTo>
                  <a:cubicBezTo>
                    <a:pt x="749" y="1173"/>
                    <a:pt x="416" y="1506"/>
                    <a:pt x="0" y="1506"/>
                  </a:cubicBezTo>
                  <a:lnTo>
                    <a:pt x="930" y="1506"/>
                  </a:lnTo>
                  <a:cubicBezTo>
                    <a:pt x="1346" y="1506"/>
                    <a:pt x="1686" y="1173"/>
                    <a:pt x="1686" y="756"/>
                  </a:cubicBezTo>
                  <a:cubicBezTo>
                    <a:pt x="1686" y="340"/>
                    <a:pt x="1346" y="0"/>
                    <a:pt x="930" y="0"/>
                  </a:cubicBezTo>
                  <a:close/>
                </a:path>
              </a:pathLst>
            </a:custGeom>
            <a:solidFill>
              <a:srgbClr val="82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04" name="Google Shape;6604;p84"/>
          <p:cNvGrpSpPr/>
          <p:nvPr/>
        </p:nvGrpSpPr>
        <p:grpSpPr>
          <a:xfrm>
            <a:off x="6400828" y="4162270"/>
            <a:ext cx="166200" cy="388019"/>
            <a:chOff x="6400828" y="4162270"/>
            <a:chExt cx="166200" cy="388019"/>
          </a:xfrm>
        </p:grpSpPr>
        <p:sp>
          <p:nvSpPr>
            <p:cNvPr id="6605" name="Google Shape;6605;p84"/>
            <p:cNvSpPr/>
            <p:nvPr/>
          </p:nvSpPr>
          <p:spPr>
            <a:xfrm>
              <a:off x="6433432" y="4162270"/>
              <a:ext cx="88407" cy="75717"/>
            </a:xfrm>
            <a:custGeom>
              <a:avLst/>
              <a:gdLst/>
              <a:ahLst/>
              <a:cxnLst/>
              <a:rect l="l" t="t" r="r" b="b"/>
              <a:pathLst>
                <a:path w="3365" h="2882" extrusionOk="0">
                  <a:moveTo>
                    <a:pt x="1922" y="1"/>
                  </a:moveTo>
                  <a:cubicBezTo>
                    <a:pt x="646" y="1"/>
                    <a:pt x="1" y="1548"/>
                    <a:pt x="909" y="2456"/>
                  </a:cubicBezTo>
                  <a:cubicBezTo>
                    <a:pt x="1201" y="2750"/>
                    <a:pt x="1560" y="2881"/>
                    <a:pt x="1914" y="2881"/>
                  </a:cubicBezTo>
                  <a:cubicBezTo>
                    <a:pt x="2653" y="2881"/>
                    <a:pt x="3365" y="2305"/>
                    <a:pt x="3365" y="1437"/>
                  </a:cubicBezTo>
                  <a:cubicBezTo>
                    <a:pt x="3365" y="646"/>
                    <a:pt x="2720" y="1"/>
                    <a:pt x="1922" y="1"/>
                  </a:cubicBezTo>
                  <a:close/>
                </a:path>
              </a:pathLst>
            </a:custGeom>
            <a:solidFill>
              <a:srgbClr val="879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84"/>
            <p:cNvSpPr/>
            <p:nvPr/>
          </p:nvSpPr>
          <p:spPr>
            <a:xfrm>
              <a:off x="6475888" y="4162270"/>
              <a:ext cx="48157" cy="75612"/>
            </a:xfrm>
            <a:custGeom>
              <a:avLst/>
              <a:gdLst/>
              <a:ahLst/>
              <a:cxnLst/>
              <a:rect l="l" t="t" r="r" b="b"/>
              <a:pathLst>
                <a:path w="1833" h="2878" extrusionOk="0">
                  <a:moveTo>
                    <a:pt x="306" y="1"/>
                  </a:moveTo>
                  <a:cubicBezTo>
                    <a:pt x="209" y="1"/>
                    <a:pt x="105" y="15"/>
                    <a:pt x="1" y="36"/>
                  </a:cubicBezTo>
                  <a:cubicBezTo>
                    <a:pt x="667" y="181"/>
                    <a:pt x="1132" y="764"/>
                    <a:pt x="1132" y="1437"/>
                  </a:cubicBezTo>
                  <a:cubicBezTo>
                    <a:pt x="1132" y="2116"/>
                    <a:pt x="667" y="2699"/>
                    <a:pt x="1" y="2845"/>
                  </a:cubicBezTo>
                  <a:cubicBezTo>
                    <a:pt x="104" y="2867"/>
                    <a:pt x="207" y="2878"/>
                    <a:pt x="308" y="2878"/>
                  </a:cubicBezTo>
                  <a:cubicBezTo>
                    <a:pt x="1028" y="2878"/>
                    <a:pt x="1657" y="2338"/>
                    <a:pt x="1742" y="1596"/>
                  </a:cubicBezTo>
                  <a:cubicBezTo>
                    <a:pt x="1832" y="743"/>
                    <a:pt x="1166" y="1"/>
                    <a:pt x="306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84"/>
            <p:cNvSpPr/>
            <p:nvPr/>
          </p:nvSpPr>
          <p:spPr>
            <a:xfrm>
              <a:off x="6400828" y="4244292"/>
              <a:ext cx="166042" cy="305996"/>
            </a:xfrm>
            <a:custGeom>
              <a:avLst/>
              <a:gdLst/>
              <a:ahLst/>
              <a:cxnLst/>
              <a:rect l="l" t="t" r="r" b="b"/>
              <a:pathLst>
                <a:path w="6320" h="11647" extrusionOk="0">
                  <a:moveTo>
                    <a:pt x="1700" y="0"/>
                  </a:moveTo>
                  <a:cubicBezTo>
                    <a:pt x="763" y="0"/>
                    <a:pt x="0" y="756"/>
                    <a:pt x="7" y="1693"/>
                  </a:cubicBezTo>
                  <a:lnTo>
                    <a:pt x="7" y="5313"/>
                  </a:lnTo>
                  <a:cubicBezTo>
                    <a:pt x="0" y="5611"/>
                    <a:pt x="229" y="5854"/>
                    <a:pt x="527" y="5875"/>
                  </a:cubicBezTo>
                  <a:cubicBezTo>
                    <a:pt x="532" y="5875"/>
                    <a:pt x="536" y="5875"/>
                    <a:pt x="540" y="5875"/>
                  </a:cubicBezTo>
                  <a:cubicBezTo>
                    <a:pt x="840" y="5875"/>
                    <a:pt x="1089" y="5635"/>
                    <a:pt x="1089" y="5327"/>
                  </a:cubicBezTo>
                  <a:lnTo>
                    <a:pt x="1089" y="1991"/>
                  </a:lnTo>
                  <a:cubicBezTo>
                    <a:pt x="1079" y="1783"/>
                    <a:pt x="1233" y="1679"/>
                    <a:pt x="1387" y="1679"/>
                  </a:cubicBezTo>
                  <a:cubicBezTo>
                    <a:pt x="1540" y="1679"/>
                    <a:pt x="1693" y="1783"/>
                    <a:pt x="1679" y="1991"/>
                  </a:cubicBezTo>
                  <a:lnTo>
                    <a:pt x="1679" y="11084"/>
                  </a:lnTo>
                  <a:cubicBezTo>
                    <a:pt x="1679" y="11382"/>
                    <a:pt x="1908" y="11625"/>
                    <a:pt x="2199" y="11646"/>
                  </a:cubicBezTo>
                  <a:cubicBezTo>
                    <a:pt x="2203" y="11646"/>
                    <a:pt x="2208" y="11646"/>
                    <a:pt x="2212" y="11646"/>
                  </a:cubicBezTo>
                  <a:cubicBezTo>
                    <a:pt x="2518" y="11646"/>
                    <a:pt x="2768" y="11406"/>
                    <a:pt x="2768" y="11098"/>
                  </a:cubicBezTo>
                  <a:lnTo>
                    <a:pt x="2768" y="7158"/>
                  </a:lnTo>
                  <a:cubicBezTo>
                    <a:pt x="2789" y="6919"/>
                    <a:pt x="2972" y="6799"/>
                    <a:pt x="3156" y="6799"/>
                  </a:cubicBezTo>
                  <a:cubicBezTo>
                    <a:pt x="3340" y="6799"/>
                    <a:pt x="3524" y="6919"/>
                    <a:pt x="3545" y="7158"/>
                  </a:cubicBezTo>
                  <a:lnTo>
                    <a:pt x="3545" y="11098"/>
                  </a:lnTo>
                  <a:cubicBezTo>
                    <a:pt x="3545" y="11396"/>
                    <a:pt x="3787" y="11639"/>
                    <a:pt x="4093" y="11639"/>
                  </a:cubicBezTo>
                  <a:cubicBezTo>
                    <a:pt x="4391" y="11639"/>
                    <a:pt x="4634" y="11396"/>
                    <a:pt x="4634" y="11098"/>
                  </a:cubicBezTo>
                  <a:lnTo>
                    <a:pt x="4634" y="1991"/>
                  </a:lnTo>
                  <a:cubicBezTo>
                    <a:pt x="4623" y="1783"/>
                    <a:pt x="4777" y="1679"/>
                    <a:pt x="4932" y="1679"/>
                  </a:cubicBezTo>
                  <a:cubicBezTo>
                    <a:pt x="5086" y="1679"/>
                    <a:pt x="5240" y="1783"/>
                    <a:pt x="5230" y="1991"/>
                  </a:cubicBezTo>
                  <a:lnTo>
                    <a:pt x="5230" y="5327"/>
                  </a:lnTo>
                  <a:cubicBezTo>
                    <a:pt x="5230" y="5632"/>
                    <a:pt x="5473" y="5875"/>
                    <a:pt x="5771" y="5875"/>
                  </a:cubicBezTo>
                  <a:cubicBezTo>
                    <a:pt x="6069" y="5875"/>
                    <a:pt x="6312" y="5632"/>
                    <a:pt x="6319" y="5327"/>
                  </a:cubicBezTo>
                  <a:lnTo>
                    <a:pt x="6319" y="1693"/>
                  </a:lnTo>
                  <a:cubicBezTo>
                    <a:pt x="6319" y="763"/>
                    <a:pt x="5563" y="7"/>
                    <a:pt x="4634" y="0"/>
                  </a:cubicBezTo>
                  <a:close/>
                </a:path>
              </a:pathLst>
            </a:custGeom>
            <a:solidFill>
              <a:srgbClr val="879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84"/>
            <p:cNvSpPr/>
            <p:nvPr/>
          </p:nvSpPr>
          <p:spPr>
            <a:xfrm>
              <a:off x="6452400" y="4421947"/>
              <a:ext cx="31553" cy="127973"/>
            </a:xfrm>
            <a:custGeom>
              <a:avLst/>
              <a:gdLst/>
              <a:ahLst/>
              <a:cxnLst/>
              <a:rect l="l" t="t" r="r" b="b"/>
              <a:pathLst>
                <a:path w="1201" h="4871" extrusionOk="0">
                  <a:moveTo>
                    <a:pt x="721" y="1"/>
                  </a:moveTo>
                  <a:cubicBezTo>
                    <a:pt x="472" y="1"/>
                    <a:pt x="271" y="202"/>
                    <a:pt x="271" y="452"/>
                  </a:cubicBezTo>
                  <a:lnTo>
                    <a:pt x="271" y="4336"/>
                  </a:lnTo>
                  <a:cubicBezTo>
                    <a:pt x="271" y="4530"/>
                    <a:pt x="167" y="4711"/>
                    <a:pt x="0" y="4808"/>
                  </a:cubicBezTo>
                  <a:lnTo>
                    <a:pt x="35" y="4828"/>
                  </a:lnTo>
                  <a:lnTo>
                    <a:pt x="49" y="4835"/>
                  </a:lnTo>
                  <a:lnTo>
                    <a:pt x="83" y="4849"/>
                  </a:lnTo>
                  <a:lnTo>
                    <a:pt x="97" y="4849"/>
                  </a:lnTo>
                  <a:lnTo>
                    <a:pt x="132" y="4863"/>
                  </a:lnTo>
                  <a:lnTo>
                    <a:pt x="146" y="4863"/>
                  </a:lnTo>
                  <a:lnTo>
                    <a:pt x="187" y="4870"/>
                  </a:lnTo>
                  <a:lnTo>
                    <a:pt x="250" y="4870"/>
                  </a:lnTo>
                  <a:cubicBezTo>
                    <a:pt x="258" y="4870"/>
                    <a:pt x="266" y="4871"/>
                    <a:pt x="274" y="4871"/>
                  </a:cubicBezTo>
                  <a:cubicBezTo>
                    <a:pt x="568" y="4871"/>
                    <a:pt x="812" y="4626"/>
                    <a:pt x="812" y="4329"/>
                  </a:cubicBezTo>
                  <a:lnTo>
                    <a:pt x="812" y="396"/>
                  </a:lnTo>
                  <a:cubicBezTo>
                    <a:pt x="812" y="174"/>
                    <a:pt x="985" y="1"/>
                    <a:pt x="1200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84"/>
            <p:cNvSpPr/>
            <p:nvPr/>
          </p:nvSpPr>
          <p:spPr>
            <a:xfrm>
              <a:off x="6501583" y="4288745"/>
              <a:ext cx="29005" cy="261359"/>
            </a:xfrm>
            <a:custGeom>
              <a:avLst/>
              <a:gdLst/>
              <a:ahLst/>
              <a:cxnLst/>
              <a:rect l="l" t="t" r="r" b="b"/>
              <a:pathLst>
                <a:path w="1104" h="9948" extrusionOk="0">
                  <a:moveTo>
                    <a:pt x="715" y="1"/>
                  </a:moveTo>
                  <a:cubicBezTo>
                    <a:pt x="473" y="1"/>
                    <a:pt x="271" y="202"/>
                    <a:pt x="271" y="451"/>
                  </a:cubicBezTo>
                  <a:lnTo>
                    <a:pt x="271" y="9406"/>
                  </a:lnTo>
                  <a:cubicBezTo>
                    <a:pt x="271" y="9600"/>
                    <a:pt x="167" y="9781"/>
                    <a:pt x="1" y="9878"/>
                  </a:cubicBezTo>
                  <a:lnTo>
                    <a:pt x="22" y="9892"/>
                  </a:lnTo>
                  <a:lnTo>
                    <a:pt x="36" y="9898"/>
                  </a:lnTo>
                  <a:lnTo>
                    <a:pt x="77" y="9919"/>
                  </a:lnTo>
                  <a:lnTo>
                    <a:pt x="98" y="9926"/>
                  </a:lnTo>
                  <a:lnTo>
                    <a:pt x="119" y="9933"/>
                  </a:lnTo>
                  <a:lnTo>
                    <a:pt x="147" y="9940"/>
                  </a:lnTo>
                  <a:lnTo>
                    <a:pt x="160" y="9940"/>
                  </a:lnTo>
                  <a:lnTo>
                    <a:pt x="202" y="9947"/>
                  </a:lnTo>
                  <a:lnTo>
                    <a:pt x="264" y="9947"/>
                  </a:lnTo>
                  <a:cubicBezTo>
                    <a:pt x="466" y="9947"/>
                    <a:pt x="653" y="9836"/>
                    <a:pt x="743" y="9663"/>
                  </a:cubicBezTo>
                  <a:cubicBezTo>
                    <a:pt x="750" y="9642"/>
                    <a:pt x="764" y="9628"/>
                    <a:pt x="771" y="9614"/>
                  </a:cubicBezTo>
                  <a:cubicBezTo>
                    <a:pt x="792" y="9559"/>
                    <a:pt x="806" y="9510"/>
                    <a:pt x="806" y="9455"/>
                  </a:cubicBezTo>
                  <a:lnTo>
                    <a:pt x="806" y="9399"/>
                  </a:lnTo>
                  <a:lnTo>
                    <a:pt x="806" y="299"/>
                  </a:lnTo>
                  <a:cubicBezTo>
                    <a:pt x="806" y="132"/>
                    <a:pt x="944" y="1"/>
                    <a:pt x="1104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84"/>
            <p:cNvSpPr/>
            <p:nvPr/>
          </p:nvSpPr>
          <p:spPr>
            <a:xfrm>
              <a:off x="6408105" y="4288745"/>
              <a:ext cx="29189" cy="109924"/>
            </a:xfrm>
            <a:custGeom>
              <a:avLst/>
              <a:gdLst/>
              <a:ahLst/>
              <a:cxnLst/>
              <a:rect l="l" t="t" r="r" b="b"/>
              <a:pathLst>
                <a:path w="1111" h="4184" extrusionOk="0">
                  <a:moveTo>
                    <a:pt x="722" y="1"/>
                  </a:moveTo>
                  <a:cubicBezTo>
                    <a:pt x="479" y="1"/>
                    <a:pt x="278" y="202"/>
                    <a:pt x="278" y="451"/>
                  </a:cubicBezTo>
                  <a:lnTo>
                    <a:pt x="278" y="3649"/>
                  </a:lnTo>
                  <a:cubicBezTo>
                    <a:pt x="278" y="3843"/>
                    <a:pt x="167" y="4024"/>
                    <a:pt x="1" y="4121"/>
                  </a:cubicBezTo>
                  <a:lnTo>
                    <a:pt x="35" y="4141"/>
                  </a:lnTo>
                  <a:lnTo>
                    <a:pt x="49" y="4148"/>
                  </a:lnTo>
                  <a:lnTo>
                    <a:pt x="91" y="4162"/>
                  </a:lnTo>
                  <a:lnTo>
                    <a:pt x="98" y="4162"/>
                  </a:lnTo>
                  <a:lnTo>
                    <a:pt x="139" y="4169"/>
                  </a:lnTo>
                  <a:lnTo>
                    <a:pt x="146" y="4169"/>
                  </a:lnTo>
                  <a:lnTo>
                    <a:pt x="195" y="4183"/>
                  </a:lnTo>
                  <a:lnTo>
                    <a:pt x="250" y="4183"/>
                  </a:lnTo>
                  <a:cubicBezTo>
                    <a:pt x="255" y="4183"/>
                    <a:pt x="259" y="4183"/>
                    <a:pt x="263" y="4183"/>
                  </a:cubicBezTo>
                  <a:cubicBezTo>
                    <a:pt x="569" y="4183"/>
                    <a:pt x="812" y="3943"/>
                    <a:pt x="819" y="3635"/>
                  </a:cubicBezTo>
                  <a:lnTo>
                    <a:pt x="819" y="299"/>
                  </a:lnTo>
                  <a:cubicBezTo>
                    <a:pt x="819" y="132"/>
                    <a:pt x="951" y="1"/>
                    <a:pt x="1110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84"/>
            <p:cNvSpPr/>
            <p:nvPr/>
          </p:nvSpPr>
          <p:spPr>
            <a:xfrm>
              <a:off x="6508519" y="4244292"/>
              <a:ext cx="58509" cy="154298"/>
            </a:xfrm>
            <a:custGeom>
              <a:avLst/>
              <a:gdLst/>
              <a:ahLst/>
              <a:cxnLst/>
              <a:rect l="l" t="t" r="r" b="b"/>
              <a:pathLst>
                <a:path w="2227" h="5873" extrusionOk="0">
                  <a:moveTo>
                    <a:pt x="0" y="0"/>
                  </a:moveTo>
                  <a:cubicBezTo>
                    <a:pt x="930" y="0"/>
                    <a:pt x="1686" y="756"/>
                    <a:pt x="1686" y="1693"/>
                  </a:cubicBezTo>
                  <a:lnTo>
                    <a:pt x="1686" y="5327"/>
                  </a:lnTo>
                  <a:cubicBezTo>
                    <a:pt x="1686" y="5521"/>
                    <a:pt x="1582" y="5702"/>
                    <a:pt x="1415" y="5799"/>
                  </a:cubicBezTo>
                  <a:cubicBezTo>
                    <a:pt x="1503" y="5849"/>
                    <a:pt x="1596" y="5872"/>
                    <a:pt x="1686" y="5872"/>
                  </a:cubicBezTo>
                  <a:cubicBezTo>
                    <a:pt x="1968" y="5872"/>
                    <a:pt x="2227" y="5647"/>
                    <a:pt x="2227" y="5327"/>
                  </a:cubicBezTo>
                  <a:lnTo>
                    <a:pt x="2227" y="1693"/>
                  </a:lnTo>
                  <a:cubicBezTo>
                    <a:pt x="2227" y="756"/>
                    <a:pt x="1471" y="0"/>
                    <a:pt x="535" y="0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2" name="Google Shape;6612;p84"/>
          <p:cNvGrpSpPr/>
          <p:nvPr/>
        </p:nvGrpSpPr>
        <p:grpSpPr>
          <a:xfrm>
            <a:off x="6919815" y="4162270"/>
            <a:ext cx="225260" cy="388019"/>
            <a:chOff x="6919815" y="4162270"/>
            <a:chExt cx="225260" cy="388019"/>
          </a:xfrm>
        </p:grpSpPr>
        <p:sp>
          <p:nvSpPr>
            <p:cNvPr id="6613" name="Google Shape;6613;p84"/>
            <p:cNvSpPr/>
            <p:nvPr/>
          </p:nvSpPr>
          <p:spPr>
            <a:xfrm>
              <a:off x="6919815" y="4244634"/>
              <a:ext cx="224157" cy="305654"/>
            </a:xfrm>
            <a:custGeom>
              <a:avLst/>
              <a:gdLst/>
              <a:ahLst/>
              <a:cxnLst/>
              <a:rect l="l" t="t" r="r" b="b"/>
              <a:pathLst>
                <a:path w="8532" h="11634" extrusionOk="0">
                  <a:moveTo>
                    <a:pt x="2810" y="1"/>
                  </a:moveTo>
                  <a:cubicBezTo>
                    <a:pt x="2060" y="1"/>
                    <a:pt x="1402" y="493"/>
                    <a:pt x="1187" y="1208"/>
                  </a:cubicBezTo>
                  <a:lnTo>
                    <a:pt x="84" y="5175"/>
                  </a:lnTo>
                  <a:cubicBezTo>
                    <a:pt x="0" y="5467"/>
                    <a:pt x="167" y="5772"/>
                    <a:pt x="458" y="5855"/>
                  </a:cubicBezTo>
                  <a:cubicBezTo>
                    <a:pt x="508" y="5869"/>
                    <a:pt x="557" y="5876"/>
                    <a:pt x="606" y="5876"/>
                  </a:cubicBezTo>
                  <a:cubicBezTo>
                    <a:pt x="846" y="5876"/>
                    <a:pt x="1068" y="5714"/>
                    <a:pt x="1131" y="5467"/>
                  </a:cubicBezTo>
                  <a:lnTo>
                    <a:pt x="2123" y="1915"/>
                  </a:lnTo>
                  <a:cubicBezTo>
                    <a:pt x="2165" y="1758"/>
                    <a:pt x="2285" y="1689"/>
                    <a:pt x="2405" y="1689"/>
                  </a:cubicBezTo>
                  <a:cubicBezTo>
                    <a:pt x="2582" y="1689"/>
                    <a:pt x="2760" y="1837"/>
                    <a:pt x="2699" y="2068"/>
                  </a:cubicBezTo>
                  <a:lnTo>
                    <a:pt x="1637" y="6188"/>
                  </a:lnTo>
                  <a:lnTo>
                    <a:pt x="1464" y="6847"/>
                  </a:lnTo>
                  <a:cubicBezTo>
                    <a:pt x="1443" y="6937"/>
                    <a:pt x="1513" y="7027"/>
                    <a:pt x="1603" y="7027"/>
                  </a:cubicBezTo>
                  <a:lnTo>
                    <a:pt x="2796" y="7027"/>
                  </a:lnTo>
                  <a:lnTo>
                    <a:pt x="2796" y="11071"/>
                  </a:lnTo>
                  <a:cubicBezTo>
                    <a:pt x="2789" y="11369"/>
                    <a:pt x="3018" y="11612"/>
                    <a:pt x="3316" y="11633"/>
                  </a:cubicBezTo>
                  <a:cubicBezTo>
                    <a:pt x="3320" y="11633"/>
                    <a:pt x="3324" y="11633"/>
                    <a:pt x="3329" y="11633"/>
                  </a:cubicBezTo>
                  <a:cubicBezTo>
                    <a:pt x="3628" y="11633"/>
                    <a:pt x="3878" y="11393"/>
                    <a:pt x="3878" y="11085"/>
                  </a:cubicBezTo>
                  <a:lnTo>
                    <a:pt x="3878" y="7027"/>
                  </a:lnTo>
                  <a:lnTo>
                    <a:pt x="4655" y="7027"/>
                  </a:lnTo>
                  <a:lnTo>
                    <a:pt x="4655" y="11085"/>
                  </a:lnTo>
                  <a:cubicBezTo>
                    <a:pt x="4655" y="11383"/>
                    <a:pt x="4897" y="11626"/>
                    <a:pt x="5203" y="11626"/>
                  </a:cubicBezTo>
                  <a:cubicBezTo>
                    <a:pt x="5501" y="11626"/>
                    <a:pt x="5744" y="11383"/>
                    <a:pt x="5744" y="11085"/>
                  </a:cubicBezTo>
                  <a:lnTo>
                    <a:pt x="5744" y="7027"/>
                  </a:lnTo>
                  <a:lnTo>
                    <a:pt x="6930" y="7027"/>
                  </a:lnTo>
                  <a:cubicBezTo>
                    <a:pt x="7027" y="7027"/>
                    <a:pt x="7096" y="6937"/>
                    <a:pt x="7068" y="6847"/>
                  </a:cubicBezTo>
                  <a:lnTo>
                    <a:pt x="6895" y="6188"/>
                  </a:lnTo>
                  <a:lnTo>
                    <a:pt x="5834" y="2068"/>
                  </a:lnTo>
                  <a:cubicBezTo>
                    <a:pt x="5772" y="1836"/>
                    <a:pt x="5955" y="1688"/>
                    <a:pt x="6134" y="1688"/>
                  </a:cubicBezTo>
                  <a:cubicBezTo>
                    <a:pt x="6255" y="1688"/>
                    <a:pt x="6375" y="1755"/>
                    <a:pt x="6416" y="1908"/>
                  </a:cubicBezTo>
                  <a:lnTo>
                    <a:pt x="7408" y="5467"/>
                  </a:lnTo>
                  <a:cubicBezTo>
                    <a:pt x="7477" y="5701"/>
                    <a:pt x="7692" y="5856"/>
                    <a:pt x="7925" y="5856"/>
                  </a:cubicBezTo>
                  <a:cubicBezTo>
                    <a:pt x="7974" y="5856"/>
                    <a:pt x="8024" y="5849"/>
                    <a:pt x="8074" y="5834"/>
                  </a:cubicBezTo>
                  <a:cubicBezTo>
                    <a:pt x="8359" y="5758"/>
                    <a:pt x="8532" y="5460"/>
                    <a:pt x="8456" y="5175"/>
                  </a:cubicBezTo>
                  <a:lnTo>
                    <a:pt x="8470" y="5175"/>
                  </a:lnTo>
                  <a:lnTo>
                    <a:pt x="7367" y="1208"/>
                  </a:lnTo>
                  <a:cubicBezTo>
                    <a:pt x="7152" y="493"/>
                    <a:pt x="6493" y="1"/>
                    <a:pt x="5744" y="1"/>
                  </a:cubicBezTo>
                  <a:close/>
                </a:path>
              </a:pathLst>
            </a:custGeom>
            <a:solidFill>
              <a:srgbClr val="879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84"/>
            <p:cNvSpPr/>
            <p:nvPr/>
          </p:nvSpPr>
          <p:spPr>
            <a:xfrm>
              <a:off x="6981581" y="4162270"/>
              <a:ext cx="88407" cy="75717"/>
            </a:xfrm>
            <a:custGeom>
              <a:avLst/>
              <a:gdLst/>
              <a:ahLst/>
              <a:cxnLst/>
              <a:rect l="l" t="t" r="r" b="b"/>
              <a:pathLst>
                <a:path w="3365" h="2882" extrusionOk="0">
                  <a:moveTo>
                    <a:pt x="1922" y="1"/>
                  </a:moveTo>
                  <a:cubicBezTo>
                    <a:pt x="639" y="1"/>
                    <a:pt x="1" y="1555"/>
                    <a:pt x="909" y="2456"/>
                  </a:cubicBezTo>
                  <a:cubicBezTo>
                    <a:pt x="1201" y="2750"/>
                    <a:pt x="1561" y="2882"/>
                    <a:pt x="1915" y="2882"/>
                  </a:cubicBezTo>
                  <a:cubicBezTo>
                    <a:pt x="2654" y="2882"/>
                    <a:pt x="3365" y="2307"/>
                    <a:pt x="3365" y="1444"/>
                  </a:cubicBezTo>
                  <a:cubicBezTo>
                    <a:pt x="3365" y="646"/>
                    <a:pt x="2720" y="1"/>
                    <a:pt x="1922" y="1"/>
                  </a:cubicBezTo>
                  <a:close/>
                </a:path>
              </a:pathLst>
            </a:custGeom>
            <a:solidFill>
              <a:srgbClr val="879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84"/>
            <p:cNvSpPr/>
            <p:nvPr/>
          </p:nvSpPr>
          <p:spPr>
            <a:xfrm>
              <a:off x="7024038" y="4162270"/>
              <a:ext cx="48157" cy="75612"/>
            </a:xfrm>
            <a:custGeom>
              <a:avLst/>
              <a:gdLst/>
              <a:ahLst/>
              <a:cxnLst/>
              <a:rect l="l" t="t" r="r" b="b"/>
              <a:pathLst>
                <a:path w="1833" h="2878" extrusionOk="0">
                  <a:moveTo>
                    <a:pt x="306" y="1"/>
                  </a:moveTo>
                  <a:cubicBezTo>
                    <a:pt x="209" y="1"/>
                    <a:pt x="105" y="15"/>
                    <a:pt x="1" y="36"/>
                  </a:cubicBezTo>
                  <a:cubicBezTo>
                    <a:pt x="667" y="181"/>
                    <a:pt x="1138" y="764"/>
                    <a:pt x="1138" y="1444"/>
                  </a:cubicBezTo>
                  <a:cubicBezTo>
                    <a:pt x="1138" y="2116"/>
                    <a:pt x="667" y="2699"/>
                    <a:pt x="1" y="2845"/>
                  </a:cubicBezTo>
                  <a:cubicBezTo>
                    <a:pt x="104" y="2867"/>
                    <a:pt x="207" y="2878"/>
                    <a:pt x="308" y="2878"/>
                  </a:cubicBezTo>
                  <a:cubicBezTo>
                    <a:pt x="1029" y="2878"/>
                    <a:pt x="1663" y="2338"/>
                    <a:pt x="1742" y="1596"/>
                  </a:cubicBezTo>
                  <a:cubicBezTo>
                    <a:pt x="1832" y="743"/>
                    <a:pt x="1166" y="1"/>
                    <a:pt x="306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84"/>
            <p:cNvSpPr/>
            <p:nvPr/>
          </p:nvSpPr>
          <p:spPr>
            <a:xfrm>
              <a:off x="6928563" y="4289113"/>
              <a:ext cx="54515" cy="109556"/>
            </a:xfrm>
            <a:custGeom>
              <a:avLst/>
              <a:gdLst/>
              <a:ahLst/>
              <a:cxnLst/>
              <a:rect l="l" t="t" r="r" b="b"/>
              <a:pathLst>
                <a:path w="2075" h="4170" extrusionOk="0">
                  <a:moveTo>
                    <a:pt x="1533" y="0"/>
                  </a:moveTo>
                  <a:cubicBezTo>
                    <a:pt x="1401" y="0"/>
                    <a:pt x="1284" y="91"/>
                    <a:pt x="1249" y="215"/>
                  </a:cubicBezTo>
                  <a:lnTo>
                    <a:pt x="257" y="3774"/>
                  </a:lnTo>
                  <a:cubicBezTo>
                    <a:pt x="215" y="3912"/>
                    <a:pt x="125" y="4030"/>
                    <a:pt x="0" y="4100"/>
                  </a:cubicBezTo>
                  <a:cubicBezTo>
                    <a:pt x="42" y="4121"/>
                    <a:pt x="84" y="4141"/>
                    <a:pt x="125" y="4148"/>
                  </a:cubicBezTo>
                  <a:cubicBezTo>
                    <a:pt x="176" y="4163"/>
                    <a:pt x="227" y="4170"/>
                    <a:pt x="277" y="4170"/>
                  </a:cubicBezTo>
                  <a:cubicBezTo>
                    <a:pt x="514" y="4170"/>
                    <a:pt x="729" y="4014"/>
                    <a:pt x="798" y="3774"/>
                  </a:cubicBezTo>
                  <a:lnTo>
                    <a:pt x="1790" y="215"/>
                  </a:lnTo>
                  <a:cubicBezTo>
                    <a:pt x="1825" y="91"/>
                    <a:pt x="1943" y="0"/>
                    <a:pt x="2074" y="0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84"/>
            <p:cNvSpPr/>
            <p:nvPr/>
          </p:nvSpPr>
          <p:spPr>
            <a:xfrm>
              <a:off x="7056484" y="4244634"/>
              <a:ext cx="88591" cy="154167"/>
            </a:xfrm>
            <a:custGeom>
              <a:avLst/>
              <a:gdLst/>
              <a:ahLst/>
              <a:cxnLst/>
              <a:rect l="l" t="t" r="r" b="b"/>
              <a:pathLst>
                <a:path w="3372" h="5868" extrusionOk="0">
                  <a:moveTo>
                    <a:pt x="1" y="1"/>
                  </a:moveTo>
                  <a:cubicBezTo>
                    <a:pt x="750" y="1"/>
                    <a:pt x="1409" y="493"/>
                    <a:pt x="1624" y="1208"/>
                  </a:cubicBezTo>
                  <a:lnTo>
                    <a:pt x="2727" y="5175"/>
                  </a:lnTo>
                  <a:cubicBezTo>
                    <a:pt x="2796" y="5418"/>
                    <a:pt x="2692" y="5668"/>
                    <a:pt x="2477" y="5793"/>
                  </a:cubicBezTo>
                  <a:cubicBezTo>
                    <a:pt x="2565" y="5844"/>
                    <a:pt x="2657" y="5867"/>
                    <a:pt x="2746" y="5867"/>
                  </a:cubicBezTo>
                  <a:cubicBezTo>
                    <a:pt x="3079" y="5867"/>
                    <a:pt x="3371" y="5547"/>
                    <a:pt x="3268" y="5175"/>
                  </a:cubicBezTo>
                  <a:lnTo>
                    <a:pt x="2165" y="1208"/>
                  </a:lnTo>
                  <a:cubicBezTo>
                    <a:pt x="1950" y="493"/>
                    <a:pt x="1291" y="1"/>
                    <a:pt x="542" y="1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84"/>
            <p:cNvSpPr/>
            <p:nvPr/>
          </p:nvSpPr>
          <p:spPr>
            <a:xfrm>
              <a:off x="7000550" y="4429251"/>
              <a:ext cx="21333" cy="121037"/>
            </a:xfrm>
            <a:custGeom>
              <a:avLst/>
              <a:gdLst/>
              <a:ahLst/>
              <a:cxnLst/>
              <a:rect l="l" t="t" r="r" b="b"/>
              <a:pathLst>
                <a:path w="812" h="4607" extrusionOk="0">
                  <a:moveTo>
                    <a:pt x="416" y="0"/>
                  </a:moveTo>
                  <a:cubicBezTo>
                    <a:pt x="340" y="0"/>
                    <a:pt x="271" y="70"/>
                    <a:pt x="271" y="153"/>
                  </a:cubicBezTo>
                  <a:lnTo>
                    <a:pt x="271" y="4058"/>
                  </a:lnTo>
                  <a:cubicBezTo>
                    <a:pt x="271" y="4252"/>
                    <a:pt x="167" y="4433"/>
                    <a:pt x="0" y="4530"/>
                  </a:cubicBezTo>
                  <a:cubicBezTo>
                    <a:pt x="76" y="4571"/>
                    <a:pt x="160" y="4599"/>
                    <a:pt x="243" y="4606"/>
                  </a:cubicBezTo>
                  <a:cubicBezTo>
                    <a:pt x="247" y="4606"/>
                    <a:pt x="252" y="4606"/>
                    <a:pt x="256" y="4606"/>
                  </a:cubicBezTo>
                  <a:cubicBezTo>
                    <a:pt x="562" y="4606"/>
                    <a:pt x="812" y="4366"/>
                    <a:pt x="812" y="4058"/>
                  </a:cubicBezTo>
                  <a:lnTo>
                    <a:pt x="812" y="0"/>
                  </a:ln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84"/>
            <p:cNvSpPr/>
            <p:nvPr/>
          </p:nvSpPr>
          <p:spPr>
            <a:xfrm>
              <a:off x="7049574" y="4429251"/>
              <a:ext cx="21517" cy="120932"/>
            </a:xfrm>
            <a:custGeom>
              <a:avLst/>
              <a:gdLst/>
              <a:ahLst/>
              <a:cxnLst/>
              <a:rect l="l" t="t" r="r" b="b"/>
              <a:pathLst>
                <a:path w="819" h="4603" extrusionOk="0">
                  <a:moveTo>
                    <a:pt x="423" y="0"/>
                  </a:moveTo>
                  <a:cubicBezTo>
                    <a:pt x="340" y="0"/>
                    <a:pt x="271" y="70"/>
                    <a:pt x="271" y="153"/>
                  </a:cubicBezTo>
                  <a:lnTo>
                    <a:pt x="277" y="4058"/>
                  </a:lnTo>
                  <a:cubicBezTo>
                    <a:pt x="277" y="4252"/>
                    <a:pt x="173" y="4433"/>
                    <a:pt x="0" y="4530"/>
                  </a:cubicBezTo>
                  <a:cubicBezTo>
                    <a:pt x="87" y="4580"/>
                    <a:pt x="179" y="4602"/>
                    <a:pt x="269" y="4602"/>
                  </a:cubicBezTo>
                  <a:cubicBezTo>
                    <a:pt x="554" y="4602"/>
                    <a:pt x="818" y="4374"/>
                    <a:pt x="818" y="4058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84"/>
            <p:cNvSpPr/>
            <p:nvPr/>
          </p:nvSpPr>
          <p:spPr>
            <a:xfrm>
              <a:off x="7058139" y="4289113"/>
              <a:ext cx="48315" cy="140164"/>
            </a:xfrm>
            <a:custGeom>
              <a:avLst/>
              <a:gdLst/>
              <a:ahLst/>
              <a:cxnLst/>
              <a:rect l="l" t="t" r="r" b="b"/>
              <a:pathLst>
                <a:path w="1839" h="5335" extrusionOk="0">
                  <a:moveTo>
                    <a:pt x="340" y="0"/>
                  </a:moveTo>
                  <a:cubicBezTo>
                    <a:pt x="139" y="0"/>
                    <a:pt x="0" y="181"/>
                    <a:pt x="49" y="375"/>
                  </a:cubicBezTo>
                  <a:lnTo>
                    <a:pt x="1325" y="5334"/>
                  </a:lnTo>
                  <a:lnTo>
                    <a:pt x="1679" y="5334"/>
                  </a:lnTo>
                  <a:cubicBezTo>
                    <a:pt x="1769" y="5334"/>
                    <a:pt x="1838" y="5244"/>
                    <a:pt x="1817" y="5154"/>
                  </a:cubicBezTo>
                  <a:lnTo>
                    <a:pt x="590" y="375"/>
                  </a:lnTo>
                  <a:cubicBezTo>
                    <a:pt x="534" y="181"/>
                    <a:pt x="680" y="0"/>
                    <a:pt x="874" y="0"/>
                  </a:cubicBezTo>
                  <a:close/>
                </a:path>
              </a:pathLst>
            </a:custGeom>
            <a:solidFill>
              <a:srgbClr val="707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1" name="Google Shape;6621;p84"/>
          <p:cNvGrpSpPr/>
          <p:nvPr/>
        </p:nvGrpSpPr>
        <p:grpSpPr>
          <a:xfrm>
            <a:off x="7385600" y="4177035"/>
            <a:ext cx="388728" cy="358383"/>
            <a:chOff x="7385600" y="4177035"/>
            <a:chExt cx="388728" cy="358383"/>
          </a:xfrm>
        </p:grpSpPr>
        <p:sp>
          <p:nvSpPr>
            <p:cNvPr id="6622" name="Google Shape;6622;p84"/>
            <p:cNvSpPr/>
            <p:nvPr/>
          </p:nvSpPr>
          <p:spPr>
            <a:xfrm>
              <a:off x="7385600" y="4314808"/>
              <a:ext cx="230541" cy="220610"/>
            </a:xfrm>
            <a:custGeom>
              <a:avLst/>
              <a:gdLst/>
              <a:ahLst/>
              <a:cxnLst/>
              <a:rect l="l" t="t" r="r" b="b"/>
              <a:pathLst>
                <a:path w="8775" h="8397" extrusionOk="0">
                  <a:moveTo>
                    <a:pt x="6790" y="0"/>
                  </a:moveTo>
                  <a:cubicBezTo>
                    <a:pt x="6786" y="0"/>
                    <a:pt x="6781" y="0"/>
                    <a:pt x="6777" y="0"/>
                  </a:cubicBezTo>
                  <a:lnTo>
                    <a:pt x="1942" y="35"/>
                  </a:lnTo>
                  <a:cubicBezTo>
                    <a:pt x="867" y="49"/>
                    <a:pt x="0" y="923"/>
                    <a:pt x="7" y="1998"/>
                  </a:cubicBezTo>
                  <a:lnTo>
                    <a:pt x="35" y="4939"/>
                  </a:lnTo>
                  <a:cubicBezTo>
                    <a:pt x="42" y="6017"/>
                    <a:pt x="916" y="6874"/>
                    <a:pt x="1985" y="6874"/>
                  </a:cubicBezTo>
                  <a:cubicBezTo>
                    <a:pt x="1989" y="6874"/>
                    <a:pt x="1994" y="6874"/>
                    <a:pt x="1998" y="6874"/>
                  </a:cubicBezTo>
                  <a:lnTo>
                    <a:pt x="4474" y="6860"/>
                  </a:lnTo>
                  <a:cubicBezTo>
                    <a:pt x="4478" y="6860"/>
                    <a:pt x="4481" y="6859"/>
                    <a:pt x="4485" y="6859"/>
                  </a:cubicBezTo>
                  <a:cubicBezTo>
                    <a:pt x="4522" y="6859"/>
                    <a:pt x="4551" y="6892"/>
                    <a:pt x="4557" y="6930"/>
                  </a:cubicBezTo>
                  <a:cubicBezTo>
                    <a:pt x="4613" y="7172"/>
                    <a:pt x="4738" y="8005"/>
                    <a:pt x="3982" y="8248"/>
                  </a:cubicBezTo>
                  <a:cubicBezTo>
                    <a:pt x="3919" y="8261"/>
                    <a:pt x="3919" y="8352"/>
                    <a:pt x="3989" y="8359"/>
                  </a:cubicBezTo>
                  <a:cubicBezTo>
                    <a:pt x="4102" y="8379"/>
                    <a:pt x="4244" y="8397"/>
                    <a:pt x="4399" y="8397"/>
                  </a:cubicBezTo>
                  <a:cubicBezTo>
                    <a:pt x="4974" y="8397"/>
                    <a:pt x="5715" y="8155"/>
                    <a:pt x="5737" y="6937"/>
                  </a:cubicBezTo>
                  <a:cubicBezTo>
                    <a:pt x="5737" y="6888"/>
                    <a:pt x="5771" y="6846"/>
                    <a:pt x="5820" y="6846"/>
                  </a:cubicBezTo>
                  <a:lnTo>
                    <a:pt x="6832" y="6839"/>
                  </a:lnTo>
                  <a:cubicBezTo>
                    <a:pt x="7908" y="6826"/>
                    <a:pt x="8775" y="5952"/>
                    <a:pt x="8768" y="4877"/>
                  </a:cubicBezTo>
                  <a:lnTo>
                    <a:pt x="8747" y="1936"/>
                  </a:lnTo>
                  <a:cubicBezTo>
                    <a:pt x="8733" y="858"/>
                    <a:pt x="7859" y="0"/>
                    <a:pt x="6790" y="0"/>
                  </a:cubicBezTo>
                  <a:close/>
                </a:path>
              </a:pathLst>
            </a:custGeom>
            <a:solidFill>
              <a:srgbClr val="9FA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84"/>
            <p:cNvSpPr/>
            <p:nvPr/>
          </p:nvSpPr>
          <p:spPr>
            <a:xfrm>
              <a:off x="7541212" y="4315176"/>
              <a:ext cx="74561" cy="179704"/>
            </a:xfrm>
            <a:custGeom>
              <a:avLst/>
              <a:gdLst/>
              <a:ahLst/>
              <a:cxnLst/>
              <a:rect l="l" t="t" r="r" b="b"/>
              <a:pathLst>
                <a:path w="2838" h="6840" extrusionOk="0">
                  <a:moveTo>
                    <a:pt x="1" y="0"/>
                  </a:moveTo>
                  <a:cubicBezTo>
                    <a:pt x="1076" y="7"/>
                    <a:pt x="1943" y="881"/>
                    <a:pt x="1950" y="1956"/>
                  </a:cubicBezTo>
                  <a:lnTo>
                    <a:pt x="1950" y="4890"/>
                  </a:lnTo>
                  <a:cubicBezTo>
                    <a:pt x="1943" y="5965"/>
                    <a:pt x="1076" y="6839"/>
                    <a:pt x="1" y="6839"/>
                  </a:cubicBezTo>
                  <a:lnTo>
                    <a:pt x="889" y="6839"/>
                  </a:lnTo>
                  <a:cubicBezTo>
                    <a:pt x="1964" y="6839"/>
                    <a:pt x="2838" y="5965"/>
                    <a:pt x="2838" y="4890"/>
                  </a:cubicBezTo>
                  <a:lnTo>
                    <a:pt x="2838" y="1956"/>
                  </a:lnTo>
                  <a:cubicBezTo>
                    <a:pt x="2838" y="881"/>
                    <a:pt x="1964" y="7"/>
                    <a:pt x="889" y="0"/>
                  </a:cubicBezTo>
                  <a:close/>
                </a:path>
              </a:pathLst>
            </a:custGeom>
            <a:solidFill>
              <a:srgbClr val="7F9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84"/>
            <p:cNvSpPr/>
            <p:nvPr/>
          </p:nvSpPr>
          <p:spPr>
            <a:xfrm>
              <a:off x="7435334" y="4177035"/>
              <a:ext cx="338994" cy="281011"/>
            </a:xfrm>
            <a:custGeom>
              <a:avLst/>
              <a:gdLst/>
              <a:ahLst/>
              <a:cxnLst/>
              <a:rect l="l" t="t" r="r" b="b"/>
              <a:pathLst>
                <a:path w="12903" h="10696" extrusionOk="0">
                  <a:moveTo>
                    <a:pt x="1908" y="1"/>
                  </a:moveTo>
                  <a:cubicBezTo>
                    <a:pt x="854" y="1"/>
                    <a:pt x="1" y="854"/>
                    <a:pt x="1" y="1908"/>
                  </a:cubicBezTo>
                  <a:lnTo>
                    <a:pt x="1" y="6285"/>
                  </a:lnTo>
                  <a:cubicBezTo>
                    <a:pt x="1" y="7339"/>
                    <a:pt x="854" y="8192"/>
                    <a:pt x="1908" y="8192"/>
                  </a:cubicBezTo>
                  <a:lnTo>
                    <a:pt x="7797" y="8192"/>
                  </a:lnTo>
                  <a:cubicBezTo>
                    <a:pt x="7922" y="8192"/>
                    <a:pt x="8019" y="8303"/>
                    <a:pt x="8005" y="8428"/>
                  </a:cubicBezTo>
                  <a:cubicBezTo>
                    <a:pt x="7926" y="9062"/>
                    <a:pt x="7891" y="10695"/>
                    <a:pt x="9647" y="10695"/>
                  </a:cubicBezTo>
                  <a:cubicBezTo>
                    <a:pt x="9735" y="10695"/>
                    <a:pt x="9829" y="10691"/>
                    <a:pt x="9927" y="10682"/>
                  </a:cubicBezTo>
                  <a:cubicBezTo>
                    <a:pt x="9996" y="10675"/>
                    <a:pt x="10017" y="10585"/>
                    <a:pt x="9961" y="10551"/>
                  </a:cubicBezTo>
                  <a:cubicBezTo>
                    <a:pt x="9559" y="10322"/>
                    <a:pt x="8796" y="9684"/>
                    <a:pt x="9344" y="8331"/>
                  </a:cubicBezTo>
                  <a:cubicBezTo>
                    <a:pt x="9379" y="8255"/>
                    <a:pt x="9455" y="8206"/>
                    <a:pt x="9538" y="8206"/>
                  </a:cubicBezTo>
                  <a:lnTo>
                    <a:pt x="10995" y="8206"/>
                  </a:lnTo>
                  <a:cubicBezTo>
                    <a:pt x="12049" y="8206"/>
                    <a:pt x="12902" y="7353"/>
                    <a:pt x="12902" y="6299"/>
                  </a:cubicBezTo>
                  <a:lnTo>
                    <a:pt x="12902" y="1908"/>
                  </a:lnTo>
                  <a:cubicBezTo>
                    <a:pt x="12902" y="854"/>
                    <a:pt x="12049" y="1"/>
                    <a:pt x="10995" y="1"/>
                  </a:cubicBezTo>
                  <a:close/>
                </a:path>
              </a:pathLst>
            </a:custGeom>
            <a:solidFill>
              <a:srgbClr val="F1F4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84"/>
            <p:cNvSpPr/>
            <p:nvPr/>
          </p:nvSpPr>
          <p:spPr>
            <a:xfrm>
              <a:off x="7700843" y="4177035"/>
              <a:ext cx="73484" cy="215618"/>
            </a:xfrm>
            <a:custGeom>
              <a:avLst/>
              <a:gdLst/>
              <a:ahLst/>
              <a:cxnLst/>
              <a:rect l="l" t="t" r="r" b="b"/>
              <a:pathLst>
                <a:path w="2797" h="8207" extrusionOk="0">
                  <a:moveTo>
                    <a:pt x="889" y="1"/>
                  </a:moveTo>
                  <a:lnTo>
                    <a:pt x="889" y="8"/>
                  </a:lnTo>
                  <a:lnTo>
                    <a:pt x="1" y="8"/>
                  </a:lnTo>
                  <a:cubicBezTo>
                    <a:pt x="1048" y="8"/>
                    <a:pt x="1908" y="861"/>
                    <a:pt x="1908" y="1915"/>
                  </a:cubicBezTo>
                  <a:lnTo>
                    <a:pt x="1908" y="6299"/>
                  </a:lnTo>
                  <a:cubicBezTo>
                    <a:pt x="1908" y="7353"/>
                    <a:pt x="1048" y="8206"/>
                    <a:pt x="1" y="8206"/>
                  </a:cubicBezTo>
                  <a:lnTo>
                    <a:pt x="889" y="8206"/>
                  </a:lnTo>
                  <a:cubicBezTo>
                    <a:pt x="1943" y="8206"/>
                    <a:pt x="2796" y="7353"/>
                    <a:pt x="2796" y="6299"/>
                  </a:cubicBezTo>
                  <a:lnTo>
                    <a:pt x="2796" y="1908"/>
                  </a:lnTo>
                  <a:cubicBezTo>
                    <a:pt x="2796" y="854"/>
                    <a:pt x="1943" y="1"/>
                    <a:pt x="889" y="1"/>
                  </a:cubicBezTo>
                  <a:close/>
                </a:path>
              </a:pathLst>
            </a:custGeom>
            <a:solidFill>
              <a:srgbClr val="C0C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84"/>
            <p:cNvSpPr/>
            <p:nvPr/>
          </p:nvSpPr>
          <p:spPr>
            <a:xfrm>
              <a:off x="751606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5" y="1"/>
                  </a:moveTo>
                  <a:cubicBezTo>
                    <a:pt x="236" y="1"/>
                    <a:pt x="1" y="244"/>
                    <a:pt x="1" y="535"/>
                  </a:cubicBezTo>
                  <a:cubicBezTo>
                    <a:pt x="1" y="833"/>
                    <a:pt x="236" y="1069"/>
                    <a:pt x="535" y="1069"/>
                  </a:cubicBezTo>
                  <a:cubicBezTo>
                    <a:pt x="826" y="1069"/>
                    <a:pt x="1069" y="833"/>
                    <a:pt x="1069" y="535"/>
                  </a:cubicBezTo>
                  <a:cubicBezTo>
                    <a:pt x="1069" y="244"/>
                    <a:pt x="826" y="1"/>
                    <a:pt x="535" y="1"/>
                  </a:cubicBezTo>
                  <a:close/>
                </a:path>
              </a:pathLst>
            </a:custGeom>
            <a:solidFill>
              <a:srgbClr val="576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84"/>
            <p:cNvSpPr/>
            <p:nvPr/>
          </p:nvSpPr>
          <p:spPr>
            <a:xfrm>
              <a:off x="758605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4" y="1"/>
                  </a:moveTo>
                  <a:cubicBezTo>
                    <a:pt x="236" y="1"/>
                    <a:pt x="0" y="244"/>
                    <a:pt x="0" y="535"/>
                  </a:cubicBezTo>
                  <a:cubicBezTo>
                    <a:pt x="0" y="833"/>
                    <a:pt x="236" y="1069"/>
                    <a:pt x="534" y="1069"/>
                  </a:cubicBezTo>
                  <a:cubicBezTo>
                    <a:pt x="826" y="1069"/>
                    <a:pt x="1068" y="833"/>
                    <a:pt x="1068" y="535"/>
                  </a:cubicBezTo>
                  <a:cubicBezTo>
                    <a:pt x="1068" y="244"/>
                    <a:pt x="826" y="1"/>
                    <a:pt x="534" y="1"/>
                  </a:cubicBezTo>
                  <a:close/>
                </a:path>
              </a:pathLst>
            </a:custGeom>
            <a:solidFill>
              <a:srgbClr val="576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84"/>
            <p:cNvSpPr/>
            <p:nvPr/>
          </p:nvSpPr>
          <p:spPr>
            <a:xfrm>
              <a:off x="7655839" y="4261764"/>
              <a:ext cx="28269" cy="28112"/>
            </a:xfrm>
            <a:custGeom>
              <a:avLst/>
              <a:gdLst/>
              <a:ahLst/>
              <a:cxnLst/>
              <a:rect l="l" t="t" r="r" b="b"/>
              <a:pathLst>
                <a:path w="1076" h="1070" extrusionOk="0">
                  <a:moveTo>
                    <a:pt x="535" y="1"/>
                  </a:moveTo>
                  <a:cubicBezTo>
                    <a:pt x="243" y="1"/>
                    <a:pt x="1" y="244"/>
                    <a:pt x="1" y="535"/>
                  </a:cubicBezTo>
                  <a:cubicBezTo>
                    <a:pt x="1" y="833"/>
                    <a:pt x="243" y="1069"/>
                    <a:pt x="535" y="1069"/>
                  </a:cubicBezTo>
                  <a:cubicBezTo>
                    <a:pt x="833" y="1069"/>
                    <a:pt x="1076" y="833"/>
                    <a:pt x="1076" y="535"/>
                  </a:cubicBezTo>
                  <a:cubicBezTo>
                    <a:pt x="1076" y="244"/>
                    <a:pt x="833" y="1"/>
                    <a:pt x="535" y="1"/>
                  </a:cubicBezTo>
                  <a:close/>
                </a:path>
              </a:pathLst>
            </a:custGeom>
            <a:solidFill>
              <a:srgbClr val="576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9" name="Google Shape;6629;p84"/>
          <p:cNvGrpSpPr/>
          <p:nvPr/>
        </p:nvGrpSpPr>
        <p:grpSpPr>
          <a:xfrm>
            <a:off x="3625085" y="3259862"/>
            <a:ext cx="369207" cy="258259"/>
            <a:chOff x="3625085" y="3259862"/>
            <a:chExt cx="369207" cy="258259"/>
          </a:xfrm>
        </p:grpSpPr>
        <p:sp>
          <p:nvSpPr>
            <p:cNvPr id="6630" name="Google Shape;6630;p84"/>
            <p:cNvSpPr/>
            <p:nvPr/>
          </p:nvSpPr>
          <p:spPr>
            <a:xfrm>
              <a:off x="3779069" y="3268978"/>
              <a:ext cx="109372" cy="40670"/>
            </a:xfrm>
            <a:custGeom>
              <a:avLst/>
              <a:gdLst/>
              <a:ahLst/>
              <a:cxnLst/>
              <a:rect l="l" t="t" r="r" b="b"/>
              <a:pathLst>
                <a:path w="4163" h="1548" extrusionOk="0">
                  <a:moveTo>
                    <a:pt x="1207" y="1"/>
                  </a:moveTo>
                  <a:cubicBezTo>
                    <a:pt x="909" y="1"/>
                    <a:pt x="638" y="174"/>
                    <a:pt x="514" y="445"/>
                  </a:cubicBezTo>
                  <a:lnTo>
                    <a:pt x="0" y="1547"/>
                  </a:lnTo>
                  <a:lnTo>
                    <a:pt x="4162" y="1547"/>
                  </a:lnTo>
                  <a:lnTo>
                    <a:pt x="3649" y="445"/>
                  </a:lnTo>
                  <a:cubicBezTo>
                    <a:pt x="3524" y="174"/>
                    <a:pt x="3253" y="1"/>
                    <a:pt x="2955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84"/>
            <p:cNvSpPr/>
            <p:nvPr/>
          </p:nvSpPr>
          <p:spPr>
            <a:xfrm>
              <a:off x="3913374" y="3283192"/>
              <a:ext cx="57432" cy="31369"/>
            </a:xfrm>
            <a:custGeom>
              <a:avLst/>
              <a:gdLst/>
              <a:ahLst/>
              <a:cxnLst/>
              <a:rect l="l" t="t" r="r" b="b"/>
              <a:pathLst>
                <a:path w="2186" h="1194" extrusionOk="0">
                  <a:moveTo>
                    <a:pt x="347" y="1"/>
                  </a:moveTo>
                  <a:cubicBezTo>
                    <a:pt x="153" y="1"/>
                    <a:pt x="0" y="160"/>
                    <a:pt x="0" y="348"/>
                  </a:cubicBezTo>
                  <a:lnTo>
                    <a:pt x="0" y="1194"/>
                  </a:lnTo>
                  <a:lnTo>
                    <a:pt x="2185" y="1194"/>
                  </a:lnTo>
                  <a:lnTo>
                    <a:pt x="2185" y="348"/>
                  </a:lnTo>
                  <a:cubicBezTo>
                    <a:pt x="2185" y="160"/>
                    <a:pt x="2026" y="1"/>
                    <a:pt x="1838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84"/>
            <p:cNvSpPr/>
            <p:nvPr/>
          </p:nvSpPr>
          <p:spPr>
            <a:xfrm>
              <a:off x="3625085" y="3309070"/>
              <a:ext cx="369207" cy="209050"/>
            </a:xfrm>
            <a:custGeom>
              <a:avLst/>
              <a:gdLst/>
              <a:ahLst/>
              <a:cxnLst/>
              <a:rect l="l" t="t" r="r" b="b"/>
              <a:pathLst>
                <a:path w="14053" h="7957" extrusionOk="0">
                  <a:moveTo>
                    <a:pt x="860" y="1"/>
                  </a:moveTo>
                  <a:cubicBezTo>
                    <a:pt x="389" y="1"/>
                    <a:pt x="0" y="382"/>
                    <a:pt x="0" y="854"/>
                  </a:cubicBezTo>
                  <a:lnTo>
                    <a:pt x="0" y="7096"/>
                  </a:lnTo>
                  <a:cubicBezTo>
                    <a:pt x="0" y="7575"/>
                    <a:pt x="389" y="7956"/>
                    <a:pt x="860" y="7956"/>
                  </a:cubicBezTo>
                  <a:lnTo>
                    <a:pt x="13193" y="7956"/>
                  </a:lnTo>
                  <a:cubicBezTo>
                    <a:pt x="13665" y="7956"/>
                    <a:pt x="14053" y="7575"/>
                    <a:pt x="14053" y="7096"/>
                  </a:cubicBezTo>
                  <a:lnTo>
                    <a:pt x="14053" y="861"/>
                  </a:lnTo>
                  <a:cubicBezTo>
                    <a:pt x="14053" y="382"/>
                    <a:pt x="13665" y="1"/>
                    <a:pt x="13193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84"/>
            <p:cNvSpPr/>
            <p:nvPr/>
          </p:nvSpPr>
          <p:spPr>
            <a:xfrm>
              <a:off x="3941616" y="3344065"/>
              <a:ext cx="52676" cy="145996"/>
            </a:xfrm>
            <a:custGeom>
              <a:avLst/>
              <a:gdLst/>
              <a:ahLst/>
              <a:cxnLst/>
              <a:rect l="l" t="t" r="r" b="b"/>
              <a:pathLst>
                <a:path w="2005" h="5557" extrusionOk="0">
                  <a:moveTo>
                    <a:pt x="2005" y="0"/>
                  </a:moveTo>
                  <a:lnTo>
                    <a:pt x="798" y="7"/>
                  </a:lnTo>
                  <a:lnTo>
                    <a:pt x="749" y="7"/>
                  </a:lnTo>
                  <a:cubicBezTo>
                    <a:pt x="326" y="28"/>
                    <a:pt x="0" y="382"/>
                    <a:pt x="0" y="805"/>
                  </a:cubicBezTo>
                  <a:lnTo>
                    <a:pt x="0" y="4759"/>
                  </a:lnTo>
                  <a:cubicBezTo>
                    <a:pt x="0" y="5196"/>
                    <a:pt x="354" y="5556"/>
                    <a:pt x="798" y="5556"/>
                  </a:cubicBezTo>
                  <a:lnTo>
                    <a:pt x="2005" y="5556"/>
                  </a:lnTo>
                  <a:lnTo>
                    <a:pt x="2005" y="0"/>
                  </a:lnTo>
                  <a:close/>
                </a:path>
              </a:pathLst>
            </a:custGeom>
            <a:solidFill>
              <a:srgbClr val="526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84"/>
            <p:cNvSpPr/>
            <p:nvPr/>
          </p:nvSpPr>
          <p:spPr>
            <a:xfrm>
              <a:off x="3739161" y="3324203"/>
              <a:ext cx="187349" cy="179783"/>
            </a:xfrm>
            <a:custGeom>
              <a:avLst/>
              <a:gdLst/>
              <a:ahLst/>
              <a:cxnLst/>
              <a:rect l="l" t="t" r="r" b="b"/>
              <a:pathLst>
                <a:path w="7131" h="6843" extrusionOk="0">
                  <a:moveTo>
                    <a:pt x="3723" y="0"/>
                  </a:moveTo>
                  <a:cubicBezTo>
                    <a:pt x="3714" y="0"/>
                    <a:pt x="3706" y="0"/>
                    <a:pt x="3697" y="0"/>
                  </a:cubicBezTo>
                  <a:cubicBezTo>
                    <a:pt x="2310" y="0"/>
                    <a:pt x="1062" y="833"/>
                    <a:pt x="534" y="2109"/>
                  </a:cubicBezTo>
                  <a:cubicBezTo>
                    <a:pt x="0" y="3392"/>
                    <a:pt x="299" y="4863"/>
                    <a:pt x="1277" y="5841"/>
                  </a:cubicBezTo>
                  <a:cubicBezTo>
                    <a:pt x="1931" y="6495"/>
                    <a:pt x="2806" y="6842"/>
                    <a:pt x="3698" y="6842"/>
                  </a:cubicBezTo>
                  <a:cubicBezTo>
                    <a:pt x="4139" y="6842"/>
                    <a:pt x="4584" y="6757"/>
                    <a:pt x="5008" y="6583"/>
                  </a:cubicBezTo>
                  <a:cubicBezTo>
                    <a:pt x="6284" y="6056"/>
                    <a:pt x="7117" y="4807"/>
                    <a:pt x="7117" y="3420"/>
                  </a:cubicBezTo>
                  <a:cubicBezTo>
                    <a:pt x="7131" y="1535"/>
                    <a:pt x="5605" y="0"/>
                    <a:pt x="3723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84"/>
            <p:cNvSpPr/>
            <p:nvPr/>
          </p:nvSpPr>
          <p:spPr>
            <a:xfrm>
              <a:off x="3755739" y="3339494"/>
              <a:ext cx="155297" cy="149096"/>
            </a:xfrm>
            <a:custGeom>
              <a:avLst/>
              <a:gdLst/>
              <a:ahLst/>
              <a:cxnLst/>
              <a:rect l="l" t="t" r="r" b="b"/>
              <a:pathLst>
                <a:path w="5911" h="5675" extrusionOk="0">
                  <a:moveTo>
                    <a:pt x="3079" y="1"/>
                  </a:moveTo>
                  <a:cubicBezTo>
                    <a:pt x="3075" y="1"/>
                    <a:pt x="3071" y="1"/>
                    <a:pt x="3066" y="1"/>
                  </a:cubicBezTo>
                  <a:cubicBezTo>
                    <a:pt x="1915" y="1"/>
                    <a:pt x="881" y="695"/>
                    <a:pt x="444" y="1749"/>
                  </a:cubicBezTo>
                  <a:cubicBezTo>
                    <a:pt x="0" y="2810"/>
                    <a:pt x="243" y="4031"/>
                    <a:pt x="1055" y="4842"/>
                  </a:cubicBezTo>
                  <a:cubicBezTo>
                    <a:pt x="1598" y="5386"/>
                    <a:pt x="2325" y="5674"/>
                    <a:pt x="3065" y="5674"/>
                  </a:cubicBezTo>
                  <a:cubicBezTo>
                    <a:pt x="3430" y="5674"/>
                    <a:pt x="3798" y="5604"/>
                    <a:pt x="4148" y="5460"/>
                  </a:cubicBezTo>
                  <a:cubicBezTo>
                    <a:pt x="5210" y="5023"/>
                    <a:pt x="5903" y="3982"/>
                    <a:pt x="5903" y="2838"/>
                  </a:cubicBezTo>
                  <a:cubicBezTo>
                    <a:pt x="5910" y="1275"/>
                    <a:pt x="4641" y="1"/>
                    <a:pt x="3079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84"/>
            <p:cNvSpPr/>
            <p:nvPr/>
          </p:nvSpPr>
          <p:spPr>
            <a:xfrm>
              <a:off x="3775049" y="3359172"/>
              <a:ext cx="122298" cy="108479"/>
            </a:xfrm>
            <a:custGeom>
              <a:avLst/>
              <a:gdLst/>
              <a:ahLst/>
              <a:cxnLst/>
              <a:rect l="l" t="t" r="r" b="b"/>
              <a:pathLst>
                <a:path w="4655" h="4129" extrusionOk="0">
                  <a:moveTo>
                    <a:pt x="2326" y="0"/>
                  </a:moveTo>
                  <a:cubicBezTo>
                    <a:pt x="1712" y="0"/>
                    <a:pt x="1103" y="276"/>
                    <a:pt x="694" y="799"/>
                  </a:cubicBezTo>
                  <a:cubicBezTo>
                    <a:pt x="1" y="1680"/>
                    <a:pt x="146" y="2956"/>
                    <a:pt x="1013" y="3663"/>
                  </a:cubicBezTo>
                  <a:cubicBezTo>
                    <a:pt x="1396" y="3976"/>
                    <a:pt x="1858" y="4128"/>
                    <a:pt x="2318" y="4128"/>
                  </a:cubicBezTo>
                  <a:cubicBezTo>
                    <a:pt x="2900" y="4128"/>
                    <a:pt x="3478" y="3883"/>
                    <a:pt x="3885" y="3407"/>
                  </a:cubicBezTo>
                  <a:lnTo>
                    <a:pt x="3892" y="3400"/>
                  </a:lnTo>
                  <a:cubicBezTo>
                    <a:pt x="3934" y="3351"/>
                    <a:pt x="3968" y="3310"/>
                    <a:pt x="4003" y="3261"/>
                  </a:cubicBezTo>
                  <a:cubicBezTo>
                    <a:pt x="4655" y="2346"/>
                    <a:pt x="4454" y="1083"/>
                    <a:pt x="3552" y="410"/>
                  </a:cubicBezTo>
                  <a:cubicBezTo>
                    <a:pt x="3185" y="134"/>
                    <a:pt x="2754" y="0"/>
                    <a:pt x="2326" y="0"/>
                  </a:cubicBezTo>
                  <a:close/>
                </a:path>
              </a:pathLst>
            </a:custGeom>
            <a:solidFill>
              <a:srgbClr val="C5D0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84"/>
            <p:cNvSpPr/>
            <p:nvPr/>
          </p:nvSpPr>
          <p:spPr>
            <a:xfrm>
              <a:off x="3798563" y="3359093"/>
              <a:ext cx="98075" cy="90982"/>
            </a:xfrm>
            <a:custGeom>
              <a:avLst/>
              <a:gdLst/>
              <a:ahLst/>
              <a:cxnLst/>
              <a:rect l="l" t="t" r="r" b="b"/>
              <a:pathLst>
                <a:path w="3733" h="3463" extrusionOk="0">
                  <a:moveTo>
                    <a:pt x="1423" y="1"/>
                  </a:moveTo>
                  <a:cubicBezTo>
                    <a:pt x="1124" y="1"/>
                    <a:pt x="823" y="65"/>
                    <a:pt x="541" y="198"/>
                  </a:cubicBezTo>
                  <a:cubicBezTo>
                    <a:pt x="0" y="968"/>
                    <a:pt x="42" y="2002"/>
                    <a:pt x="646" y="2723"/>
                  </a:cubicBezTo>
                  <a:cubicBezTo>
                    <a:pt x="1043" y="3204"/>
                    <a:pt x="1629" y="3463"/>
                    <a:pt x="2226" y="3463"/>
                  </a:cubicBezTo>
                  <a:cubicBezTo>
                    <a:pt x="2524" y="3463"/>
                    <a:pt x="2826" y="3398"/>
                    <a:pt x="3108" y="3264"/>
                  </a:cubicBezTo>
                  <a:cubicBezTo>
                    <a:pt x="3732" y="2390"/>
                    <a:pt x="3580" y="1183"/>
                    <a:pt x="2761" y="490"/>
                  </a:cubicBezTo>
                  <a:cubicBezTo>
                    <a:pt x="2380" y="169"/>
                    <a:pt x="1904" y="1"/>
                    <a:pt x="1423" y="1"/>
                  </a:cubicBezTo>
                  <a:close/>
                </a:path>
              </a:pathLst>
            </a:custGeom>
            <a:solidFill>
              <a:srgbClr val="D1DA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84"/>
            <p:cNvSpPr/>
            <p:nvPr/>
          </p:nvSpPr>
          <p:spPr>
            <a:xfrm>
              <a:off x="3828461" y="3387441"/>
              <a:ext cx="34286" cy="34286"/>
            </a:xfrm>
            <a:custGeom>
              <a:avLst/>
              <a:gdLst/>
              <a:ahLst/>
              <a:cxnLst/>
              <a:rect l="l" t="t" r="r" b="b"/>
              <a:pathLst>
                <a:path w="1305" h="1305" extrusionOk="0">
                  <a:moveTo>
                    <a:pt x="652" y="0"/>
                  </a:moveTo>
                  <a:cubicBezTo>
                    <a:pt x="291" y="0"/>
                    <a:pt x="0" y="292"/>
                    <a:pt x="0" y="652"/>
                  </a:cubicBezTo>
                  <a:cubicBezTo>
                    <a:pt x="0" y="1013"/>
                    <a:pt x="291" y="1304"/>
                    <a:pt x="652" y="1304"/>
                  </a:cubicBezTo>
                  <a:cubicBezTo>
                    <a:pt x="1013" y="1304"/>
                    <a:pt x="1304" y="1013"/>
                    <a:pt x="1304" y="652"/>
                  </a:cubicBezTo>
                  <a:cubicBezTo>
                    <a:pt x="1304" y="292"/>
                    <a:pt x="1013" y="0"/>
                    <a:pt x="652" y="0"/>
                  </a:cubicBezTo>
                  <a:close/>
                </a:path>
              </a:pathLst>
            </a:custGeom>
            <a:solidFill>
              <a:srgbClr val="EC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84"/>
            <p:cNvSpPr/>
            <p:nvPr/>
          </p:nvSpPr>
          <p:spPr>
            <a:xfrm>
              <a:off x="3658057" y="3259862"/>
              <a:ext cx="35573" cy="31028"/>
            </a:xfrm>
            <a:custGeom>
              <a:avLst/>
              <a:gdLst/>
              <a:ahLst/>
              <a:cxnLst/>
              <a:rect l="l" t="t" r="r" b="b"/>
              <a:pathLst>
                <a:path w="1354" h="1181" extrusionOk="0">
                  <a:moveTo>
                    <a:pt x="347" y="1"/>
                  </a:moveTo>
                  <a:cubicBezTo>
                    <a:pt x="153" y="1"/>
                    <a:pt x="1" y="153"/>
                    <a:pt x="1" y="348"/>
                  </a:cubicBezTo>
                  <a:lnTo>
                    <a:pt x="1" y="833"/>
                  </a:lnTo>
                  <a:cubicBezTo>
                    <a:pt x="1" y="1021"/>
                    <a:pt x="153" y="1180"/>
                    <a:pt x="347" y="1180"/>
                  </a:cubicBezTo>
                  <a:lnTo>
                    <a:pt x="1006" y="1180"/>
                  </a:lnTo>
                  <a:cubicBezTo>
                    <a:pt x="1194" y="1180"/>
                    <a:pt x="1353" y="1021"/>
                    <a:pt x="1353" y="833"/>
                  </a:cubicBezTo>
                  <a:lnTo>
                    <a:pt x="1353" y="348"/>
                  </a:lnTo>
                  <a:cubicBezTo>
                    <a:pt x="1353" y="153"/>
                    <a:pt x="1194" y="1"/>
                    <a:pt x="1006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84"/>
            <p:cNvSpPr/>
            <p:nvPr/>
          </p:nvSpPr>
          <p:spPr>
            <a:xfrm>
              <a:off x="3625085" y="3281931"/>
              <a:ext cx="101517" cy="236190"/>
            </a:xfrm>
            <a:custGeom>
              <a:avLst/>
              <a:gdLst/>
              <a:ahLst/>
              <a:cxnLst/>
              <a:rect l="l" t="t" r="r" b="b"/>
              <a:pathLst>
                <a:path w="3864" h="8990" extrusionOk="0">
                  <a:moveTo>
                    <a:pt x="860" y="0"/>
                  </a:moveTo>
                  <a:cubicBezTo>
                    <a:pt x="389" y="7"/>
                    <a:pt x="7" y="389"/>
                    <a:pt x="0" y="860"/>
                  </a:cubicBezTo>
                  <a:lnTo>
                    <a:pt x="0" y="8129"/>
                  </a:lnTo>
                  <a:cubicBezTo>
                    <a:pt x="7" y="8601"/>
                    <a:pt x="389" y="8989"/>
                    <a:pt x="860" y="8989"/>
                  </a:cubicBezTo>
                  <a:lnTo>
                    <a:pt x="3004" y="8989"/>
                  </a:lnTo>
                  <a:cubicBezTo>
                    <a:pt x="3475" y="8989"/>
                    <a:pt x="3857" y="8601"/>
                    <a:pt x="3864" y="8129"/>
                  </a:cubicBezTo>
                  <a:lnTo>
                    <a:pt x="3864" y="860"/>
                  </a:lnTo>
                  <a:cubicBezTo>
                    <a:pt x="3864" y="396"/>
                    <a:pt x="3496" y="14"/>
                    <a:pt x="3031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84"/>
            <p:cNvSpPr/>
            <p:nvPr/>
          </p:nvSpPr>
          <p:spPr>
            <a:xfrm>
              <a:off x="3625269" y="3281931"/>
              <a:ext cx="79474" cy="209944"/>
            </a:xfrm>
            <a:custGeom>
              <a:avLst/>
              <a:gdLst/>
              <a:ahLst/>
              <a:cxnLst/>
              <a:rect l="l" t="t" r="r" b="b"/>
              <a:pathLst>
                <a:path w="3025" h="7991" extrusionOk="0">
                  <a:moveTo>
                    <a:pt x="860" y="0"/>
                  </a:moveTo>
                  <a:cubicBezTo>
                    <a:pt x="382" y="7"/>
                    <a:pt x="0" y="389"/>
                    <a:pt x="0" y="860"/>
                  </a:cubicBezTo>
                  <a:lnTo>
                    <a:pt x="0" y="7991"/>
                  </a:lnTo>
                  <a:lnTo>
                    <a:pt x="2164" y="7991"/>
                  </a:lnTo>
                  <a:cubicBezTo>
                    <a:pt x="2636" y="7984"/>
                    <a:pt x="3017" y="7602"/>
                    <a:pt x="3024" y="7131"/>
                  </a:cubicBezTo>
                  <a:lnTo>
                    <a:pt x="3024" y="0"/>
                  </a:lnTo>
                  <a:close/>
                </a:path>
              </a:pathLst>
            </a:custGeom>
            <a:solidFill>
              <a:srgbClr val="526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84"/>
            <p:cNvSpPr/>
            <p:nvPr/>
          </p:nvSpPr>
          <p:spPr>
            <a:xfrm>
              <a:off x="3912822" y="3327671"/>
              <a:ext cx="22621" cy="22621"/>
            </a:xfrm>
            <a:custGeom>
              <a:avLst/>
              <a:gdLst/>
              <a:ahLst/>
              <a:cxnLst/>
              <a:rect l="l" t="t" r="r" b="b"/>
              <a:pathLst>
                <a:path w="861" h="861" extrusionOk="0">
                  <a:moveTo>
                    <a:pt x="431" y="0"/>
                  </a:moveTo>
                  <a:cubicBezTo>
                    <a:pt x="195" y="0"/>
                    <a:pt x="0" y="194"/>
                    <a:pt x="0" y="430"/>
                  </a:cubicBezTo>
                  <a:cubicBezTo>
                    <a:pt x="0" y="666"/>
                    <a:pt x="195" y="860"/>
                    <a:pt x="431" y="860"/>
                  </a:cubicBezTo>
                  <a:cubicBezTo>
                    <a:pt x="673" y="860"/>
                    <a:pt x="861" y="666"/>
                    <a:pt x="861" y="430"/>
                  </a:cubicBezTo>
                  <a:cubicBezTo>
                    <a:pt x="861" y="194"/>
                    <a:pt x="673" y="0"/>
                    <a:pt x="431" y="0"/>
                  </a:cubicBezTo>
                  <a:close/>
                </a:path>
              </a:pathLst>
            </a:custGeom>
            <a:solidFill>
              <a:srgbClr val="B8C2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3" name="Google Shape;6643;p84"/>
          <p:cNvGrpSpPr/>
          <p:nvPr/>
        </p:nvGrpSpPr>
        <p:grpSpPr>
          <a:xfrm>
            <a:off x="6317360" y="3276808"/>
            <a:ext cx="363217" cy="248590"/>
            <a:chOff x="6317360" y="3276808"/>
            <a:chExt cx="363217" cy="248590"/>
          </a:xfrm>
        </p:grpSpPr>
        <p:sp>
          <p:nvSpPr>
            <p:cNvPr id="6644" name="Google Shape;6644;p84"/>
            <p:cNvSpPr/>
            <p:nvPr/>
          </p:nvSpPr>
          <p:spPr>
            <a:xfrm>
              <a:off x="6568840" y="3420045"/>
              <a:ext cx="77110" cy="49051"/>
            </a:xfrm>
            <a:custGeom>
              <a:avLst/>
              <a:gdLst/>
              <a:ahLst/>
              <a:cxnLst/>
              <a:rect l="l" t="t" r="r" b="b"/>
              <a:pathLst>
                <a:path w="2935" h="1867" extrusionOk="0">
                  <a:moveTo>
                    <a:pt x="0" y="1"/>
                  </a:moveTo>
                  <a:lnTo>
                    <a:pt x="0" y="1867"/>
                  </a:lnTo>
                  <a:lnTo>
                    <a:pt x="2934" y="1867"/>
                  </a:lnTo>
                  <a:lnTo>
                    <a:pt x="2934" y="1"/>
                  </a:lnTo>
                  <a:close/>
                </a:path>
              </a:pathLst>
            </a:custGeom>
            <a:solidFill>
              <a:srgbClr val="A9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84"/>
            <p:cNvSpPr/>
            <p:nvPr/>
          </p:nvSpPr>
          <p:spPr>
            <a:xfrm>
              <a:off x="6568840" y="3444663"/>
              <a:ext cx="77110" cy="24433"/>
            </a:xfrm>
            <a:custGeom>
              <a:avLst/>
              <a:gdLst/>
              <a:ahLst/>
              <a:cxnLst/>
              <a:rect l="l" t="t" r="r" b="b"/>
              <a:pathLst>
                <a:path w="2935" h="930" extrusionOk="0">
                  <a:moveTo>
                    <a:pt x="0" y="0"/>
                  </a:moveTo>
                  <a:lnTo>
                    <a:pt x="0" y="930"/>
                  </a:lnTo>
                  <a:lnTo>
                    <a:pt x="2934" y="930"/>
                  </a:lnTo>
                  <a:lnTo>
                    <a:pt x="2934" y="0"/>
                  </a:ln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84"/>
            <p:cNvSpPr/>
            <p:nvPr/>
          </p:nvSpPr>
          <p:spPr>
            <a:xfrm>
              <a:off x="6626797" y="3387178"/>
              <a:ext cx="53780" cy="114890"/>
            </a:xfrm>
            <a:custGeom>
              <a:avLst/>
              <a:gdLst/>
              <a:ahLst/>
              <a:cxnLst/>
              <a:rect l="l" t="t" r="r" b="b"/>
              <a:pathLst>
                <a:path w="2047" h="4373" extrusionOk="0">
                  <a:moveTo>
                    <a:pt x="1827" y="1"/>
                  </a:moveTo>
                  <a:cubicBezTo>
                    <a:pt x="1806" y="1"/>
                    <a:pt x="1784" y="4"/>
                    <a:pt x="1762" y="10"/>
                  </a:cubicBezTo>
                  <a:lnTo>
                    <a:pt x="167" y="447"/>
                  </a:lnTo>
                  <a:cubicBezTo>
                    <a:pt x="69" y="475"/>
                    <a:pt x="0" y="558"/>
                    <a:pt x="0" y="662"/>
                  </a:cubicBezTo>
                  <a:lnTo>
                    <a:pt x="0" y="3707"/>
                  </a:lnTo>
                  <a:cubicBezTo>
                    <a:pt x="0" y="3811"/>
                    <a:pt x="69" y="3901"/>
                    <a:pt x="167" y="3922"/>
                  </a:cubicBezTo>
                  <a:lnTo>
                    <a:pt x="1762" y="4366"/>
                  </a:lnTo>
                  <a:cubicBezTo>
                    <a:pt x="1781" y="4371"/>
                    <a:pt x="1800" y="4373"/>
                    <a:pt x="1818" y="4373"/>
                  </a:cubicBezTo>
                  <a:cubicBezTo>
                    <a:pt x="1941" y="4373"/>
                    <a:pt x="2046" y="4277"/>
                    <a:pt x="2046" y="4144"/>
                  </a:cubicBezTo>
                  <a:lnTo>
                    <a:pt x="2046" y="225"/>
                  </a:lnTo>
                  <a:cubicBezTo>
                    <a:pt x="2046" y="96"/>
                    <a:pt x="1946" y="1"/>
                    <a:pt x="182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84"/>
            <p:cNvSpPr/>
            <p:nvPr/>
          </p:nvSpPr>
          <p:spPr>
            <a:xfrm>
              <a:off x="6345051" y="3363743"/>
              <a:ext cx="247855" cy="161655"/>
            </a:xfrm>
            <a:custGeom>
              <a:avLst/>
              <a:gdLst/>
              <a:ahLst/>
              <a:cxnLst/>
              <a:rect l="l" t="t" r="r" b="b"/>
              <a:pathLst>
                <a:path w="9434" h="6153" extrusionOk="0">
                  <a:moveTo>
                    <a:pt x="320" y="1"/>
                  </a:moveTo>
                  <a:cubicBezTo>
                    <a:pt x="146" y="1"/>
                    <a:pt x="1" y="146"/>
                    <a:pt x="1" y="320"/>
                  </a:cubicBezTo>
                  <a:lnTo>
                    <a:pt x="1" y="5834"/>
                  </a:lnTo>
                  <a:cubicBezTo>
                    <a:pt x="1" y="6014"/>
                    <a:pt x="146" y="6153"/>
                    <a:pt x="320" y="6153"/>
                  </a:cubicBezTo>
                  <a:lnTo>
                    <a:pt x="9115" y="6153"/>
                  </a:lnTo>
                  <a:cubicBezTo>
                    <a:pt x="9288" y="6153"/>
                    <a:pt x="9434" y="6014"/>
                    <a:pt x="9434" y="5834"/>
                  </a:cubicBezTo>
                  <a:lnTo>
                    <a:pt x="9434" y="320"/>
                  </a:lnTo>
                  <a:cubicBezTo>
                    <a:pt x="9434" y="146"/>
                    <a:pt x="9288" y="1"/>
                    <a:pt x="9115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84"/>
            <p:cNvSpPr/>
            <p:nvPr/>
          </p:nvSpPr>
          <p:spPr>
            <a:xfrm>
              <a:off x="6345051" y="3363743"/>
              <a:ext cx="247671" cy="161655"/>
            </a:xfrm>
            <a:custGeom>
              <a:avLst/>
              <a:gdLst/>
              <a:ahLst/>
              <a:cxnLst/>
              <a:rect l="l" t="t" r="r" b="b"/>
              <a:pathLst>
                <a:path w="9427" h="6153" extrusionOk="0">
                  <a:moveTo>
                    <a:pt x="7658" y="1"/>
                  </a:moveTo>
                  <a:cubicBezTo>
                    <a:pt x="7832" y="1"/>
                    <a:pt x="7970" y="146"/>
                    <a:pt x="7970" y="320"/>
                  </a:cubicBezTo>
                  <a:lnTo>
                    <a:pt x="7970" y="5314"/>
                  </a:lnTo>
                  <a:cubicBezTo>
                    <a:pt x="7970" y="5549"/>
                    <a:pt x="7783" y="5744"/>
                    <a:pt x="7547" y="5744"/>
                  </a:cubicBezTo>
                  <a:lnTo>
                    <a:pt x="313" y="5744"/>
                  </a:lnTo>
                  <a:cubicBezTo>
                    <a:pt x="160" y="5744"/>
                    <a:pt x="28" y="5633"/>
                    <a:pt x="1" y="5480"/>
                  </a:cubicBezTo>
                  <a:lnTo>
                    <a:pt x="1" y="5841"/>
                  </a:lnTo>
                  <a:cubicBezTo>
                    <a:pt x="1" y="6014"/>
                    <a:pt x="146" y="6153"/>
                    <a:pt x="320" y="6153"/>
                  </a:cubicBezTo>
                  <a:lnTo>
                    <a:pt x="9115" y="6153"/>
                  </a:lnTo>
                  <a:cubicBezTo>
                    <a:pt x="9288" y="6153"/>
                    <a:pt x="9427" y="6014"/>
                    <a:pt x="9427" y="5841"/>
                  </a:cubicBezTo>
                  <a:lnTo>
                    <a:pt x="9427" y="320"/>
                  </a:lnTo>
                  <a:cubicBezTo>
                    <a:pt x="9427" y="313"/>
                    <a:pt x="9427" y="299"/>
                    <a:pt x="9427" y="292"/>
                  </a:cubicBezTo>
                  <a:cubicBezTo>
                    <a:pt x="9413" y="125"/>
                    <a:pt x="9274" y="1"/>
                    <a:pt x="9115" y="1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84"/>
            <p:cNvSpPr/>
            <p:nvPr/>
          </p:nvSpPr>
          <p:spPr>
            <a:xfrm>
              <a:off x="6317360" y="3276808"/>
              <a:ext cx="147993" cy="147835"/>
            </a:xfrm>
            <a:custGeom>
              <a:avLst/>
              <a:gdLst/>
              <a:ahLst/>
              <a:cxnLst/>
              <a:rect l="l" t="t" r="r" b="b"/>
              <a:pathLst>
                <a:path w="5633" h="5627" extrusionOk="0">
                  <a:moveTo>
                    <a:pt x="2817" y="1"/>
                  </a:moveTo>
                  <a:cubicBezTo>
                    <a:pt x="1263" y="1"/>
                    <a:pt x="0" y="1256"/>
                    <a:pt x="0" y="2810"/>
                  </a:cubicBezTo>
                  <a:cubicBezTo>
                    <a:pt x="0" y="4371"/>
                    <a:pt x="1263" y="5626"/>
                    <a:pt x="2817" y="5626"/>
                  </a:cubicBezTo>
                  <a:cubicBezTo>
                    <a:pt x="4370" y="5626"/>
                    <a:pt x="5633" y="4371"/>
                    <a:pt x="5633" y="2810"/>
                  </a:cubicBezTo>
                  <a:cubicBezTo>
                    <a:pt x="5633" y="1256"/>
                    <a:pt x="4370" y="1"/>
                    <a:pt x="2817" y="1"/>
                  </a:cubicBezTo>
                  <a:close/>
                </a:path>
              </a:pathLst>
            </a:custGeom>
            <a:solidFill>
              <a:srgbClr val="395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84"/>
            <p:cNvSpPr/>
            <p:nvPr/>
          </p:nvSpPr>
          <p:spPr>
            <a:xfrm>
              <a:off x="6339035" y="3298325"/>
              <a:ext cx="133622" cy="126344"/>
            </a:xfrm>
            <a:custGeom>
              <a:avLst/>
              <a:gdLst/>
              <a:ahLst/>
              <a:cxnLst/>
              <a:rect l="l" t="t" r="r" b="b"/>
              <a:pathLst>
                <a:path w="5086" h="4809" extrusionOk="0">
                  <a:moveTo>
                    <a:pt x="3982" y="0"/>
                  </a:moveTo>
                  <a:lnTo>
                    <a:pt x="1" y="3982"/>
                  </a:lnTo>
                  <a:cubicBezTo>
                    <a:pt x="552" y="4533"/>
                    <a:pt x="1274" y="4809"/>
                    <a:pt x="1994" y="4809"/>
                  </a:cubicBezTo>
                  <a:cubicBezTo>
                    <a:pt x="2715" y="4809"/>
                    <a:pt x="3434" y="4533"/>
                    <a:pt x="3982" y="3982"/>
                  </a:cubicBezTo>
                  <a:cubicBezTo>
                    <a:pt x="5085" y="2886"/>
                    <a:pt x="5085" y="1103"/>
                    <a:pt x="3982" y="0"/>
                  </a:cubicBezTo>
                  <a:close/>
                </a:path>
              </a:pathLst>
            </a:custGeom>
            <a:solidFill>
              <a:srgbClr val="274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84"/>
            <p:cNvSpPr/>
            <p:nvPr/>
          </p:nvSpPr>
          <p:spPr>
            <a:xfrm>
              <a:off x="6505051" y="3446659"/>
              <a:ext cx="54148" cy="54148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98" y="0"/>
                  </a:moveTo>
                  <a:cubicBezTo>
                    <a:pt x="42" y="0"/>
                    <a:pt x="1" y="42"/>
                    <a:pt x="1" y="98"/>
                  </a:cubicBezTo>
                  <a:lnTo>
                    <a:pt x="1" y="1970"/>
                  </a:lnTo>
                  <a:cubicBezTo>
                    <a:pt x="1" y="2019"/>
                    <a:pt x="42" y="2061"/>
                    <a:pt x="98" y="2061"/>
                  </a:cubicBezTo>
                  <a:lnTo>
                    <a:pt x="1971" y="2061"/>
                  </a:lnTo>
                  <a:cubicBezTo>
                    <a:pt x="2019" y="2061"/>
                    <a:pt x="2061" y="2019"/>
                    <a:pt x="2061" y="1970"/>
                  </a:cubicBezTo>
                  <a:lnTo>
                    <a:pt x="2061" y="98"/>
                  </a:lnTo>
                  <a:cubicBezTo>
                    <a:pt x="2061" y="42"/>
                    <a:pt x="2019" y="0"/>
                    <a:pt x="1971" y="0"/>
                  </a:cubicBezTo>
                  <a:close/>
                </a:path>
              </a:pathLst>
            </a:custGeom>
            <a:solidFill>
              <a:srgbClr val="A9B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84"/>
            <p:cNvSpPr/>
            <p:nvPr/>
          </p:nvSpPr>
          <p:spPr>
            <a:xfrm>
              <a:off x="6358371" y="3325885"/>
              <a:ext cx="57773" cy="49550"/>
            </a:xfrm>
            <a:custGeom>
              <a:avLst/>
              <a:gdLst/>
              <a:ahLst/>
              <a:cxnLst/>
              <a:rect l="l" t="t" r="r" b="b"/>
              <a:pathLst>
                <a:path w="2199" h="1886" extrusionOk="0">
                  <a:moveTo>
                    <a:pt x="1251" y="0"/>
                  </a:moveTo>
                  <a:cubicBezTo>
                    <a:pt x="1019" y="0"/>
                    <a:pt x="783" y="86"/>
                    <a:pt x="590" y="276"/>
                  </a:cubicBezTo>
                  <a:cubicBezTo>
                    <a:pt x="0" y="873"/>
                    <a:pt x="416" y="1885"/>
                    <a:pt x="1256" y="1885"/>
                  </a:cubicBezTo>
                  <a:cubicBezTo>
                    <a:pt x="1776" y="1885"/>
                    <a:pt x="2199" y="1462"/>
                    <a:pt x="2199" y="942"/>
                  </a:cubicBezTo>
                  <a:cubicBezTo>
                    <a:pt x="2199" y="374"/>
                    <a:pt x="1735" y="0"/>
                    <a:pt x="1251" y="0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84"/>
            <p:cNvSpPr/>
            <p:nvPr/>
          </p:nvSpPr>
          <p:spPr>
            <a:xfrm>
              <a:off x="6484821" y="3293937"/>
              <a:ext cx="113734" cy="113576"/>
            </a:xfrm>
            <a:custGeom>
              <a:avLst/>
              <a:gdLst/>
              <a:ahLst/>
              <a:cxnLst/>
              <a:rect l="l" t="t" r="r" b="b"/>
              <a:pathLst>
                <a:path w="4329" h="4323" extrusionOk="0">
                  <a:moveTo>
                    <a:pt x="2165" y="1"/>
                  </a:moveTo>
                  <a:cubicBezTo>
                    <a:pt x="972" y="1"/>
                    <a:pt x="1" y="965"/>
                    <a:pt x="1" y="2158"/>
                  </a:cubicBezTo>
                  <a:cubicBezTo>
                    <a:pt x="1" y="3351"/>
                    <a:pt x="972" y="4322"/>
                    <a:pt x="2165" y="4322"/>
                  </a:cubicBezTo>
                  <a:cubicBezTo>
                    <a:pt x="3358" y="4322"/>
                    <a:pt x="4329" y="3351"/>
                    <a:pt x="4329" y="2158"/>
                  </a:cubicBezTo>
                  <a:cubicBezTo>
                    <a:pt x="4329" y="965"/>
                    <a:pt x="3358" y="1"/>
                    <a:pt x="2165" y="1"/>
                  </a:cubicBezTo>
                  <a:close/>
                </a:path>
              </a:pathLst>
            </a:custGeom>
            <a:solidFill>
              <a:srgbClr val="395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84"/>
            <p:cNvSpPr/>
            <p:nvPr/>
          </p:nvSpPr>
          <p:spPr>
            <a:xfrm>
              <a:off x="6501583" y="3310541"/>
              <a:ext cx="102463" cy="96919"/>
            </a:xfrm>
            <a:custGeom>
              <a:avLst/>
              <a:gdLst/>
              <a:ahLst/>
              <a:cxnLst/>
              <a:rect l="l" t="t" r="r" b="b"/>
              <a:pathLst>
                <a:path w="3900" h="3689" extrusionOk="0">
                  <a:moveTo>
                    <a:pt x="3053" y="0"/>
                  </a:moveTo>
                  <a:lnTo>
                    <a:pt x="1" y="3059"/>
                  </a:lnTo>
                  <a:cubicBezTo>
                    <a:pt x="421" y="3479"/>
                    <a:pt x="974" y="3688"/>
                    <a:pt x="1527" y="3688"/>
                  </a:cubicBezTo>
                  <a:cubicBezTo>
                    <a:pt x="2080" y="3688"/>
                    <a:pt x="2633" y="3479"/>
                    <a:pt x="3053" y="3059"/>
                  </a:cubicBezTo>
                  <a:cubicBezTo>
                    <a:pt x="3899" y="2213"/>
                    <a:pt x="3899" y="846"/>
                    <a:pt x="3053" y="0"/>
                  </a:cubicBezTo>
                  <a:close/>
                </a:path>
              </a:pathLst>
            </a:custGeom>
            <a:solidFill>
              <a:srgbClr val="274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84"/>
            <p:cNvSpPr/>
            <p:nvPr/>
          </p:nvSpPr>
          <p:spPr>
            <a:xfrm>
              <a:off x="6521445" y="3335448"/>
              <a:ext cx="35389" cy="30502"/>
            </a:xfrm>
            <a:custGeom>
              <a:avLst/>
              <a:gdLst/>
              <a:ahLst/>
              <a:cxnLst/>
              <a:rect l="l" t="t" r="r" b="b"/>
              <a:pathLst>
                <a:path w="1347" h="1161" extrusionOk="0">
                  <a:moveTo>
                    <a:pt x="766" y="0"/>
                  </a:moveTo>
                  <a:cubicBezTo>
                    <a:pt x="625" y="0"/>
                    <a:pt x="480" y="53"/>
                    <a:pt x="362" y="169"/>
                  </a:cubicBezTo>
                  <a:cubicBezTo>
                    <a:pt x="1" y="536"/>
                    <a:pt x="258" y="1161"/>
                    <a:pt x="771" y="1161"/>
                  </a:cubicBezTo>
                  <a:cubicBezTo>
                    <a:pt x="1090" y="1161"/>
                    <a:pt x="1347" y="897"/>
                    <a:pt x="1347" y="578"/>
                  </a:cubicBezTo>
                  <a:cubicBezTo>
                    <a:pt x="1347" y="230"/>
                    <a:pt x="1063" y="0"/>
                    <a:pt x="766" y="0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84"/>
            <p:cNvSpPr/>
            <p:nvPr/>
          </p:nvSpPr>
          <p:spPr>
            <a:xfrm>
              <a:off x="6413071" y="3305234"/>
              <a:ext cx="25800" cy="21806"/>
            </a:xfrm>
            <a:custGeom>
              <a:avLst/>
              <a:gdLst/>
              <a:ahLst/>
              <a:cxnLst/>
              <a:rect l="l" t="t" r="r" b="b"/>
              <a:pathLst>
                <a:path w="982" h="830" extrusionOk="0">
                  <a:moveTo>
                    <a:pt x="693" y="1"/>
                  </a:moveTo>
                  <a:cubicBezTo>
                    <a:pt x="647" y="1"/>
                    <a:pt x="599" y="17"/>
                    <a:pt x="554" y="56"/>
                  </a:cubicBezTo>
                  <a:lnTo>
                    <a:pt x="131" y="480"/>
                  </a:lnTo>
                  <a:cubicBezTo>
                    <a:pt x="1" y="631"/>
                    <a:pt x="133" y="830"/>
                    <a:pt x="293" y="830"/>
                  </a:cubicBezTo>
                  <a:cubicBezTo>
                    <a:pt x="338" y="830"/>
                    <a:pt x="385" y="814"/>
                    <a:pt x="429" y="778"/>
                  </a:cubicBezTo>
                  <a:lnTo>
                    <a:pt x="852" y="348"/>
                  </a:lnTo>
                  <a:cubicBezTo>
                    <a:pt x="981" y="197"/>
                    <a:pt x="852" y="1"/>
                    <a:pt x="693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84"/>
            <p:cNvSpPr/>
            <p:nvPr/>
          </p:nvSpPr>
          <p:spPr>
            <a:xfrm>
              <a:off x="6343869" y="3373779"/>
              <a:ext cx="26956" cy="22358"/>
            </a:xfrm>
            <a:custGeom>
              <a:avLst/>
              <a:gdLst/>
              <a:ahLst/>
              <a:cxnLst/>
              <a:rect l="l" t="t" r="r" b="b"/>
              <a:pathLst>
                <a:path w="1026" h="851" extrusionOk="0">
                  <a:moveTo>
                    <a:pt x="712" y="1"/>
                  </a:moveTo>
                  <a:cubicBezTo>
                    <a:pt x="660" y="1"/>
                    <a:pt x="606" y="23"/>
                    <a:pt x="559" y="76"/>
                  </a:cubicBezTo>
                  <a:lnTo>
                    <a:pt x="136" y="499"/>
                  </a:lnTo>
                  <a:cubicBezTo>
                    <a:pt x="1" y="656"/>
                    <a:pt x="135" y="850"/>
                    <a:pt x="292" y="850"/>
                  </a:cubicBezTo>
                  <a:cubicBezTo>
                    <a:pt x="337" y="850"/>
                    <a:pt x="384" y="835"/>
                    <a:pt x="427" y="798"/>
                  </a:cubicBezTo>
                  <a:lnTo>
                    <a:pt x="857" y="375"/>
                  </a:lnTo>
                  <a:cubicBezTo>
                    <a:pt x="1026" y="222"/>
                    <a:pt x="878" y="1"/>
                    <a:pt x="712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84"/>
            <p:cNvSpPr/>
            <p:nvPr/>
          </p:nvSpPr>
          <p:spPr>
            <a:xfrm>
              <a:off x="6412072" y="3373779"/>
              <a:ext cx="27823" cy="22962"/>
            </a:xfrm>
            <a:custGeom>
              <a:avLst/>
              <a:gdLst/>
              <a:ahLst/>
              <a:cxnLst/>
              <a:rect l="l" t="t" r="r" b="b"/>
              <a:pathLst>
                <a:path w="1059" h="874" extrusionOk="0">
                  <a:moveTo>
                    <a:pt x="311" y="1"/>
                  </a:moveTo>
                  <a:cubicBezTo>
                    <a:pt x="144" y="1"/>
                    <a:pt x="0" y="222"/>
                    <a:pt x="169" y="375"/>
                  </a:cubicBezTo>
                  <a:lnTo>
                    <a:pt x="592" y="798"/>
                  </a:lnTo>
                  <a:cubicBezTo>
                    <a:pt x="640" y="851"/>
                    <a:pt x="695" y="873"/>
                    <a:pt x="748" y="873"/>
                  </a:cubicBezTo>
                  <a:cubicBezTo>
                    <a:pt x="915" y="873"/>
                    <a:pt x="1059" y="652"/>
                    <a:pt x="890" y="499"/>
                  </a:cubicBezTo>
                  <a:lnTo>
                    <a:pt x="467" y="76"/>
                  </a:lnTo>
                  <a:cubicBezTo>
                    <a:pt x="419" y="23"/>
                    <a:pt x="363" y="1"/>
                    <a:pt x="311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84"/>
            <p:cNvSpPr/>
            <p:nvPr/>
          </p:nvSpPr>
          <p:spPr>
            <a:xfrm>
              <a:off x="6342870" y="3304656"/>
              <a:ext cx="27980" cy="22988"/>
            </a:xfrm>
            <a:custGeom>
              <a:avLst/>
              <a:gdLst/>
              <a:ahLst/>
              <a:cxnLst/>
              <a:rect l="l" t="t" r="r" b="b"/>
              <a:pathLst>
                <a:path w="1065" h="875" extrusionOk="0">
                  <a:moveTo>
                    <a:pt x="310" y="0"/>
                  </a:moveTo>
                  <a:cubicBezTo>
                    <a:pt x="145" y="0"/>
                    <a:pt x="1" y="223"/>
                    <a:pt x="174" y="370"/>
                  </a:cubicBezTo>
                  <a:lnTo>
                    <a:pt x="597" y="800"/>
                  </a:lnTo>
                  <a:cubicBezTo>
                    <a:pt x="643" y="853"/>
                    <a:pt x="697" y="874"/>
                    <a:pt x="749" y="874"/>
                  </a:cubicBezTo>
                  <a:cubicBezTo>
                    <a:pt x="915" y="874"/>
                    <a:pt x="1064" y="650"/>
                    <a:pt x="895" y="502"/>
                  </a:cubicBezTo>
                  <a:lnTo>
                    <a:pt x="465" y="78"/>
                  </a:lnTo>
                  <a:cubicBezTo>
                    <a:pt x="418" y="23"/>
                    <a:pt x="363" y="0"/>
                    <a:pt x="310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84"/>
            <p:cNvSpPr/>
            <p:nvPr/>
          </p:nvSpPr>
          <p:spPr>
            <a:xfrm>
              <a:off x="6557727" y="3315402"/>
              <a:ext cx="21754" cy="17392"/>
            </a:xfrm>
            <a:custGeom>
              <a:avLst/>
              <a:gdLst/>
              <a:ahLst/>
              <a:cxnLst/>
              <a:rect l="l" t="t" r="r" b="b"/>
              <a:pathLst>
                <a:path w="828" h="662" extrusionOk="0">
                  <a:moveTo>
                    <a:pt x="516" y="0"/>
                  </a:moveTo>
                  <a:cubicBezTo>
                    <a:pt x="463" y="0"/>
                    <a:pt x="408" y="23"/>
                    <a:pt x="361" y="79"/>
                  </a:cubicBezTo>
                  <a:lnTo>
                    <a:pt x="132" y="308"/>
                  </a:lnTo>
                  <a:cubicBezTo>
                    <a:pt x="0" y="439"/>
                    <a:pt x="90" y="661"/>
                    <a:pt x="278" y="661"/>
                  </a:cubicBezTo>
                  <a:cubicBezTo>
                    <a:pt x="333" y="661"/>
                    <a:pt x="389" y="641"/>
                    <a:pt x="430" y="599"/>
                  </a:cubicBezTo>
                  <a:lnTo>
                    <a:pt x="659" y="370"/>
                  </a:lnTo>
                  <a:cubicBezTo>
                    <a:pt x="827" y="223"/>
                    <a:pt x="681" y="0"/>
                    <a:pt x="516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84"/>
            <p:cNvSpPr/>
            <p:nvPr/>
          </p:nvSpPr>
          <p:spPr>
            <a:xfrm>
              <a:off x="6504945" y="3368761"/>
              <a:ext cx="20676" cy="16683"/>
            </a:xfrm>
            <a:custGeom>
              <a:avLst/>
              <a:gdLst/>
              <a:ahLst/>
              <a:cxnLst/>
              <a:rect l="l" t="t" r="r" b="b"/>
              <a:pathLst>
                <a:path w="787" h="635" extrusionOk="0">
                  <a:moveTo>
                    <a:pt x="494" y="0"/>
                  </a:moveTo>
                  <a:cubicBezTo>
                    <a:pt x="449" y="0"/>
                    <a:pt x="402" y="16"/>
                    <a:pt x="358" y="52"/>
                  </a:cubicBezTo>
                  <a:lnTo>
                    <a:pt x="130" y="288"/>
                  </a:lnTo>
                  <a:cubicBezTo>
                    <a:pt x="1" y="439"/>
                    <a:pt x="130" y="635"/>
                    <a:pt x="288" y="635"/>
                  </a:cubicBezTo>
                  <a:cubicBezTo>
                    <a:pt x="334" y="635"/>
                    <a:pt x="383" y="618"/>
                    <a:pt x="428" y="579"/>
                  </a:cubicBezTo>
                  <a:lnTo>
                    <a:pt x="657" y="351"/>
                  </a:lnTo>
                  <a:cubicBezTo>
                    <a:pt x="787" y="199"/>
                    <a:pt x="654" y="0"/>
                    <a:pt x="494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84"/>
            <p:cNvSpPr/>
            <p:nvPr/>
          </p:nvSpPr>
          <p:spPr>
            <a:xfrm>
              <a:off x="6557753" y="3368761"/>
              <a:ext cx="20703" cy="16683"/>
            </a:xfrm>
            <a:custGeom>
              <a:avLst/>
              <a:gdLst/>
              <a:ahLst/>
              <a:cxnLst/>
              <a:rect l="l" t="t" r="r" b="b"/>
              <a:pathLst>
                <a:path w="788" h="635" extrusionOk="0">
                  <a:moveTo>
                    <a:pt x="294" y="0"/>
                  </a:moveTo>
                  <a:cubicBezTo>
                    <a:pt x="133" y="0"/>
                    <a:pt x="1" y="199"/>
                    <a:pt x="131" y="351"/>
                  </a:cubicBezTo>
                  <a:lnTo>
                    <a:pt x="360" y="579"/>
                  </a:lnTo>
                  <a:cubicBezTo>
                    <a:pt x="405" y="618"/>
                    <a:pt x="454" y="635"/>
                    <a:pt x="500" y="635"/>
                  </a:cubicBezTo>
                  <a:cubicBezTo>
                    <a:pt x="658" y="635"/>
                    <a:pt x="787" y="439"/>
                    <a:pt x="658" y="288"/>
                  </a:cubicBezTo>
                  <a:lnTo>
                    <a:pt x="429" y="52"/>
                  </a:lnTo>
                  <a:cubicBezTo>
                    <a:pt x="385" y="16"/>
                    <a:pt x="338" y="0"/>
                    <a:pt x="294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84"/>
            <p:cNvSpPr/>
            <p:nvPr/>
          </p:nvSpPr>
          <p:spPr>
            <a:xfrm>
              <a:off x="6504945" y="3316006"/>
              <a:ext cx="20808" cy="16604"/>
            </a:xfrm>
            <a:custGeom>
              <a:avLst/>
              <a:gdLst/>
              <a:ahLst/>
              <a:cxnLst/>
              <a:rect l="l" t="t" r="r" b="b"/>
              <a:pathLst>
                <a:path w="792" h="632" extrusionOk="0">
                  <a:moveTo>
                    <a:pt x="291" y="0"/>
                  </a:moveTo>
                  <a:cubicBezTo>
                    <a:pt x="134" y="0"/>
                    <a:pt x="1" y="197"/>
                    <a:pt x="130" y="347"/>
                  </a:cubicBezTo>
                  <a:lnTo>
                    <a:pt x="358" y="576"/>
                  </a:lnTo>
                  <a:cubicBezTo>
                    <a:pt x="404" y="615"/>
                    <a:pt x="452" y="631"/>
                    <a:pt x="499" y="631"/>
                  </a:cubicBezTo>
                  <a:cubicBezTo>
                    <a:pt x="659" y="631"/>
                    <a:pt x="791" y="435"/>
                    <a:pt x="657" y="285"/>
                  </a:cubicBezTo>
                  <a:lnTo>
                    <a:pt x="428" y="56"/>
                  </a:lnTo>
                  <a:cubicBezTo>
                    <a:pt x="384" y="17"/>
                    <a:pt x="337" y="0"/>
                    <a:pt x="291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84"/>
            <p:cNvSpPr/>
            <p:nvPr/>
          </p:nvSpPr>
          <p:spPr>
            <a:xfrm>
              <a:off x="6367094" y="3441168"/>
              <a:ext cx="105931" cy="11008"/>
            </a:xfrm>
            <a:custGeom>
              <a:avLst/>
              <a:gdLst/>
              <a:ahLst/>
              <a:cxnLst/>
              <a:rect l="l" t="t" r="r" b="b"/>
              <a:pathLst>
                <a:path w="4032" h="419" extrusionOk="0">
                  <a:moveTo>
                    <a:pt x="273" y="1"/>
                  </a:moveTo>
                  <a:cubicBezTo>
                    <a:pt x="1" y="1"/>
                    <a:pt x="1" y="418"/>
                    <a:pt x="273" y="418"/>
                  </a:cubicBezTo>
                  <a:cubicBezTo>
                    <a:pt x="279" y="418"/>
                    <a:pt x="286" y="418"/>
                    <a:pt x="292" y="418"/>
                  </a:cubicBezTo>
                  <a:lnTo>
                    <a:pt x="3740" y="418"/>
                  </a:lnTo>
                  <a:cubicBezTo>
                    <a:pt x="3746" y="418"/>
                    <a:pt x="3753" y="418"/>
                    <a:pt x="3759" y="418"/>
                  </a:cubicBezTo>
                  <a:cubicBezTo>
                    <a:pt x="4031" y="418"/>
                    <a:pt x="4031" y="1"/>
                    <a:pt x="3759" y="1"/>
                  </a:cubicBezTo>
                  <a:cubicBezTo>
                    <a:pt x="3753" y="1"/>
                    <a:pt x="3746" y="1"/>
                    <a:pt x="3740" y="1"/>
                  </a:cubicBezTo>
                  <a:lnTo>
                    <a:pt x="292" y="1"/>
                  </a:lnTo>
                  <a:cubicBezTo>
                    <a:pt x="286" y="1"/>
                    <a:pt x="279" y="1"/>
                    <a:pt x="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84"/>
            <p:cNvSpPr/>
            <p:nvPr/>
          </p:nvSpPr>
          <p:spPr>
            <a:xfrm>
              <a:off x="6368013" y="3495290"/>
              <a:ext cx="105011" cy="11008"/>
            </a:xfrm>
            <a:custGeom>
              <a:avLst/>
              <a:gdLst/>
              <a:ahLst/>
              <a:cxnLst/>
              <a:rect l="l" t="t" r="r" b="b"/>
              <a:pathLst>
                <a:path w="3997" h="419" extrusionOk="0">
                  <a:moveTo>
                    <a:pt x="3724" y="1"/>
                  </a:moveTo>
                  <a:cubicBezTo>
                    <a:pt x="3718" y="1"/>
                    <a:pt x="3711" y="1"/>
                    <a:pt x="3705" y="1"/>
                  </a:cubicBezTo>
                  <a:lnTo>
                    <a:pt x="257" y="1"/>
                  </a:lnTo>
                  <a:cubicBezTo>
                    <a:pt x="1" y="22"/>
                    <a:pt x="1" y="404"/>
                    <a:pt x="257" y="418"/>
                  </a:cubicBezTo>
                  <a:lnTo>
                    <a:pt x="3705" y="418"/>
                  </a:lnTo>
                  <a:cubicBezTo>
                    <a:pt x="3711" y="418"/>
                    <a:pt x="3718" y="418"/>
                    <a:pt x="3724" y="418"/>
                  </a:cubicBezTo>
                  <a:cubicBezTo>
                    <a:pt x="3996" y="418"/>
                    <a:pt x="3996" y="1"/>
                    <a:pt x="3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84"/>
            <p:cNvSpPr/>
            <p:nvPr/>
          </p:nvSpPr>
          <p:spPr>
            <a:xfrm>
              <a:off x="6367094" y="3468334"/>
              <a:ext cx="105931" cy="10982"/>
            </a:xfrm>
            <a:custGeom>
              <a:avLst/>
              <a:gdLst/>
              <a:ahLst/>
              <a:cxnLst/>
              <a:rect l="l" t="t" r="r" b="b"/>
              <a:pathLst>
                <a:path w="4032" h="418" extrusionOk="0">
                  <a:moveTo>
                    <a:pt x="273" y="0"/>
                  </a:moveTo>
                  <a:cubicBezTo>
                    <a:pt x="1" y="0"/>
                    <a:pt x="1" y="418"/>
                    <a:pt x="273" y="418"/>
                  </a:cubicBezTo>
                  <a:cubicBezTo>
                    <a:pt x="279" y="418"/>
                    <a:pt x="286" y="418"/>
                    <a:pt x="292" y="417"/>
                  </a:cubicBezTo>
                  <a:lnTo>
                    <a:pt x="3740" y="417"/>
                  </a:lnTo>
                  <a:cubicBezTo>
                    <a:pt x="3746" y="418"/>
                    <a:pt x="3753" y="418"/>
                    <a:pt x="3759" y="418"/>
                  </a:cubicBezTo>
                  <a:cubicBezTo>
                    <a:pt x="4031" y="418"/>
                    <a:pt x="4031" y="0"/>
                    <a:pt x="3759" y="0"/>
                  </a:cubicBezTo>
                  <a:cubicBezTo>
                    <a:pt x="3753" y="0"/>
                    <a:pt x="3746" y="0"/>
                    <a:pt x="3740" y="1"/>
                  </a:cubicBezTo>
                  <a:lnTo>
                    <a:pt x="292" y="1"/>
                  </a:lnTo>
                  <a:cubicBezTo>
                    <a:pt x="286" y="0"/>
                    <a:pt x="279" y="0"/>
                    <a:pt x="2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84"/>
            <p:cNvSpPr/>
            <p:nvPr/>
          </p:nvSpPr>
          <p:spPr>
            <a:xfrm>
              <a:off x="6532216" y="3446659"/>
              <a:ext cx="27166" cy="54148"/>
            </a:xfrm>
            <a:custGeom>
              <a:avLst/>
              <a:gdLst/>
              <a:ahLst/>
              <a:cxnLst/>
              <a:rect l="l" t="t" r="r" b="b"/>
              <a:pathLst>
                <a:path w="1034" h="2061" extrusionOk="0">
                  <a:moveTo>
                    <a:pt x="0" y="0"/>
                  </a:moveTo>
                  <a:lnTo>
                    <a:pt x="0" y="2061"/>
                  </a:lnTo>
                  <a:lnTo>
                    <a:pt x="937" y="2061"/>
                  </a:lnTo>
                  <a:cubicBezTo>
                    <a:pt x="985" y="2061"/>
                    <a:pt x="1034" y="2019"/>
                    <a:pt x="1034" y="1970"/>
                  </a:cubicBezTo>
                  <a:lnTo>
                    <a:pt x="1034" y="98"/>
                  </a:lnTo>
                  <a:cubicBezTo>
                    <a:pt x="1034" y="42"/>
                    <a:pt x="985" y="0"/>
                    <a:pt x="937" y="0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84"/>
            <p:cNvSpPr/>
            <p:nvPr/>
          </p:nvSpPr>
          <p:spPr>
            <a:xfrm>
              <a:off x="6626797" y="3444663"/>
              <a:ext cx="53780" cy="57458"/>
            </a:xfrm>
            <a:custGeom>
              <a:avLst/>
              <a:gdLst/>
              <a:ahLst/>
              <a:cxnLst/>
              <a:rect l="l" t="t" r="r" b="b"/>
              <a:pathLst>
                <a:path w="2047" h="2187" extrusionOk="0">
                  <a:moveTo>
                    <a:pt x="0" y="0"/>
                  </a:moveTo>
                  <a:lnTo>
                    <a:pt x="0" y="1526"/>
                  </a:lnTo>
                  <a:cubicBezTo>
                    <a:pt x="0" y="1623"/>
                    <a:pt x="69" y="1713"/>
                    <a:pt x="167" y="1741"/>
                  </a:cubicBezTo>
                  <a:lnTo>
                    <a:pt x="1762" y="2178"/>
                  </a:lnTo>
                  <a:cubicBezTo>
                    <a:pt x="1783" y="2184"/>
                    <a:pt x="1804" y="2187"/>
                    <a:pt x="1824" y="2187"/>
                  </a:cubicBezTo>
                  <a:cubicBezTo>
                    <a:pt x="1945" y="2187"/>
                    <a:pt x="2046" y="2088"/>
                    <a:pt x="2046" y="1963"/>
                  </a:cubicBezTo>
                  <a:lnTo>
                    <a:pt x="2046" y="0"/>
                  </a:lnTo>
                  <a:close/>
                </a:path>
              </a:pathLst>
            </a:custGeom>
            <a:solidFill>
              <a:srgbClr val="BFC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84"/>
            <p:cNvSpPr/>
            <p:nvPr/>
          </p:nvSpPr>
          <p:spPr>
            <a:xfrm>
              <a:off x="6391343" y="3325832"/>
              <a:ext cx="24801" cy="49602"/>
            </a:xfrm>
            <a:custGeom>
              <a:avLst/>
              <a:gdLst/>
              <a:ahLst/>
              <a:cxnLst/>
              <a:rect l="l" t="t" r="r" b="b"/>
              <a:pathLst>
                <a:path w="944" h="1888" extrusionOk="0">
                  <a:moveTo>
                    <a:pt x="1" y="1"/>
                  </a:moveTo>
                  <a:lnTo>
                    <a:pt x="1" y="1887"/>
                  </a:lnTo>
                  <a:cubicBezTo>
                    <a:pt x="521" y="1887"/>
                    <a:pt x="944" y="1464"/>
                    <a:pt x="944" y="944"/>
                  </a:cubicBezTo>
                  <a:cubicBezTo>
                    <a:pt x="944" y="424"/>
                    <a:pt x="521" y="1"/>
                    <a:pt x="1" y="1"/>
                  </a:cubicBezTo>
                  <a:close/>
                </a:path>
              </a:pathLst>
            </a:custGeom>
            <a:solidFill>
              <a:srgbClr val="BFC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84"/>
            <p:cNvSpPr/>
            <p:nvPr/>
          </p:nvSpPr>
          <p:spPr>
            <a:xfrm>
              <a:off x="6541674" y="3335500"/>
              <a:ext cx="14608" cy="30450"/>
            </a:xfrm>
            <a:custGeom>
              <a:avLst/>
              <a:gdLst/>
              <a:ahLst/>
              <a:cxnLst/>
              <a:rect l="l" t="t" r="r" b="b"/>
              <a:pathLst>
                <a:path w="556" h="1159" extrusionOk="0">
                  <a:moveTo>
                    <a:pt x="1" y="0"/>
                  </a:moveTo>
                  <a:lnTo>
                    <a:pt x="1" y="1159"/>
                  </a:lnTo>
                  <a:cubicBezTo>
                    <a:pt x="313" y="1145"/>
                    <a:pt x="556" y="888"/>
                    <a:pt x="556" y="576"/>
                  </a:cubicBezTo>
                  <a:cubicBezTo>
                    <a:pt x="556" y="271"/>
                    <a:pt x="313" y="14"/>
                    <a:pt x="1" y="0"/>
                  </a:cubicBezTo>
                  <a:close/>
                </a:path>
              </a:pathLst>
            </a:custGeom>
            <a:solidFill>
              <a:srgbClr val="BFC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1" name="Google Shape;6671;p84"/>
          <p:cNvGrpSpPr/>
          <p:nvPr/>
        </p:nvGrpSpPr>
        <p:grpSpPr>
          <a:xfrm>
            <a:off x="5084391" y="4183682"/>
            <a:ext cx="504064" cy="325595"/>
            <a:chOff x="5084391" y="4183682"/>
            <a:chExt cx="504064" cy="325595"/>
          </a:xfrm>
        </p:grpSpPr>
        <p:sp>
          <p:nvSpPr>
            <p:cNvPr id="6672" name="Google Shape;6672;p84"/>
            <p:cNvSpPr/>
            <p:nvPr/>
          </p:nvSpPr>
          <p:spPr>
            <a:xfrm>
              <a:off x="5209948" y="4186887"/>
              <a:ext cx="186981" cy="137957"/>
            </a:xfrm>
            <a:custGeom>
              <a:avLst/>
              <a:gdLst/>
              <a:ahLst/>
              <a:cxnLst/>
              <a:rect l="l" t="t" r="r" b="b"/>
              <a:pathLst>
                <a:path w="7117" h="5251" extrusionOk="0">
                  <a:moveTo>
                    <a:pt x="250" y="0"/>
                  </a:moveTo>
                  <a:cubicBezTo>
                    <a:pt x="90" y="0"/>
                    <a:pt x="0" y="188"/>
                    <a:pt x="97" y="312"/>
                  </a:cubicBezTo>
                  <a:lnTo>
                    <a:pt x="3954" y="5251"/>
                  </a:lnTo>
                  <a:lnTo>
                    <a:pt x="7117" y="5251"/>
                  </a:lnTo>
                  <a:lnTo>
                    <a:pt x="2275" y="631"/>
                  </a:lnTo>
                  <a:cubicBezTo>
                    <a:pt x="1845" y="229"/>
                    <a:pt x="1276" y="0"/>
                    <a:pt x="687" y="0"/>
                  </a:cubicBezTo>
                  <a:close/>
                </a:path>
              </a:pathLst>
            </a:custGeom>
            <a:solidFill>
              <a:srgbClr val="9BA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84"/>
            <p:cNvSpPr/>
            <p:nvPr/>
          </p:nvSpPr>
          <p:spPr>
            <a:xfrm>
              <a:off x="5212680" y="4186887"/>
              <a:ext cx="184249" cy="137957"/>
            </a:xfrm>
            <a:custGeom>
              <a:avLst/>
              <a:gdLst/>
              <a:ahLst/>
              <a:cxnLst/>
              <a:rect l="l" t="t" r="r" b="b"/>
              <a:pathLst>
                <a:path w="7013" h="5251" extrusionOk="0">
                  <a:moveTo>
                    <a:pt x="153" y="0"/>
                  </a:moveTo>
                  <a:cubicBezTo>
                    <a:pt x="90" y="0"/>
                    <a:pt x="35" y="28"/>
                    <a:pt x="0" y="77"/>
                  </a:cubicBezTo>
                  <a:cubicBezTo>
                    <a:pt x="382" y="174"/>
                    <a:pt x="729" y="361"/>
                    <a:pt x="1020" y="631"/>
                  </a:cubicBezTo>
                  <a:lnTo>
                    <a:pt x="5861" y="5251"/>
                  </a:lnTo>
                  <a:lnTo>
                    <a:pt x="7013" y="5251"/>
                  </a:lnTo>
                  <a:lnTo>
                    <a:pt x="2178" y="631"/>
                  </a:lnTo>
                  <a:cubicBezTo>
                    <a:pt x="1748" y="229"/>
                    <a:pt x="1179" y="0"/>
                    <a:pt x="583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84"/>
            <p:cNvSpPr/>
            <p:nvPr/>
          </p:nvSpPr>
          <p:spPr>
            <a:xfrm>
              <a:off x="5084391" y="4236069"/>
              <a:ext cx="504064" cy="145103"/>
            </a:xfrm>
            <a:custGeom>
              <a:avLst/>
              <a:gdLst/>
              <a:ahLst/>
              <a:cxnLst/>
              <a:rect l="l" t="t" r="r" b="b"/>
              <a:pathLst>
                <a:path w="19186" h="5523" extrusionOk="0">
                  <a:moveTo>
                    <a:pt x="1060" y="1"/>
                  </a:moveTo>
                  <a:cubicBezTo>
                    <a:pt x="1053" y="1"/>
                    <a:pt x="1047" y="1"/>
                    <a:pt x="1041" y="1"/>
                  </a:cubicBezTo>
                  <a:lnTo>
                    <a:pt x="194" y="1"/>
                  </a:lnTo>
                  <a:cubicBezTo>
                    <a:pt x="90" y="1"/>
                    <a:pt x="0" y="84"/>
                    <a:pt x="0" y="195"/>
                  </a:cubicBezTo>
                  <a:lnTo>
                    <a:pt x="0" y="4731"/>
                  </a:lnTo>
                  <a:cubicBezTo>
                    <a:pt x="0" y="5162"/>
                    <a:pt x="354" y="5515"/>
                    <a:pt x="791" y="5522"/>
                  </a:cubicBezTo>
                  <a:lnTo>
                    <a:pt x="19026" y="5522"/>
                  </a:lnTo>
                  <a:cubicBezTo>
                    <a:pt x="19116" y="5522"/>
                    <a:pt x="19186" y="5453"/>
                    <a:pt x="19186" y="5363"/>
                  </a:cubicBezTo>
                  <a:lnTo>
                    <a:pt x="19186" y="5356"/>
                  </a:lnTo>
                  <a:cubicBezTo>
                    <a:pt x="19186" y="5155"/>
                    <a:pt x="19109" y="4953"/>
                    <a:pt x="18964" y="4815"/>
                  </a:cubicBezTo>
                  <a:lnTo>
                    <a:pt x="18520" y="4364"/>
                  </a:lnTo>
                  <a:lnTo>
                    <a:pt x="17847" y="3691"/>
                  </a:lnTo>
                  <a:cubicBezTo>
                    <a:pt x="17417" y="3254"/>
                    <a:pt x="16827" y="3011"/>
                    <a:pt x="16217" y="3011"/>
                  </a:cubicBezTo>
                  <a:lnTo>
                    <a:pt x="3669" y="3011"/>
                  </a:lnTo>
                  <a:cubicBezTo>
                    <a:pt x="3392" y="3011"/>
                    <a:pt x="3142" y="2866"/>
                    <a:pt x="3004" y="2623"/>
                  </a:cubicBezTo>
                  <a:lnTo>
                    <a:pt x="1713" y="382"/>
                  </a:lnTo>
                  <a:cubicBezTo>
                    <a:pt x="1578" y="145"/>
                    <a:pt x="1330" y="1"/>
                    <a:pt x="1060" y="1"/>
                  </a:cubicBezTo>
                  <a:close/>
                </a:path>
              </a:pathLst>
            </a:custGeom>
            <a:solidFill>
              <a:srgbClr val="C1CF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84"/>
            <p:cNvSpPr/>
            <p:nvPr/>
          </p:nvSpPr>
          <p:spPr>
            <a:xfrm>
              <a:off x="5209948" y="4348148"/>
              <a:ext cx="209050" cy="161129"/>
            </a:xfrm>
            <a:custGeom>
              <a:avLst/>
              <a:gdLst/>
              <a:ahLst/>
              <a:cxnLst/>
              <a:rect l="l" t="t" r="r" b="b"/>
              <a:pathLst>
                <a:path w="7957" h="6133" extrusionOk="0">
                  <a:moveTo>
                    <a:pt x="4738" y="1"/>
                  </a:moveTo>
                  <a:cubicBezTo>
                    <a:pt x="4675" y="1"/>
                    <a:pt x="4620" y="28"/>
                    <a:pt x="4585" y="70"/>
                  </a:cubicBezTo>
                  <a:lnTo>
                    <a:pt x="104" y="5820"/>
                  </a:lnTo>
                  <a:cubicBezTo>
                    <a:pt x="0" y="5952"/>
                    <a:pt x="90" y="6132"/>
                    <a:pt x="257" y="6132"/>
                  </a:cubicBezTo>
                  <a:lnTo>
                    <a:pt x="687" y="6132"/>
                  </a:lnTo>
                  <a:cubicBezTo>
                    <a:pt x="1276" y="6132"/>
                    <a:pt x="1845" y="5910"/>
                    <a:pt x="2275" y="5501"/>
                  </a:cubicBezTo>
                  <a:lnTo>
                    <a:pt x="7880" y="195"/>
                  </a:lnTo>
                  <a:cubicBezTo>
                    <a:pt x="7956" y="126"/>
                    <a:pt x="7907" y="1"/>
                    <a:pt x="7803" y="1"/>
                  </a:cubicBezTo>
                  <a:close/>
                </a:path>
              </a:pathLst>
            </a:custGeom>
            <a:solidFill>
              <a:srgbClr val="9BA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84"/>
            <p:cNvSpPr/>
            <p:nvPr/>
          </p:nvSpPr>
          <p:spPr>
            <a:xfrm>
              <a:off x="5382322" y="4183682"/>
              <a:ext cx="203218" cy="76663"/>
            </a:xfrm>
            <a:custGeom>
              <a:avLst/>
              <a:gdLst/>
              <a:ahLst/>
              <a:cxnLst/>
              <a:rect l="l" t="t" r="r" b="b"/>
              <a:pathLst>
                <a:path w="7735" h="2918" extrusionOk="0">
                  <a:moveTo>
                    <a:pt x="3807" y="1"/>
                  </a:moveTo>
                  <a:cubicBezTo>
                    <a:pt x="3769" y="1"/>
                    <a:pt x="3730" y="2"/>
                    <a:pt x="3691" y="4"/>
                  </a:cubicBezTo>
                  <a:cubicBezTo>
                    <a:pt x="2768" y="67"/>
                    <a:pt x="2026" y="767"/>
                    <a:pt x="1908" y="1683"/>
                  </a:cubicBezTo>
                  <a:cubicBezTo>
                    <a:pt x="1723" y="1598"/>
                    <a:pt x="1532" y="1559"/>
                    <a:pt x="1346" y="1559"/>
                  </a:cubicBezTo>
                  <a:cubicBezTo>
                    <a:pt x="637" y="1559"/>
                    <a:pt x="1" y="2130"/>
                    <a:pt x="1" y="2911"/>
                  </a:cubicBezTo>
                  <a:lnTo>
                    <a:pt x="7735" y="2918"/>
                  </a:lnTo>
                  <a:cubicBezTo>
                    <a:pt x="7735" y="2023"/>
                    <a:pt x="7005" y="1354"/>
                    <a:pt x="6177" y="1354"/>
                  </a:cubicBezTo>
                  <a:cubicBezTo>
                    <a:pt x="6009" y="1354"/>
                    <a:pt x="5838" y="1382"/>
                    <a:pt x="5668" y="1440"/>
                  </a:cubicBezTo>
                  <a:cubicBezTo>
                    <a:pt x="5449" y="590"/>
                    <a:pt x="4676" y="1"/>
                    <a:pt x="3807" y="1"/>
                  </a:cubicBezTo>
                  <a:close/>
                </a:path>
              </a:pathLst>
            </a:custGeom>
            <a:solidFill>
              <a:srgbClr val="9BA9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84"/>
            <p:cNvSpPr/>
            <p:nvPr/>
          </p:nvSpPr>
          <p:spPr>
            <a:xfrm>
              <a:off x="5274263" y="4337901"/>
              <a:ext cx="23724" cy="20309"/>
            </a:xfrm>
            <a:custGeom>
              <a:avLst/>
              <a:gdLst/>
              <a:ahLst/>
              <a:cxnLst/>
              <a:rect l="l" t="t" r="r" b="b"/>
              <a:pathLst>
                <a:path w="903" h="773" extrusionOk="0">
                  <a:moveTo>
                    <a:pt x="512" y="0"/>
                  </a:moveTo>
                  <a:cubicBezTo>
                    <a:pt x="418" y="0"/>
                    <a:pt x="322" y="35"/>
                    <a:pt x="243" y="113"/>
                  </a:cubicBezTo>
                  <a:cubicBezTo>
                    <a:pt x="1" y="356"/>
                    <a:pt x="167" y="772"/>
                    <a:pt x="514" y="772"/>
                  </a:cubicBezTo>
                  <a:cubicBezTo>
                    <a:pt x="729" y="772"/>
                    <a:pt x="895" y="599"/>
                    <a:pt x="902" y="391"/>
                  </a:cubicBezTo>
                  <a:cubicBezTo>
                    <a:pt x="902" y="156"/>
                    <a:pt x="711" y="0"/>
                    <a:pt x="512" y="0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84"/>
            <p:cNvSpPr/>
            <p:nvPr/>
          </p:nvSpPr>
          <p:spPr>
            <a:xfrm>
              <a:off x="5233619" y="4337901"/>
              <a:ext cx="23724" cy="20309"/>
            </a:xfrm>
            <a:custGeom>
              <a:avLst/>
              <a:gdLst/>
              <a:ahLst/>
              <a:cxnLst/>
              <a:rect l="l" t="t" r="r" b="b"/>
              <a:pathLst>
                <a:path w="903" h="773" extrusionOk="0">
                  <a:moveTo>
                    <a:pt x="512" y="0"/>
                  </a:moveTo>
                  <a:cubicBezTo>
                    <a:pt x="418" y="0"/>
                    <a:pt x="322" y="35"/>
                    <a:pt x="244" y="113"/>
                  </a:cubicBezTo>
                  <a:cubicBezTo>
                    <a:pt x="1" y="356"/>
                    <a:pt x="174" y="772"/>
                    <a:pt x="514" y="772"/>
                  </a:cubicBezTo>
                  <a:cubicBezTo>
                    <a:pt x="729" y="772"/>
                    <a:pt x="903" y="599"/>
                    <a:pt x="903" y="391"/>
                  </a:cubicBezTo>
                  <a:cubicBezTo>
                    <a:pt x="903" y="156"/>
                    <a:pt x="711" y="0"/>
                    <a:pt x="512" y="0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84"/>
            <p:cNvSpPr/>
            <p:nvPr/>
          </p:nvSpPr>
          <p:spPr>
            <a:xfrm>
              <a:off x="5193002" y="4337901"/>
              <a:ext cx="23698" cy="20309"/>
            </a:xfrm>
            <a:custGeom>
              <a:avLst/>
              <a:gdLst/>
              <a:ahLst/>
              <a:cxnLst/>
              <a:rect l="l" t="t" r="r" b="b"/>
              <a:pathLst>
                <a:path w="902" h="773" extrusionOk="0">
                  <a:moveTo>
                    <a:pt x="512" y="0"/>
                  </a:moveTo>
                  <a:cubicBezTo>
                    <a:pt x="417" y="0"/>
                    <a:pt x="321" y="35"/>
                    <a:pt x="243" y="113"/>
                  </a:cubicBezTo>
                  <a:cubicBezTo>
                    <a:pt x="0" y="356"/>
                    <a:pt x="174" y="772"/>
                    <a:pt x="520" y="772"/>
                  </a:cubicBezTo>
                  <a:cubicBezTo>
                    <a:pt x="728" y="772"/>
                    <a:pt x="902" y="599"/>
                    <a:pt x="902" y="391"/>
                  </a:cubicBezTo>
                  <a:cubicBezTo>
                    <a:pt x="902" y="156"/>
                    <a:pt x="710" y="0"/>
                    <a:pt x="512" y="0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84"/>
            <p:cNvSpPr/>
            <p:nvPr/>
          </p:nvSpPr>
          <p:spPr>
            <a:xfrm>
              <a:off x="5152542" y="4337901"/>
              <a:ext cx="23724" cy="20309"/>
            </a:xfrm>
            <a:custGeom>
              <a:avLst/>
              <a:gdLst/>
              <a:ahLst/>
              <a:cxnLst/>
              <a:rect l="l" t="t" r="r" b="b"/>
              <a:pathLst>
                <a:path w="903" h="773" extrusionOk="0">
                  <a:moveTo>
                    <a:pt x="512" y="0"/>
                  </a:moveTo>
                  <a:cubicBezTo>
                    <a:pt x="417" y="0"/>
                    <a:pt x="321" y="35"/>
                    <a:pt x="243" y="113"/>
                  </a:cubicBezTo>
                  <a:cubicBezTo>
                    <a:pt x="0" y="356"/>
                    <a:pt x="174" y="772"/>
                    <a:pt x="514" y="772"/>
                  </a:cubicBezTo>
                  <a:cubicBezTo>
                    <a:pt x="729" y="772"/>
                    <a:pt x="902" y="599"/>
                    <a:pt x="902" y="391"/>
                  </a:cubicBezTo>
                  <a:cubicBezTo>
                    <a:pt x="902" y="156"/>
                    <a:pt x="711" y="0"/>
                    <a:pt x="512" y="0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84"/>
            <p:cNvSpPr/>
            <p:nvPr/>
          </p:nvSpPr>
          <p:spPr>
            <a:xfrm>
              <a:off x="5446479" y="4337901"/>
              <a:ext cx="23724" cy="20309"/>
            </a:xfrm>
            <a:custGeom>
              <a:avLst/>
              <a:gdLst/>
              <a:ahLst/>
              <a:cxnLst/>
              <a:rect l="l" t="t" r="r" b="b"/>
              <a:pathLst>
                <a:path w="903" h="773" extrusionOk="0">
                  <a:moveTo>
                    <a:pt x="512" y="0"/>
                  </a:moveTo>
                  <a:cubicBezTo>
                    <a:pt x="417" y="0"/>
                    <a:pt x="321" y="35"/>
                    <a:pt x="243" y="113"/>
                  </a:cubicBezTo>
                  <a:cubicBezTo>
                    <a:pt x="0" y="356"/>
                    <a:pt x="174" y="772"/>
                    <a:pt x="521" y="772"/>
                  </a:cubicBezTo>
                  <a:cubicBezTo>
                    <a:pt x="729" y="772"/>
                    <a:pt x="902" y="599"/>
                    <a:pt x="902" y="391"/>
                  </a:cubicBezTo>
                  <a:cubicBezTo>
                    <a:pt x="902" y="156"/>
                    <a:pt x="711" y="0"/>
                    <a:pt x="512" y="0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84"/>
            <p:cNvSpPr/>
            <p:nvPr/>
          </p:nvSpPr>
          <p:spPr>
            <a:xfrm>
              <a:off x="5467261" y="4183944"/>
              <a:ext cx="118279" cy="76400"/>
            </a:xfrm>
            <a:custGeom>
              <a:avLst/>
              <a:gdLst/>
              <a:ahLst/>
              <a:cxnLst/>
              <a:rect l="l" t="t" r="r" b="b"/>
              <a:pathLst>
                <a:path w="4502" h="2908" extrusionOk="0">
                  <a:moveTo>
                    <a:pt x="583" y="0"/>
                  </a:moveTo>
                  <a:cubicBezTo>
                    <a:pt x="390" y="0"/>
                    <a:pt x="194" y="30"/>
                    <a:pt x="0" y="91"/>
                  </a:cubicBezTo>
                  <a:cubicBezTo>
                    <a:pt x="624" y="286"/>
                    <a:pt x="1103" y="792"/>
                    <a:pt x="1269" y="1430"/>
                  </a:cubicBezTo>
                  <a:cubicBezTo>
                    <a:pt x="1440" y="1372"/>
                    <a:pt x="1611" y="1344"/>
                    <a:pt x="1779" y="1344"/>
                  </a:cubicBezTo>
                  <a:cubicBezTo>
                    <a:pt x="2607" y="1344"/>
                    <a:pt x="3338" y="2013"/>
                    <a:pt x="3343" y="2908"/>
                  </a:cubicBezTo>
                  <a:lnTo>
                    <a:pt x="4502" y="2908"/>
                  </a:lnTo>
                  <a:cubicBezTo>
                    <a:pt x="4502" y="2019"/>
                    <a:pt x="3772" y="1351"/>
                    <a:pt x="2944" y="1351"/>
                  </a:cubicBezTo>
                  <a:cubicBezTo>
                    <a:pt x="2777" y="1351"/>
                    <a:pt x="2605" y="1379"/>
                    <a:pt x="2435" y="1437"/>
                  </a:cubicBezTo>
                  <a:cubicBezTo>
                    <a:pt x="2209" y="567"/>
                    <a:pt x="1430" y="0"/>
                    <a:pt x="583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84"/>
            <p:cNvSpPr/>
            <p:nvPr/>
          </p:nvSpPr>
          <p:spPr>
            <a:xfrm>
              <a:off x="5212680" y="4348148"/>
              <a:ext cx="206265" cy="161129"/>
            </a:xfrm>
            <a:custGeom>
              <a:avLst/>
              <a:gdLst/>
              <a:ahLst/>
              <a:cxnLst/>
              <a:rect l="l" t="t" r="r" b="b"/>
              <a:pathLst>
                <a:path w="7851" h="6133" extrusionOk="0">
                  <a:moveTo>
                    <a:pt x="7701" y="0"/>
                  </a:moveTo>
                  <a:cubicBezTo>
                    <a:pt x="7698" y="0"/>
                    <a:pt x="7695" y="1"/>
                    <a:pt x="7692" y="1"/>
                  </a:cubicBezTo>
                  <a:lnTo>
                    <a:pt x="6541" y="1"/>
                  </a:lnTo>
                  <a:cubicBezTo>
                    <a:pt x="6645" y="1"/>
                    <a:pt x="6694" y="126"/>
                    <a:pt x="6617" y="195"/>
                  </a:cubicBezTo>
                  <a:lnTo>
                    <a:pt x="1013" y="5501"/>
                  </a:lnTo>
                  <a:cubicBezTo>
                    <a:pt x="729" y="5772"/>
                    <a:pt x="382" y="5966"/>
                    <a:pt x="0" y="6063"/>
                  </a:cubicBezTo>
                  <a:cubicBezTo>
                    <a:pt x="35" y="6112"/>
                    <a:pt x="90" y="6132"/>
                    <a:pt x="153" y="6132"/>
                  </a:cubicBezTo>
                  <a:lnTo>
                    <a:pt x="583" y="6132"/>
                  </a:lnTo>
                  <a:cubicBezTo>
                    <a:pt x="1172" y="6132"/>
                    <a:pt x="1741" y="5910"/>
                    <a:pt x="2178" y="5501"/>
                  </a:cubicBezTo>
                  <a:lnTo>
                    <a:pt x="7776" y="202"/>
                  </a:lnTo>
                  <a:cubicBezTo>
                    <a:pt x="7850" y="128"/>
                    <a:pt x="7806" y="0"/>
                    <a:pt x="7701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84"/>
            <p:cNvSpPr/>
            <p:nvPr/>
          </p:nvSpPr>
          <p:spPr>
            <a:xfrm>
              <a:off x="5479819" y="4315176"/>
              <a:ext cx="27376" cy="6410"/>
            </a:xfrm>
            <a:custGeom>
              <a:avLst/>
              <a:gdLst/>
              <a:ahLst/>
              <a:cxnLst/>
              <a:rect l="l" t="t" r="r" b="b"/>
              <a:pathLst>
                <a:path w="1042" h="244" extrusionOk="0">
                  <a:moveTo>
                    <a:pt x="1" y="0"/>
                  </a:moveTo>
                  <a:cubicBezTo>
                    <a:pt x="361" y="0"/>
                    <a:pt x="715" y="84"/>
                    <a:pt x="1041" y="243"/>
                  </a:cubicBezTo>
                  <a:lnTo>
                    <a:pt x="1041" y="0"/>
                  </a:lnTo>
                  <a:close/>
                </a:path>
              </a:pathLst>
            </a:custGeom>
            <a:solidFill>
              <a:srgbClr val="8C9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84"/>
            <p:cNvSpPr/>
            <p:nvPr/>
          </p:nvSpPr>
          <p:spPr>
            <a:xfrm>
              <a:off x="5540508" y="4350696"/>
              <a:ext cx="47947" cy="30476"/>
            </a:xfrm>
            <a:custGeom>
              <a:avLst/>
              <a:gdLst/>
              <a:ahLst/>
              <a:cxnLst/>
              <a:rect l="l" t="t" r="r" b="b"/>
              <a:pathLst>
                <a:path w="1825" h="1160" extrusionOk="0">
                  <a:moveTo>
                    <a:pt x="0" y="1"/>
                  </a:moveTo>
                  <a:lnTo>
                    <a:pt x="451" y="452"/>
                  </a:lnTo>
                  <a:cubicBezTo>
                    <a:pt x="590" y="590"/>
                    <a:pt x="666" y="792"/>
                    <a:pt x="666" y="993"/>
                  </a:cubicBezTo>
                  <a:lnTo>
                    <a:pt x="666" y="1000"/>
                  </a:lnTo>
                  <a:cubicBezTo>
                    <a:pt x="666" y="1090"/>
                    <a:pt x="597" y="1159"/>
                    <a:pt x="514" y="1159"/>
                  </a:cubicBezTo>
                  <a:lnTo>
                    <a:pt x="1665" y="1159"/>
                  </a:lnTo>
                  <a:cubicBezTo>
                    <a:pt x="1755" y="1159"/>
                    <a:pt x="1825" y="1090"/>
                    <a:pt x="1825" y="1000"/>
                  </a:cubicBezTo>
                  <a:lnTo>
                    <a:pt x="1825" y="993"/>
                  </a:lnTo>
                  <a:cubicBezTo>
                    <a:pt x="1825" y="792"/>
                    <a:pt x="1748" y="597"/>
                    <a:pt x="1610" y="452"/>
                  </a:cubicBezTo>
                  <a:lnTo>
                    <a:pt x="1159" y="1"/>
                  </a:lnTo>
                  <a:close/>
                </a:path>
              </a:pathLst>
            </a:custGeom>
            <a:solidFill>
              <a:srgbClr val="8C9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84"/>
            <p:cNvSpPr/>
            <p:nvPr/>
          </p:nvSpPr>
          <p:spPr>
            <a:xfrm>
              <a:off x="5507352" y="4315176"/>
              <a:ext cx="63606" cy="35547"/>
            </a:xfrm>
            <a:custGeom>
              <a:avLst/>
              <a:gdLst/>
              <a:ahLst/>
              <a:cxnLst/>
              <a:rect l="l" t="t" r="r" b="b"/>
              <a:pathLst>
                <a:path w="2421" h="1353" extrusionOk="0">
                  <a:moveTo>
                    <a:pt x="0" y="0"/>
                  </a:moveTo>
                  <a:lnTo>
                    <a:pt x="0" y="770"/>
                  </a:lnTo>
                  <a:cubicBezTo>
                    <a:pt x="0" y="1089"/>
                    <a:pt x="257" y="1353"/>
                    <a:pt x="576" y="1353"/>
                  </a:cubicBezTo>
                  <a:lnTo>
                    <a:pt x="2421" y="1353"/>
                  </a:lnTo>
                  <a:lnTo>
                    <a:pt x="1748" y="680"/>
                  </a:lnTo>
                  <a:cubicBezTo>
                    <a:pt x="1318" y="243"/>
                    <a:pt x="728" y="0"/>
                    <a:pt x="118" y="0"/>
                  </a:cubicBezTo>
                  <a:close/>
                </a:path>
              </a:pathLst>
            </a:custGeom>
            <a:solidFill>
              <a:srgbClr val="99A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84"/>
            <p:cNvSpPr/>
            <p:nvPr/>
          </p:nvSpPr>
          <p:spPr>
            <a:xfrm>
              <a:off x="5507352" y="4315176"/>
              <a:ext cx="63606" cy="35547"/>
            </a:xfrm>
            <a:custGeom>
              <a:avLst/>
              <a:gdLst/>
              <a:ahLst/>
              <a:cxnLst/>
              <a:rect l="l" t="t" r="r" b="b"/>
              <a:pathLst>
                <a:path w="2421" h="1353" extrusionOk="0">
                  <a:moveTo>
                    <a:pt x="0" y="0"/>
                  </a:moveTo>
                  <a:lnTo>
                    <a:pt x="0" y="243"/>
                  </a:lnTo>
                  <a:cubicBezTo>
                    <a:pt x="215" y="354"/>
                    <a:pt x="416" y="500"/>
                    <a:pt x="597" y="680"/>
                  </a:cubicBezTo>
                  <a:lnTo>
                    <a:pt x="1262" y="1353"/>
                  </a:lnTo>
                  <a:lnTo>
                    <a:pt x="2421" y="1353"/>
                  </a:lnTo>
                  <a:lnTo>
                    <a:pt x="1755" y="673"/>
                  </a:lnTo>
                  <a:cubicBezTo>
                    <a:pt x="1318" y="243"/>
                    <a:pt x="728" y="0"/>
                    <a:pt x="118" y="0"/>
                  </a:cubicBezTo>
                  <a:close/>
                </a:path>
              </a:pathLst>
            </a:custGeom>
            <a:solidFill>
              <a:srgbClr val="7487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8" name="Google Shape;6688;p84"/>
          <p:cNvGrpSpPr/>
          <p:nvPr/>
        </p:nvGrpSpPr>
        <p:grpSpPr>
          <a:xfrm>
            <a:off x="7947595" y="2347996"/>
            <a:ext cx="379795" cy="267165"/>
            <a:chOff x="7947595" y="2347996"/>
            <a:chExt cx="379795" cy="267165"/>
          </a:xfrm>
        </p:grpSpPr>
        <p:sp>
          <p:nvSpPr>
            <p:cNvPr id="6689" name="Google Shape;6689;p84"/>
            <p:cNvSpPr/>
            <p:nvPr/>
          </p:nvSpPr>
          <p:spPr>
            <a:xfrm>
              <a:off x="7947779" y="2386432"/>
              <a:ext cx="379611" cy="228728"/>
            </a:xfrm>
            <a:custGeom>
              <a:avLst/>
              <a:gdLst/>
              <a:ahLst/>
              <a:cxnLst/>
              <a:rect l="l" t="t" r="r" b="b"/>
              <a:pathLst>
                <a:path w="14449" h="8706" extrusionOk="0">
                  <a:moveTo>
                    <a:pt x="7221" y="1"/>
                  </a:moveTo>
                  <a:cubicBezTo>
                    <a:pt x="6361" y="1"/>
                    <a:pt x="5071" y="549"/>
                    <a:pt x="3392" y="1645"/>
                  </a:cubicBezTo>
                  <a:cubicBezTo>
                    <a:pt x="2303" y="2352"/>
                    <a:pt x="1263" y="3122"/>
                    <a:pt x="257" y="3941"/>
                  </a:cubicBezTo>
                  <a:cubicBezTo>
                    <a:pt x="0" y="4156"/>
                    <a:pt x="0" y="4551"/>
                    <a:pt x="257" y="4759"/>
                  </a:cubicBezTo>
                  <a:cubicBezTo>
                    <a:pt x="1263" y="5584"/>
                    <a:pt x="2303" y="6347"/>
                    <a:pt x="3392" y="7062"/>
                  </a:cubicBezTo>
                  <a:cubicBezTo>
                    <a:pt x="5071" y="8151"/>
                    <a:pt x="6361" y="8706"/>
                    <a:pt x="7221" y="8706"/>
                  </a:cubicBezTo>
                  <a:cubicBezTo>
                    <a:pt x="8081" y="8706"/>
                    <a:pt x="9371" y="8151"/>
                    <a:pt x="11057" y="7062"/>
                  </a:cubicBezTo>
                  <a:cubicBezTo>
                    <a:pt x="12139" y="6347"/>
                    <a:pt x="13186" y="5584"/>
                    <a:pt x="14192" y="4759"/>
                  </a:cubicBezTo>
                  <a:cubicBezTo>
                    <a:pt x="14449" y="4551"/>
                    <a:pt x="14449" y="4156"/>
                    <a:pt x="14192" y="3941"/>
                  </a:cubicBezTo>
                  <a:cubicBezTo>
                    <a:pt x="13186" y="3122"/>
                    <a:pt x="12139" y="2352"/>
                    <a:pt x="11057" y="1645"/>
                  </a:cubicBezTo>
                  <a:cubicBezTo>
                    <a:pt x="9371" y="549"/>
                    <a:pt x="8081" y="1"/>
                    <a:pt x="7221" y="1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84"/>
            <p:cNvSpPr/>
            <p:nvPr/>
          </p:nvSpPr>
          <p:spPr>
            <a:xfrm>
              <a:off x="7947595" y="2386432"/>
              <a:ext cx="208866" cy="228728"/>
            </a:xfrm>
            <a:custGeom>
              <a:avLst/>
              <a:gdLst/>
              <a:ahLst/>
              <a:cxnLst/>
              <a:rect l="l" t="t" r="r" b="b"/>
              <a:pathLst>
                <a:path w="7950" h="8706" extrusionOk="0">
                  <a:moveTo>
                    <a:pt x="7228" y="1"/>
                  </a:moveTo>
                  <a:cubicBezTo>
                    <a:pt x="6368" y="1"/>
                    <a:pt x="5078" y="549"/>
                    <a:pt x="3399" y="1645"/>
                  </a:cubicBezTo>
                  <a:cubicBezTo>
                    <a:pt x="2310" y="2352"/>
                    <a:pt x="1263" y="3122"/>
                    <a:pt x="264" y="3941"/>
                  </a:cubicBezTo>
                  <a:cubicBezTo>
                    <a:pt x="1" y="4156"/>
                    <a:pt x="1" y="4551"/>
                    <a:pt x="264" y="4759"/>
                  </a:cubicBezTo>
                  <a:cubicBezTo>
                    <a:pt x="1263" y="5584"/>
                    <a:pt x="2310" y="6347"/>
                    <a:pt x="3392" y="7062"/>
                  </a:cubicBezTo>
                  <a:cubicBezTo>
                    <a:pt x="5078" y="8151"/>
                    <a:pt x="6368" y="8706"/>
                    <a:pt x="7228" y="8706"/>
                  </a:cubicBezTo>
                  <a:cubicBezTo>
                    <a:pt x="7471" y="8699"/>
                    <a:pt x="7714" y="8664"/>
                    <a:pt x="7949" y="8602"/>
                  </a:cubicBezTo>
                  <a:cubicBezTo>
                    <a:pt x="7145" y="8394"/>
                    <a:pt x="6104" y="7880"/>
                    <a:pt x="4835" y="7062"/>
                  </a:cubicBezTo>
                  <a:cubicBezTo>
                    <a:pt x="3753" y="6347"/>
                    <a:pt x="2706" y="5584"/>
                    <a:pt x="1707" y="4759"/>
                  </a:cubicBezTo>
                  <a:cubicBezTo>
                    <a:pt x="1443" y="4551"/>
                    <a:pt x="1443" y="4156"/>
                    <a:pt x="1707" y="3941"/>
                  </a:cubicBezTo>
                  <a:cubicBezTo>
                    <a:pt x="2706" y="3122"/>
                    <a:pt x="3753" y="2352"/>
                    <a:pt x="4835" y="1645"/>
                  </a:cubicBezTo>
                  <a:cubicBezTo>
                    <a:pt x="6104" y="826"/>
                    <a:pt x="7145" y="306"/>
                    <a:pt x="7949" y="105"/>
                  </a:cubicBezTo>
                  <a:cubicBezTo>
                    <a:pt x="7714" y="35"/>
                    <a:pt x="7471" y="1"/>
                    <a:pt x="7228" y="1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84"/>
            <p:cNvSpPr/>
            <p:nvPr/>
          </p:nvSpPr>
          <p:spPr>
            <a:xfrm>
              <a:off x="8049269" y="2419063"/>
              <a:ext cx="170062" cy="163678"/>
            </a:xfrm>
            <a:custGeom>
              <a:avLst/>
              <a:gdLst/>
              <a:ahLst/>
              <a:cxnLst/>
              <a:rect l="l" t="t" r="r" b="b"/>
              <a:pathLst>
                <a:path w="6473" h="6230" extrusionOk="0">
                  <a:moveTo>
                    <a:pt x="3359" y="1"/>
                  </a:moveTo>
                  <a:cubicBezTo>
                    <a:pt x="2549" y="1"/>
                    <a:pt x="1753" y="315"/>
                    <a:pt x="1159" y="909"/>
                  </a:cubicBezTo>
                  <a:cubicBezTo>
                    <a:pt x="271" y="1804"/>
                    <a:pt x="1" y="3142"/>
                    <a:pt x="486" y="4301"/>
                  </a:cubicBezTo>
                  <a:cubicBezTo>
                    <a:pt x="965" y="5466"/>
                    <a:pt x="2103" y="6229"/>
                    <a:pt x="3358" y="6229"/>
                  </a:cubicBezTo>
                  <a:cubicBezTo>
                    <a:pt x="5078" y="6222"/>
                    <a:pt x="6472" y="4828"/>
                    <a:pt x="6472" y="3115"/>
                  </a:cubicBezTo>
                  <a:cubicBezTo>
                    <a:pt x="6472" y="1852"/>
                    <a:pt x="5716" y="722"/>
                    <a:pt x="4551" y="236"/>
                  </a:cubicBezTo>
                  <a:cubicBezTo>
                    <a:pt x="4165" y="78"/>
                    <a:pt x="3760" y="1"/>
                    <a:pt x="3359" y="1"/>
                  </a:cubicBez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84"/>
            <p:cNvSpPr/>
            <p:nvPr/>
          </p:nvSpPr>
          <p:spPr>
            <a:xfrm>
              <a:off x="8055837" y="2418984"/>
              <a:ext cx="97340" cy="163599"/>
            </a:xfrm>
            <a:custGeom>
              <a:avLst/>
              <a:gdLst/>
              <a:ahLst/>
              <a:cxnLst/>
              <a:rect l="l" t="t" r="r" b="b"/>
              <a:pathLst>
                <a:path w="3705" h="6227" extrusionOk="0">
                  <a:moveTo>
                    <a:pt x="3102" y="0"/>
                  </a:moveTo>
                  <a:cubicBezTo>
                    <a:pt x="1427" y="0"/>
                    <a:pt x="1" y="1361"/>
                    <a:pt x="1" y="3111"/>
                  </a:cubicBezTo>
                  <a:cubicBezTo>
                    <a:pt x="1" y="4863"/>
                    <a:pt x="1432" y="6226"/>
                    <a:pt x="3112" y="6226"/>
                  </a:cubicBezTo>
                  <a:cubicBezTo>
                    <a:pt x="3307" y="6226"/>
                    <a:pt x="3505" y="6208"/>
                    <a:pt x="3705" y="6170"/>
                  </a:cubicBezTo>
                  <a:cubicBezTo>
                    <a:pt x="2241" y="5885"/>
                    <a:pt x="1187" y="4602"/>
                    <a:pt x="1180" y="3111"/>
                  </a:cubicBezTo>
                  <a:cubicBezTo>
                    <a:pt x="1187" y="1619"/>
                    <a:pt x="2241" y="343"/>
                    <a:pt x="3705" y="59"/>
                  </a:cubicBezTo>
                  <a:cubicBezTo>
                    <a:pt x="3502" y="19"/>
                    <a:pt x="3300" y="0"/>
                    <a:pt x="3102" y="0"/>
                  </a:cubicBezTo>
                  <a:close/>
                </a:path>
              </a:pathLst>
            </a:custGeom>
            <a:solidFill>
              <a:srgbClr val="506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84"/>
            <p:cNvSpPr/>
            <p:nvPr/>
          </p:nvSpPr>
          <p:spPr>
            <a:xfrm>
              <a:off x="8082451" y="2459444"/>
              <a:ext cx="96420" cy="82653"/>
            </a:xfrm>
            <a:custGeom>
              <a:avLst/>
              <a:gdLst/>
              <a:ahLst/>
              <a:cxnLst/>
              <a:rect l="l" t="t" r="r" b="b"/>
              <a:pathLst>
                <a:path w="3670" h="3146" extrusionOk="0">
                  <a:moveTo>
                    <a:pt x="2084" y="1"/>
                  </a:moveTo>
                  <a:cubicBezTo>
                    <a:pt x="1699" y="1"/>
                    <a:pt x="1305" y="143"/>
                    <a:pt x="985" y="461"/>
                  </a:cubicBezTo>
                  <a:cubicBezTo>
                    <a:pt x="0" y="1453"/>
                    <a:pt x="701" y="3145"/>
                    <a:pt x="2095" y="3145"/>
                  </a:cubicBezTo>
                  <a:cubicBezTo>
                    <a:pt x="2962" y="3138"/>
                    <a:pt x="3663" y="2438"/>
                    <a:pt x="3670" y="1571"/>
                  </a:cubicBezTo>
                  <a:cubicBezTo>
                    <a:pt x="3670" y="627"/>
                    <a:pt x="2894" y="1"/>
                    <a:pt x="2084" y="1"/>
                  </a:cubicBezTo>
                  <a:close/>
                </a:path>
              </a:pathLst>
            </a:custGeom>
            <a:solidFill>
              <a:srgbClr val="455F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84"/>
            <p:cNvSpPr/>
            <p:nvPr/>
          </p:nvSpPr>
          <p:spPr>
            <a:xfrm>
              <a:off x="8096113" y="2459496"/>
              <a:ext cx="57432" cy="82601"/>
            </a:xfrm>
            <a:custGeom>
              <a:avLst/>
              <a:gdLst/>
              <a:ahLst/>
              <a:cxnLst/>
              <a:rect l="l" t="t" r="r" b="b"/>
              <a:pathLst>
                <a:path w="2186" h="3144" extrusionOk="0">
                  <a:moveTo>
                    <a:pt x="1572" y="0"/>
                  </a:moveTo>
                  <a:cubicBezTo>
                    <a:pt x="744" y="0"/>
                    <a:pt x="1" y="666"/>
                    <a:pt x="1" y="1569"/>
                  </a:cubicBezTo>
                  <a:cubicBezTo>
                    <a:pt x="1" y="2473"/>
                    <a:pt x="746" y="3143"/>
                    <a:pt x="1575" y="3143"/>
                  </a:cubicBezTo>
                  <a:cubicBezTo>
                    <a:pt x="1777" y="3143"/>
                    <a:pt x="1983" y="3104"/>
                    <a:pt x="2185" y="3018"/>
                  </a:cubicBezTo>
                  <a:cubicBezTo>
                    <a:pt x="1610" y="2769"/>
                    <a:pt x="1235" y="2200"/>
                    <a:pt x="1235" y="1569"/>
                  </a:cubicBezTo>
                  <a:cubicBezTo>
                    <a:pt x="1235" y="938"/>
                    <a:pt x="1610" y="369"/>
                    <a:pt x="2185" y="126"/>
                  </a:cubicBezTo>
                  <a:cubicBezTo>
                    <a:pt x="1982" y="40"/>
                    <a:pt x="1775" y="0"/>
                    <a:pt x="1572" y="0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84"/>
            <p:cNvSpPr/>
            <p:nvPr/>
          </p:nvSpPr>
          <p:spPr>
            <a:xfrm>
              <a:off x="8254563" y="2401513"/>
              <a:ext cx="38174" cy="26325"/>
            </a:xfrm>
            <a:custGeom>
              <a:avLst/>
              <a:gdLst/>
              <a:ahLst/>
              <a:cxnLst/>
              <a:rect l="l" t="t" r="r" b="b"/>
              <a:pathLst>
                <a:path w="1453" h="1002" extrusionOk="0">
                  <a:moveTo>
                    <a:pt x="343" y="1"/>
                  </a:moveTo>
                  <a:cubicBezTo>
                    <a:pt x="142" y="1"/>
                    <a:pt x="1" y="290"/>
                    <a:pt x="212" y="433"/>
                  </a:cubicBezTo>
                  <a:lnTo>
                    <a:pt x="219" y="433"/>
                  </a:lnTo>
                  <a:cubicBezTo>
                    <a:pt x="469" y="599"/>
                    <a:pt x="725" y="772"/>
                    <a:pt x="989" y="960"/>
                  </a:cubicBezTo>
                  <a:cubicBezTo>
                    <a:pt x="1033" y="989"/>
                    <a:pt x="1078" y="1002"/>
                    <a:pt x="1119" y="1002"/>
                  </a:cubicBezTo>
                  <a:cubicBezTo>
                    <a:pt x="1314" y="1002"/>
                    <a:pt x="1452" y="727"/>
                    <a:pt x="1253" y="578"/>
                  </a:cubicBezTo>
                  <a:cubicBezTo>
                    <a:pt x="996" y="391"/>
                    <a:pt x="732" y="211"/>
                    <a:pt x="476" y="44"/>
                  </a:cubicBezTo>
                  <a:cubicBezTo>
                    <a:pt x="431" y="14"/>
                    <a:pt x="385" y="1"/>
                    <a:pt x="343" y="1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84"/>
            <p:cNvSpPr/>
            <p:nvPr/>
          </p:nvSpPr>
          <p:spPr>
            <a:xfrm>
              <a:off x="8013933" y="2347996"/>
              <a:ext cx="230331" cy="58693"/>
            </a:xfrm>
            <a:custGeom>
              <a:avLst/>
              <a:gdLst/>
              <a:ahLst/>
              <a:cxnLst/>
              <a:rect l="l" t="t" r="r" b="b"/>
              <a:pathLst>
                <a:path w="8767" h="2234" extrusionOk="0">
                  <a:moveTo>
                    <a:pt x="4710" y="0"/>
                  </a:moveTo>
                  <a:cubicBezTo>
                    <a:pt x="3566" y="0"/>
                    <a:pt x="2095" y="590"/>
                    <a:pt x="201" y="1804"/>
                  </a:cubicBezTo>
                  <a:cubicBezTo>
                    <a:pt x="0" y="1929"/>
                    <a:pt x="90" y="2227"/>
                    <a:pt x="326" y="2227"/>
                  </a:cubicBezTo>
                  <a:lnTo>
                    <a:pt x="319" y="2234"/>
                  </a:lnTo>
                  <a:cubicBezTo>
                    <a:pt x="368" y="2234"/>
                    <a:pt x="410" y="2220"/>
                    <a:pt x="444" y="2199"/>
                  </a:cubicBezTo>
                  <a:cubicBezTo>
                    <a:pt x="2268" y="1034"/>
                    <a:pt x="3656" y="472"/>
                    <a:pt x="4703" y="472"/>
                  </a:cubicBezTo>
                  <a:cubicBezTo>
                    <a:pt x="5626" y="472"/>
                    <a:pt x="6798" y="909"/>
                    <a:pt x="8303" y="1790"/>
                  </a:cubicBezTo>
                  <a:cubicBezTo>
                    <a:pt x="8346" y="1815"/>
                    <a:pt x="8389" y="1827"/>
                    <a:pt x="8428" y="1827"/>
                  </a:cubicBezTo>
                  <a:cubicBezTo>
                    <a:pt x="8636" y="1827"/>
                    <a:pt x="8767" y="1521"/>
                    <a:pt x="8546" y="1387"/>
                  </a:cubicBezTo>
                  <a:cubicBezTo>
                    <a:pt x="6964" y="458"/>
                    <a:pt x="5709" y="0"/>
                    <a:pt x="4710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84"/>
            <p:cNvSpPr/>
            <p:nvPr/>
          </p:nvSpPr>
          <p:spPr>
            <a:xfrm>
              <a:off x="8147686" y="2462097"/>
              <a:ext cx="33366" cy="28427"/>
            </a:xfrm>
            <a:custGeom>
              <a:avLst/>
              <a:gdLst/>
              <a:ahLst/>
              <a:cxnLst/>
              <a:rect l="l" t="t" r="r" b="b"/>
              <a:pathLst>
                <a:path w="1270" h="1082" extrusionOk="0">
                  <a:moveTo>
                    <a:pt x="546" y="0"/>
                  </a:moveTo>
                  <a:cubicBezTo>
                    <a:pt x="268" y="0"/>
                    <a:pt x="0" y="216"/>
                    <a:pt x="0" y="540"/>
                  </a:cubicBezTo>
                  <a:cubicBezTo>
                    <a:pt x="0" y="839"/>
                    <a:pt x="243" y="1081"/>
                    <a:pt x="541" y="1081"/>
                  </a:cubicBezTo>
                  <a:cubicBezTo>
                    <a:pt x="1027" y="1081"/>
                    <a:pt x="1270" y="499"/>
                    <a:pt x="923" y="159"/>
                  </a:cubicBezTo>
                  <a:cubicBezTo>
                    <a:pt x="813" y="49"/>
                    <a:pt x="678" y="0"/>
                    <a:pt x="546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8" name="Google Shape;6698;p84"/>
          <p:cNvGrpSpPr/>
          <p:nvPr/>
        </p:nvGrpSpPr>
        <p:grpSpPr>
          <a:xfrm>
            <a:off x="6400644" y="2310269"/>
            <a:ext cx="275362" cy="338784"/>
            <a:chOff x="6400644" y="2310269"/>
            <a:chExt cx="275362" cy="338784"/>
          </a:xfrm>
        </p:grpSpPr>
        <p:sp>
          <p:nvSpPr>
            <p:cNvPr id="6699" name="Google Shape;6699;p84"/>
            <p:cNvSpPr/>
            <p:nvPr/>
          </p:nvSpPr>
          <p:spPr>
            <a:xfrm>
              <a:off x="6503789" y="2310269"/>
              <a:ext cx="69070" cy="45399"/>
            </a:xfrm>
            <a:custGeom>
              <a:avLst/>
              <a:gdLst/>
              <a:ahLst/>
              <a:cxnLst/>
              <a:rect l="l" t="t" r="r" b="b"/>
              <a:pathLst>
                <a:path w="2629" h="1728" extrusionOk="0">
                  <a:moveTo>
                    <a:pt x="1242" y="0"/>
                  </a:moveTo>
                  <a:cubicBezTo>
                    <a:pt x="555" y="0"/>
                    <a:pt x="0" y="555"/>
                    <a:pt x="0" y="1242"/>
                  </a:cubicBezTo>
                  <a:lnTo>
                    <a:pt x="0" y="1728"/>
                  </a:lnTo>
                  <a:lnTo>
                    <a:pt x="382" y="1728"/>
                  </a:lnTo>
                  <a:lnTo>
                    <a:pt x="382" y="1242"/>
                  </a:lnTo>
                  <a:cubicBezTo>
                    <a:pt x="382" y="763"/>
                    <a:pt x="770" y="382"/>
                    <a:pt x="1242" y="382"/>
                  </a:cubicBezTo>
                  <a:lnTo>
                    <a:pt x="1380" y="382"/>
                  </a:lnTo>
                  <a:cubicBezTo>
                    <a:pt x="1859" y="382"/>
                    <a:pt x="2241" y="763"/>
                    <a:pt x="2241" y="1242"/>
                  </a:cubicBezTo>
                  <a:lnTo>
                    <a:pt x="2241" y="1728"/>
                  </a:lnTo>
                  <a:lnTo>
                    <a:pt x="2629" y="1728"/>
                  </a:lnTo>
                  <a:lnTo>
                    <a:pt x="2629" y="1242"/>
                  </a:lnTo>
                  <a:cubicBezTo>
                    <a:pt x="2622" y="555"/>
                    <a:pt x="2067" y="0"/>
                    <a:pt x="1380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84"/>
            <p:cNvSpPr/>
            <p:nvPr/>
          </p:nvSpPr>
          <p:spPr>
            <a:xfrm>
              <a:off x="6434351" y="2389533"/>
              <a:ext cx="207763" cy="259520"/>
            </a:xfrm>
            <a:custGeom>
              <a:avLst/>
              <a:gdLst/>
              <a:ahLst/>
              <a:cxnLst/>
              <a:rect l="l" t="t" r="r" b="b"/>
              <a:pathLst>
                <a:path w="7908" h="9878" extrusionOk="0">
                  <a:moveTo>
                    <a:pt x="0" y="1"/>
                  </a:moveTo>
                  <a:lnTo>
                    <a:pt x="500" y="9226"/>
                  </a:lnTo>
                  <a:cubicBezTo>
                    <a:pt x="521" y="9593"/>
                    <a:pt x="826" y="9878"/>
                    <a:pt x="1193" y="9878"/>
                  </a:cubicBezTo>
                  <a:lnTo>
                    <a:pt x="6694" y="9878"/>
                  </a:lnTo>
                  <a:cubicBezTo>
                    <a:pt x="7055" y="9871"/>
                    <a:pt x="7360" y="9587"/>
                    <a:pt x="7381" y="9226"/>
                  </a:cubicBezTo>
                  <a:lnTo>
                    <a:pt x="7908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84"/>
            <p:cNvSpPr/>
            <p:nvPr/>
          </p:nvSpPr>
          <p:spPr>
            <a:xfrm>
              <a:off x="6447645" y="2389533"/>
              <a:ext cx="194653" cy="259520"/>
            </a:xfrm>
            <a:custGeom>
              <a:avLst/>
              <a:gdLst/>
              <a:ahLst/>
              <a:cxnLst/>
              <a:rect l="l" t="t" r="r" b="b"/>
              <a:pathLst>
                <a:path w="7409" h="9878" extrusionOk="0">
                  <a:moveTo>
                    <a:pt x="5113" y="1"/>
                  </a:moveTo>
                  <a:lnTo>
                    <a:pt x="4877" y="8595"/>
                  </a:lnTo>
                  <a:cubicBezTo>
                    <a:pt x="4863" y="8969"/>
                    <a:pt x="4558" y="9261"/>
                    <a:pt x="4190" y="9267"/>
                  </a:cubicBezTo>
                  <a:lnTo>
                    <a:pt x="1" y="9267"/>
                  </a:lnTo>
                  <a:cubicBezTo>
                    <a:pt x="42" y="9614"/>
                    <a:pt x="341" y="9878"/>
                    <a:pt x="687" y="9878"/>
                  </a:cubicBezTo>
                  <a:lnTo>
                    <a:pt x="6188" y="9878"/>
                  </a:lnTo>
                  <a:cubicBezTo>
                    <a:pt x="6555" y="9878"/>
                    <a:pt x="6861" y="9593"/>
                    <a:pt x="6881" y="9226"/>
                  </a:cubicBezTo>
                  <a:lnTo>
                    <a:pt x="7409" y="8"/>
                  </a:lnTo>
                  <a:lnTo>
                    <a:pt x="5113" y="1"/>
                  </a:ln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84"/>
            <p:cNvSpPr/>
            <p:nvPr/>
          </p:nvSpPr>
          <p:spPr>
            <a:xfrm>
              <a:off x="6434351" y="2343424"/>
              <a:ext cx="207211" cy="42850"/>
            </a:xfrm>
            <a:custGeom>
              <a:avLst/>
              <a:gdLst/>
              <a:ahLst/>
              <a:cxnLst/>
              <a:rect l="l" t="t" r="r" b="b"/>
              <a:pathLst>
                <a:path w="7887" h="1631" extrusionOk="0">
                  <a:moveTo>
                    <a:pt x="1589" y="1"/>
                  </a:moveTo>
                  <a:cubicBezTo>
                    <a:pt x="708" y="1"/>
                    <a:pt x="0" y="708"/>
                    <a:pt x="0" y="1589"/>
                  </a:cubicBezTo>
                  <a:lnTo>
                    <a:pt x="0" y="1631"/>
                  </a:lnTo>
                  <a:lnTo>
                    <a:pt x="7887" y="1631"/>
                  </a:lnTo>
                  <a:lnTo>
                    <a:pt x="7887" y="1589"/>
                  </a:lnTo>
                  <a:cubicBezTo>
                    <a:pt x="7887" y="715"/>
                    <a:pt x="7179" y="8"/>
                    <a:pt x="6305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84"/>
            <p:cNvSpPr/>
            <p:nvPr/>
          </p:nvSpPr>
          <p:spPr>
            <a:xfrm>
              <a:off x="6555178" y="2343424"/>
              <a:ext cx="86568" cy="42850"/>
            </a:xfrm>
            <a:custGeom>
              <a:avLst/>
              <a:gdLst/>
              <a:ahLst/>
              <a:cxnLst/>
              <a:rect l="l" t="t" r="r" b="b"/>
              <a:pathLst>
                <a:path w="3295" h="1631" extrusionOk="0">
                  <a:moveTo>
                    <a:pt x="0" y="1"/>
                  </a:moveTo>
                  <a:cubicBezTo>
                    <a:pt x="888" y="1"/>
                    <a:pt x="1609" y="722"/>
                    <a:pt x="1609" y="1610"/>
                  </a:cubicBezTo>
                  <a:lnTo>
                    <a:pt x="1609" y="1631"/>
                  </a:lnTo>
                  <a:lnTo>
                    <a:pt x="3295" y="1631"/>
                  </a:lnTo>
                  <a:lnTo>
                    <a:pt x="3295" y="1610"/>
                  </a:lnTo>
                  <a:cubicBezTo>
                    <a:pt x="3295" y="722"/>
                    <a:pt x="2573" y="1"/>
                    <a:pt x="16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84"/>
            <p:cNvSpPr/>
            <p:nvPr/>
          </p:nvSpPr>
          <p:spPr>
            <a:xfrm>
              <a:off x="6400644" y="2368751"/>
              <a:ext cx="275362" cy="30844"/>
            </a:xfrm>
            <a:custGeom>
              <a:avLst/>
              <a:gdLst/>
              <a:ahLst/>
              <a:cxnLst/>
              <a:rect l="l" t="t" r="r" b="b"/>
              <a:pathLst>
                <a:path w="10481" h="1174" extrusionOk="0">
                  <a:moveTo>
                    <a:pt x="583" y="1"/>
                  </a:moveTo>
                  <a:cubicBezTo>
                    <a:pt x="257" y="1"/>
                    <a:pt x="0" y="265"/>
                    <a:pt x="0" y="584"/>
                  </a:cubicBezTo>
                  <a:lnTo>
                    <a:pt x="0" y="597"/>
                  </a:lnTo>
                  <a:cubicBezTo>
                    <a:pt x="0" y="917"/>
                    <a:pt x="257" y="1173"/>
                    <a:pt x="583" y="1173"/>
                  </a:cubicBezTo>
                  <a:lnTo>
                    <a:pt x="9898" y="1173"/>
                  </a:lnTo>
                  <a:cubicBezTo>
                    <a:pt x="10217" y="1173"/>
                    <a:pt x="10481" y="917"/>
                    <a:pt x="10481" y="597"/>
                  </a:cubicBezTo>
                  <a:lnTo>
                    <a:pt x="10481" y="584"/>
                  </a:lnTo>
                  <a:cubicBezTo>
                    <a:pt x="10474" y="265"/>
                    <a:pt x="10217" y="1"/>
                    <a:pt x="9898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84"/>
            <p:cNvSpPr/>
            <p:nvPr/>
          </p:nvSpPr>
          <p:spPr>
            <a:xfrm>
              <a:off x="6400644" y="2368751"/>
              <a:ext cx="275362" cy="31028"/>
            </a:xfrm>
            <a:custGeom>
              <a:avLst/>
              <a:gdLst/>
              <a:ahLst/>
              <a:cxnLst/>
              <a:rect l="l" t="t" r="r" b="b"/>
              <a:pathLst>
                <a:path w="10481" h="1181" extrusionOk="0">
                  <a:moveTo>
                    <a:pt x="8677" y="1"/>
                  </a:moveTo>
                  <a:cubicBezTo>
                    <a:pt x="8677" y="327"/>
                    <a:pt x="8414" y="591"/>
                    <a:pt x="8088" y="591"/>
                  </a:cubicBezTo>
                  <a:lnTo>
                    <a:pt x="0" y="591"/>
                  </a:lnTo>
                  <a:cubicBezTo>
                    <a:pt x="0" y="917"/>
                    <a:pt x="264" y="1180"/>
                    <a:pt x="590" y="1180"/>
                  </a:cubicBezTo>
                  <a:lnTo>
                    <a:pt x="9891" y="1180"/>
                  </a:lnTo>
                  <a:cubicBezTo>
                    <a:pt x="10217" y="1180"/>
                    <a:pt x="10481" y="917"/>
                    <a:pt x="10481" y="591"/>
                  </a:cubicBezTo>
                  <a:cubicBezTo>
                    <a:pt x="10481" y="265"/>
                    <a:pt x="10217" y="1"/>
                    <a:pt x="9891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84"/>
            <p:cNvSpPr/>
            <p:nvPr/>
          </p:nvSpPr>
          <p:spPr>
            <a:xfrm>
              <a:off x="6528748" y="2430912"/>
              <a:ext cx="19153" cy="165858"/>
            </a:xfrm>
            <a:custGeom>
              <a:avLst/>
              <a:gdLst/>
              <a:ahLst/>
              <a:cxnLst/>
              <a:rect l="l" t="t" r="r" b="b"/>
              <a:pathLst>
                <a:path w="729" h="6313" extrusionOk="0">
                  <a:moveTo>
                    <a:pt x="349" y="0"/>
                  </a:moveTo>
                  <a:cubicBezTo>
                    <a:pt x="154" y="0"/>
                    <a:pt x="0" y="164"/>
                    <a:pt x="0" y="354"/>
                  </a:cubicBezTo>
                  <a:lnTo>
                    <a:pt x="0" y="5951"/>
                  </a:lnTo>
                  <a:cubicBezTo>
                    <a:pt x="0" y="6153"/>
                    <a:pt x="160" y="6312"/>
                    <a:pt x="361" y="6312"/>
                  </a:cubicBezTo>
                  <a:lnTo>
                    <a:pt x="368" y="6312"/>
                  </a:lnTo>
                  <a:cubicBezTo>
                    <a:pt x="562" y="6312"/>
                    <a:pt x="729" y="6153"/>
                    <a:pt x="729" y="5951"/>
                  </a:cubicBezTo>
                  <a:lnTo>
                    <a:pt x="729" y="354"/>
                  </a:lnTo>
                  <a:cubicBezTo>
                    <a:pt x="729" y="160"/>
                    <a:pt x="562" y="0"/>
                    <a:pt x="368" y="0"/>
                  </a:cubicBezTo>
                  <a:lnTo>
                    <a:pt x="361" y="0"/>
                  </a:lnTo>
                  <a:cubicBezTo>
                    <a:pt x="357" y="0"/>
                    <a:pt x="353" y="0"/>
                    <a:pt x="349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84"/>
            <p:cNvSpPr/>
            <p:nvPr/>
          </p:nvSpPr>
          <p:spPr>
            <a:xfrm>
              <a:off x="6582870" y="2430912"/>
              <a:ext cx="23356" cy="165438"/>
            </a:xfrm>
            <a:custGeom>
              <a:avLst/>
              <a:gdLst/>
              <a:ahLst/>
              <a:cxnLst/>
              <a:rect l="l" t="t" r="r" b="b"/>
              <a:pathLst>
                <a:path w="889" h="6297" extrusionOk="0">
                  <a:moveTo>
                    <a:pt x="508" y="0"/>
                  </a:moveTo>
                  <a:cubicBezTo>
                    <a:pt x="320" y="0"/>
                    <a:pt x="167" y="157"/>
                    <a:pt x="160" y="347"/>
                  </a:cubicBezTo>
                  <a:lnTo>
                    <a:pt x="0" y="5938"/>
                  </a:lnTo>
                  <a:cubicBezTo>
                    <a:pt x="4" y="6175"/>
                    <a:pt x="185" y="6297"/>
                    <a:pt x="365" y="6297"/>
                  </a:cubicBezTo>
                  <a:cubicBezTo>
                    <a:pt x="537" y="6297"/>
                    <a:pt x="708" y="6186"/>
                    <a:pt x="722" y="5958"/>
                  </a:cubicBezTo>
                  <a:lnTo>
                    <a:pt x="881" y="368"/>
                  </a:lnTo>
                  <a:cubicBezTo>
                    <a:pt x="888" y="167"/>
                    <a:pt x="722" y="0"/>
                    <a:pt x="521" y="0"/>
                  </a:cubicBezTo>
                  <a:cubicBezTo>
                    <a:pt x="517" y="0"/>
                    <a:pt x="513" y="0"/>
                    <a:pt x="508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84"/>
            <p:cNvSpPr/>
            <p:nvPr/>
          </p:nvSpPr>
          <p:spPr>
            <a:xfrm>
              <a:off x="6470423" y="2430912"/>
              <a:ext cx="23356" cy="165438"/>
            </a:xfrm>
            <a:custGeom>
              <a:avLst/>
              <a:gdLst/>
              <a:ahLst/>
              <a:cxnLst/>
              <a:rect l="l" t="t" r="r" b="b"/>
              <a:pathLst>
                <a:path w="889" h="6297" extrusionOk="0">
                  <a:moveTo>
                    <a:pt x="381" y="0"/>
                  </a:moveTo>
                  <a:cubicBezTo>
                    <a:pt x="377" y="0"/>
                    <a:pt x="373" y="0"/>
                    <a:pt x="368" y="0"/>
                  </a:cubicBezTo>
                  <a:cubicBezTo>
                    <a:pt x="160" y="0"/>
                    <a:pt x="1" y="167"/>
                    <a:pt x="8" y="368"/>
                  </a:cubicBezTo>
                  <a:lnTo>
                    <a:pt x="160" y="5958"/>
                  </a:lnTo>
                  <a:cubicBezTo>
                    <a:pt x="177" y="6186"/>
                    <a:pt x="350" y="6297"/>
                    <a:pt x="523" y="6297"/>
                  </a:cubicBezTo>
                  <a:cubicBezTo>
                    <a:pt x="704" y="6297"/>
                    <a:pt x="885" y="6175"/>
                    <a:pt x="889" y="5938"/>
                  </a:cubicBezTo>
                  <a:lnTo>
                    <a:pt x="729" y="347"/>
                  </a:lnTo>
                  <a:cubicBezTo>
                    <a:pt x="722" y="157"/>
                    <a:pt x="569" y="0"/>
                    <a:pt x="38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84"/>
            <p:cNvSpPr/>
            <p:nvPr/>
          </p:nvSpPr>
          <p:spPr>
            <a:xfrm>
              <a:off x="6529668" y="2430912"/>
              <a:ext cx="18233" cy="165858"/>
            </a:xfrm>
            <a:custGeom>
              <a:avLst/>
              <a:gdLst/>
              <a:ahLst/>
              <a:cxnLst/>
              <a:rect l="l" t="t" r="r" b="b"/>
              <a:pathLst>
                <a:path w="694" h="6313" extrusionOk="0">
                  <a:moveTo>
                    <a:pt x="338" y="0"/>
                  </a:moveTo>
                  <a:cubicBezTo>
                    <a:pt x="334" y="0"/>
                    <a:pt x="330" y="0"/>
                    <a:pt x="326" y="0"/>
                  </a:cubicBezTo>
                  <a:lnTo>
                    <a:pt x="319" y="0"/>
                  </a:lnTo>
                  <a:cubicBezTo>
                    <a:pt x="333" y="42"/>
                    <a:pt x="347" y="90"/>
                    <a:pt x="347" y="139"/>
                  </a:cubicBezTo>
                  <a:lnTo>
                    <a:pt x="347" y="5730"/>
                  </a:lnTo>
                  <a:cubicBezTo>
                    <a:pt x="347" y="5924"/>
                    <a:pt x="194" y="6083"/>
                    <a:pt x="0" y="6090"/>
                  </a:cubicBezTo>
                  <a:cubicBezTo>
                    <a:pt x="56" y="6222"/>
                    <a:pt x="187" y="6312"/>
                    <a:pt x="333" y="6312"/>
                  </a:cubicBezTo>
                  <a:cubicBezTo>
                    <a:pt x="527" y="6312"/>
                    <a:pt x="694" y="6146"/>
                    <a:pt x="694" y="5951"/>
                  </a:cubicBezTo>
                  <a:lnTo>
                    <a:pt x="694" y="361"/>
                  </a:lnTo>
                  <a:cubicBezTo>
                    <a:pt x="694" y="164"/>
                    <a:pt x="534" y="0"/>
                    <a:pt x="338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84"/>
            <p:cNvSpPr/>
            <p:nvPr/>
          </p:nvSpPr>
          <p:spPr>
            <a:xfrm>
              <a:off x="6583789" y="2430912"/>
              <a:ext cx="22437" cy="165858"/>
            </a:xfrm>
            <a:custGeom>
              <a:avLst/>
              <a:gdLst/>
              <a:ahLst/>
              <a:cxnLst/>
              <a:rect l="l" t="t" r="r" b="b"/>
              <a:pathLst>
                <a:path w="854" h="6313" extrusionOk="0">
                  <a:moveTo>
                    <a:pt x="498" y="0"/>
                  </a:moveTo>
                  <a:cubicBezTo>
                    <a:pt x="494" y="0"/>
                    <a:pt x="490" y="0"/>
                    <a:pt x="486" y="0"/>
                  </a:cubicBezTo>
                  <a:lnTo>
                    <a:pt x="472" y="0"/>
                  </a:lnTo>
                  <a:cubicBezTo>
                    <a:pt x="493" y="42"/>
                    <a:pt x="506" y="97"/>
                    <a:pt x="500" y="153"/>
                  </a:cubicBezTo>
                  <a:lnTo>
                    <a:pt x="347" y="5743"/>
                  </a:lnTo>
                  <a:cubicBezTo>
                    <a:pt x="340" y="5931"/>
                    <a:pt x="187" y="6083"/>
                    <a:pt x="0" y="6090"/>
                  </a:cubicBezTo>
                  <a:cubicBezTo>
                    <a:pt x="62" y="6243"/>
                    <a:pt x="194" y="6312"/>
                    <a:pt x="327" y="6312"/>
                  </a:cubicBezTo>
                  <a:cubicBezTo>
                    <a:pt x="508" y="6312"/>
                    <a:pt x="690" y="6183"/>
                    <a:pt x="694" y="5958"/>
                  </a:cubicBezTo>
                  <a:lnTo>
                    <a:pt x="846" y="368"/>
                  </a:lnTo>
                  <a:cubicBezTo>
                    <a:pt x="853" y="164"/>
                    <a:pt x="693" y="0"/>
                    <a:pt x="498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84"/>
            <p:cNvSpPr/>
            <p:nvPr/>
          </p:nvSpPr>
          <p:spPr>
            <a:xfrm>
              <a:off x="6475547" y="2430912"/>
              <a:ext cx="18338" cy="165963"/>
            </a:xfrm>
            <a:custGeom>
              <a:avLst/>
              <a:gdLst/>
              <a:ahLst/>
              <a:cxnLst/>
              <a:rect l="l" t="t" r="r" b="b"/>
              <a:pathLst>
                <a:path w="698" h="6317" extrusionOk="0">
                  <a:moveTo>
                    <a:pt x="160" y="0"/>
                  </a:moveTo>
                  <a:cubicBezTo>
                    <a:pt x="173" y="42"/>
                    <a:pt x="187" y="90"/>
                    <a:pt x="187" y="132"/>
                  </a:cubicBezTo>
                  <a:lnTo>
                    <a:pt x="347" y="5723"/>
                  </a:lnTo>
                  <a:cubicBezTo>
                    <a:pt x="347" y="5924"/>
                    <a:pt x="194" y="6090"/>
                    <a:pt x="0" y="6097"/>
                  </a:cubicBezTo>
                  <a:cubicBezTo>
                    <a:pt x="63" y="6248"/>
                    <a:pt x="192" y="6316"/>
                    <a:pt x="323" y="6316"/>
                  </a:cubicBezTo>
                  <a:cubicBezTo>
                    <a:pt x="510" y="6316"/>
                    <a:pt x="698" y="6177"/>
                    <a:pt x="694" y="5945"/>
                  </a:cubicBezTo>
                  <a:lnTo>
                    <a:pt x="534" y="347"/>
                  </a:lnTo>
                  <a:cubicBezTo>
                    <a:pt x="520" y="153"/>
                    <a:pt x="368" y="0"/>
                    <a:pt x="173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2" name="Google Shape;6712;p84"/>
          <p:cNvGrpSpPr/>
          <p:nvPr/>
        </p:nvGrpSpPr>
        <p:grpSpPr>
          <a:xfrm>
            <a:off x="1342268" y="4161009"/>
            <a:ext cx="359565" cy="358094"/>
            <a:chOff x="1342268" y="4161009"/>
            <a:chExt cx="359565" cy="358094"/>
          </a:xfrm>
        </p:grpSpPr>
        <p:sp>
          <p:nvSpPr>
            <p:cNvPr id="6713" name="Google Shape;6713;p84"/>
            <p:cNvSpPr/>
            <p:nvPr/>
          </p:nvSpPr>
          <p:spPr>
            <a:xfrm>
              <a:off x="1342268" y="4371845"/>
              <a:ext cx="65077" cy="147257"/>
            </a:xfrm>
            <a:custGeom>
              <a:avLst/>
              <a:gdLst/>
              <a:ahLst/>
              <a:cxnLst/>
              <a:rect l="l" t="t" r="r" b="b"/>
              <a:pathLst>
                <a:path w="2477" h="5605" extrusionOk="0">
                  <a:moveTo>
                    <a:pt x="354" y="0"/>
                  </a:moveTo>
                  <a:cubicBezTo>
                    <a:pt x="160" y="0"/>
                    <a:pt x="1" y="160"/>
                    <a:pt x="1" y="354"/>
                  </a:cubicBezTo>
                  <a:lnTo>
                    <a:pt x="1" y="5605"/>
                  </a:lnTo>
                  <a:lnTo>
                    <a:pt x="2477" y="5605"/>
                  </a:lnTo>
                  <a:lnTo>
                    <a:pt x="2477" y="354"/>
                  </a:lnTo>
                  <a:cubicBezTo>
                    <a:pt x="2477" y="160"/>
                    <a:pt x="2310" y="0"/>
                    <a:pt x="2116" y="0"/>
                  </a:cubicBezTo>
                  <a:close/>
                </a:path>
              </a:pathLst>
            </a:custGeom>
            <a:solidFill>
              <a:srgbClr val="94A3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84"/>
            <p:cNvSpPr/>
            <p:nvPr/>
          </p:nvSpPr>
          <p:spPr>
            <a:xfrm>
              <a:off x="1342268" y="4371845"/>
              <a:ext cx="31002" cy="147257"/>
            </a:xfrm>
            <a:custGeom>
              <a:avLst/>
              <a:gdLst/>
              <a:ahLst/>
              <a:cxnLst/>
              <a:rect l="l" t="t" r="r" b="b"/>
              <a:pathLst>
                <a:path w="1180" h="5605" extrusionOk="0">
                  <a:moveTo>
                    <a:pt x="354" y="0"/>
                  </a:moveTo>
                  <a:cubicBezTo>
                    <a:pt x="160" y="0"/>
                    <a:pt x="1" y="160"/>
                    <a:pt x="1" y="354"/>
                  </a:cubicBezTo>
                  <a:lnTo>
                    <a:pt x="1" y="5605"/>
                  </a:lnTo>
                  <a:lnTo>
                    <a:pt x="826" y="5605"/>
                  </a:lnTo>
                  <a:lnTo>
                    <a:pt x="826" y="354"/>
                  </a:lnTo>
                  <a:cubicBezTo>
                    <a:pt x="826" y="160"/>
                    <a:pt x="986" y="0"/>
                    <a:pt x="1180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84"/>
            <p:cNvSpPr/>
            <p:nvPr/>
          </p:nvSpPr>
          <p:spPr>
            <a:xfrm>
              <a:off x="1440501" y="4335589"/>
              <a:ext cx="65077" cy="183513"/>
            </a:xfrm>
            <a:custGeom>
              <a:avLst/>
              <a:gdLst/>
              <a:ahLst/>
              <a:cxnLst/>
              <a:rect l="l" t="t" r="r" b="b"/>
              <a:pathLst>
                <a:path w="2477" h="6985" extrusionOk="0">
                  <a:moveTo>
                    <a:pt x="354" y="0"/>
                  </a:moveTo>
                  <a:cubicBezTo>
                    <a:pt x="160" y="0"/>
                    <a:pt x="0" y="153"/>
                    <a:pt x="0" y="354"/>
                  </a:cubicBezTo>
                  <a:lnTo>
                    <a:pt x="0" y="6985"/>
                  </a:lnTo>
                  <a:lnTo>
                    <a:pt x="2476" y="6985"/>
                  </a:lnTo>
                  <a:lnTo>
                    <a:pt x="2476" y="354"/>
                  </a:lnTo>
                  <a:cubicBezTo>
                    <a:pt x="2476" y="153"/>
                    <a:pt x="2317" y="0"/>
                    <a:pt x="2116" y="0"/>
                  </a:cubicBezTo>
                  <a:close/>
                </a:path>
              </a:pathLst>
            </a:custGeom>
            <a:solidFill>
              <a:srgbClr val="4E6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84"/>
            <p:cNvSpPr/>
            <p:nvPr/>
          </p:nvSpPr>
          <p:spPr>
            <a:xfrm>
              <a:off x="1440501" y="4335589"/>
              <a:ext cx="31002" cy="183513"/>
            </a:xfrm>
            <a:custGeom>
              <a:avLst/>
              <a:gdLst/>
              <a:ahLst/>
              <a:cxnLst/>
              <a:rect l="l" t="t" r="r" b="b"/>
              <a:pathLst>
                <a:path w="1180" h="6985" extrusionOk="0">
                  <a:moveTo>
                    <a:pt x="354" y="0"/>
                  </a:moveTo>
                  <a:cubicBezTo>
                    <a:pt x="160" y="0"/>
                    <a:pt x="0" y="153"/>
                    <a:pt x="0" y="354"/>
                  </a:cubicBezTo>
                  <a:lnTo>
                    <a:pt x="0" y="6985"/>
                  </a:lnTo>
                  <a:lnTo>
                    <a:pt x="826" y="6985"/>
                  </a:lnTo>
                  <a:lnTo>
                    <a:pt x="826" y="354"/>
                  </a:lnTo>
                  <a:cubicBezTo>
                    <a:pt x="826" y="153"/>
                    <a:pt x="985" y="0"/>
                    <a:pt x="1179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84"/>
            <p:cNvSpPr/>
            <p:nvPr/>
          </p:nvSpPr>
          <p:spPr>
            <a:xfrm>
              <a:off x="1538707" y="4299123"/>
              <a:ext cx="64919" cy="219980"/>
            </a:xfrm>
            <a:custGeom>
              <a:avLst/>
              <a:gdLst/>
              <a:ahLst/>
              <a:cxnLst/>
              <a:rect l="l" t="t" r="r" b="b"/>
              <a:pathLst>
                <a:path w="2471" h="8373" extrusionOk="0">
                  <a:moveTo>
                    <a:pt x="355" y="1"/>
                  </a:moveTo>
                  <a:cubicBezTo>
                    <a:pt x="153" y="1"/>
                    <a:pt x="1" y="160"/>
                    <a:pt x="1" y="355"/>
                  </a:cubicBezTo>
                  <a:lnTo>
                    <a:pt x="1" y="8373"/>
                  </a:lnTo>
                  <a:lnTo>
                    <a:pt x="2470" y="8373"/>
                  </a:lnTo>
                  <a:lnTo>
                    <a:pt x="2470" y="355"/>
                  </a:lnTo>
                  <a:cubicBezTo>
                    <a:pt x="2470" y="160"/>
                    <a:pt x="2311" y="1"/>
                    <a:pt x="2116" y="1"/>
                  </a:cubicBez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84"/>
            <p:cNvSpPr/>
            <p:nvPr/>
          </p:nvSpPr>
          <p:spPr>
            <a:xfrm>
              <a:off x="1538707" y="4299123"/>
              <a:ext cx="31002" cy="219980"/>
            </a:xfrm>
            <a:custGeom>
              <a:avLst/>
              <a:gdLst/>
              <a:ahLst/>
              <a:cxnLst/>
              <a:rect l="l" t="t" r="r" b="b"/>
              <a:pathLst>
                <a:path w="1180" h="8373" extrusionOk="0">
                  <a:moveTo>
                    <a:pt x="355" y="1"/>
                  </a:moveTo>
                  <a:cubicBezTo>
                    <a:pt x="153" y="1"/>
                    <a:pt x="1" y="160"/>
                    <a:pt x="1" y="355"/>
                  </a:cubicBezTo>
                  <a:lnTo>
                    <a:pt x="1" y="8373"/>
                  </a:lnTo>
                  <a:lnTo>
                    <a:pt x="826" y="8373"/>
                  </a:lnTo>
                  <a:lnTo>
                    <a:pt x="826" y="355"/>
                  </a:lnTo>
                  <a:cubicBezTo>
                    <a:pt x="826" y="160"/>
                    <a:pt x="986" y="1"/>
                    <a:pt x="1180" y="1"/>
                  </a:cubicBezTo>
                  <a:close/>
                </a:path>
              </a:pathLst>
            </a:custGeom>
            <a:solidFill>
              <a:srgbClr val="A9B7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84"/>
            <p:cNvSpPr/>
            <p:nvPr/>
          </p:nvSpPr>
          <p:spPr>
            <a:xfrm>
              <a:off x="1636940" y="4262683"/>
              <a:ext cx="64893" cy="256420"/>
            </a:xfrm>
            <a:custGeom>
              <a:avLst/>
              <a:gdLst/>
              <a:ahLst/>
              <a:cxnLst/>
              <a:rect l="l" t="t" r="r" b="b"/>
              <a:pathLst>
                <a:path w="2470" h="9760" extrusionOk="0">
                  <a:moveTo>
                    <a:pt x="354" y="1"/>
                  </a:moveTo>
                  <a:cubicBezTo>
                    <a:pt x="153" y="1"/>
                    <a:pt x="0" y="160"/>
                    <a:pt x="0" y="354"/>
                  </a:cubicBezTo>
                  <a:lnTo>
                    <a:pt x="0" y="9760"/>
                  </a:lnTo>
                  <a:lnTo>
                    <a:pt x="2470" y="9760"/>
                  </a:lnTo>
                  <a:lnTo>
                    <a:pt x="2470" y="354"/>
                  </a:lnTo>
                  <a:cubicBezTo>
                    <a:pt x="2470" y="160"/>
                    <a:pt x="2310" y="1"/>
                    <a:pt x="2116" y="1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84"/>
            <p:cNvSpPr/>
            <p:nvPr/>
          </p:nvSpPr>
          <p:spPr>
            <a:xfrm>
              <a:off x="1636940" y="4262683"/>
              <a:ext cx="31002" cy="256420"/>
            </a:xfrm>
            <a:custGeom>
              <a:avLst/>
              <a:gdLst/>
              <a:ahLst/>
              <a:cxnLst/>
              <a:rect l="l" t="t" r="r" b="b"/>
              <a:pathLst>
                <a:path w="1180" h="9760" extrusionOk="0">
                  <a:moveTo>
                    <a:pt x="354" y="1"/>
                  </a:moveTo>
                  <a:cubicBezTo>
                    <a:pt x="153" y="1"/>
                    <a:pt x="0" y="160"/>
                    <a:pt x="0" y="354"/>
                  </a:cubicBezTo>
                  <a:lnTo>
                    <a:pt x="0" y="9760"/>
                  </a:lnTo>
                  <a:lnTo>
                    <a:pt x="826" y="9760"/>
                  </a:lnTo>
                  <a:lnTo>
                    <a:pt x="826" y="354"/>
                  </a:lnTo>
                  <a:cubicBezTo>
                    <a:pt x="826" y="160"/>
                    <a:pt x="978" y="1"/>
                    <a:pt x="1180" y="1"/>
                  </a:cubicBezTo>
                  <a:close/>
                </a:path>
              </a:pathLst>
            </a:custGeom>
            <a:solidFill>
              <a:srgbClr val="4E6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84"/>
            <p:cNvSpPr/>
            <p:nvPr/>
          </p:nvSpPr>
          <p:spPr>
            <a:xfrm>
              <a:off x="1357953" y="4161009"/>
              <a:ext cx="333687" cy="134699"/>
            </a:xfrm>
            <a:custGeom>
              <a:avLst/>
              <a:gdLst/>
              <a:ahLst/>
              <a:cxnLst/>
              <a:rect l="l" t="t" r="r" b="b"/>
              <a:pathLst>
                <a:path w="12701" h="5127" extrusionOk="0">
                  <a:moveTo>
                    <a:pt x="10208" y="0"/>
                  </a:moveTo>
                  <a:cubicBezTo>
                    <a:pt x="10033" y="0"/>
                    <a:pt x="9921" y="204"/>
                    <a:pt x="10030" y="354"/>
                  </a:cubicBezTo>
                  <a:lnTo>
                    <a:pt x="10391" y="874"/>
                  </a:lnTo>
                  <a:cubicBezTo>
                    <a:pt x="9177" y="1603"/>
                    <a:pt x="5292" y="3649"/>
                    <a:pt x="0" y="3649"/>
                  </a:cubicBezTo>
                  <a:lnTo>
                    <a:pt x="0" y="5126"/>
                  </a:lnTo>
                  <a:cubicBezTo>
                    <a:pt x="2879" y="5112"/>
                    <a:pt x="5729" y="4557"/>
                    <a:pt x="8400" y="3489"/>
                  </a:cubicBezTo>
                  <a:cubicBezTo>
                    <a:pt x="9378" y="3101"/>
                    <a:pt x="10328" y="2636"/>
                    <a:pt x="11237" y="2088"/>
                  </a:cubicBezTo>
                  <a:lnTo>
                    <a:pt x="11556" y="2553"/>
                  </a:lnTo>
                  <a:cubicBezTo>
                    <a:pt x="11601" y="2616"/>
                    <a:pt x="11670" y="2646"/>
                    <a:pt x="11739" y="2646"/>
                  </a:cubicBezTo>
                  <a:cubicBezTo>
                    <a:pt x="11830" y="2646"/>
                    <a:pt x="11920" y="2593"/>
                    <a:pt x="11951" y="2490"/>
                  </a:cubicBezTo>
                  <a:lnTo>
                    <a:pt x="12659" y="375"/>
                  </a:lnTo>
                  <a:cubicBezTo>
                    <a:pt x="12700" y="229"/>
                    <a:pt x="12603" y="84"/>
                    <a:pt x="12451" y="84"/>
                  </a:cubicBezTo>
                  <a:lnTo>
                    <a:pt x="10217" y="0"/>
                  </a:lnTo>
                  <a:cubicBezTo>
                    <a:pt x="10214" y="0"/>
                    <a:pt x="10211" y="0"/>
                    <a:pt x="10208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2" name="Google Shape;6722;p84"/>
          <p:cNvGrpSpPr/>
          <p:nvPr/>
        </p:nvGrpSpPr>
        <p:grpSpPr>
          <a:xfrm>
            <a:off x="1913012" y="2764940"/>
            <a:ext cx="417523" cy="374252"/>
            <a:chOff x="1913012" y="2764940"/>
            <a:chExt cx="417523" cy="374252"/>
          </a:xfrm>
        </p:grpSpPr>
        <p:sp>
          <p:nvSpPr>
            <p:cNvPr id="6723" name="Google Shape;6723;p84"/>
            <p:cNvSpPr/>
            <p:nvPr/>
          </p:nvSpPr>
          <p:spPr>
            <a:xfrm>
              <a:off x="2010693" y="2813676"/>
              <a:ext cx="285214" cy="163494"/>
            </a:xfrm>
            <a:custGeom>
              <a:avLst/>
              <a:gdLst/>
              <a:ahLst/>
              <a:cxnLst/>
              <a:rect l="l" t="t" r="r" b="b"/>
              <a:pathLst>
                <a:path w="10856" h="6223" extrusionOk="0">
                  <a:moveTo>
                    <a:pt x="3594" y="2591"/>
                  </a:moveTo>
                  <a:lnTo>
                    <a:pt x="3594" y="4034"/>
                  </a:lnTo>
                  <a:lnTo>
                    <a:pt x="2151" y="4034"/>
                  </a:lnTo>
                  <a:lnTo>
                    <a:pt x="2151" y="2591"/>
                  </a:lnTo>
                  <a:close/>
                  <a:moveTo>
                    <a:pt x="5508" y="2591"/>
                  </a:moveTo>
                  <a:lnTo>
                    <a:pt x="5508" y="4034"/>
                  </a:lnTo>
                  <a:lnTo>
                    <a:pt x="4072" y="4034"/>
                  </a:lnTo>
                  <a:lnTo>
                    <a:pt x="4072" y="2591"/>
                  </a:lnTo>
                  <a:close/>
                  <a:moveTo>
                    <a:pt x="7422" y="2591"/>
                  </a:moveTo>
                  <a:lnTo>
                    <a:pt x="7422" y="4034"/>
                  </a:lnTo>
                  <a:lnTo>
                    <a:pt x="5986" y="4034"/>
                  </a:lnTo>
                  <a:lnTo>
                    <a:pt x="5986" y="2591"/>
                  </a:lnTo>
                  <a:close/>
                  <a:moveTo>
                    <a:pt x="9337" y="2591"/>
                  </a:moveTo>
                  <a:lnTo>
                    <a:pt x="9344" y="4034"/>
                  </a:lnTo>
                  <a:lnTo>
                    <a:pt x="7901" y="4034"/>
                  </a:lnTo>
                  <a:lnTo>
                    <a:pt x="7901" y="2591"/>
                  </a:lnTo>
                  <a:close/>
                  <a:moveTo>
                    <a:pt x="1915" y="1"/>
                  </a:moveTo>
                  <a:cubicBezTo>
                    <a:pt x="1797" y="1"/>
                    <a:pt x="1679" y="80"/>
                    <a:pt x="1679" y="240"/>
                  </a:cubicBezTo>
                  <a:lnTo>
                    <a:pt x="1679" y="2113"/>
                  </a:lnTo>
                  <a:lnTo>
                    <a:pt x="320" y="2113"/>
                  </a:lnTo>
                  <a:cubicBezTo>
                    <a:pt x="1" y="2113"/>
                    <a:pt x="1" y="2591"/>
                    <a:pt x="320" y="2591"/>
                  </a:cubicBezTo>
                  <a:lnTo>
                    <a:pt x="1679" y="2591"/>
                  </a:lnTo>
                  <a:lnTo>
                    <a:pt x="1679" y="4027"/>
                  </a:lnTo>
                  <a:lnTo>
                    <a:pt x="916" y="4027"/>
                  </a:lnTo>
                  <a:cubicBezTo>
                    <a:pt x="597" y="4027"/>
                    <a:pt x="597" y="4506"/>
                    <a:pt x="916" y="4506"/>
                  </a:cubicBezTo>
                  <a:lnTo>
                    <a:pt x="1679" y="4506"/>
                  </a:lnTo>
                  <a:lnTo>
                    <a:pt x="1679" y="5865"/>
                  </a:lnTo>
                  <a:cubicBezTo>
                    <a:pt x="1679" y="6025"/>
                    <a:pt x="1797" y="6104"/>
                    <a:pt x="1915" y="6104"/>
                  </a:cubicBezTo>
                  <a:cubicBezTo>
                    <a:pt x="2033" y="6104"/>
                    <a:pt x="2151" y="6025"/>
                    <a:pt x="2151" y="5865"/>
                  </a:cubicBezTo>
                  <a:lnTo>
                    <a:pt x="2151" y="4506"/>
                  </a:lnTo>
                  <a:lnTo>
                    <a:pt x="3594" y="4506"/>
                  </a:lnTo>
                  <a:lnTo>
                    <a:pt x="3594" y="5983"/>
                  </a:lnTo>
                  <a:cubicBezTo>
                    <a:pt x="3594" y="6143"/>
                    <a:pt x="3711" y="6222"/>
                    <a:pt x="3830" y="6222"/>
                  </a:cubicBezTo>
                  <a:cubicBezTo>
                    <a:pt x="3949" y="6222"/>
                    <a:pt x="4069" y="6143"/>
                    <a:pt x="4072" y="5983"/>
                  </a:cubicBezTo>
                  <a:lnTo>
                    <a:pt x="4072" y="4506"/>
                  </a:lnTo>
                  <a:lnTo>
                    <a:pt x="5508" y="4506"/>
                  </a:lnTo>
                  <a:lnTo>
                    <a:pt x="5508" y="5983"/>
                  </a:lnTo>
                  <a:cubicBezTo>
                    <a:pt x="5508" y="6143"/>
                    <a:pt x="5628" y="6222"/>
                    <a:pt x="5747" y="6222"/>
                  </a:cubicBezTo>
                  <a:cubicBezTo>
                    <a:pt x="5867" y="6222"/>
                    <a:pt x="5986" y="6143"/>
                    <a:pt x="5986" y="5983"/>
                  </a:cubicBezTo>
                  <a:lnTo>
                    <a:pt x="5986" y="4506"/>
                  </a:lnTo>
                  <a:lnTo>
                    <a:pt x="7422" y="4506"/>
                  </a:lnTo>
                  <a:lnTo>
                    <a:pt x="7422" y="5983"/>
                  </a:lnTo>
                  <a:cubicBezTo>
                    <a:pt x="7422" y="6143"/>
                    <a:pt x="7542" y="6222"/>
                    <a:pt x="7662" y="6222"/>
                  </a:cubicBezTo>
                  <a:cubicBezTo>
                    <a:pt x="7781" y="6222"/>
                    <a:pt x="7901" y="6143"/>
                    <a:pt x="7901" y="5983"/>
                  </a:cubicBezTo>
                  <a:lnTo>
                    <a:pt x="7901" y="4506"/>
                  </a:lnTo>
                  <a:lnTo>
                    <a:pt x="9344" y="4506"/>
                  </a:lnTo>
                  <a:lnTo>
                    <a:pt x="9344" y="5983"/>
                  </a:lnTo>
                  <a:cubicBezTo>
                    <a:pt x="9344" y="6143"/>
                    <a:pt x="9462" y="6222"/>
                    <a:pt x="9579" y="6222"/>
                  </a:cubicBezTo>
                  <a:cubicBezTo>
                    <a:pt x="9697" y="6222"/>
                    <a:pt x="9815" y="6143"/>
                    <a:pt x="9815" y="5983"/>
                  </a:cubicBezTo>
                  <a:lnTo>
                    <a:pt x="9815" y="4506"/>
                  </a:lnTo>
                  <a:lnTo>
                    <a:pt x="10016" y="4506"/>
                  </a:lnTo>
                  <a:cubicBezTo>
                    <a:pt x="10329" y="4506"/>
                    <a:pt x="10329" y="4027"/>
                    <a:pt x="10016" y="4027"/>
                  </a:cubicBezTo>
                  <a:lnTo>
                    <a:pt x="9815" y="4027"/>
                  </a:lnTo>
                  <a:lnTo>
                    <a:pt x="9815" y="2591"/>
                  </a:lnTo>
                  <a:lnTo>
                    <a:pt x="10544" y="2591"/>
                  </a:lnTo>
                  <a:cubicBezTo>
                    <a:pt x="10856" y="2591"/>
                    <a:pt x="10856" y="2113"/>
                    <a:pt x="10544" y="2113"/>
                  </a:cubicBezTo>
                  <a:lnTo>
                    <a:pt x="9815" y="2113"/>
                  </a:lnTo>
                  <a:lnTo>
                    <a:pt x="9815" y="240"/>
                  </a:lnTo>
                  <a:cubicBezTo>
                    <a:pt x="9815" y="80"/>
                    <a:pt x="9696" y="1"/>
                    <a:pt x="9576" y="1"/>
                  </a:cubicBezTo>
                  <a:cubicBezTo>
                    <a:pt x="9456" y="1"/>
                    <a:pt x="9337" y="80"/>
                    <a:pt x="9337" y="240"/>
                  </a:cubicBezTo>
                  <a:lnTo>
                    <a:pt x="9337" y="2113"/>
                  </a:lnTo>
                  <a:lnTo>
                    <a:pt x="7901" y="2113"/>
                  </a:lnTo>
                  <a:lnTo>
                    <a:pt x="7901" y="240"/>
                  </a:lnTo>
                  <a:cubicBezTo>
                    <a:pt x="7901" y="80"/>
                    <a:pt x="7781" y="1"/>
                    <a:pt x="7662" y="1"/>
                  </a:cubicBezTo>
                  <a:cubicBezTo>
                    <a:pt x="7542" y="1"/>
                    <a:pt x="7422" y="80"/>
                    <a:pt x="7422" y="240"/>
                  </a:cubicBezTo>
                  <a:lnTo>
                    <a:pt x="7422" y="2113"/>
                  </a:lnTo>
                  <a:lnTo>
                    <a:pt x="5980" y="2113"/>
                  </a:lnTo>
                  <a:lnTo>
                    <a:pt x="5980" y="240"/>
                  </a:lnTo>
                  <a:cubicBezTo>
                    <a:pt x="5980" y="80"/>
                    <a:pt x="5862" y="1"/>
                    <a:pt x="5744" y="1"/>
                  </a:cubicBezTo>
                  <a:cubicBezTo>
                    <a:pt x="5626" y="1"/>
                    <a:pt x="5508" y="80"/>
                    <a:pt x="5508" y="240"/>
                  </a:cubicBezTo>
                  <a:lnTo>
                    <a:pt x="5508" y="2113"/>
                  </a:lnTo>
                  <a:lnTo>
                    <a:pt x="4072" y="2113"/>
                  </a:lnTo>
                  <a:lnTo>
                    <a:pt x="4072" y="240"/>
                  </a:lnTo>
                  <a:cubicBezTo>
                    <a:pt x="4072" y="80"/>
                    <a:pt x="3954" y="1"/>
                    <a:pt x="3836" y="1"/>
                  </a:cubicBezTo>
                  <a:cubicBezTo>
                    <a:pt x="3718" y="1"/>
                    <a:pt x="3600" y="80"/>
                    <a:pt x="3600" y="240"/>
                  </a:cubicBezTo>
                  <a:lnTo>
                    <a:pt x="3600" y="2113"/>
                  </a:lnTo>
                  <a:lnTo>
                    <a:pt x="2151" y="2113"/>
                  </a:lnTo>
                  <a:lnTo>
                    <a:pt x="2151" y="240"/>
                  </a:lnTo>
                  <a:cubicBezTo>
                    <a:pt x="2151" y="80"/>
                    <a:pt x="2033" y="1"/>
                    <a:pt x="1915" y="1"/>
                  </a:cubicBezTo>
                  <a:close/>
                </a:path>
              </a:pathLst>
            </a:custGeom>
            <a:solidFill>
              <a:srgbClr val="D1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84"/>
            <p:cNvSpPr/>
            <p:nvPr/>
          </p:nvSpPr>
          <p:spPr>
            <a:xfrm>
              <a:off x="2022174" y="3062529"/>
              <a:ext cx="89694" cy="76663"/>
            </a:xfrm>
            <a:custGeom>
              <a:avLst/>
              <a:gdLst/>
              <a:ahLst/>
              <a:cxnLst/>
              <a:rect l="l" t="t" r="r" b="b"/>
              <a:pathLst>
                <a:path w="3414" h="2918" extrusionOk="0">
                  <a:moveTo>
                    <a:pt x="1957" y="0"/>
                  </a:moveTo>
                  <a:cubicBezTo>
                    <a:pt x="653" y="0"/>
                    <a:pt x="1" y="1568"/>
                    <a:pt x="923" y="2490"/>
                  </a:cubicBezTo>
                  <a:cubicBezTo>
                    <a:pt x="1218" y="2786"/>
                    <a:pt x="1583" y="2918"/>
                    <a:pt x="1940" y="2918"/>
                  </a:cubicBezTo>
                  <a:cubicBezTo>
                    <a:pt x="2691" y="2918"/>
                    <a:pt x="3413" y="2335"/>
                    <a:pt x="3413" y="1457"/>
                  </a:cubicBezTo>
                  <a:cubicBezTo>
                    <a:pt x="3413" y="652"/>
                    <a:pt x="2761" y="0"/>
                    <a:pt x="1957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84"/>
            <p:cNvSpPr/>
            <p:nvPr/>
          </p:nvSpPr>
          <p:spPr>
            <a:xfrm>
              <a:off x="2050233" y="3083284"/>
              <a:ext cx="40670" cy="34969"/>
            </a:xfrm>
            <a:custGeom>
              <a:avLst/>
              <a:gdLst/>
              <a:ahLst/>
              <a:cxnLst/>
              <a:rect l="l" t="t" r="r" b="b"/>
              <a:pathLst>
                <a:path w="1548" h="1331" extrusionOk="0">
                  <a:moveTo>
                    <a:pt x="889" y="1"/>
                  </a:moveTo>
                  <a:cubicBezTo>
                    <a:pt x="299" y="1"/>
                    <a:pt x="1" y="715"/>
                    <a:pt x="417" y="1131"/>
                  </a:cubicBezTo>
                  <a:cubicBezTo>
                    <a:pt x="552" y="1269"/>
                    <a:pt x="719" y="1330"/>
                    <a:pt x="882" y="1330"/>
                  </a:cubicBezTo>
                  <a:cubicBezTo>
                    <a:pt x="1222" y="1330"/>
                    <a:pt x="1547" y="1065"/>
                    <a:pt x="1547" y="667"/>
                  </a:cubicBezTo>
                  <a:cubicBezTo>
                    <a:pt x="1547" y="299"/>
                    <a:pt x="1249" y="1"/>
                    <a:pt x="889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84"/>
            <p:cNvSpPr/>
            <p:nvPr/>
          </p:nvSpPr>
          <p:spPr>
            <a:xfrm>
              <a:off x="2174344" y="3062529"/>
              <a:ext cx="89668" cy="76663"/>
            </a:xfrm>
            <a:custGeom>
              <a:avLst/>
              <a:gdLst/>
              <a:ahLst/>
              <a:cxnLst/>
              <a:rect l="l" t="t" r="r" b="b"/>
              <a:pathLst>
                <a:path w="3413" h="2918" extrusionOk="0">
                  <a:moveTo>
                    <a:pt x="1956" y="0"/>
                  </a:moveTo>
                  <a:cubicBezTo>
                    <a:pt x="652" y="0"/>
                    <a:pt x="0" y="1568"/>
                    <a:pt x="923" y="2490"/>
                  </a:cubicBezTo>
                  <a:cubicBezTo>
                    <a:pt x="1218" y="2786"/>
                    <a:pt x="1582" y="2918"/>
                    <a:pt x="1940" y="2918"/>
                  </a:cubicBezTo>
                  <a:cubicBezTo>
                    <a:pt x="2691" y="2918"/>
                    <a:pt x="3413" y="2335"/>
                    <a:pt x="3413" y="1457"/>
                  </a:cubicBezTo>
                  <a:cubicBezTo>
                    <a:pt x="3413" y="652"/>
                    <a:pt x="2761" y="0"/>
                    <a:pt x="1956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84"/>
            <p:cNvSpPr/>
            <p:nvPr/>
          </p:nvSpPr>
          <p:spPr>
            <a:xfrm>
              <a:off x="2202219" y="3083284"/>
              <a:ext cx="40854" cy="34969"/>
            </a:xfrm>
            <a:custGeom>
              <a:avLst/>
              <a:gdLst/>
              <a:ahLst/>
              <a:cxnLst/>
              <a:rect l="l" t="t" r="r" b="b"/>
              <a:pathLst>
                <a:path w="1555" h="1331" extrusionOk="0">
                  <a:moveTo>
                    <a:pt x="888" y="1"/>
                  </a:moveTo>
                  <a:cubicBezTo>
                    <a:pt x="299" y="1"/>
                    <a:pt x="0" y="715"/>
                    <a:pt x="417" y="1131"/>
                  </a:cubicBezTo>
                  <a:cubicBezTo>
                    <a:pt x="554" y="1269"/>
                    <a:pt x="722" y="1330"/>
                    <a:pt x="887" y="1330"/>
                  </a:cubicBezTo>
                  <a:cubicBezTo>
                    <a:pt x="1228" y="1330"/>
                    <a:pt x="1554" y="1065"/>
                    <a:pt x="1554" y="667"/>
                  </a:cubicBezTo>
                  <a:cubicBezTo>
                    <a:pt x="1554" y="299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84"/>
            <p:cNvSpPr/>
            <p:nvPr/>
          </p:nvSpPr>
          <p:spPr>
            <a:xfrm>
              <a:off x="1995376" y="2792632"/>
              <a:ext cx="335158" cy="174975"/>
            </a:xfrm>
            <a:custGeom>
              <a:avLst/>
              <a:gdLst/>
              <a:ahLst/>
              <a:cxnLst/>
              <a:rect l="l" t="t" r="r" b="b"/>
              <a:pathLst>
                <a:path w="12757" h="6660" extrusionOk="0">
                  <a:moveTo>
                    <a:pt x="1" y="1"/>
                  </a:moveTo>
                  <a:lnTo>
                    <a:pt x="445" y="1263"/>
                  </a:lnTo>
                  <a:lnTo>
                    <a:pt x="11335" y="1263"/>
                  </a:lnTo>
                  <a:lnTo>
                    <a:pt x="10086" y="6659"/>
                  </a:lnTo>
                  <a:lnTo>
                    <a:pt x="11390" y="6659"/>
                  </a:lnTo>
                  <a:lnTo>
                    <a:pt x="12576" y="1506"/>
                  </a:lnTo>
                  <a:cubicBezTo>
                    <a:pt x="12757" y="736"/>
                    <a:pt x="12167" y="1"/>
                    <a:pt x="11376" y="1"/>
                  </a:cubicBezTo>
                  <a:close/>
                </a:path>
              </a:pathLst>
            </a:custGeom>
            <a:solidFill>
              <a:srgbClr val="96A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84"/>
            <p:cNvSpPr/>
            <p:nvPr/>
          </p:nvSpPr>
          <p:spPr>
            <a:xfrm>
              <a:off x="2273654" y="2792632"/>
              <a:ext cx="56696" cy="174975"/>
            </a:xfrm>
            <a:custGeom>
              <a:avLst/>
              <a:gdLst/>
              <a:ahLst/>
              <a:cxnLst/>
              <a:rect l="l" t="t" r="r" b="b"/>
              <a:pathLst>
                <a:path w="2158" h="6660" extrusionOk="0">
                  <a:moveTo>
                    <a:pt x="0" y="1"/>
                  </a:moveTo>
                  <a:cubicBezTo>
                    <a:pt x="791" y="1"/>
                    <a:pt x="1374" y="736"/>
                    <a:pt x="1200" y="1506"/>
                  </a:cubicBezTo>
                  <a:lnTo>
                    <a:pt x="14" y="6659"/>
                  </a:lnTo>
                  <a:lnTo>
                    <a:pt x="791" y="6659"/>
                  </a:lnTo>
                  <a:lnTo>
                    <a:pt x="1977" y="1506"/>
                  </a:lnTo>
                  <a:cubicBezTo>
                    <a:pt x="2158" y="736"/>
                    <a:pt x="1575" y="1"/>
                    <a:pt x="784" y="1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84"/>
            <p:cNvSpPr/>
            <p:nvPr/>
          </p:nvSpPr>
          <p:spPr>
            <a:xfrm>
              <a:off x="1913012" y="2764940"/>
              <a:ext cx="412610" cy="236006"/>
            </a:xfrm>
            <a:custGeom>
              <a:avLst/>
              <a:gdLst/>
              <a:ahLst/>
              <a:cxnLst/>
              <a:rect l="l" t="t" r="r" b="b"/>
              <a:pathLst>
                <a:path w="15705" h="8983" extrusionOk="0">
                  <a:moveTo>
                    <a:pt x="632" y="0"/>
                  </a:moveTo>
                  <a:cubicBezTo>
                    <a:pt x="278" y="0"/>
                    <a:pt x="1" y="285"/>
                    <a:pt x="1" y="631"/>
                  </a:cubicBezTo>
                  <a:cubicBezTo>
                    <a:pt x="1" y="978"/>
                    <a:pt x="278" y="1263"/>
                    <a:pt x="632" y="1263"/>
                  </a:cubicBezTo>
                  <a:lnTo>
                    <a:pt x="1769" y="1263"/>
                  </a:lnTo>
                  <a:cubicBezTo>
                    <a:pt x="1825" y="1263"/>
                    <a:pt x="1880" y="1297"/>
                    <a:pt x="1901" y="1353"/>
                  </a:cubicBezTo>
                  <a:lnTo>
                    <a:pt x="4045" y="7408"/>
                  </a:lnTo>
                  <a:cubicBezTo>
                    <a:pt x="4447" y="8358"/>
                    <a:pt x="5383" y="8983"/>
                    <a:pt x="6417" y="8983"/>
                  </a:cubicBezTo>
                  <a:lnTo>
                    <a:pt x="15073" y="8983"/>
                  </a:lnTo>
                  <a:cubicBezTo>
                    <a:pt x="15420" y="8983"/>
                    <a:pt x="15704" y="8698"/>
                    <a:pt x="15704" y="8344"/>
                  </a:cubicBezTo>
                  <a:cubicBezTo>
                    <a:pt x="15704" y="7998"/>
                    <a:pt x="15420" y="7713"/>
                    <a:pt x="15073" y="7713"/>
                  </a:cubicBezTo>
                  <a:lnTo>
                    <a:pt x="6417" y="7713"/>
                  </a:lnTo>
                  <a:cubicBezTo>
                    <a:pt x="5890" y="7713"/>
                    <a:pt x="5411" y="7401"/>
                    <a:pt x="5203" y="6909"/>
                  </a:cubicBezTo>
                  <a:lnTo>
                    <a:pt x="3060" y="853"/>
                  </a:lnTo>
                  <a:cubicBezTo>
                    <a:pt x="2845" y="340"/>
                    <a:pt x="2331" y="0"/>
                    <a:pt x="1769" y="0"/>
                  </a:cubicBezTo>
                  <a:close/>
                </a:path>
              </a:pathLst>
            </a:custGeom>
            <a:solidFill>
              <a:srgbClr val="96A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84"/>
            <p:cNvSpPr/>
            <p:nvPr/>
          </p:nvSpPr>
          <p:spPr>
            <a:xfrm>
              <a:off x="2026903" y="2967580"/>
              <a:ext cx="299270" cy="33182"/>
            </a:xfrm>
            <a:custGeom>
              <a:avLst/>
              <a:gdLst/>
              <a:ahLst/>
              <a:cxnLst/>
              <a:rect l="l" t="t" r="r" b="b"/>
              <a:pathLst>
                <a:path w="11391" h="1263" extrusionOk="0">
                  <a:moveTo>
                    <a:pt x="10801" y="0"/>
                  </a:moveTo>
                  <a:cubicBezTo>
                    <a:pt x="10807" y="21"/>
                    <a:pt x="10807" y="42"/>
                    <a:pt x="10801" y="63"/>
                  </a:cubicBezTo>
                  <a:cubicBezTo>
                    <a:pt x="10801" y="409"/>
                    <a:pt x="10523" y="694"/>
                    <a:pt x="10169" y="694"/>
                  </a:cubicBezTo>
                  <a:lnTo>
                    <a:pt x="1513" y="694"/>
                  </a:lnTo>
                  <a:cubicBezTo>
                    <a:pt x="972" y="694"/>
                    <a:pt x="438" y="520"/>
                    <a:pt x="1" y="201"/>
                  </a:cubicBezTo>
                  <a:lnTo>
                    <a:pt x="1" y="201"/>
                  </a:lnTo>
                  <a:cubicBezTo>
                    <a:pt x="479" y="867"/>
                    <a:pt x="1256" y="1263"/>
                    <a:pt x="2082" y="1263"/>
                  </a:cubicBezTo>
                  <a:lnTo>
                    <a:pt x="10738" y="1263"/>
                  </a:lnTo>
                  <a:cubicBezTo>
                    <a:pt x="11078" y="1263"/>
                    <a:pt x="11355" y="999"/>
                    <a:pt x="11376" y="659"/>
                  </a:cubicBezTo>
                  <a:cubicBezTo>
                    <a:pt x="11390" y="319"/>
                    <a:pt x="11140" y="28"/>
                    <a:pt x="10801" y="0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84"/>
            <p:cNvSpPr/>
            <p:nvPr/>
          </p:nvSpPr>
          <p:spPr>
            <a:xfrm>
              <a:off x="1994483" y="2978326"/>
              <a:ext cx="287027" cy="92427"/>
            </a:xfrm>
            <a:custGeom>
              <a:avLst/>
              <a:gdLst/>
              <a:ahLst/>
              <a:cxnLst/>
              <a:rect l="l" t="t" r="r" b="b"/>
              <a:pathLst>
                <a:path w="10925" h="3518" extrusionOk="0">
                  <a:moveTo>
                    <a:pt x="1401" y="0"/>
                  </a:moveTo>
                  <a:lnTo>
                    <a:pt x="763" y="923"/>
                  </a:lnTo>
                  <a:cubicBezTo>
                    <a:pt x="0" y="2019"/>
                    <a:pt x="784" y="3517"/>
                    <a:pt x="2123" y="3517"/>
                  </a:cubicBezTo>
                  <a:lnTo>
                    <a:pt x="10287" y="3517"/>
                  </a:lnTo>
                  <a:cubicBezTo>
                    <a:pt x="10640" y="3517"/>
                    <a:pt x="10925" y="3233"/>
                    <a:pt x="10925" y="2886"/>
                  </a:cubicBezTo>
                  <a:cubicBezTo>
                    <a:pt x="10925" y="2539"/>
                    <a:pt x="10640" y="2255"/>
                    <a:pt x="10287" y="2255"/>
                  </a:cubicBezTo>
                  <a:lnTo>
                    <a:pt x="2123" y="2255"/>
                  </a:lnTo>
                  <a:cubicBezTo>
                    <a:pt x="1804" y="2255"/>
                    <a:pt x="1623" y="1901"/>
                    <a:pt x="1797" y="1644"/>
                  </a:cubicBezTo>
                  <a:lnTo>
                    <a:pt x="2449" y="701"/>
                  </a:lnTo>
                  <a:cubicBezTo>
                    <a:pt x="2046" y="562"/>
                    <a:pt x="1686" y="320"/>
                    <a:pt x="1401" y="0"/>
                  </a:cubicBezTo>
                  <a:close/>
                </a:path>
              </a:pathLst>
            </a:custGeom>
            <a:solidFill>
              <a:srgbClr val="96A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84"/>
            <p:cNvSpPr/>
            <p:nvPr/>
          </p:nvSpPr>
          <p:spPr>
            <a:xfrm>
              <a:off x="2003757" y="3021518"/>
              <a:ext cx="277569" cy="49235"/>
            </a:xfrm>
            <a:custGeom>
              <a:avLst/>
              <a:gdLst/>
              <a:ahLst/>
              <a:cxnLst/>
              <a:rect l="l" t="t" r="r" b="b"/>
              <a:pathLst>
                <a:path w="10565" h="1874" extrusionOk="0">
                  <a:moveTo>
                    <a:pt x="126" y="0"/>
                  </a:moveTo>
                  <a:cubicBezTo>
                    <a:pt x="1" y="951"/>
                    <a:pt x="708" y="1811"/>
                    <a:pt x="1666" y="1873"/>
                  </a:cubicBezTo>
                  <a:lnTo>
                    <a:pt x="9455" y="1873"/>
                  </a:lnTo>
                  <a:cubicBezTo>
                    <a:pt x="9892" y="1873"/>
                    <a:pt x="10058" y="1859"/>
                    <a:pt x="10142" y="1838"/>
                  </a:cubicBezTo>
                  <a:cubicBezTo>
                    <a:pt x="10169" y="1825"/>
                    <a:pt x="10204" y="1811"/>
                    <a:pt x="10232" y="1797"/>
                  </a:cubicBezTo>
                  <a:lnTo>
                    <a:pt x="10253" y="1783"/>
                  </a:lnTo>
                  <a:cubicBezTo>
                    <a:pt x="10273" y="1776"/>
                    <a:pt x="10294" y="1755"/>
                    <a:pt x="10315" y="1741"/>
                  </a:cubicBezTo>
                  <a:lnTo>
                    <a:pt x="10322" y="1741"/>
                  </a:lnTo>
                  <a:lnTo>
                    <a:pt x="10350" y="1714"/>
                  </a:lnTo>
                  <a:lnTo>
                    <a:pt x="10357" y="1707"/>
                  </a:lnTo>
                  <a:cubicBezTo>
                    <a:pt x="10371" y="1693"/>
                    <a:pt x="10384" y="1679"/>
                    <a:pt x="10398" y="1665"/>
                  </a:cubicBezTo>
                  <a:lnTo>
                    <a:pt x="10412" y="1651"/>
                  </a:lnTo>
                  <a:lnTo>
                    <a:pt x="10433" y="1630"/>
                  </a:lnTo>
                  <a:lnTo>
                    <a:pt x="10447" y="1610"/>
                  </a:lnTo>
                  <a:lnTo>
                    <a:pt x="10468" y="1575"/>
                  </a:lnTo>
                  <a:lnTo>
                    <a:pt x="10482" y="1547"/>
                  </a:lnTo>
                  <a:lnTo>
                    <a:pt x="10495" y="1526"/>
                  </a:lnTo>
                  <a:lnTo>
                    <a:pt x="10509" y="1499"/>
                  </a:lnTo>
                  <a:lnTo>
                    <a:pt x="10523" y="1471"/>
                  </a:lnTo>
                  <a:cubicBezTo>
                    <a:pt x="10523" y="1464"/>
                    <a:pt x="10530" y="1450"/>
                    <a:pt x="10537" y="1436"/>
                  </a:cubicBezTo>
                  <a:lnTo>
                    <a:pt x="10544" y="1415"/>
                  </a:lnTo>
                  <a:cubicBezTo>
                    <a:pt x="10544" y="1401"/>
                    <a:pt x="10551" y="1388"/>
                    <a:pt x="10551" y="1374"/>
                  </a:cubicBezTo>
                  <a:lnTo>
                    <a:pt x="10551" y="1360"/>
                  </a:lnTo>
                  <a:cubicBezTo>
                    <a:pt x="10551" y="1346"/>
                    <a:pt x="10558" y="1325"/>
                    <a:pt x="10558" y="1311"/>
                  </a:cubicBezTo>
                  <a:lnTo>
                    <a:pt x="10558" y="1297"/>
                  </a:lnTo>
                  <a:lnTo>
                    <a:pt x="10558" y="1235"/>
                  </a:lnTo>
                  <a:cubicBezTo>
                    <a:pt x="10565" y="1221"/>
                    <a:pt x="10565" y="1200"/>
                    <a:pt x="10565" y="1180"/>
                  </a:cubicBezTo>
                  <a:cubicBezTo>
                    <a:pt x="10565" y="1159"/>
                    <a:pt x="10558" y="1145"/>
                    <a:pt x="10558" y="1124"/>
                  </a:cubicBezTo>
                  <a:lnTo>
                    <a:pt x="10558" y="1117"/>
                  </a:lnTo>
                  <a:cubicBezTo>
                    <a:pt x="10551" y="1075"/>
                    <a:pt x="10537" y="1034"/>
                    <a:pt x="10523" y="999"/>
                  </a:cubicBezTo>
                  <a:cubicBezTo>
                    <a:pt x="10384" y="1186"/>
                    <a:pt x="10169" y="1304"/>
                    <a:pt x="9941" y="1325"/>
                  </a:cubicBezTo>
                  <a:lnTo>
                    <a:pt x="1770" y="1325"/>
                  </a:lnTo>
                  <a:cubicBezTo>
                    <a:pt x="979" y="1311"/>
                    <a:pt x="306" y="763"/>
                    <a:pt x="126" y="0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84"/>
            <p:cNvSpPr/>
            <p:nvPr/>
          </p:nvSpPr>
          <p:spPr>
            <a:xfrm>
              <a:off x="2020361" y="2978326"/>
              <a:ext cx="38463" cy="32841"/>
            </a:xfrm>
            <a:custGeom>
              <a:avLst/>
              <a:gdLst/>
              <a:ahLst/>
              <a:cxnLst/>
              <a:rect l="l" t="t" r="r" b="b"/>
              <a:pathLst>
                <a:path w="1464" h="1250" extrusionOk="0">
                  <a:moveTo>
                    <a:pt x="416" y="0"/>
                  </a:moveTo>
                  <a:lnTo>
                    <a:pt x="0" y="604"/>
                  </a:lnTo>
                  <a:cubicBezTo>
                    <a:pt x="305" y="902"/>
                    <a:pt x="673" y="1124"/>
                    <a:pt x="1089" y="1249"/>
                  </a:cubicBezTo>
                  <a:lnTo>
                    <a:pt x="1464" y="701"/>
                  </a:lnTo>
                  <a:cubicBezTo>
                    <a:pt x="1061" y="562"/>
                    <a:pt x="701" y="320"/>
                    <a:pt x="416" y="0"/>
                  </a:cubicBezTo>
                  <a:close/>
                </a:path>
              </a:pathLst>
            </a:custGeom>
            <a:solidFill>
              <a:srgbClr val="4962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5" name="Google Shape;6735;p84"/>
          <p:cNvGrpSpPr/>
          <p:nvPr/>
        </p:nvGrpSpPr>
        <p:grpSpPr>
          <a:xfrm>
            <a:off x="830742" y="2763601"/>
            <a:ext cx="384734" cy="381556"/>
            <a:chOff x="830742" y="2763601"/>
            <a:chExt cx="384734" cy="381556"/>
          </a:xfrm>
        </p:grpSpPr>
        <p:sp>
          <p:nvSpPr>
            <p:cNvPr id="6736" name="Google Shape;6736;p84"/>
            <p:cNvSpPr/>
            <p:nvPr/>
          </p:nvSpPr>
          <p:spPr>
            <a:xfrm>
              <a:off x="830742" y="2881012"/>
              <a:ext cx="174423" cy="83678"/>
            </a:xfrm>
            <a:custGeom>
              <a:avLst/>
              <a:gdLst/>
              <a:ahLst/>
              <a:cxnLst/>
              <a:rect l="l" t="t" r="r" b="b"/>
              <a:pathLst>
                <a:path w="6639" h="3185" extrusionOk="0">
                  <a:moveTo>
                    <a:pt x="6639" y="1"/>
                  </a:moveTo>
                  <a:lnTo>
                    <a:pt x="5189" y="125"/>
                  </a:lnTo>
                  <a:cubicBezTo>
                    <a:pt x="3289" y="285"/>
                    <a:pt x="1506" y="1110"/>
                    <a:pt x="160" y="2456"/>
                  </a:cubicBezTo>
                  <a:cubicBezTo>
                    <a:pt x="1" y="2616"/>
                    <a:pt x="105" y="2886"/>
                    <a:pt x="327" y="2907"/>
                  </a:cubicBezTo>
                  <a:lnTo>
                    <a:pt x="3462" y="3184"/>
                  </a:lnTo>
                  <a:lnTo>
                    <a:pt x="6639" y="1"/>
                  </a:ln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84"/>
            <p:cNvSpPr/>
            <p:nvPr/>
          </p:nvSpPr>
          <p:spPr>
            <a:xfrm>
              <a:off x="1013520" y="2973045"/>
              <a:ext cx="83494" cy="172111"/>
            </a:xfrm>
            <a:custGeom>
              <a:avLst/>
              <a:gdLst/>
              <a:ahLst/>
              <a:cxnLst/>
              <a:rect l="l" t="t" r="r" b="b"/>
              <a:pathLst>
                <a:path w="3178" h="6551" extrusionOk="0">
                  <a:moveTo>
                    <a:pt x="3178" y="0"/>
                  </a:moveTo>
                  <a:lnTo>
                    <a:pt x="1" y="3177"/>
                  </a:lnTo>
                  <a:lnTo>
                    <a:pt x="278" y="6305"/>
                  </a:lnTo>
                  <a:cubicBezTo>
                    <a:pt x="292" y="6457"/>
                    <a:pt x="415" y="6550"/>
                    <a:pt x="543" y="6550"/>
                  </a:cubicBezTo>
                  <a:cubicBezTo>
                    <a:pt x="608" y="6550"/>
                    <a:pt x="675" y="6526"/>
                    <a:pt x="729" y="6472"/>
                  </a:cubicBezTo>
                  <a:cubicBezTo>
                    <a:pt x="2075" y="5126"/>
                    <a:pt x="2900" y="3344"/>
                    <a:pt x="3053" y="1443"/>
                  </a:cubicBezTo>
                  <a:lnTo>
                    <a:pt x="3178" y="0"/>
                  </a:ln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84"/>
            <p:cNvSpPr/>
            <p:nvPr/>
          </p:nvSpPr>
          <p:spPr>
            <a:xfrm>
              <a:off x="830742" y="2885557"/>
              <a:ext cx="125583" cy="72932"/>
            </a:xfrm>
            <a:custGeom>
              <a:avLst/>
              <a:gdLst/>
              <a:ahLst/>
              <a:cxnLst/>
              <a:rect l="l" t="t" r="r" b="b"/>
              <a:pathLst>
                <a:path w="4780" h="2776" extrusionOk="0">
                  <a:moveTo>
                    <a:pt x="4780" y="1"/>
                  </a:moveTo>
                  <a:lnTo>
                    <a:pt x="4780" y="1"/>
                  </a:lnTo>
                  <a:cubicBezTo>
                    <a:pt x="3032" y="237"/>
                    <a:pt x="1409" y="1034"/>
                    <a:pt x="160" y="2283"/>
                  </a:cubicBezTo>
                  <a:cubicBezTo>
                    <a:pt x="1" y="2443"/>
                    <a:pt x="105" y="2713"/>
                    <a:pt x="327" y="2734"/>
                  </a:cubicBezTo>
                  <a:lnTo>
                    <a:pt x="791" y="2775"/>
                  </a:lnTo>
                  <a:cubicBezTo>
                    <a:pt x="646" y="2664"/>
                    <a:pt x="625" y="2449"/>
                    <a:pt x="750" y="2318"/>
                  </a:cubicBezTo>
                  <a:cubicBezTo>
                    <a:pt x="1867" y="1201"/>
                    <a:pt x="3261" y="403"/>
                    <a:pt x="4780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84"/>
            <p:cNvSpPr/>
            <p:nvPr/>
          </p:nvSpPr>
          <p:spPr>
            <a:xfrm>
              <a:off x="1013520" y="3041012"/>
              <a:ext cx="24460" cy="104144"/>
            </a:xfrm>
            <a:custGeom>
              <a:avLst/>
              <a:gdLst/>
              <a:ahLst/>
              <a:cxnLst/>
              <a:rect l="l" t="t" r="r" b="b"/>
              <a:pathLst>
                <a:path w="931" h="3964" extrusionOk="0">
                  <a:moveTo>
                    <a:pt x="583" y="1"/>
                  </a:moveTo>
                  <a:lnTo>
                    <a:pt x="1" y="590"/>
                  </a:lnTo>
                  <a:lnTo>
                    <a:pt x="278" y="3718"/>
                  </a:lnTo>
                  <a:cubicBezTo>
                    <a:pt x="292" y="3870"/>
                    <a:pt x="415" y="3963"/>
                    <a:pt x="543" y="3963"/>
                  </a:cubicBezTo>
                  <a:cubicBezTo>
                    <a:pt x="608" y="3963"/>
                    <a:pt x="675" y="3939"/>
                    <a:pt x="729" y="3885"/>
                  </a:cubicBezTo>
                  <a:cubicBezTo>
                    <a:pt x="798" y="3815"/>
                    <a:pt x="861" y="3746"/>
                    <a:pt x="930" y="3677"/>
                  </a:cubicBezTo>
                  <a:cubicBezTo>
                    <a:pt x="909" y="3642"/>
                    <a:pt x="902" y="3607"/>
                    <a:pt x="902" y="3573"/>
                  </a:cubicBezTo>
                  <a:lnTo>
                    <a:pt x="583" y="1"/>
                  </a:ln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84"/>
            <p:cNvSpPr/>
            <p:nvPr/>
          </p:nvSpPr>
          <p:spPr>
            <a:xfrm>
              <a:off x="903281" y="2763601"/>
              <a:ext cx="312038" cy="310383"/>
            </a:xfrm>
            <a:custGeom>
              <a:avLst/>
              <a:gdLst/>
              <a:ahLst/>
              <a:cxnLst/>
              <a:rect l="l" t="t" r="r" b="b"/>
              <a:pathLst>
                <a:path w="11877" h="11814" extrusionOk="0">
                  <a:moveTo>
                    <a:pt x="11644" y="0"/>
                  </a:moveTo>
                  <a:cubicBezTo>
                    <a:pt x="11624" y="0"/>
                    <a:pt x="11604" y="3"/>
                    <a:pt x="11584" y="10"/>
                  </a:cubicBezTo>
                  <a:lnTo>
                    <a:pt x="9080" y="745"/>
                  </a:lnTo>
                  <a:lnTo>
                    <a:pt x="7228" y="1286"/>
                  </a:lnTo>
                  <a:cubicBezTo>
                    <a:pt x="7075" y="1327"/>
                    <a:pt x="6937" y="1411"/>
                    <a:pt x="6826" y="1522"/>
                  </a:cubicBezTo>
                  <a:lnTo>
                    <a:pt x="91" y="8257"/>
                  </a:lnTo>
                  <a:cubicBezTo>
                    <a:pt x="0" y="8340"/>
                    <a:pt x="0" y="8479"/>
                    <a:pt x="91" y="8569"/>
                  </a:cubicBezTo>
                  <a:lnTo>
                    <a:pt x="1436" y="9914"/>
                  </a:lnTo>
                  <a:lnTo>
                    <a:pt x="1929" y="10414"/>
                  </a:lnTo>
                  <a:lnTo>
                    <a:pt x="3267" y="11746"/>
                  </a:lnTo>
                  <a:cubicBezTo>
                    <a:pt x="3312" y="11791"/>
                    <a:pt x="3373" y="11813"/>
                    <a:pt x="3435" y="11813"/>
                  </a:cubicBezTo>
                  <a:cubicBezTo>
                    <a:pt x="3496" y="11813"/>
                    <a:pt x="3559" y="11791"/>
                    <a:pt x="3607" y="11746"/>
                  </a:cubicBezTo>
                  <a:lnTo>
                    <a:pt x="7374" y="7965"/>
                  </a:lnTo>
                  <a:lnTo>
                    <a:pt x="10308" y="5038"/>
                  </a:lnTo>
                  <a:cubicBezTo>
                    <a:pt x="10432" y="4913"/>
                    <a:pt x="10523" y="4761"/>
                    <a:pt x="10571" y="4594"/>
                  </a:cubicBezTo>
                  <a:lnTo>
                    <a:pt x="11840" y="259"/>
                  </a:lnTo>
                  <a:cubicBezTo>
                    <a:pt x="11876" y="127"/>
                    <a:pt x="11772" y="0"/>
                    <a:pt x="11644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84"/>
            <p:cNvSpPr/>
            <p:nvPr/>
          </p:nvSpPr>
          <p:spPr>
            <a:xfrm>
              <a:off x="903281" y="2763601"/>
              <a:ext cx="312012" cy="232065"/>
            </a:xfrm>
            <a:custGeom>
              <a:avLst/>
              <a:gdLst/>
              <a:ahLst/>
              <a:cxnLst/>
              <a:rect l="l" t="t" r="r" b="b"/>
              <a:pathLst>
                <a:path w="11876" h="8833" extrusionOk="0">
                  <a:moveTo>
                    <a:pt x="11637" y="0"/>
                  </a:moveTo>
                  <a:cubicBezTo>
                    <a:pt x="11618" y="0"/>
                    <a:pt x="11597" y="3"/>
                    <a:pt x="11577" y="10"/>
                  </a:cubicBezTo>
                  <a:lnTo>
                    <a:pt x="7207" y="1286"/>
                  </a:lnTo>
                  <a:cubicBezTo>
                    <a:pt x="7068" y="1327"/>
                    <a:pt x="6943" y="1404"/>
                    <a:pt x="6839" y="1501"/>
                  </a:cubicBezTo>
                  <a:lnTo>
                    <a:pt x="91" y="8257"/>
                  </a:lnTo>
                  <a:cubicBezTo>
                    <a:pt x="0" y="8340"/>
                    <a:pt x="0" y="8479"/>
                    <a:pt x="91" y="8569"/>
                  </a:cubicBezTo>
                  <a:lnTo>
                    <a:pt x="361" y="8832"/>
                  </a:lnTo>
                  <a:lnTo>
                    <a:pt x="1117" y="8069"/>
                  </a:lnTo>
                  <a:lnTo>
                    <a:pt x="7179" y="2007"/>
                  </a:lnTo>
                  <a:cubicBezTo>
                    <a:pt x="7269" y="1917"/>
                    <a:pt x="7387" y="1848"/>
                    <a:pt x="7512" y="1813"/>
                  </a:cubicBezTo>
                  <a:lnTo>
                    <a:pt x="11750" y="571"/>
                  </a:lnTo>
                  <a:lnTo>
                    <a:pt x="11833" y="266"/>
                  </a:lnTo>
                  <a:cubicBezTo>
                    <a:pt x="11876" y="128"/>
                    <a:pt x="11767" y="0"/>
                    <a:pt x="11637" y="0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84"/>
            <p:cNvSpPr/>
            <p:nvPr/>
          </p:nvSpPr>
          <p:spPr>
            <a:xfrm>
              <a:off x="1060732" y="2852218"/>
              <a:ext cx="65261" cy="65261"/>
            </a:xfrm>
            <a:custGeom>
              <a:avLst/>
              <a:gdLst/>
              <a:ahLst/>
              <a:cxnLst/>
              <a:rect l="l" t="t" r="r" b="b"/>
              <a:pathLst>
                <a:path w="2484" h="2484" extrusionOk="0">
                  <a:moveTo>
                    <a:pt x="1242" y="1"/>
                  </a:moveTo>
                  <a:cubicBezTo>
                    <a:pt x="555" y="1"/>
                    <a:pt x="0" y="556"/>
                    <a:pt x="0" y="1242"/>
                  </a:cubicBezTo>
                  <a:cubicBezTo>
                    <a:pt x="0" y="1929"/>
                    <a:pt x="555" y="2484"/>
                    <a:pt x="1242" y="2484"/>
                  </a:cubicBezTo>
                  <a:cubicBezTo>
                    <a:pt x="1922" y="2484"/>
                    <a:pt x="2483" y="1929"/>
                    <a:pt x="2483" y="1242"/>
                  </a:cubicBezTo>
                  <a:cubicBezTo>
                    <a:pt x="2483" y="556"/>
                    <a:pt x="1922" y="1"/>
                    <a:pt x="1242" y="1"/>
                  </a:cubicBezTo>
                  <a:close/>
                </a:path>
              </a:pathLst>
            </a:custGeom>
            <a:solidFill>
              <a:srgbClr val="617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84"/>
            <p:cNvSpPr/>
            <p:nvPr/>
          </p:nvSpPr>
          <p:spPr>
            <a:xfrm>
              <a:off x="1060732" y="2852218"/>
              <a:ext cx="40302" cy="65287"/>
            </a:xfrm>
            <a:custGeom>
              <a:avLst/>
              <a:gdLst/>
              <a:ahLst/>
              <a:cxnLst/>
              <a:rect l="l" t="t" r="r" b="b"/>
              <a:pathLst>
                <a:path w="1534" h="2485" extrusionOk="0">
                  <a:moveTo>
                    <a:pt x="1239" y="0"/>
                  </a:moveTo>
                  <a:cubicBezTo>
                    <a:pt x="572" y="0"/>
                    <a:pt x="0" y="539"/>
                    <a:pt x="0" y="1242"/>
                  </a:cubicBezTo>
                  <a:cubicBezTo>
                    <a:pt x="0" y="1945"/>
                    <a:pt x="572" y="2484"/>
                    <a:pt x="1239" y="2484"/>
                  </a:cubicBezTo>
                  <a:cubicBezTo>
                    <a:pt x="1336" y="2484"/>
                    <a:pt x="1434" y="2473"/>
                    <a:pt x="1533" y="2449"/>
                  </a:cubicBezTo>
                  <a:cubicBezTo>
                    <a:pt x="590" y="2220"/>
                    <a:pt x="264" y="1048"/>
                    <a:pt x="944" y="361"/>
                  </a:cubicBezTo>
                  <a:cubicBezTo>
                    <a:pt x="1110" y="202"/>
                    <a:pt x="1311" y="91"/>
                    <a:pt x="1533" y="35"/>
                  </a:cubicBezTo>
                  <a:cubicBezTo>
                    <a:pt x="1434" y="12"/>
                    <a:pt x="1336" y="0"/>
                    <a:pt x="1239" y="0"/>
                  </a:cubicBez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84"/>
            <p:cNvSpPr/>
            <p:nvPr/>
          </p:nvSpPr>
          <p:spPr>
            <a:xfrm>
              <a:off x="895084" y="2998739"/>
              <a:ext cx="84387" cy="83520"/>
            </a:xfrm>
            <a:custGeom>
              <a:avLst/>
              <a:gdLst/>
              <a:ahLst/>
              <a:cxnLst/>
              <a:rect l="l" t="t" r="r" b="b"/>
              <a:pathLst>
                <a:path w="3212" h="3179" extrusionOk="0">
                  <a:moveTo>
                    <a:pt x="833" y="0"/>
                  </a:moveTo>
                  <a:lnTo>
                    <a:pt x="125" y="701"/>
                  </a:lnTo>
                  <a:cubicBezTo>
                    <a:pt x="0" y="826"/>
                    <a:pt x="0" y="1034"/>
                    <a:pt x="125" y="1166"/>
                  </a:cubicBezTo>
                  <a:lnTo>
                    <a:pt x="1082" y="2123"/>
                  </a:lnTo>
                  <a:lnTo>
                    <a:pt x="2046" y="3080"/>
                  </a:lnTo>
                  <a:cubicBezTo>
                    <a:pt x="2109" y="3146"/>
                    <a:pt x="2192" y="3179"/>
                    <a:pt x="2276" y="3179"/>
                  </a:cubicBezTo>
                  <a:cubicBezTo>
                    <a:pt x="2360" y="3179"/>
                    <a:pt x="2445" y="3146"/>
                    <a:pt x="2511" y="3080"/>
                  </a:cubicBezTo>
                  <a:lnTo>
                    <a:pt x="3212" y="2379"/>
                  </a:lnTo>
                  <a:lnTo>
                    <a:pt x="2275" y="1436"/>
                  </a:lnTo>
                  <a:lnTo>
                    <a:pt x="1769" y="937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6177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84"/>
            <p:cNvSpPr/>
            <p:nvPr/>
          </p:nvSpPr>
          <p:spPr>
            <a:xfrm>
              <a:off x="895084" y="2998555"/>
              <a:ext cx="32814" cy="36650"/>
            </a:xfrm>
            <a:custGeom>
              <a:avLst/>
              <a:gdLst/>
              <a:ahLst/>
              <a:cxnLst/>
              <a:rect l="l" t="t" r="r" b="b"/>
              <a:pathLst>
                <a:path w="1249" h="1395" extrusionOk="0">
                  <a:moveTo>
                    <a:pt x="833" y="0"/>
                  </a:moveTo>
                  <a:lnTo>
                    <a:pt x="125" y="708"/>
                  </a:lnTo>
                  <a:cubicBezTo>
                    <a:pt x="0" y="833"/>
                    <a:pt x="0" y="1041"/>
                    <a:pt x="125" y="1173"/>
                  </a:cubicBezTo>
                  <a:lnTo>
                    <a:pt x="347" y="1395"/>
                  </a:lnTo>
                  <a:cubicBezTo>
                    <a:pt x="361" y="1325"/>
                    <a:pt x="396" y="1270"/>
                    <a:pt x="444" y="1221"/>
                  </a:cubicBezTo>
                  <a:lnTo>
                    <a:pt x="1249" y="417"/>
                  </a:lnTo>
                  <a:lnTo>
                    <a:pt x="833" y="0"/>
                  </a:lnTo>
                  <a:close/>
                </a:path>
              </a:pathLst>
            </a:custGeom>
            <a:solidFill>
              <a:srgbClr val="476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84"/>
            <p:cNvSpPr/>
            <p:nvPr/>
          </p:nvSpPr>
          <p:spPr>
            <a:xfrm>
              <a:off x="903281" y="2964480"/>
              <a:ext cx="110266" cy="109504"/>
            </a:xfrm>
            <a:custGeom>
              <a:avLst/>
              <a:gdLst/>
              <a:ahLst/>
              <a:cxnLst/>
              <a:rect l="l" t="t" r="r" b="b"/>
              <a:pathLst>
                <a:path w="4197" h="4168" extrusionOk="0">
                  <a:moveTo>
                    <a:pt x="694" y="0"/>
                  </a:moveTo>
                  <a:lnTo>
                    <a:pt x="91" y="611"/>
                  </a:lnTo>
                  <a:cubicBezTo>
                    <a:pt x="0" y="694"/>
                    <a:pt x="0" y="833"/>
                    <a:pt x="91" y="916"/>
                  </a:cubicBezTo>
                  <a:lnTo>
                    <a:pt x="1436" y="2268"/>
                  </a:lnTo>
                  <a:lnTo>
                    <a:pt x="1936" y="2761"/>
                  </a:lnTo>
                  <a:lnTo>
                    <a:pt x="3267" y="4100"/>
                  </a:lnTo>
                  <a:cubicBezTo>
                    <a:pt x="3312" y="4145"/>
                    <a:pt x="3373" y="4167"/>
                    <a:pt x="3435" y="4167"/>
                  </a:cubicBezTo>
                  <a:cubicBezTo>
                    <a:pt x="3496" y="4167"/>
                    <a:pt x="3559" y="4145"/>
                    <a:pt x="3607" y="4100"/>
                  </a:cubicBezTo>
                  <a:lnTo>
                    <a:pt x="4197" y="3503"/>
                  </a:lnTo>
                  <a:lnTo>
                    <a:pt x="2699" y="2005"/>
                  </a:lnTo>
                  <a:lnTo>
                    <a:pt x="2199" y="1505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BBC6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84"/>
            <p:cNvSpPr/>
            <p:nvPr/>
          </p:nvSpPr>
          <p:spPr>
            <a:xfrm>
              <a:off x="903281" y="2964480"/>
              <a:ext cx="29557" cy="31185"/>
            </a:xfrm>
            <a:custGeom>
              <a:avLst/>
              <a:gdLst/>
              <a:ahLst/>
              <a:cxnLst/>
              <a:rect l="l" t="t" r="r" b="b"/>
              <a:pathLst>
                <a:path w="1125" h="1187" extrusionOk="0">
                  <a:moveTo>
                    <a:pt x="701" y="0"/>
                  </a:moveTo>
                  <a:lnTo>
                    <a:pt x="91" y="611"/>
                  </a:lnTo>
                  <a:cubicBezTo>
                    <a:pt x="0" y="694"/>
                    <a:pt x="0" y="833"/>
                    <a:pt x="91" y="923"/>
                  </a:cubicBezTo>
                  <a:lnTo>
                    <a:pt x="361" y="1186"/>
                  </a:lnTo>
                  <a:lnTo>
                    <a:pt x="1124" y="42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84"/>
            <p:cNvSpPr/>
            <p:nvPr/>
          </p:nvSpPr>
          <p:spPr>
            <a:xfrm>
              <a:off x="854992" y="3038831"/>
              <a:ext cx="34154" cy="31185"/>
            </a:xfrm>
            <a:custGeom>
              <a:avLst/>
              <a:gdLst/>
              <a:ahLst/>
              <a:cxnLst/>
              <a:rect l="l" t="t" r="r" b="b"/>
              <a:pathLst>
                <a:path w="1300" h="1187" extrusionOk="0">
                  <a:moveTo>
                    <a:pt x="986" y="1"/>
                  </a:moveTo>
                  <a:cubicBezTo>
                    <a:pt x="935" y="1"/>
                    <a:pt x="881" y="21"/>
                    <a:pt x="833" y="70"/>
                  </a:cubicBezTo>
                  <a:lnTo>
                    <a:pt x="84" y="812"/>
                  </a:lnTo>
                  <a:cubicBezTo>
                    <a:pt x="0" y="895"/>
                    <a:pt x="0" y="1041"/>
                    <a:pt x="84" y="1124"/>
                  </a:cubicBezTo>
                  <a:cubicBezTo>
                    <a:pt x="129" y="1166"/>
                    <a:pt x="186" y="1186"/>
                    <a:pt x="242" y="1186"/>
                  </a:cubicBezTo>
                  <a:cubicBezTo>
                    <a:pt x="299" y="1186"/>
                    <a:pt x="354" y="1166"/>
                    <a:pt x="396" y="1124"/>
                  </a:cubicBezTo>
                  <a:lnTo>
                    <a:pt x="1145" y="375"/>
                  </a:lnTo>
                  <a:cubicBezTo>
                    <a:pt x="1299" y="221"/>
                    <a:pt x="1155" y="1"/>
                    <a:pt x="986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84"/>
            <p:cNvSpPr/>
            <p:nvPr/>
          </p:nvSpPr>
          <p:spPr>
            <a:xfrm>
              <a:off x="873934" y="3057800"/>
              <a:ext cx="34286" cy="31343"/>
            </a:xfrm>
            <a:custGeom>
              <a:avLst/>
              <a:gdLst/>
              <a:ahLst/>
              <a:cxnLst/>
              <a:rect l="l" t="t" r="r" b="b"/>
              <a:pathLst>
                <a:path w="1305" h="1193" extrusionOk="0">
                  <a:moveTo>
                    <a:pt x="987" y="0"/>
                  </a:moveTo>
                  <a:cubicBezTo>
                    <a:pt x="935" y="0"/>
                    <a:pt x="881" y="21"/>
                    <a:pt x="833" y="69"/>
                  </a:cubicBezTo>
                  <a:lnTo>
                    <a:pt x="91" y="818"/>
                  </a:lnTo>
                  <a:cubicBezTo>
                    <a:pt x="1" y="901"/>
                    <a:pt x="1" y="1040"/>
                    <a:pt x="91" y="1130"/>
                  </a:cubicBezTo>
                  <a:cubicBezTo>
                    <a:pt x="132" y="1172"/>
                    <a:pt x="188" y="1193"/>
                    <a:pt x="244" y="1193"/>
                  </a:cubicBezTo>
                  <a:cubicBezTo>
                    <a:pt x="301" y="1193"/>
                    <a:pt x="358" y="1172"/>
                    <a:pt x="403" y="1130"/>
                  </a:cubicBezTo>
                  <a:lnTo>
                    <a:pt x="1145" y="381"/>
                  </a:lnTo>
                  <a:cubicBezTo>
                    <a:pt x="1305" y="221"/>
                    <a:pt x="1158" y="0"/>
                    <a:pt x="987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84"/>
            <p:cNvSpPr/>
            <p:nvPr/>
          </p:nvSpPr>
          <p:spPr>
            <a:xfrm>
              <a:off x="912213" y="3095895"/>
              <a:ext cx="34102" cy="31343"/>
            </a:xfrm>
            <a:custGeom>
              <a:avLst/>
              <a:gdLst/>
              <a:ahLst/>
              <a:cxnLst/>
              <a:rect l="l" t="t" r="r" b="b"/>
              <a:pathLst>
                <a:path w="1298" h="1193" extrusionOk="0">
                  <a:moveTo>
                    <a:pt x="983" y="0"/>
                  </a:moveTo>
                  <a:cubicBezTo>
                    <a:pt x="932" y="0"/>
                    <a:pt x="879" y="20"/>
                    <a:pt x="833" y="69"/>
                  </a:cubicBezTo>
                  <a:lnTo>
                    <a:pt x="83" y="818"/>
                  </a:lnTo>
                  <a:cubicBezTo>
                    <a:pt x="0" y="901"/>
                    <a:pt x="0" y="1040"/>
                    <a:pt x="83" y="1130"/>
                  </a:cubicBezTo>
                  <a:cubicBezTo>
                    <a:pt x="125" y="1172"/>
                    <a:pt x="181" y="1192"/>
                    <a:pt x="237" y="1192"/>
                  </a:cubicBezTo>
                  <a:cubicBezTo>
                    <a:pt x="293" y="1192"/>
                    <a:pt x="351" y="1172"/>
                    <a:pt x="396" y="1130"/>
                  </a:cubicBezTo>
                  <a:lnTo>
                    <a:pt x="1138" y="381"/>
                  </a:lnTo>
                  <a:cubicBezTo>
                    <a:pt x="1297" y="221"/>
                    <a:pt x="1151" y="0"/>
                    <a:pt x="983" y="0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84"/>
            <p:cNvSpPr/>
            <p:nvPr/>
          </p:nvSpPr>
          <p:spPr>
            <a:xfrm>
              <a:off x="893061" y="3076926"/>
              <a:ext cx="34312" cy="31343"/>
            </a:xfrm>
            <a:custGeom>
              <a:avLst/>
              <a:gdLst/>
              <a:ahLst/>
              <a:cxnLst/>
              <a:rect l="l" t="t" r="r" b="b"/>
              <a:pathLst>
                <a:path w="1306" h="1193" extrusionOk="0">
                  <a:moveTo>
                    <a:pt x="987" y="1"/>
                  </a:moveTo>
                  <a:cubicBezTo>
                    <a:pt x="936" y="1"/>
                    <a:pt x="882" y="21"/>
                    <a:pt x="833" y="69"/>
                  </a:cubicBezTo>
                  <a:lnTo>
                    <a:pt x="91" y="818"/>
                  </a:lnTo>
                  <a:cubicBezTo>
                    <a:pt x="1" y="902"/>
                    <a:pt x="1" y="1040"/>
                    <a:pt x="91" y="1131"/>
                  </a:cubicBezTo>
                  <a:cubicBezTo>
                    <a:pt x="133" y="1172"/>
                    <a:pt x="188" y="1193"/>
                    <a:pt x="245" y="1193"/>
                  </a:cubicBezTo>
                  <a:cubicBezTo>
                    <a:pt x="301" y="1193"/>
                    <a:pt x="358" y="1172"/>
                    <a:pt x="403" y="1131"/>
                  </a:cubicBezTo>
                  <a:lnTo>
                    <a:pt x="1145" y="381"/>
                  </a:lnTo>
                  <a:cubicBezTo>
                    <a:pt x="1305" y="222"/>
                    <a:pt x="1158" y="1"/>
                    <a:pt x="987" y="1"/>
                  </a:cubicBezTo>
                  <a:close/>
                </a:path>
              </a:pathLst>
            </a:custGeom>
            <a:solidFill>
              <a:srgbClr val="E5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84"/>
            <p:cNvSpPr/>
            <p:nvPr/>
          </p:nvSpPr>
          <p:spPr>
            <a:xfrm>
              <a:off x="1141809" y="2763601"/>
              <a:ext cx="73668" cy="72801"/>
            </a:xfrm>
            <a:custGeom>
              <a:avLst/>
              <a:gdLst/>
              <a:ahLst/>
              <a:cxnLst/>
              <a:rect l="l" t="t" r="r" b="b"/>
              <a:pathLst>
                <a:path w="2804" h="2771" extrusionOk="0">
                  <a:moveTo>
                    <a:pt x="2567" y="0"/>
                  </a:moveTo>
                  <a:cubicBezTo>
                    <a:pt x="2547" y="0"/>
                    <a:pt x="2526" y="3"/>
                    <a:pt x="2505" y="10"/>
                  </a:cubicBezTo>
                  <a:lnTo>
                    <a:pt x="1" y="745"/>
                  </a:lnTo>
                  <a:lnTo>
                    <a:pt x="2033" y="2770"/>
                  </a:lnTo>
                  <a:lnTo>
                    <a:pt x="2761" y="266"/>
                  </a:lnTo>
                  <a:cubicBezTo>
                    <a:pt x="2804" y="128"/>
                    <a:pt x="2700" y="0"/>
                    <a:pt x="2567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84"/>
            <p:cNvSpPr/>
            <p:nvPr/>
          </p:nvSpPr>
          <p:spPr>
            <a:xfrm>
              <a:off x="1141809" y="2763601"/>
              <a:ext cx="73484" cy="31974"/>
            </a:xfrm>
            <a:custGeom>
              <a:avLst/>
              <a:gdLst/>
              <a:ahLst/>
              <a:cxnLst/>
              <a:rect l="l" t="t" r="r" b="b"/>
              <a:pathLst>
                <a:path w="2797" h="1217" extrusionOk="0">
                  <a:moveTo>
                    <a:pt x="2563" y="0"/>
                  </a:moveTo>
                  <a:cubicBezTo>
                    <a:pt x="2544" y="0"/>
                    <a:pt x="2524" y="3"/>
                    <a:pt x="2505" y="10"/>
                  </a:cubicBezTo>
                  <a:lnTo>
                    <a:pt x="1686" y="245"/>
                  </a:lnTo>
                  <a:lnTo>
                    <a:pt x="1" y="745"/>
                  </a:lnTo>
                  <a:lnTo>
                    <a:pt x="472" y="1217"/>
                  </a:lnTo>
                  <a:lnTo>
                    <a:pt x="2671" y="578"/>
                  </a:lnTo>
                  <a:lnTo>
                    <a:pt x="2754" y="266"/>
                  </a:lnTo>
                  <a:cubicBezTo>
                    <a:pt x="2797" y="133"/>
                    <a:pt x="2692" y="0"/>
                    <a:pt x="2563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84"/>
            <p:cNvSpPr/>
            <p:nvPr/>
          </p:nvSpPr>
          <p:spPr>
            <a:xfrm>
              <a:off x="919491" y="2924099"/>
              <a:ext cx="135435" cy="133780"/>
            </a:xfrm>
            <a:custGeom>
              <a:avLst/>
              <a:gdLst/>
              <a:ahLst/>
              <a:cxnLst/>
              <a:rect l="l" t="t" r="r" b="b"/>
              <a:pathLst>
                <a:path w="5155" h="5092" extrusionOk="0">
                  <a:moveTo>
                    <a:pt x="4759" y="1"/>
                  </a:moveTo>
                  <a:cubicBezTo>
                    <a:pt x="4676" y="1"/>
                    <a:pt x="4592" y="32"/>
                    <a:pt x="4530" y="95"/>
                  </a:cubicBezTo>
                  <a:lnTo>
                    <a:pt x="126" y="4499"/>
                  </a:lnTo>
                  <a:cubicBezTo>
                    <a:pt x="1" y="4624"/>
                    <a:pt x="1" y="4832"/>
                    <a:pt x="126" y="4957"/>
                  </a:cubicBezTo>
                  <a:lnTo>
                    <a:pt x="160" y="4999"/>
                  </a:lnTo>
                  <a:cubicBezTo>
                    <a:pt x="222" y="5060"/>
                    <a:pt x="304" y="5091"/>
                    <a:pt x="386" y="5091"/>
                  </a:cubicBezTo>
                  <a:cubicBezTo>
                    <a:pt x="470" y="5091"/>
                    <a:pt x="555" y="5058"/>
                    <a:pt x="618" y="4992"/>
                  </a:cubicBezTo>
                  <a:lnTo>
                    <a:pt x="5022" y="587"/>
                  </a:lnTo>
                  <a:cubicBezTo>
                    <a:pt x="5154" y="462"/>
                    <a:pt x="5154" y="254"/>
                    <a:pt x="5022" y="129"/>
                  </a:cubicBezTo>
                  <a:lnTo>
                    <a:pt x="4988" y="95"/>
                  </a:lnTo>
                  <a:cubicBezTo>
                    <a:pt x="4925" y="32"/>
                    <a:pt x="4842" y="1"/>
                    <a:pt x="4759" y="1"/>
                  </a:cubicBez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84"/>
            <p:cNvSpPr/>
            <p:nvPr/>
          </p:nvSpPr>
          <p:spPr>
            <a:xfrm>
              <a:off x="919491" y="2924099"/>
              <a:ext cx="135435" cy="133780"/>
            </a:xfrm>
            <a:custGeom>
              <a:avLst/>
              <a:gdLst/>
              <a:ahLst/>
              <a:cxnLst/>
              <a:rect l="l" t="t" r="r" b="b"/>
              <a:pathLst>
                <a:path w="5155" h="5092" extrusionOk="0">
                  <a:moveTo>
                    <a:pt x="4759" y="1"/>
                  </a:moveTo>
                  <a:cubicBezTo>
                    <a:pt x="4676" y="1"/>
                    <a:pt x="4592" y="32"/>
                    <a:pt x="4530" y="95"/>
                  </a:cubicBezTo>
                  <a:lnTo>
                    <a:pt x="126" y="4499"/>
                  </a:lnTo>
                  <a:cubicBezTo>
                    <a:pt x="1" y="4624"/>
                    <a:pt x="1" y="4832"/>
                    <a:pt x="126" y="4957"/>
                  </a:cubicBezTo>
                  <a:lnTo>
                    <a:pt x="160" y="4999"/>
                  </a:lnTo>
                  <a:cubicBezTo>
                    <a:pt x="222" y="5060"/>
                    <a:pt x="304" y="5091"/>
                    <a:pt x="386" y="5091"/>
                  </a:cubicBezTo>
                  <a:cubicBezTo>
                    <a:pt x="470" y="5091"/>
                    <a:pt x="555" y="5058"/>
                    <a:pt x="618" y="4992"/>
                  </a:cubicBezTo>
                  <a:lnTo>
                    <a:pt x="5022" y="587"/>
                  </a:lnTo>
                  <a:cubicBezTo>
                    <a:pt x="5154" y="462"/>
                    <a:pt x="5154" y="254"/>
                    <a:pt x="5022" y="129"/>
                  </a:cubicBezTo>
                  <a:lnTo>
                    <a:pt x="4988" y="95"/>
                  </a:lnTo>
                  <a:cubicBezTo>
                    <a:pt x="4925" y="32"/>
                    <a:pt x="4842" y="1"/>
                    <a:pt x="4759" y="1"/>
                  </a:cubicBezTo>
                  <a:close/>
                </a:path>
              </a:pathLst>
            </a:custGeom>
            <a:solidFill>
              <a:srgbClr val="C0C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84"/>
            <p:cNvSpPr/>
            <p:nvPr/>
          </p:nvSpPr>
          <p:spPr>
            <a:xfrm>
              <a:off x="919491" y="2924152"/>
              <a:ext cx="133254" cy="133648"/>
            </a:xfrm>
            <a:custGeom>
              <a:avLst/>
              <a:gdLst/>
              <a:ahLst/>
              <a:cxnLst/>
              <a:rect l="l" t="t" r="r" b="b"/>
              <a:pathLst>
                <a:path w="5072" h="5087" extrusionOk="0">
                  <a:moveTo>
                    <a:pt x="4762" y="1"/>
                  </a:moveTo>
                  <a:cubicBezTo>
                    <a:pt x="4676" y="1"/>
                    <a:pt x="4589" y="34"/>
                    <a:pt x="4523" y="100"/>
                  </a:cubicBezTo>
                  <a:lnTo>
                    <a:pt x="132" y="4490"/>
                  </a:lnTo>
                  <a:cubicBezTo>
                    <a:pt x="1" y="4622"/>
                    <a:pt x="1" y="4837"/>
                    <a:pt x="132" y="4962"/>
                  </a:cubicBezTo>
                  <a:lnTo>
                    <a:pt x="153" y="4990"/>
                  </a:lnTo>
                  <a:cubicBezTo>
                    <a:pt x="216" y="5045"/>
                    <a:pt x="299" y="5080"/>
                    <a:pt x="382" y="5087"/>
                  </a:cubicBezTo>
                  <a:cubicBezTo>
                    <a:pt x="306" y="4955"/>
                    <a:pt x="327" y="4781"/>
                    <a:pt x="438" y="4671"/>
                  </a:cubicBezTo>
                  <a:lnTo>
                    <a:pt x="4828" y="280"/>
                  </a:lnTo>
                  <a:cubicBezTo>
                    <a:pt x="4891" y="217"/>
                    <a:pt x="4974" y="183"/>
                    <a:pt x="5071" y="183"/>
                  </a:cubicBezTo>
                  <a:cubicBezTo>
                    <a:pt x="5057" y="162"/>
                    <a:pt x="5036" y="141"/>
                    <a:pt x="5022" y="120"/>
                  </a:cubicBezTo>
                  <a:lnTo>
                    <a:pt x="5002" y="100"/>
                  </a:lnTo>
                  <a:cubicBezTo>
                    <a:pt x="4936" y="34"/>
                    <a:pt x="4849" y="1"/>
                    <a:pt x="4762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7" name="Google Shape;6757;p84"/>
          <p:cNvGrpSpPr/>
          <p:nvPr/>
        </p:nvGrpSpPr>
        <p:grpSpPr>
          <a:xfrm>
            <a:off x="3007498" y="4183419"/>
            <a:ext cx="375434" cy="329667"/>
            <a:chOff x="3007498" y="4183419"/>
            <a:chExt cx="375434" cy="329667"/>
          </a:xfrm>
        </p:grpSpPr>
        <p:sp>
          <p:nvSpPr>
            <p:cNvPr id="6758" name="Google Shape;6758;p84"/>
            <p:cNvSpPr/>
            <p:nvPr/>
          </p:nvSpPr>
          <p:spPr>
            <a:xfrm>
              <a:off x="3046302" y="4196792"/>
              <a:ext cx="53622" cy="53465"/>
            </a:xfrm>
            <a:custGeom>
              <a:avLst/>
              <a:gdLst/>
              <a:ahLst/>
              <a:cxnLst/>
              <a:rect l="l" t="t" r="r" b="b"/>
              <a:pathLst>
                <a:path w="2041" h="2035" extrusionOk="0">
                  <a:moveTo>
                    <a:pt x="874" y="1"/>
                  </a:moveTo>
                  <a:cubicBezTo>
                    <a:pt x="738" y="1"/>
                    <a:pt x="605" y="36"/>
                    <a:pt x="486" y="109"/>
                  </a:cubicBezTo>
                  <a:cubicBezTo>
                    <a:pt x="105" y="338"/>
                    <a:pt x="1" y="844"/>
                    <a:pt x="299" y="1323"/>
                  </a:cubicBezTo>
                  <a:cubicBezTo>
                    <a:pt x="543" y="1705"/>
                    <a:pt x="1026" y="2034"/>
                    <a:pt x="1402" y="2034"/>
                  </a:cubicBezTo>
                  <a:cubicBezTo>
                    <a:pt x="1496" y="2034"/>
                    <a:pt x="1583" y="2014"/>
                    <a:pt x="1659" y="1968"/>
                  </a:cubicBezTo>
                  <a:cubicBezTo>
                    <a:pt x="2040" y="1739"/>
                    <a:pt x="1978" y="969"/>
                    <a:pt x="1679" y="490"/>
                  </a:cubicBezTo>
                  <a:cubicBezTo>
                    <a:pt x="1475" y="168"/>
                    <a:pt x="1168" y="1"/>
                    <a:pt x="874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84"/>
            <p:cNvSpPr/>
            <p:nvPr/>
          </p:nvSpPr>
          <p:spPr>
            <a:xfrm>
              <a:off x="3007498" y="4244292"/>
              <a:ext cx="50680" cy="42483"/>
            </a:xfrm>
            <a:custGeom>
              <a:avLst/>
              <a:gdLst/>
              <a:ahLst/>
              <a:cxnLst/>
              <a:rect l="l" t="t" r="r" b="b"/>
              <a:pathLst>
                <a:path w="1929" h="1617" extrusionOk="0">
                  <a:moveTo>
                    <a:pt x="730" y="0"/>
                  </a:moveTo>
                  <a:cubicBezTo>
                    <a:pt x="545" y="0"/>
                    <a:pt x="374" y="75"/>
                    <a:pt x="250" y="215"/>
                  </a:cubicBezTo>
                  <a:cubicBezTo>
                    <a:pt x="0" y="500"/>
                    <a:pt x="49" y="943"/>
                    <a:pt x="417" y="1263"/>
                  </a:cubicBezTo>
                  <a:cubicBezTo>
                    <a:pt x="653" y="1472"/>
                    <a:pt x="1008" y="1616"/>
                    <a:pt x="1295" y="1616"/>
                  </a:cubicBezTo>
                  <a:cubicBezTo>
                    <a:pt x="1454" y="1616"/>
                    <a:pt x="1593" y="1572"/>
                    <a:pt x="1679" y="1471"/>
                  </a:cubicBezTo>
                  <a:cubicBezTo>
                    <a:pt x="1929" y="1186"/>
                    <a:pt x="1679" y="562"/>
                    <a:pt x="1311" y="243"/>
                  </a:cubicBezTo>
                  <a:cubicBezTo>
                    <a:pt x="1126" y="78"/>
                    <a:pt x="920" y="0"/>
                    <a:pt x="730" y="0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84"/>
            <p:cNvSpPr/>
            <p:nvPr/>
          </p:nvSpPr>
          <p:spPr>
            <a:xfrm>
              <a:off x="3169126" y="4210112"/>
              <a:ext cx="43218" cy="47763"/>
            </a:xfrm>
            <a:custGeom>
              <a:avLst/>
              <a:gdLst/>
              <a:ahLst/>
              <a:cxnLst/>
              <a:rect l="l" t="t" r="r" b="b"/>
              <a:pathLst>
                <a:path w="1645" h="1818" extrusionOk="0">
                  <a:moveTo>
                    <a:pt x="911" y="0"/>
                  </a:moveTo>
                  <a:cubicBezTo>
                    <a:pt x="642" y="0"/>
                    <a:pt x="365" y="176"/>
                    <a:pt x="209" y="503"/>
                  </a:cubicBezTo>
                  <a:cubicBezTo>
                    <a:pt x="1" y="947"/>
                    <a:pt x="15" y="1620"/>
                    <a:pt x="355" y="1780"/>
                  </a:cubicBezTo>
                  <a:cubicBezTo>
                    <a:pt x="407" y="1805"/>
                    <a:pt x="464" y="1817"/>
                    <a:pt x="524" y="1817"/>
                  </a:cubicBezTo>
                  <a:cubicBezTo>
                    <a:pt x="852" y="1817"/>
                    <a:pt x="1261" y="1463"/>
                    <a:pt x="1437" y="1093"/>
                  </a:cubicBezTo>
                  <a:cubicBezTo>
                    <a:pt x="1645" y="649"/>
                    <a:pt x="1513" y="226"/>
                    <a:pt x="1173" y="60"/>
                  </a:cubicBezTo>
                  <a:cubicBezTo>
                    <a:pt x="1090" y="20"/>
                    <a:pt x="1001" y="0"/>
                    <a:pt x="911" y="0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84"/>
            <p:cNvSpPr/>
            <p:nvPr/>
          </p:nvSpPr>
          <p:spPr>
            <a:xfrm>
              <a:off x="3056338" y="4262263"/>
              <a:ext cx="135592" cy="89195"/>
            </a:xfrm>
            <a:custGeom>
              <a:avLst/>
              <a:gdLst/>
              <a:ahLst/>
              <a:cxnLst/>
              <a:rect l="l" t="t" r="r" b="b"/>
              <a:pathLst>
                <a:path w="5161" h="3395" extrusionOk="0">
                  <a:moveTo>
                    <a:pt x="2705" y="1"/>
                  </a:moveTo>
                  <a:cubicBezTo>
                    <a:pt x="2531" y="1"/>
                    <a:pt x="2357" y="18"/>
                    <a:pt x="2185" y="51"/>
                  </a:cubicBezTo>
                  <a:cubicBezTo>
                    <a:pt x="867" y="322"/>
                    <a:pt x="0" y="1543"/>
                    <a:pt x="202" y="2535"/>
                  </a:cubicBezTo>
                  <a:cubicBezTo>
                    <a:pt x="336" y="3177"/>
                    <a:pt x="850" y="3395"/>
                    <a:pt x="1553" y="3395"/>
                  </a:cubicBezTo>
                  <a:cubicBezTo>
                    <a:pt x="1935" y="3395"/>
                    <a:pt x="2373" y="3330"/>
                    <a:pt x="2837" y="3235"/>
                  </a:cubicBezTo>
                  <a:cubicBezTo>
                    <a:pt x="4155" y="2965"/>
                    <a:pt x="5161" y="2493"/>
                    <a:pt x="4904" y="1522"/>
                  </a:cubicBezTo>
                  <a:cubicBezTo>
                    <a:pt x="4641" y="516"/>
                    <a:pt x="3815" y="204"/>
                    <a:pt x="3462" y="107"/>
                  </a:cubicBezTo>
                  <a:cubicBezTo>
                    <a:pt x="3214" y="37"/>
                    <a:pt x="2959" y="1"/>
                    <a:pt x="2705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84"/>
            <p:cNvSpPr/>
            <p:nvPr/>
          </p:nvSpPr>
          <p:spPr>
            <a:xfrm>
              <a:off x="3111563" y="4183419"/>
              <a:ext cx="46292" cy="57589"/>
            </a:xfrm>
            <a:custGeom>
              <a:avLst/>
              <a:gdLst/>
              <a:ahLst/>
              <a:cxnLst/>
              <a:rect l="l" t="t" r="r" b="b"/>
              <a:pathLst>
                <a:path w="1762" h="2192" extrusionOk="0">
                  <a:moveTo>
                    <a:pt x="892" y="1"/>
                  </a:moveTo>
                  <a:cubicBezTo>
                    <a:pt x="510" y="1"/>
                    <a:pt x="171" y="298"/>
                    <a:pt x="90" y="798"/>
                  </a:cubicBezTo>
                  <a:cubicBezTo>
                    <a:pt x="0" y="1353"/>
                    <a:pt x="243" y="2102"/>
                    <a:pt x="680" y="2185"/>
                  </a:cubicBezTo>
                  <a:cubicBezTo>
                    <a:pt x="705" y="2190"/>
                    <a:pt x="729" y="2192"/>
                    <a:pt x="754" y="2192"/>
                  </a:cubicBezTo>
                  <a:cubicBezTo>
                    <a:pt x="1168" y="2192"/>
                    <a:pt x="1587" y="1613"/>
                    <a:pt x="1672" y="1089"/>
                  </a:cubicBezTo>
                  <a:cubicBezTo>
                    <a:pt x="1762" y="535"/>
                    <a:pt x="1471" y="104"/>
                    <a:pt x="1034" y="14"/>
                  </a:cubicBezTo>
                  <a:cubicBezTo>
                    <a:pt x="986" y="5"/>
                    <a:pt x="938" y="1"/>
                    <a:pt x="892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84"/>
            <p:cNvSpPr/>
            <p:nvPr/>
          </p:nvSpPr>
          <p:spPr>
            <a:xfrm>
              <a:off x="3056706" y="4265415"/>
              <a:ext cx="50496" cy="86069"/>
            </a:xfrm>
            <a:custGeom>
              <a:avLst/>
              <a:gdLst/>
              <a:ahLst/>
              <a:cxnLst/>
              <a:rect l="l" t="t" r="r" b="b"/>
              <a:pathLst>
                <a:path w="1922" h="3276" extrusionOk="0">
                  <a:moveTo>
                    <a:pt x="1922" y="1"/>
                  </a:moveTo>
                  <a:cubicBezTo>
                    <a:pt x="742" y="361"/>
                    <a:pt x="0" y="1485"/>
                    <a:pt x="188" y="2415"/>
                  </a:cubicBezTo>
                  <a:cubicBezTo>
                    <a:pt x="320" y="3057"/>
                    <a:pt x="833" y="3276"/>
                    <a:pt x="1538" y="3276"/>
                  </a:cubicBezTo>
                  <a:cubicBezTo>
                    <a:pt x="1570" y="3276"/>
                    <a:pt x="1604" y="3276"/>
                    <a:pt x="1637" y="3275"/>
                  </a:cubicBezTo>
                  <a:cubicBezTo>
                    <a:pt x="1464" y="3101"/>
                    <a:pt x="1339" y="2879"/>
                    <a:pt x="1283" y="2643"/>
                  </a:cubicBezTo>
                  <a:cubicBezTo>
                    <a:pt x="1034" y="1783"/>
                    <a:pt x="1297" y="722"/>
                    <a:pt x="1922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84"/>
            <p:cNvSpPr/>
            <p:nvPr/>
          </p:nvSpPr>
          <p:spPr>
            <a:xfrm>
              <a:off x="3007498" y="4248286"/>
              <a:ext cx="46502" cy="38489"/>
            </a:xfrm>
            <a:custGeom>
              <a:avLst/>
              <a:gdLst/>
              <a:ahLst/>
              <a:cxnLst/>
              <a:rect l="l" t="t" r="r" b="b"/>
              <a:pathLst>
                <a:path w="1770" h="1465" extrusionOk="0">
                  <a:moveTo>
                    <a:pt x="320" y="1"/>
                  </a:moveTo>
                  <a:cubicBezTo>
                    <a:pt x="292" y="15"/>
                    <a:pt x="271" y="42"/>
                    <a:pt x="250" y="63"/>
                  </a:cubicBezTo>
                  <a:cubicBezTo>
                    <a:pt x="0" y="348"/>
                    <a:pt x="49" y="791"/>
                    <a:pt x="417" y="1111"/>
                  </a:cubicBezTo>
                  <a:cubicBezTo>
                    <a:pt x="649" y="1320"/>
                    <a:pt x="1004" y="1464"/>
                    <a:pt x="1293" y="1464"/>
                  </a:cubicBezTo>
                  <a:cubicBezTo>
                    <a:pt x="1453" y="1464"/>
                    <a:pt x="1593" y="1420"/>
                    <a:pt x="1679" y="1319"/>
                  </a:cubicBezTo>
                  <a:cubicBezTo>
                    <a:pt x="1735" y="1249"/>
                    <a:pt x="1762" y="1173"/>
                    <a:pt x="1769" y="1090"/>
                  </a:cubicBezTo>
                  <a:lnTo>
                    <a:pt x="1769" y="1090"/>
                  </a:lnTo>
                  <a:cubicBezTo>
                    <a:pt x="1764" y="1090"/>
                    <a:pt x="1758" y="1090"/>
                    <a:pt x="1753" y="1090"/>
                  </a:cubicBezTo>
                  <a:cubicBezTo>
                    <a:pt x="1435" y="1090"/>
                    <a:pt x="1001" y="898"/>
                    <a:pt x="708" y="639"/>
                  </a:cubicBezTo>
                  <a:cubicBezTo>
                    <a:pt x="507" y="479"/>
                    <a:pt x="368" y="250"/>
                    <a:pt x="320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84"/>
            <p:cNvSpPr/>
            <p:nvPr/>
          </p:nvSpPr>
          <p:spPr>
            <a:xfrm>
              <a:off x="3046302" y="4197448"/>
              <a:ext cx="44506" cy="52887"/>
            </a:xfrm>
            <a:custGeom>
              <a:avLst/>
              <a:gdLst/>
              <a:ahLst/>
              <a:cxnLst/>
              <a:rect l="l" t="t" r="r" b="b"/>
              <a:pathLst>
                <a:path w="1694" h="2013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32" y="14"/>
                    <a:pt x="556" y="49"/>
                    <a:pt x="486" y="91"/>
                  </a:cubicBezTo>
                  <a:cubicBezTo>
                    <a:pt x="105" y="320"/>
                    <a:pt x="1" y="826"/>
                    <a:pt x="299" y="1305"/>
                  </a:cubicBezTo>
                  <a:cubicBezTo>
                    <a:pt x="542" y="1685"/>
                    <a:pt x="1021" y="2013"/>
                    <a:pt x="1396" y="2013"/>
                  </a:cubicBezTo>
                  <a:cubicBezTo>
                    <a:pt x="1492" y="2013"/>
                    <a:pt x="1582" y="1991"/>
                    <a:pt x="1659" y="1943"/>
                  </a:cubicBezTo>
                  <a:cubicBezTo>
                    <a:pt x="1673" y="1936"/>
                    <a:pt x="1686" y="1929"/>
                    <a:pt x="1693" y="1915"/>
                  </a:cubicBezTo>
                  <a:cubicBezTo>
                    <a:pt x="1319" y="1714"/>
                    <a:pt x="1007" y="1409"/>
                    <a:pt x="806" y="1034"/>
                  </a:cubicBezTo>
                  <a:cubicBezTo>
                    <a:pt x="597" y="639"/>
                    <a:pt x="584" y="264"/>
                    <a:pt x="715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84"/>
            <p:cNvSpPr/>
            <p:nvPr/>
          </p:nvSpPr>
          <p:spPr>
            <a:xfrm>
              <a:off x="3111905" y="4183419"/>
              <a:ext cx="34837" cy="55593"/>
            </a:xfrm>
            <a:custGeom>
              <a:avLst/>
              <a:gdLst/>
              <a:ahLst/>
              <a:cxnLst/>
              <a:rect l="l" t="t" r="r" b="b"/>
              <a:pathLst>
                <a:path w="1326" h="2116" extrusionOk="0">
                  <a:moveTo>
                    <a:pt x="883" y="1"/>
                  </a:moveTo>
                  <a:cubicBezTo>
                    <a:pt x="503" y="1"/>
                    <a:pt x="158" y="303"/>
                    <a:pt x="77" y="798"/>
                  </a:cubicBezTo>
                  <a:cubicBezTo>
                    <a:pt x="1" y="1277"/>
                    <a:pt x="174" y="1908"/>
                    <a:pt x="514" y="2116"/>
                  </a:cubicBezTo>
                  <a:cubicBezTo>
                    <a:pt x="424" y="1728"/>
                    <a:pt x="438" y="1318"/>
                    <a:pt x="570" y="937"/>
                  </a:cubicBezTo>
                  <a:cubicBezTo>
                    <a:pt x="715" y="514"/>
                    <a:pt x="1000" y="243"/>
                    <a:pt x="1326" y="146"/>
                  </a:cubicBezTo>
                  <a:cubicBezTo>
                    <a:pt x="1236" y="77"/>
                    <a:pt x="1132" y="35"/>
                    <a:pt x="1021" y="14"/>
                  </a:cubicBezTo>
                  <a:cubicBezTo>
                    <a:pt x="974" y="5"/>
                    <a:pt x="928" y="1"/>
                    <a:pt x="883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84"/>
            <p:cNvSpPr/>
            <p:nvPr/>
          </p:nvSpPr>
          <p:spPr>
            <a:xfrm>
              <a:off x="3169678" y="4210086"/>
              <a:ext cx="37937" cy="42982"/>
            </a:xfrm>
            <a:custGeom>
              <a:avLst/>
              <a:gdLst/>
              <a:ahLst/>
              <a:cxnLst/>
              <a:rect l="l" t="t" r="r" b="b"/>
              <a:pathLst>
                <a:path w="1444" h="1636" extrusionOk="0">
                  <a:moveTo>
                    <a:pt x="884" y="0"/>
                  </a:moveTo>
                  <a:cubicBezTo>
                    <a:pt x="615" y="0"/>
                    <a:pt x="343" y="173"/>
                    <a:pt x="188" y="504"/>
                  </a:cubicBezTo>
                  <a:cubicBezTo>
                    <a:pt x="15" y="865"/>
                    <a:pt x="1" y="1365"/>
                    <a:pt x="174" y="1635"/>
                  </a:cubicBezTo>
                  <a:cubicBezTo>
                    <a:pt x="237" y="1295"/>
                    <a:pt x="396" y="976"/>
                    <a:pt x="625" y="719"/>
                  </a:cubicBezTo>
                  <a:cubicBezTo>
                    <a:pt x="828" y="490"/>
                    <a:pt x="1116" y="359"/>
                    <a:pt x="1420" y="359"/>
                  </a:cubicBezTo>
                  <a:cubicBezTo>
                    <a:pt x="1428" y="359"/>
                    <a:pt x="1436" y="359"/>
                    <a:pt x="1443" y="359"/>
                  </a:cubicBezTo>
                  <a:cubicBezTo>
                    <a:pt x="1388" y="227"/>
                    <a:pt x="1284" y="123"/>
                    <a:pt x="1152" y="61"/>
                  </a:cubicBezTo>
                  <a:cubicBezTo>
                    <a:pt x="1066" y="20"/>
                    <a:pt x="975" y="0"/>
                    <a:pt x="884" y="0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84"/>
            <p:cNvSpPr/>
            <p:nvPr/>
          </p:nvSpPr>
          <p:spPr>
            <a:xfrm>
              <a:off x="3245316" y="4339740"/>
              <a:ext cx="43034" cy="57826"/>
            </a:xfrm>
            <a:custGeom>
              <a:avLst/>
              <a:gdLst/>
              <a:ahLst/>
              <a:cxnLst/>
              <a:rect l="l" t="t" r="r" b="b"/>
              <a:pathLst>
                <a:path w="1638" h="2201" extrusionOk="0">
                  <a:moveTo>
                    <a:pt x="810" y="1"/>
                  </a:moveTo>
                  <a:cubicBezTo>
                    <a:pt x="383" y="1"/>
                    <a:pt x="34" y="357"/>
                    <a:pt x="14" y="910"/>
                  </a:cubicBezTo>
                  <a:cubicBezTo>
                    <a:pt x="0" y="1472"/>
                    <a:pt x="347" y="2180"/>
                    <a:pt x="791" y="2200"/>
                  </a:cubicBezTo>
                  <a:cubicBezTo>
                    <a:pt x="798" y="2201"/>
                    <a:pt x="804" y="2201"/>
                    <a:pt x="811" y="2201"/>
                  </a:cubicBezTo>
                  <a:cubicBezTo>
                    <a:pt x="1246" y="2201"/>
                    <a:pt x="1610" y="1533"/>
                    <a:pt x="1623" y="980"/>
                  </a:cubicBezTo>
                  <a:cubicBezTo>
                    <a:pt x="1637" y="418"/>
                    <a:pt x="1290" y="22"/>
                    <a:pt x="846" y="2"/>
                  </a:cubicBezTo>
                  <a:cubicBezTo>
                    <a:pt x="834" y="1"/>
                    <a:pt x="822" y="1"/>
                    <a:pt x="810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84"/>
            <p:cNvSpPr/>
            <p:nvPr/>
          </p:nvSpPr>
          <p:spPr>
            <a:xfrm>
              <a:off x="3187175" y="4355793"/>
              <a:ext cx="41038" cy="49366"/>
            </a:xfrm>
            <a:custGeom>
              <a:avLst/>
              <a:gdLst/>
              <a:ahLst/>
              <a:cxnLst/>
              <a:rect l="l" t="t" r="r" b="b"/>
              <a:pathLst>
                <a:path w="1562" h="1879" extrusionOk="0">
                  <a:moveTo>
                    <a:pt x="728" y="1"/>
                  </a:moveTo>
                  <a:cubicBezTo>
                    <a:pt x="675" y="1"/>
                    <a:pt x="622" y="8"/>
                    <a:pt x="569" y="22"/>
                  </a:cubicBezTo>
                  <a:cubicBezTo>
                    <a:pt x="209" y="119"/>
                    <a:pt x="1" y="514"/>
                    <a:pt x="125" y="986"/>
                  </a:cubicBezTo>
                  <a:cubicBezTo>
                    <a:pt x="240" y="1418"/>
                    <a:pt x="628" y="1879"/>
                    <a:pt x="969" y="1879"/>
                  </a:cubicBezTo>
                  <a:cubicBezTo>
                    <a:pt x="1000" y="1879"/>
                    <a:pt x="1031" y="1875"/>
                    <a:pt x="1062" y="1867"/>
                  </a:cubicBezTo>
                  <a:cubicBezTo>
                    <a:pt x="1422" y="1763"/>
                    <a:pt x="1561" y="1111"/>
                    <a:pt x="1436" y="639"/>
                  </a:cubicBezTo>
                  <a:cubicBezTo>
                    <a:pt x="1330" y="237"/>
                    <a:pt x="1036" y="1"/>
                    <a:pt x="728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84"/>
            <p:cNvSpPr/>
            <p:nvPr/>
          </p:nvSpPr>
          <p:spPr>
            <a:xfrm>
              <a:off x="3329861" y="4419977"/>
              <a:ext cx="53070" cy="39671"/>
            </a:xfrm>
            <a:custGeom>
              <a:avLst/>
              <a:gdLst/>
              <a:ahLst/>
              <a:cxnLst/>
              <a:rect l="l" t="t" r="r" b="b"/>
              <a:pathLst>
                <a:path w="2020" h="1510" extrusionOk="0">
                  <a:moveTo>
                    <a:pt x="1259" y="0"/>
                  </a:moveTo>
                  <a:cubicBezTo>
                    <a:pt x="1106" y="0"/>
                    <a:pt x="941" y="45"/>
                    <a:pt x="777" y="138"/>
                  </a:cubicBezTo>
                  <a:cubicBezTo>
                    <a:pt x="361" y="388"/>
                    <a:pt x="1" y="957"/>
                    <a:pt x="188" y="1283"/>
                  </a:cubicBezTo>
                  <a:cubicBezTo>
                    <a:pt x="284" y="1440"/>
                    <a:pt x="496" y="1510"/>
                    <a:pt x="737" y="1510"/>
                  </a:cubicBezTo>
                  <a:cubicBezTo>
                    <a:pt x="984" y="1510"/>
                    <a:pt x="1260" y="1437"/>
                    <a:pt x="1471" y="1311"/>
                  </a:cubicBezTo>
                  <a:cubicBezTo>
                    <a:pt x="1887" y="1061"/>
                    <a:pt x="2019" y="631"/>
                    <a:pt x="1832" y="312"/>
                  </a:cubicBezTo>
                  <a:cubicBezTo>
                    <a:pt x="1713" y="112"/>
                    <a:pt x="1502" y="0"/>
                    <a:pt x="1259" y="0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84"/>
            <p:cNvSpPr/>
            <p:nvPr/>
          </p:nvSpPr>
          <p:spPr>
            <a:xfrm>
              <a:off x="3187911" y="4418111"/>
              <a:ext cx="136328" cy="94975"/>
            </a:xfrm>
            <a:custGeom>
              <a:avLst/>
              <a:gdLst/>
              <a:ahLst/>
              <a:cxnLst/>
              <a:rect l="l" t="t" r="r" b="b"/>
              <a:pathLst>
                <a:path w="5189" h="3615" extrusionOk="0">
                  <a:moveTo>
                    <a:pt x="2405" y="0"/>
                  </a:moveTo>
                  <a:cubicBezTo>
                    <a:pt x="1490" y="0"/>
                    <a:pt x="662" y="471"/>
                    <a:pt x="382" y="1160"/>
                  </a:cubicBezTo>
                  <a:cubicBezTo>
                    <a:pt x="0" y="2089"/>
                    <a:pt x="930" y="2699"/>
                    <a:pt x="2178" y="3206"/>
                  </a:cubicBezTo>
                  <a:cubicBezTo>
                    <a:pt x="2779" y="3449"/>
                    <a:pt x="3343" y="3614"/>
                    <a:pt x="3805" y="3614"/>
                  </a:cubicBezTo>
                  <a:cubicBezTo>
                    <a:pt x="4303" y="3614"/>
                    <a:pt x="4679" y="3422"/>
                    <a:pt x="4849" y="2928"/>
                  </a:cubicBezTo>
                  <a:cubicBezTo>
                    <a:pt x="5189" y="1950"/>
                    <a:pt x="4675" y="1236"/>
                    <a:pt x="4439" y="951"/>
                  </a:cubicBezTo>
                  <a:cubicBezTo>
                    <a:pt x="4162" y="619"/>
                    <a:pt x="3808" y="362"/>
                    <a:pt x="3406" y="195"/>
                  </a:cubicBezTo>
                  <a:cubicBezTo>
                    <a:pt x="3075" y="61"/>
                    <a:pt x="2734" y="0"/>
                    <a:pt x="2405" y="0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84"/>
            <p:cNvSpPr/>
            <p:nvPr/>
          </p:nvSpPr>
          <p:spPr>
            <a:xfrm>
              <a:off x="3294682" y="4365277"/>
              <a:ext cx="56171" cy="51336"/>
            </a:xfrm>
            <a:custGeom>
              <a:avLst/>
              <a:gdLst/>
              <a:ahLst/>
              <a:cxnLst/>
              <a:rect l="l" t="t" r="r" b="b"/>
              <a:pathLst>
                <a:path w="2138" h="1954" extrusionOk="0">
                  <a:moveTo>
                    <a:pt x="1305" y="1"/>
                  </a:moveTo>
                  <a:cubicBezTo>
                    <a:pt x="1067" y="1"/>
                    <a:pt x="815" y="108"/>
                    <a:pt x="604" y="334"/>
                  </a:cubicBezTo>
                  <a:cubicBezTo>
                    <a:pt x="216" y="750"/>
                    <a:pt x="1" y="1506"/>
                    <a:pt x="320" y="1818"/>
                  </a:cubicBezTo>
                  <a:cubicBezTo>
                    <a:pt x="418" y="1912"/>
                    <a:pt x="556" y="1953"/>
                    <a:pt x="710" y="1953"/>
                  </a:cubicBezTo>
                  <a:cubicBezTo>
                    <a:pt x="1056" y="1953"/>
                    <a:pt x="1487" y="1745"/>
                    <a:pt x="1756" y="1457"/>
                  </a:cubicBezTo>
                  <a:cubicBezTo>
                    <a:pt x="2137" y="1048"/>
                    <a:pt x="2137" y="514"/>
                    <a:pt x="1825" y="209"/>
                  </a:cubicBezTo>
                  <a:cubicBezTo>
                    <a:pt x="1682" y="72"/>
                    <a:pt x="1498" y="1"/>
                    <a:pt x="1305" y="1"/>
                  </a:cubicBezTo>
                  <a:close/>
                </a:path>
              </a:pathLst>
            </a:custGeom>
            <a:solidFill>
              <a:srgbClr val="697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84"/>
            <p:cNvSpPr/>
            <p:nvPr/>
          </p:nvSpPr>
          <p:spPr>
            <a:xfrm>
              <a:off x="3191011" y="4418111"/>
              <a:ext cx="80026" cy="70384"/>
            </a:xfrm>
            <a:custGeom>
              <a:avLst/>
              <a:gdLst/>
              <a:ahLst/>
              <a:cxnLst/>
              <a:rect l="l" t="t" r="r" b="b"/>
              <a:pathLst>
                <a:path w="3046" h="2679" extrusionOk="0">
                  <a:moveTo>
                    <a:pt x="2285" y="1"/>
                  </a:moveTo>
                  <a:cubicBezTo>
                    <a:pt x="1371" y="1"/>
                    <a:pt x="542" y="472"/>
                    <a:pt x="264" y="1153"/>
                  </a:cubicBezTo>
                  <a:cubicBezTo>
                    <a:pt x="0" y="1791"/>
                    <a:pt x="347" y="2276"/>
                    <a:pt x="992" y="2679"/>
                  </a:cubicBezTo>
                  <a:cubicBezTo>
                    <a:pt x="944" y="2436"/>
                    <a:pt x="957" y="2186"/>
                    <a:pt x="1041" y="1950"/>
                  </a:cubicBezTo>
                  <a:cubicBezTo>
                    <a:pt x="1311" y="1104"/>
                    <a:pt x="2123" y="369"/>
                    <a:pt x="3045" y="112"/>
                  </a:cubicBezTo>
                  <a:cubicBezTo>
                    <a:pt x="2792" y="36"/>
                    <a:pt x="2535" y="1"/>
                    <a:pt x="2285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84"/>
            <p:cNvSpPr/>
            <p:nvPr/>
          </p:nvSpPr>
          <p:spPr>
            <a:xfrm>
              <a:off x="3187175" y="4355977"/>
              <a:ext cx="33182" cy="49182"/>
            </a:xfrm>
            <a:custGeom>
              <a:avLst/>
              <a:gdLst/>
              <a:ahLst/>
              <a:cxnLst/>
              <a:rect l="l" t="t" r="r" b="b"/>
              <a:pathLst>
                <a:path w="1263" h="1872" extrusionOk="0">
                  <a:moveTo>
                    <a:pt x="666" y="1"/>
                  </a:moveTo>
                  <a:cubicBezTo>
                    <a:pt x="632" y="1"/>
                    <a:pt x="604" y="8"/>
                    <a:pt x="569" y="15"/>
                  </a:cubicBezTo>
                  <a:cubicBezTo>
                    <a:pt x="209" y="112"/>
                    <a:pt x="1" y="507"/>
                    <a:pt x="125" y="979"/>
                  </a:cubicBezTo>
                  <a:cubicBezTo>
                    <a:pt x="240" y="1411"/>
                    <a:pt x="628" y="1872"/>
                    <a:pt x="969" y="1872"/>
                  </a:cubicBezTo>
                  <a:cubicBezTo>
                    <a:pt x="1000" y="1872"/>
                    <a:pt x="1031" y="1868"/>
                    <a:pt x="1062" y="1860"/>
                  </a:cubicBezTo>
                  <a:cubicBezTo>
                    <a:pt x="1145" y="1832"/>
                    <a:pt x="1214" y="1784"/>
                    <a:pt x="1263" y="1721"/>
                  </a:cubicBezTo>
                  <a:cubicBezTo>
                    <a:pt x="992" y="1541"/>
                    <a:pt x="729" y="1139"/>
                    <a:pt x="632" y="750"/>
                  </a:cubicBezTo>
                  <a:cubicBezTo>
                    <a:pt x="555" y="507"/>
                    <a:pt x="569" y="237"/>
                    <a:pt x="666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84"/>
            <p:cNvSpPr/>
            <p:nvPr/>
          </p:nvSpPr>
          <p:spPr>
            <a:xfrm>
              <a:off x="3245316" y="4339740"/>
              <a:ext cx="28453" cy="57826"/>
            </a:xfrm>
            <a:custGeom>
              <a:avLst/>
              <a:gdLst/>
              <a:ahLst/>
              <a:cxnLst/>
              <a:rect l="l" t="t" r="r" b="b"/>
              <a:pathLst>
                <a:path w="1083" h="2201" extrusionOk="0">
                  <a:moveTo>
                    <a:pt x="810" y="1"/>
                  </a:moveTo>
                  <a:cubicBezTo>
                    <a:pt x="383" y="1"/>
                    <a:pt x="35" y="357"/>
                    <a:pt x="21" y="910"/>
                  </a:cubicBezTo>
                  <a:cubicBezTo>
                    <a:pt x="0" y="1472"/>
                    <a:pt x="347" y="2180"/>
                    <a:pt x="791" y="2200"/>
                  </a:cubicBezTo>
                  <a:cubicBezTo>
                    <a:pt x="805" y="2200"/>
                    <a:pt x="819" y="2194"/>
                    <a:pt x="833" y="2194"/>
                  </a:cubicBezTo>
                  <a:cubicBezTo>
                    <a:pt x="631" y="1819"/>
                    <a:pt x="541" y="1389"/>
                    <a:pt x="583" y="959"/>
                  </a:cubicBezTo>
                  <a:cubicBezTo>
                    <a:pt x="624" y="522"/>
                    <a:pt x="826" y="203"/>
                    <a:pt x="1082" y="57"/>
                  </a:cubicBezTo>
                  <a:cubicBezTo>
                    <a:pt x="1006" y="22"/>
                    <a:pt x="930" y="9"/>
                    <a:pt x="846" y="2"/>
                  </a:cubicBezTo>
                  <a:cubicBezTo>
                    <a:pt x="834" y="1"/>
                    <a:pt x="822" y="1"/>
                    <a:pt x="810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84"/>
            <p:cNvSpPr/>
            <p:nvPr/>
          </p:nvSpPr>
          <p:spPr>
            <a:xfrm>
              <a:off x="3296338" y="4365198"/>
              <a:ext cx="51047" cy="44033"/>
            </a:xfrm>
            <a:custGeom>
              <a:avLst/>
              <a:gdLst/>
              <a:ahLst/>
              <a:cxnLst/>
              <a:rect l="l" t="t" r="r" b="b"/>
              <a:pathLst>
                <a:path w="1943" h="1676" extrusionOk="0">
                  <a:moveTo>
                    <a:pt x="1244" y="1"/>
                  </a:moveTo>
                  <a:cubicBezTo>
                    <a:pt x="1006" y="1"/>
                    <a:pt x="752" y="110"/>
                    <a:pt x="541" y="337"/>
                  </a:cubicBezTo>
                  <a:cubicBezTo>
                    <a:pt x="201" y="697"/>
                    <a:pt x="0" y="1322"/>
                    <a:pt x="160" y="1675"/>
                  </a:cubicBezTo>
                  <a:cubicBezTo>
                    <a:pt x="306" y="1301"/>
                    <a:pt x="548" y="968"/>
                    <a:pt x="867" y="725"/>
                  </a:cubicBezTo>
                  <a:cubicBezTo>
                    <a:pt x="1123" y="533"/>
                    <a:pt x="1392" y="446"/>
                    <a:pt x="1644" y="446"/>
                  </a:cubicBezTo>
                  <a:cubicBezTo>
                    <a:pt x="1747" y="446"/>
                    <a:pt x="1847" y="461"/>
                    <a:pt x="1942" y="489"/>
                  </a:cubicBezTo>
                  <a:cubicBezTo>
                    <a:pt x="1901" y="385"/>
                    <a:pt x="1838" y="288"/>
                    <a:pt x="1762" y="212"/>
                  </a:cubicBezTo>
                  <a:cubicBezTo>
                    <a:pt x="1620" y="72"/>
                    <a:pt x="1437" y="1"/>
                    <a:pt x="1244" y="1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84"/>
            <p:cNvSpPr/>
            <p:nvPr/>
          </p:nvSpPr>
          <p:spPr>
            <a:xfrm>
              <a:off x="3333697" y="4419898"/>
              <a:ext cx="46844" cy="28138"/>
            </a:xfrm>
            <a:custGeom>
              <a:avLst/>
              <a:gdLst/>
              <a:ahLst/>
              <a:cxnLst/>
              <a:rect l="l" t="t" r="r" b="b"/>
              <a:pathLst>
                <a:path w="1783" h="1071" extrusionOk="0">
                  <a:moveTo>
                    <a:pt x="1114" y="0"/>
                  </a:moveTo>
                  <a:cubicBezTo>
                    <a:pt x="962" y="0"/>
                    <a:pt x="799" y="45"/>
                    <a:pt x="638" y="141"/>
                  </a:cubicBezTo>
                  <a:cubicBezTo>
                    <a:pt x="299" y="342"/>
                    <a:pt x="0" y="745"/>
                    <a:pt x="0" y="1071"/>
                  </a:cubicBezTo>
                  <a:cubicBezTo>
                    <a:pt x="236" y="821"/>
                    <a:pt x="548" y="648"/>
                    <a:pt x="881" y="564"/>
                  </a:cubicBezTo>
                  <a:cubicBezTo>
                    <a:pt x="974" y="539"/>
                    <a:pt x="1068" y="527"/>
                    <a:pt x="1162" y="527"/>
                  </a:cubicBezTo>
                  <a:cubicBezTo>
                    <a:pt x="1375" y="527"/>
                    <a:pt x="1584" y="592"/>
                    <a:pt x="1762" y="717"/>
                  </a:cubicBezTo>
                  <a:cubicBezTo>
                    <a:pt x="1783" y="578"/>
                    <a:pt x="1755" y="433"/>
                    <a:pt x="1686" y="315"/>
                  </a:cubicBezTo>
                  <a:cubicBezTo>
                    <a:pt x="1566" y="114"/>
                    <a:pt x="1355" y="0"/>
                    <a:pt x="1114" y="0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8" name="Google Shape;6778;p84"/>
          <p:cNvGrpSpPr/>
          <p:nvPr/>
        </p:nvGrpSpPr>
        <p:grpSpPr>
          <a:xfrm>
            <a:off x="6919276" y="2766990"/>
            <a:ext cx="274550" cy="354728"/>
            <a:chOff x="7606826" y="2419290"/>
            <a:chExt cx="274550" cy="354728"/>
          </a:xfrm>
        </p:grpSpPr>
        <p:sp>
          <p:nvSpPr>
            <p:cNvPr id="6779" name="Google Shape;6779;p84"/>
            <p:cNvSpPr/>
            <p:nvPr/>
          </p:nvSpPr>
          <p:spPr>
            <a:xfrm>
              <a:off x="7606826" y="2619370"/>
              <a:ext cx="274550" cy="154649"/>
            </a:xfrm>
            <a:custGeom>
              <a:avLst/>
              <a:gdLst/>
              <a:ahLst/>
              <a:cxnLst/>
              <a:rect l="l" t="t" r="r" b="b"/>
              <a:pathLst>
                <a:path w="10485" h="5906" extrusionOk="0">
                  <a:moveTo>
                    <a:pt x="3711" y="1"/>
                  </a:moveTo>
                  <a:lnTo>
                    <a:pt x="3711" y="1041"/>
                  </a:lnTo>
                  <a:cubicBezTo>
                    <a:pt x="3711" y="1336"/>
                    <a:pt x="3520" y="1584"/>
                    <a:pt x="3244" y="1670"/>
                  </a:cubicBezTo>
                  <a:lnTo>
                    <a:pt x="935" y="2348"/>
                  </a:lnTo>
                  <a:cubicBezTo>
                    <a:pt x="382" y="2510"/>
                    <a:pt x="0" y="3025"/>
                    <a:pt x="0" y="3607"/>
                  </a:cubicBezTo>
                  <a:lnTo>
                    <a:pt x="0" y="5248"/>
                  </a:lnTo>
                  <a:cubicBezTo>
                    <a:pt x="0" y="5610"/>
                    <a:pt x="286" y="5906"/>
                    <a:pt x="649" y="5906"/>
                  </a:cubicBezTo>
                  <a:lnTo>
                    <a:pt x="9826" y="5906"/>
                  </a:lnTo>
                  <a:cubicBezTo>
                    <a:pt x="10189" y="5906"/>
                    <a:pt x="10485" y="5610"/>
                    <a:pt x="10485" y="5248"/>
                  </a:cubicBezTo>
                  <a:lnTo>
                    <a:pt x="10485" y="3607"/>
                  </a:lnTo>
                  <a:cubicBezTo>
                    <a:pt x="10485" y="3025"/>
                    <a:pt x="10093" y="2510"/>
                    <a:pt x="9540" y="2348"/>
                  </a:cubicBezTo>
                  <a:lnTo>
                    <a:pt x="7241" y="1670"/>
                  </a:lnTo>
                  <a:cubicBezTo>
                    <a:pt x="6955" y="1584"/>
                    <a:pt x="6764" y="1336"/>
                    <a:pt x="6764" y="1041"/>
                  </a:cubicBezTo>
                  <a:lnTo>
                    <a:pt x="6764" y="1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84"/>
            <p:cNvSpPr/>
            <p:nvPr/>
          </p:nvSpPr>
          <p:spPr>
            <a:xfrm>
              <a:off x="7606826" y="2667576"/>
              <a:ext cx="274550" cy="106442"/>
            </a:xfrm>
            <a:custGeom>
              <a:avLst/>
              <a:gdLst/>
              <a:ahLst/>
              <a:cxnLst/>
              <a:rect l="l" t="t" r="r" b="b"/>
              <a:pathLst>
                <a:path w="10485" h="4065" extrusionOk="0">
                  <a:moveTo>
                    <a:pt x="2671" y="1"/>
                  </a:moveTo>
                  <a:lnTo>
                    <a:pt x="935" y="507"/>
                  </a:lnTo>
                  <a:cubicBezTo>
                    <a:pt x="382" y="669"/>
                    <a:pt x="0" y="1184"/>
                    <a:pt x="0" y="1766"/>
                  </a:cubicBezTo>
                  <a:lnTo>
                    <a:pt x="0" y="3407"/>
                  </a:lnTo>
                  <a:cubicBezTo>
                    <a:pt x="0" y="3769"/>
                    <a:pt x="286" y="4065"/>
                    <a:pt x="649" y="4065"/>
                  </a:cubicBezTo>
                  <a:lnTo>
                    <a:pt x="9826" y="4065"/>
                  </a:lnTo>
                  <a:cubicBezTo>
                    <a:pt x="10189" y="4065"/>
                    <a:pt x="10485" y="3769"/>
                    <a:pt x="10485" y="3407"/>
                  </a:cubicBezTo>
                  <a:lnTo>
                    <a:pt x="10485" y="1766"/>
                  </a:lnTo>
                  <a:cubicBezTo>
                    <a:pt x="10485" y="1184"/>
                    <a:pt x="10093" y="669"/>
                    <a:pt x="9540" y="507"/>
                  </a:cubicBezTo>
                  <a:lnTo>
                    <a:pt x="7804" y="1"/>
                  </a:lnTo>
                  <a:cubicBezTo>
                    <a:pt x="7556" y="1213"/>
                    <a:pt x="6478" y="2090"/>
                    <a:pt x="5238" y="2090"/>
                  </a:cubicBezTo>
                  <a:cubicBezTo>
                    <a:pt x="3997" y="2090"/>
                    <a:pt x="2919" y="1213"/>
                    <a:pt x="2671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84"/>
            <p:cNvSpPr/>
            <p:nvPr/>
          </p:nvSpPr>
          <p:spPr>
            <a:xfrm>
              <a:off x="7703998" y="2619370"/>
              <a:ext cx="79943" cy="22886"/>
            </a:xfrm>
            <a:custGeom>
              <a:avLst/>
              <a:gdLst/>
              <a:ahLst/>
              <a:cxnLst/>
              <a:rect l="l" t="t" r="r" b="b"/>
              <a:pathLst>
                <a:path w="3053" h="874" extrusionOk="0">
                  <a:moveTo>
                    <a:pt x="0" y="1"/>
                  </a:moveTo>
                  <a:lnTo>
                    <a:pt x="0" y="487"/>
                  </a:lnTo>
                  <a:cubicBezTo>
                    <a:pt x="477" y="745"/>
                    <a:pt x="1002" y="874"/>
                    <a:pt x="1527" y="874"/>
                  </a:cubicBezTo>
                  <a:cubicBezTo>
                    <a:pt x="2051" y="874"/>
                    <a:pt x="2576" y="745"/>
                    <a:pt x="3053" y="487"/>
                  </a:cubicBezTo>
                  <a:lnTo>
                    <a:pt x="3053" y="1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84"/>
            <p:cNvSpPr/>
            <p:nvPr/>
          </p:nvSpPr>
          <p:spPr>
            <a:xfrm>
              <a:off x="7647543" y="2470744"/>
              <a:ext cx="192617" cy="160147"/>
            </a:xfrm>
            <a:custGeom>
              <a:avLst/>
              <a:gdLst/>
              <a:ahLst/>
              <a:cxnLst/>
              <a:rect l="l" t="t" r="r" b="b"/>
              <a:pathLst>
                <a:path w="7356" h="6116" extrusionOk="0">
                  <a:moveTo>
                    <a:pt x="840" y="1"/>
                  </a:moveTo>
                  <a:lnTo>
                    <a:pt x="840" y="2405"/>
                  </a:lnTo>
                  <a:lnTo>
                    <a:pt x="735" y="2405"/>
                  </a:lnTo>
                  <a:cubicBezTo>
                    <a:pt x="0" y="2405"/>
                    <a:pt x="0" y="3492"/>
                    <a:pt x="735" y="3492"/>
                  </a:cubicBezTo>
                  <a:lnTo>
                    <a:pt x="849" y="3492"/>
                  </a:lnTo>
                  <a:cubicBezTo>
                    <a:pt x="964" y="4971"/>
                    <a:pt x="2194" y="6116"/>
                    <a:pt x="3683" y="6116"/>
                  </a:cubicBezTo>
                  <a:cubicBezTo>
                    <a:pt x="5161" y="6116"/>
                    <a:pt x="6392" y="4971"/>
                    <a:pt x="6506" y="3492"/>
                  </a:cubicBezTo>
                  <a:lnTo>
                    <a:pt x="6630" y="3492"/>
                  </a:lnTo>
                  <a:cubicBezTo>
                    <a:pt x="7355" y="3492"/>
                    <a:pt x="7355" y="2405"/>
                    <a:pt x="6630" y="2405"/>
                  </a:cubicBezTo>
                  <a:lnTo>
                    <a:pt x="6525" y="2405"/>
                  </a:lnTo>
                  <a:lnTo>
                    <a:pt x="6525" y="1"/>
                  </a:lnTo>
                  <a:close/>
                </a:path>
              </a:pathLst>
            </a:custGeom>
            <a:solidFill>
              <a:srgbClr val="EC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84"/>
            <p:cNvSpPr/>
            <p:nvPr/>
          </p:nvSpPr>
          <p:spPr>
            <a:xfrm>
              <a:off x="7651785" y="2470744"/>
              <a:ext cx="166379" cy="160121"/>
            </a:xfrm>
            <a:custGeom>
              <a:avLst/>
              <a:gdLst/>
              <a:ahLst/>
              <a:cxnLst/>
              <a:rect l="l" t="t" r="r" b="b"/>
              <a:pathLst>
                <a:path w="6354" h="6115" extrusionOk="0">
                  <a:moveTo>
                    <a:pt x="678" y="1"/>
                  </a:moveTo>
                  <a:lnTo>
                    <a:pt x="678" y="2405"/>
                  </a:lnTo>
                  <a:lnTo>
                    <a:pt x="601" y="2405"/>
                  </a:lnTo>
                  <a:cubicBezTo>
                    <a:pt x="595" y="2404"/>
                    <a:pt x="589" y="2404"/>
                    <a:pt x="583" y="2404"/>
                  </a:cubicBezTo>
                  <a:cubicBezTo>
                    <a:pt x="304" y="2404"/>
                    <a:pt x="66" y="2611"/>
                    <a:pt x="29" y="2891"/>
                  </a:cubicBezTo>
                  <a:cubicBezTo>
                    <a:pt x="0" y="3215"/>
                    <a:pt x="248" y="3492"/>
                    <a:pt x="573" y="3492"/>
                  </a:cubicBezTo>
                  <a:lnTo>
                    <a:pt x="687" y="3492"/>
                  </a:lnTo>
                  <a:cubicBezTo>
                    <a:pt x="800" y="4995"/>
                    <a:pt x="2046" y="6115"/>
                    <a:pt x="3499" y="6115"/>
                  </a:cubicBezTo>
                  <a:cubicBezTo>
                    <a:pt x="3650" y="6115"/>
                    <a:pt x="3804" y="6103"/>
                    <a:pt x="3959" y="6077"/>
                  </a:cubicBezTo>
                  <a:cubicBezTo>
                    <a:pt x="2576" y="5868"/>
                    <a:pt x="1555" y="4675"/>
                    <a:pt x="1555" y="3282"/>
                  </a:cubicBezTo>
                  <a:lnTo>
                    <a:pt x="1555" y="1527"/>
                  </a:lnTo>
                  <a:cubicBezTo>
                    <a:pt x="1555" y="1050"/>
                    <a:pt x="1946" y="659"/>
                    <a:pt x="2433" y="659"/>
                  </a:cubicBezTo>
                  <a:lnTo>
                    <a:pt x="3740" y="659"/>
                  </a:lnTo>
                  <a:cubicBezTo>
                    <a:pt x="3932" y="802"/>
                    <a:pt x="4163" y="875"/>
                    <a:pt x="4392" y="875"/>
                  </a:cubicBezTo>
                  <a:cubicBezTo>
                    <a:pt x="4562" y="875"/>
                    <a:pt x="4731" y="835"/>
                    <a:pt x="4885" y="754"/>
                  </a:cubicBezTo>
                  <a:cubicBezTo>
                    <a:pt x="5184" y="972"/>
                    <a:pt x="5547" y="1088"/>
                    <a:pt x="5914" y="1088"/>
                  </a:cubicBezTo>
                  <a:cubicBezTo>
                    <a:pt x="6061" y="1088"/>
                    <a:pt x="6209" y="1069"/>
                    <a:pt x="6354" y="1031"/>
                  </a:cubicBezTo>
                  <a:lnTo>
                    <a:pt x="6354" y="1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84"/>
            <p:cNvSpPr/>
            <p:nvPr/>
          </p:nvSpPr>
          <p:spPr>
            <a:xfrm>
              <a:off x="7654770" y="2419290"/>
              <a:ext cx="174156" cy="114428"/>
            </a:xfrm>
            <a:custGeom>
              <a:avLst/>
              <a:gdLst/>
              <a:ahLst/>
              <a:cxnLst/>
              <a:rect l="l" t="t" r="r" b="b"/>
              <a:pathLst>
                <a:path w="6651" h="4370" extrusionOk="0">
                  <a:moveTo>
                    <a:pt x="1842" y="0"/>
                  </a:moveTo>
                  <a:cubicBezTo>
                    <a:pt x="812" y="0"/>
                    <a:pt x="1" y="897"/>
                    <a:pt x="106" y="1918"/>
                  </a:cubicBezTo>
                  <a:lnTo>
                    <a:pt x="344" y="4370"/>
                  </a:lnTo>
                  <a:lnTo>
                    <a:pt x="564" y="4370"/>
                  </a:lnTo>
                  <a:cubicBezTo>
                    <a:pt x="812" y="4370"/>
                    <a:pt x="1003" y="4169"/>
                    <a:pt x="1003" y="3931"/>
                  </a:cubicBezTo>
                  <a:lnTo>
                    <a:pt x="1003" y="2967"/>
                  </a:lnTo>
                  <a:cubicBezTo>
                    <a:pt x="1003" y="2481"/>
                    <a:pt x="1394" y="2090"/>
                    <a:pt x="1880" y="2090"/>
                  </a:cubicBezTo>
                  <a:lnTo>
                    <a:pt x="5811" y="2090"/>
                  </a:lnTo>
                  <a:lnTo>
                    <a:pt x="5811" y="3931"/>
                  </a:lnTo>
                  <a:cubicBezTo>
                    <a:pt x="5811" y="4169"/>
                    <a:pt x="6011" y="4370"/>
                    <a:pt x="6249" y="4370"/>
                  </a:cubicBezTo>
                  <a:lnTo>
                    <a:pt x="6469" y="4370"/>
                  </a:lnTo>
                  <a:lnTo>
                    <a:pt x="6650" y="2004"/>
                  </a:lnTo>
                  <a:lnTo>
                    <a:pt x="6631" y="2004"/>
                  </a:lnTo>
                  <a:lnTo>
                    <a:pt x="5811" y="0"/>
                  </a:ln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84"/>
            <p:cNvSpPr/>
            <p:nvPr/>
          </p:nvSpPr>
          <p:spPr>
            <a:xfrm>
              <a:off x="7654770" y="2419290"/>
              <a:ext cx="71983" cy="114428"/>
            </a:xfrm>
            <a:custGeom>
              <a:avLst/>
              <a:gdLst/>
              <a:ahLst/>
              <a:cxnLst/>
              <a:rect l="l" t="t" r="r" b="b"/>
              <a:pathLst>
                <a:path w="2749" h="4370" extrusionOk="0">
                  <a:moveTo>
                    <a:pt x="1842" y="0"/>
                  </a:moveTo>
                  <a:cubicBezTo>
                    <a:pt x="812" y="0"/>
                    <a:pt x="1" y="888"/>
                    <a:pt x="106" y="1918"/>
                  </a:cubicBezTo>
                  <a:lnTo>
                    <a:pt x="344" y="4370"/>
                  </a:lnTo>
                  <a:lnTo>
                    <a:pt x="564" y="4370"/>
                  </a:lnTo>
                  <a:cubicBezTo>
                    <a:pt x="812" y="4370"/>
                    <a:pt x="1003" y="4169"/>
                    <a:pt x="1003" y="3931"/>
                  </a:cubicBezTo>
                  <a:lnTo>
                    <a:pt x="1003" y="1756"/>
                  </a:lnTo>
                  <a:cubicBezTo>
                    <a:pt x="1003" y="783"/>
                    <a:pt x="1785" y="0"/>
                    <a:pt x="2748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84"/>
            <p:cNvSpPr/>
            <p:nvPr/>
          </p:nvSpPr>
          <p:spPr>
            <a:xfrm>
              <a:off x="7703998" y="2533640"/>
              <a:ext cx="11495" cy="17308"/>
            </a:xfrm>
            <a:custGeom>
              <a:avLst/>
              <a:gdLst/>
              <a:ahLst/>
              <a:cxnLst/>
              <a:rect l="l" t="t" r="r" b="b"/>
              <a:pathLst>
                <a:path w="439" h="661" extrusionOk="0">
                  <a:moveTo>
                    <a:pt x="220" y="0"/>
                  </a:moveTo>
                  <a:cubicBezTo>
                    <a:pt x="110" y="0"/>
                    <a:pt x="0" y="74"/>
                    <a:pt x="0" y="222"/>
                  </a:cubicBezTo>
                  <a:lnTo>
                    <a:pt x="0" y="441"/>
                  </a:lnTo>
                  <a:cubicBezTo>
                    <a:pt x="0" y="556"/>
                    <a:pt x="96" y="661"/>
                    <a:pt x="220" y="661"/>
                  </a:cubicBezTo>
                  <a:cubicBezTo>
                    <a:pt x="334" y="661"/>
                    <a:pt x="439" y="556"/>
                    <a:pt x="439" y="441"/>
                  </a:cubicBezTo>
                  <a:lnTo>
                    <a:pt x="439" y="222"/>
                  </a:lnTo>
                  <a:cubicBezTo>
                    <a:pt x="439" y="74"/>
                    <a:pt x="329" y="0"/>
                    <a:pt x="220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84"/>
            <p:cNvSpPr/>
            <p:nvPr/>
          </p:nvSpPr>
          <p:spPr>
            <a:xfrm>
              <a:off x="7772681" y="2533640"/>
              <a:ext cx="11260" cy="17308"/>
            </a:xfrm>
            <a:custGeom>
              <a:avLst/>
              <a:gdLst/>
              <a:ahLst/>
              <a:cxnLst/>
              <a:rect l="l" t="t" r="r" b="b"/>
              <a:pathLst>
                <a:path w="430" h="661" extrusionOk="0">
                  <a:moveTo>
                    <a:pt x="215" y="0"/>
                  </a:moveTo>
                  <a:cubicBezTo>
                    <a:pt x="108" y="0"/>
                    <a:pt x="1" y="74"/>
                    <a:pt x="1" y="222"/>
                  </a:cubicBezTo>
                  <a:lnTo>
                    <a:pt x="1" y="441"/>
                  </a:lnTo>
                  <a:cubicBezTo>
                    <a:pt x="1" y="556"/>
                    <a:pt x="96" y="661"/>
                    <a:pt x="220" y="661"/>
                  </a:cubicBezTo>
                  <a:cubicBezTo>
                    <a:pt x="335" y="661"/>
                    <a:pt x="430" y="556"/>
                    <a:pt x="430" y="441"/>
                  </a:cubicBezTo>
                  <a:lnTo>
                    <a:pt x="430" y="222"/>
                  </a:lnTo>
                  <a:cubicBezTo>
                    <a:pt x="430" y="74"/>
                    <a:pt x="323" y="0"/>
                    <a:pt x="215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84"/>
            <p:cNvSpPr/>
            <p:nvPr/>
          </p:nvSpPr>
          <p:spPr>
            <a:xfrm>
              <a:off x="7718714" y="2573598"/>
              <a:ext cx="50720" cy="17334"/>
            </a:xfrm>
            <a:custGeom>
              <a:avLst/>
              <a:gdLst/>
              <a:ahLst/>
              <a:cxnLst/>
              <a:rect l="l" t="t" r="r" b="b"/>
              <a:pathLst>
                <a:path w="1937" h="662" extrusionOk="0">
                  <a:moveTo>
                    <a:pt x="314" y="0"/>
                  </a:moveTo>
                  <a:cubicBezTo>
                    <a:pt x="144" y="0"/>
                    <a:pt x="0" y="221"/>
                    <a:pt x="154" y="375"/>
                  </a:cubicBezTo>
                  <a:cubicBezTo>
                    <a:pt x="372" y="566"/>
                    <a:pt x="643" y="662"/>
                    <a:pt x="924" y="662"/>
                  </a:cubicBezTo>
                  <a:cubicBezTo>
                    <a:pt x="938" y="662"/>
                    <a:pt x="951" y="662"/>
                    <a:pt x="965" y="661"/>
                  </a:cubicBezTo>
                  <a:cubicBezTo>
                    <a:pt x="978" y="662"/>
                    <a:pt x="991" y="662"/>
                    <a:pt x="1005" y="662"/>
                  </a:cubicBezTo>
                  <a:cubicBezTo>
                    <a:pt x="1286" y="662"/>
                    <a:pt x="1557" y="566"/>
                    <a:pt x="1775" y="375"/>
                  </a:cubicBezTo>
                  <a:cubicBezTo>
                    <a:pt x="1936" y="221"/>
                    <a:pt x="1789" y="0"/>
                    <a:pt x="1621" y="0"/>
                  </a:cubicBezTo>
                  <a:cubicBezTo>
                    <a:pt x="1570" y="0"/>
                    <a:pt x="1517" y="21"/>
                    <a:pt x="1470" y="70"/>
                  </a:cubicBezTo>
                  <a:cubicBezTo>
                    <a:pt x="1318" y="170"/>
                    <a:pt x="1141" y="220"/>
                    <a:pt x="966" y="220"/>
                  </a:cubicBezTo>
                  <a:cubicBezTo>
                    <a:pt x="790" y="220"/>
                    <a:pt x="616" y="170"/>
                    <a:pt x="469" y="70"/>
                  </a:cubicBezTo>
                  <a:cubicBezTo>
                    <a:pt x="420" y="21"/>
                    <a:pt x="365" y="0"/>
                    <a:pt x="314" y="0"/>
                  </a:cubicBezTo>
                  <a:close/>
                </a:path>
              </a:pathLst>
            </a:custGeom>
            <a:solidFill>
              <a:srgbClr val="DAE2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84"/>
            <p:cNvSpPr/>
            <p:nvPr/>
          </p:nvSpPr>
          <p:spPr>
            <a:xfrm>
              <a:off x="7696483" y="2516463"/>
              <a:ext cx="26525" cy="11521"/>
            </a:xfrm>
            <a:custGeom>
              <a:avLst/>
              <a:gdLst/>
              <a:ahLst/>
              <a:cxnLst/>
              <a:rect l="l" t="t" r="r" b="b"/>
              <a:pathLst>
                <a:path w="1013" h="440" extrusionOk="0">
                  <a:moveTo>
                    <a:pt x="287" y="0"/>
                  </a:moveTo>
                  <a:cubicBezTo>
                    <a:pt x="1" y="0"/>
                    <a:pt x="1" y="439"/>
                    <a:pt x="287" y="439"/>
                  </a:cubicBezTo>
                  <a:lnTo>
                    <a:pt x="726" y="439"/>
                  </a:lnTo>
                  <a:cubicBezTo>
                    <a:pt x="1012" y="439"/>
                    <a:pt x="1012" y="0"/>
                    <a:pt x="726" y="0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84"/>
            <p:cNvSpPr/>
            <p:nvPr/>
          </p:nvSpPr>
          <p:spPr>
            <a:xfrm>
              <a:off x="7764931" y="2516463"/>
              <a:ext cx="26761" cy="11521"/>
            </a:xfrm>
            <a:custGeom>
              <a:avLst/>
              <a:gdLst/>
              <a:ahLst/>
              <a:cxnLst/>
              <a:rect l="l" t="t" r="r" b="b"/>
              <a:pathLst>
                <a:path w="1022" h="440" extrusionOk="0">
                  <a:moveTo>
                    <a:pt x="297" y="0"/>
                  </a:moveTo>
                  <a:cubicBezTo>
                    <a:pt x="1" y="0"/>
                    <a:pt x="1" y="439"/>
                    <a:pt x="297" y="439"/>
                  </a:cubicBezTo>
                  <a:lnTo>
                    <a:pt x="726" y="439"/>
                  </a:lnTo>
                  <a:cubicBezTo>
                    <a:pt x="1022" y="439"/>
                    <a:pt x="1022" y="0"/>
                    <a:pt x="726" y="0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84"/>
            <p:cNvSpPr/>
            <p:nvPr/>
          </p:nvSpPr>
          <p:spPr>
            <a:xfrm>
              <a:off x="7772681" y="2419290"/>
              <a:ext cx="68474" cy="68709"/>
            </a:xfrm>
            <a:custGeom>
              <a:avLst/>
              <a:gdLst/>
              <a:ahLst/>
              <a:cxnLst/>
              <a:rect l="l" t="t" r="r" b="b"/>
              <a:pathLst>
                <a:path w="2615" h="2624" extrusionOk="0">
                  <a:moveTo>
                    <a:pt x="1308" y="0"/>
                  </a:moveTo>
                  <a:cubicBezTo>
                    <a:pt x="583" y="0"/>
                    <a:pt x="1" y="582"/>
                    <a:pt x="1" y="1307"/>
                  </a:cubicBezTo>
                  <a:cubicBezTo>
                    <a:pt x="1" y="2032"/>
                    <a:pt x="583" y="2624"/>
                    <a:pt x="1308" y="2624"/>
                  </a:cubicBezTo>
                  <a:cubicBezTo>
                    <a:pt x="2033" y="2624"/>
                    <a:pt x="2615" y="2032"/>
                    <a:pt x="2615" y="1307"/>
                  </a:cubicBezTo>
                  <a:cubicBezTo>
                    <a:pt x="2615" y="582"/>
                    <a:pt x="2033" y="0"/>
                    <a:pt x="1308" y="0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84"/>
            <p:cNvSpPr/>
            <p:nvPr/>
          </p:nvSpPr>
          <p:spPr>
            <a:xfrm>
              <a:off x="7749717" y="2447753"/>
              <a:ext cx="34224" cy="34512"/>
            </a:xfrm>
            <a:custGeom>
              <a:avLst/>
              <a:gdLst/>
              <a:ahLst/>
              <a:cxnLst/>
              <a:rect l="l" t="t" r="r" b="b"/>
              <a:pathLst>
                <a:path w="1307" h="1318" extrusionOk="0">
                  <a:moveTo>
                    <a:pt x="658" y="1"/>
                  </a:moveTo>
                  <a:cubicBezTo>
                    <a:pt x="296" y="1"/>
                    <a:pt x="0" y="297"/>
                    <a:pt x="0" y="659"/>
                  </a:cubicBezTo>
                  <a:cubicBezTo>
                    <a:pt x="0" y="1022"/>
                    <a:pt x="296" y="1317"/>
                    <a:pt x="658" y="1317"/>
                  </a:cubicBezTo>
                  <a:cubicBezTo>
                    <a:pt x="1021" y="1317"/>
                    <a:pt x="1307" y="1022"/>
                    <a:pt x="1307" y="659"/>
                  </a:cubicBezTo>
                  <a:cubicBezTo>
                    <a:pt x="1307" y="297"/>
                    <a:pt x="1021" y="1"/>
                    <a:pt x="658" y="1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84"/>
            <p:cNvSpPr/>
            <p:nvPr/>
          </p:nvSpPr>
          <p:spPr>
            <a:xfrm>
              <a:off x="7654770" y="2667576"/>
              <a:ext cx="178398" cy="77717"/>
            </a:xfrm>
            <a:custGeom>
              <a:avLst/>
              <a:gdLst/>
              <a:ahLst/>
              <a:cxnLst/>
              <a:rect l="l" t="t" r="r" b="b"/>
              <a:pathLst>
                <a:path w="6813" h="2968" extrusionOk="0">
                  <a:moveTo>
                    <a:pt x="840" y="1"/>
                  </a:moveTo>
                  <a:lnTo>
                    <a:pt x="1" y="249"/>
                  </a:lnTo>
                  <a:cubicBezTo>
                    <a:pt x="363" y="1833"/>
                    <a:pt x="1775" y="2968"/>
                    <a:pt x="3407" y="2968"/>
                  </a:cubicBezTo>
                  <a:cubicBezTo>
                    <a:pt x="5038" y="2968"/>
                    <a:pt x="6459" y="1833"/>
                    <a:pt x="6812" y="249"/>
                  </a:cubicBezTo>
                  <a:lnTo>
                    <a:pt x="5982" y="1"/>
                  </a:lnTo>
                  <a:cubicBezTo>
                    <a:pt x="5725" y="1213"/>
                    <a:pt x="4656" y="2090"/>
                    <a:pt x="3416" y="2090"/>
                  </a:cubicBezTo>
                  <a:cubicBezTo>
                    <a:pt x="2166" y="2090"/>
                    <a:pt x="1098" y="1213"/>
                    <a:pt x="840" y="1"/>
                  </a:cubicBezTo>
                  <a:close/>
                </a:path>
              </a:pathLst>
            </a:custGeom>
            <a:solidFill>
              <a:srgbClr val="DAE2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4" name="Google Shape;6794;p84"/>
          <p:cNvGrpSpPr/>
          <p:nvPr/>
        </p:nvGrpSpPr>
        <p:grpSpPr>
          <a:xfrm>
            <a:off x="7550168" y="2777003"/>
            <a:ext cx="263316" cy="354728"/>
            <a:chOff x="8062968" y="2419290"/>
            <a:chExt cx="263316" cy="354728"/>
          </a:xfrm>
        </p:grpSpPr>
        <p:sp>
          <p:nvSpPr>
            <p:cNvPr id="6795" name="Google Shape;6795;p84"/>
            <p:cNvSpPr/>
            <p:nvPr/>
          </p:nvSpPr>
          <p:spPr>
            <a:xfrm>
              <a:off x="8080198" y="2436520"/>
              <a:ext cx="97434" cy="257320"/>
            </a:xfrm>
            <a:custGeom>
              <a:avLst/>
              <a:gdLst/>
              <a:ahLst/>
              <a:cxnLst/>
              <a:rect l="l" t="t" r="r" b="b"/>
              <a:pathLst>
                <a:path w="3721" h="9827" extrusionOk="0">
                  <a:moveTo>
                    <a:pt x="2404" y="1"/>
                  </a:moveTo>
                  <a:cubicBezTo>
                    <a:pt x="878" y="869"/>
                    <a:pt x="0" y="2338"/>
                    <a:pt x="0" y="3988"/>
                  </a:cubicBezTo>
                  <a:cubicBezTo>
                    <a:pt x="0" y="6946"/>
                    <a:pt x="1527" y="9827"/>
                    <a:pt x="1527" y="9827"/>
                  </a:cubicBezTo>
                  <a:lnTo>
                    <a:pt x="3721" y="9827"/>
                  </a:lnTo>
                  <a:lnTo>
                    <a:pt x="3721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84"/>
            <p:cNvSpPr/>
            <p:nvPr/>
          </p:nvSpPr>
          <p:spPr>
            <a:xfrm>
              <a:off x="8131652" y="2419290"/>
              <a:ext cx="183138" cy="268815"/>
            </a:xfrm>
            <a:custGeom>
              <a:avLst/>
              <a:gdLst/>
              <a:ahLst/>
              <a:cxnLst/>
              <a:rect l="l" t="t" r="r" b="b"/>
              <a:pathLst>
                <a:path w="6994" h="10266" extrusionOk="0">
                  <a:moveTo>
                    <a:pt x="1966" y="0"/>
                  </a:moveTo>
                  <a:cubicBezTo>
                    <a:pt x="878" y="0"/>
                    <a:pt x="1" y="687"/>
                    <a:pt x="1" y="1527"/>
                  </a:cubicBezTo>
                  <a:cubicBezTo>
                    <a:pt x="1" y="2013"/>
                    <a:pt x="392" y="2404"/>
                    <a:pt x="878" y="2404"/>
                  </a:cubicBezTo>
                  <a:lnTo>
                    <a:pt x="1756" y="2404"/>
                  </a:lnTo>
                  <a:lnTo>
                    <a:pt x="1756" y="10265"/>
                  </a:lnTo>
                  <a:lnTo>
                    <a:pt x="5248" y="10265"/>
                  </a:lnTo>
                  <a:cubicBezTo>
                    <a:pt x="5248" y="10265"/>
                    <a:pt x="6993" y="7432"/>
                    <a:pt x="6993" y="4589"/>
                  </a:cubicBezTo>
                  <a:cubicBezTo>
                    <a:pt x="6993" y="2051"/>
                    <a:pt x="4942" y="0"/>
                    <a:pt x="2405" y="0"/>
                  </a:cubicBezTo>
                  <a:close/>
                </a:path>
              </a:pathLst>
            </a:custGeom>
            <a:solidFill>
              <a:srgbClr val="57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84"/>
            <p:cNvSpPr/>
            <p:nvPr/>
          </p:nvSpPr>
          <p:spPr>
            <a:xfrm>
              <a:off x="8103188" y="2562182"/>
              <a:ext cx="22755" cy="45928"/>
            </a:xfrm>
            <a:custGeom>
              <a:avLst/>
              <a:gdLst/>
              <a:ahLst/>
              <a:cxnLst/>
              <a:rect l="l" t="t" r="r" b="b"/>
              <a:pathLst>
                <a:path w="869" h="1754" extrusionOk="0">
                  <a:moveTo>
                    <a:pt x="429" y="0"/>
                  </a:moveTo>
                  <a:cubicBezTo>
                    <a:pt x="429" y="0"/>
                    <a:pt x="0" y="878"/>
                    <a:pt x="0" y="1317"/>
                  </a:cubicBezTo>
                  <a:cubicBezTo>
                    <a:pt x="0" y="1608"/>
                    <a:pt x="217" y="1753"/>
                    <a:pt x="434" y="1753"/>
                  </a:cubicBezTo>
                  <a:cubicBezTo>
                    <a:pt x="651" y="1753"/>
                    <a:pt x="868" y="1608"/>
                    <a:pt x="868" y="1317"/>
                  </a:cubicBezTo>
                  <a:cubicBezTo>
                    <a:pt x="868" y="878"/>
                    <a:pt x="429" y="0"/>
                    <a:pt x="429" y="0"/>
                  </a:cubicBezTo>
                  <a:close/>
                </a:path>
              </a:pathLst>
            </a:custGeom>
            <a:solidFill>
              <a:srgbClr val="F4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84"/>
            <p:cNvSpPr/>
            <p:nvPr/>
          </p:nvSpPr>
          <p:spPr>
            <a:xfrm>
              <a:off x="8103188" y="2562182"/>
              <a:ext cx="11495" cy="45981"/>
            </a:xfrm>
            <a:custGeom>
              <a:avLst/>
              <a:gdLst/>
              <a:ahLst/>
              <a:cxnLst/>
              <a:rect l="l" t="t" r="r" b="b"/>
              <a:pathLst>
                <a:path w="439" h="1756" extrusionOk="0">
                  <a:moveTo>
                    <a:pt x="439" y="0"/>
                  </a:moveTo>
                  <a:cubicBezTo>
                    <a:pt x="439" y="0"/>
                    <a:pt x="0" y="878"/>
                    <a:pt x="0" y="1317"/>
                  </a:cubicBezTo>
                  <a:cubicBezTo>
                    <a:pt x="0" y="1555"/>
                    <a:pt x="191" y="1755"/>
                    <a:pt x="439" y="1755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rgbClr val="F1F4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84"/>
            <p:cNvSpPr/>
            <p:nvPr/>
          </p:nvSpPr>
          <p:spPr>
            <a:xfrm>
              <a:off x="8263310" y="2562182"/>
              <a:ext cx="22755" cy="45928"/>
            </a:xfrm>
            <a:custGeom>
              <a:avLst/>
              <a:gdLst/>
              <a:ahLst/>
              <a:cxnLst/>
              <a:rect l="l" t="t" r="r" b="b"/>
              <a:pathLst>
                <a:path w="869" h="1754" extrusionOk="0">
                  <a:moveTo>
                    <a:pt x="439" y="0"/>
                  </a:moveTo>
                  <a:cubicBezTo>
                    <a:pt x="439" y="0"/>
                    <a:pt x="0" y="878"/>
                    <a:pt x="0" y="1317"/>
                  </a:cubicBezTo>
                  <a:cubicBezTo>
                    <a:pt x="0" y="1608"/>
                    <a:pt x="217" y="1753"/>
                    <a:pt x="434" y="1753"/>
                  </a:cubicBezTo>
                  <a:cubicBezTo>
                    <a:pt x="651" y="1753"/>
                    <a:pt x="868" y="1608"/>
                    <a:pt x="868" y="1317"/>
                  </a:cubicBezTo>
                  <a:cubicBezTo>
                    <a:pt x="868" y="878"/>
                    <a:pt x="439" y="0"/>
                    <a:pt x="439" y="0"/>
                  </a:cubicBezTo>
                  <a:close/>
                </a:path>
              </a:pathLst>
            </a:custGeom>
            <a:solidFill>
              <a:srgbClr val="F4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84"/>
            <p:cNvSpPr/>
            <p:nvPr/>
          </p:nvSpPr>
          <p:spPr>
            <a:xfrm>
              <a:off x="8263310" y="2562182"/>
              <a:ext cx="11495" cy="45981"/>
            </a:xfrm>
            <a:custGeom>
              <a:avLst/>
              <a:gdLst/>
              <a:ahLst/>
              <a:cxnLst/>
              <a:rect l="l" t="t" r="r" b="b"/>
              <a:pathLst>
                <a:path w="439" h="1756" extrusionOk="0">
                  <a:moveTo>
                    <a:pt x="439" y="0"/>
                  </a:moveTo>
                  <a:cubicBezTo>
                    <a:pt x="439" y="0"/>
                    <a:pt x="0" y="878"/>
                    <a:pt x="0" y="1317"/>
                  </a:cubicBezTo>
                  <a:cubicBezTo>
                    <a:pt x="0" y="1555"/>
                    <a:pt x="191" y="1755"/>
                    <a:pt x="439" y="1755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rgbClr val="F1F4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84"/>
            <p:cNvSpPr/>
            <p:nvPr/>
          </p:nvSpPr>
          <p:spPr>
            <a:xfrm>
              <a:off x="8062968" y="2625131"/>
              <a:ext cx="263316" cy="148888"/>
            </a:xfrm>
            <a:custGeom>
              <a:avLst/>
              <a:gdLst/>
              <a:ahLst/>
              <a:cxnLst/>
              <a:rect l="l" t="t" r="r" b="b"/>
              <a:pathLst>
                <a:path w="10056" h="5686" extrusionOk="0">
                  <a:moveTo>
                    <a:pt x="3711" y="0"/>
                  </a:moveTo>
                  <a:lnTo>
                    <a:pt x="3711" y="1135"/>
                  </a:lnTo>
                  <a:cubicBezTo>
                    <a:pt x="3711" y="1498"/>
                    <a:pt x="3482" y="1832"/>
                    <a:pt x="3129" y="1956"/>
                  </a:cubicBezTo>
                  <a:lnTo>
                    <a:pt x="878" y="2748"/>
                  </a:lnTo>
                  <a:cubicBezTo>
                    <a:pt x="353" y="2938"/>
                    <a:pt x="0" y="3435"/>
                    <a:pt x="0" y="3988"/>
                  </a:cubicBezTo>
                  <a:lnTo>
                    <a:pt x="0" y="5028"/>
                  </a:lnTo>
                  <a:cubicBezTo>
                    <a:pt x="0" y="5390"/>
                    <a:pt x="296" y="5686"/>
                    <a:pt x="658" y="5686"/>
                  </a:cubicBezTo>
                  <a:lnTo>
                    <a:pt x="9397" y="5686"/>
                  </a:lnTo>
                  <a:cubicBezTo>
                    <a:pt x="9759" y="5686"/>
                    <a:pt x="10055" y="5390"/>
                    <a:pt x="10055" y="5028"/>
                  </a:cubicBezTo>
                  <a:lnTo>
                    <a:pt x="10055" y="3988"/>
                  </a:lnTo>
                  <a:cubicBezTo>
                    <a:pt x="10046" y="3435"/>
                    <a:pt x="9702" y="2938"/>
                    <a:pt x="9178" y="2748"/>
                  </a:cubicBezTo>
                  <a:lnTo>
                    <a:pt x="6917" y="1956"/>
                  </a:lnTo>
                  <a:cubicBezTo>
                    <a:pt x="6573" y="1832"/>
                    <a:pt x="6335" y="1498"/>
                    <a:pt x="6335" y="1135"/>
                  </a:cubicBezTo>
                  <a:lnTo>
                    <a:pt x="6335" y="0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84"/>
            <p:cNvSpPr/>
            <p:nvPr/>
          </p:nvSpPr>
          <p:spPr>
            <a:xfrm>
              <a:off x="8160376" y="2625131"/>
              <a:ext cx="68736" cy="22990"/>
            </a:xfrm>
            <a:custGeom>
              <a:avLst/>
              <a:gdLst/>
              <a:ahLst/>
              <a:cxnLst/>
              <a:rect l="l" t="t" r="r" b="b"/>
              <a:pathLst>
                <a:path w="2625" h="878" extrusionOk="0">
                  <a:moveTo>
                    <a:pt x="1" y="0"/>
                  </a:moveTo>
                  <a:lnTo>
                    <a:pt x="1" y="601"/>
                  </a:lnTo>
                  <a:cubicBezTo>
                    <a:pt x="411" y="782"/>
                    <a:pt x="859" y="878"/>
                    <a:pt x="1308" y="878"/>
                  </a:cubicBezTo>
                  <a:cubicBezTo>
                    <a:pt x="1756" y="878"/>
                    <a:pt x="2204" y="782"/>
                    <a:pt x="2624" y="601"/>
                  </a:cubicBezTo>
                  <a:lnTo>
                    <a:pt x="2624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84"/>
            <p:cNvSpPr/>
            <p:nvPr/>
          </p:nvSpPr>
          <p:spPr>
            <a:xfrm>
              <a:off x="8098187" y="2482239"/>
              <a:ext cx="192617" cy="154387"/>
            </a:xfrm>
            <a:custGeom>
              <a:avLst/>
              <a:gdLst/>
              <a:ahLst/>
              <a:cxnLst/>
              <a:rect l="l" t="t" r="r" b="b"/>
              <a:pathLst>
                <a:path w="7356" h="5896" extrusionOk="0">
                  <a:moveTo>
                    <a:pt x="2156" y="0"/>
                  </a:moveTo>
                  <a:cubicBezTo>
                    <a:pt x="1431" y="0"/>
                    <a:pt x="840" y="582"/>
                    <a:pt x="840" y="1307"/>
                  </a:cubicBezTo>
                  <a:lnTo>
                    <a:pt x="840" y="2185"/>
                  </a:lnTo>
                  <a:lnTo>
                    <a:pt x="735" y="2185"/>
                  </a:lnTo>
                  <a:cubicBezTo>
                    <a:pt x="0" y="2185"/>
                    <a:pt x="0" y="3273"/>
                    <a:pt x="735" y="3273"/>
                  </a:cubicBezTo>
                  <a:lnTo>
                    <a:pt x="849" y="3273"/>
                  </a:lnTo>
                  <a:cubicBezTo>
                    <a:pt x="964" y="4751"/>
                    <a:pt x="2194" y="5896"/>
                    <a:pt x="3683" y="5896"/>
                  </a:cubicBezTo>
                  <a:cubicBezTo>
                    <a:pt x="5161" y="5896"/>
                    <a:pt x="6392" y="4751"/>
                    <a:pt x="6506" y="3273"/>
                  </a:cubicBezTo>
                  <a:lnTo>
                    <a:pt x="6630" y="3273"/>
                  </a:lnTo>
                  <a:cubicBezTo>
                    <a:pt x="7356" y="3273"/>
                    <a:pt x="7356" y="2185"/>
                    <a:pt x="6630" y="2185"/>
                  </a:cubicBezTo>
                  <a:lnTo>
                    <a:pt x="6526" y="2185"/>
                  </a:lnTo>
                  <a:lnTo>
                    <a:pt x="6526" y="1307"/>
                  </a:lnTo>
                  <a:cubicBezTo>
                    <a:pt x="6526" y="582"/>
                    <a:pt x="5934" y="0"/>
                    <a:pt x="5209" y="0"/>
                  </a:cubicBezTo>
                  <a:close/>
                </a:path>
              </a:pathLst>
            </a:custGeom>
            <a:solidFill>
              <a:srgbClr val="EC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84"/>
            <p:cNvSpPr/>
            <p:nvPr/>
          </p:nvSpPr>
          <p:spPr>
            <a:xfrm>
              <a:off x="8154642" y="2539872"/>
              <a:ext cx="11521" cy="17334"/>
            </a:xfrm>
            <a:custGeom>
              <a:avLst/>
              <a:gdLst/>
              <a:ahLst/>
              <a:cxnLst/>
              <a:rect l="l" t="t" r="r" b="b"/>
              <a:pathLst>
                <a:path w="440" h="662" extrusionOk="0">
                  <a:moveTo>
                    <a:pt x="220" y="1"/>
                  </a:moveTo>
                  <a:cubicBezTo>
                    <a:pt x="110" y="1"/>
                    <a:pt x="0" y="75"/>
                    <a:pt x="0" y="222"/>
                  </a:cubicBezTo>
                  <a:lnTo>
                    <a:pt x="0" y="442"/>
                  </a:lnTo>
                  <a:cubicBezTo>
                    <a:pt x="0" y="556"/>
                    <a:pt x="96" y="661"/>
                    <a:pt x="220" y="661"/>
                  </a:cubicBezTo>
                  <a:cubicBezTo>
                    <a:pt x="334" y="652"/>
                    <a:pt x="439" y="556"/>
                    <a:pt x="439" y="442"/>
                  </a:cubicBezTo>
                  <a:lnTo>
                    <a:pt x="439" y="222"/>
                  </a:lnTo>
                  <a:cubicBezTo>
                    <a:pt x="439" y="75"/>
                    <a:pt x="329" y="1"/>
                    <a:pt x="220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84"/>
            <p:cNvSpPr/>
            <p:nvPr/>
          </p:nvSpPr>
          <p:spPr>
            <a:xfrm>
              <a:off x="8223325" y="2539872"/>
              <a:ext cx="11286" cy="17334"/>
            </a:xfrm>
            <a:custGeom>
              <a:avLst/>
              <a:gdLst/>
              <a:ahLst/>
              <a:cxnLst/>
              <a:rect l="l" t="t" r="r" b="b"/>
              <a:pathLst>
                <a:path w="431" h="662" extrusionOk="0">
                  <a:moveTo>
                    <a:pt x="215" y="1"/>
                  </a:moveTo>
                  <a:cubicBezTo>
                    <a:pt x="108" y="1"/>
                    <a:pt x="1" y="75"/>
                    <a:pt x="1" y="222"/>
                  </a:cubicBezTo>
                  <a:lnTo>
                    <a:pt x="1" y="442"/>
                  </a:lnTo>
                  <a:cubicBezTo>
                    <a:pt x="1" y="556"/>
                    <a:pt x="96" y="661"/>
                    <a:pt x="220" y="661"/>
                  </a:cubicBezTo>
                  <a:cubicBezTo>
                    <a:pt x="335" y="652"/>
                    <a:pt x="430" y="556"/>
                    <a:pt x="430" y="442"/>
                  </a:cubicBezTo>
                  <a:lnTo>
                    <a:pt x="430" y="222"/>
                  </a:lnTo>
                  <a:cubicBezTo>
                    <a:pt x="430" y="75"/>
                    <a:pt x="323" y="1"/>
                    <a:pt x="215" y="1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84"/>
            <p:cNvSpPr/>
            <p:nvPr/>
          </p:nvSpPr>
          <p:spPr>
            <a:xfrm>
              <a:off x="8169358" y="2585094"/>
              <a:ext cx="50720" cy="17334"/>
            </a:xfrm>
            <a:custGeom>
              <a:avLst/>
              <a:gdLst/>
              <a:ahLst/>
              <a:cxnLst/>
              <a:rect l="l" t="t" r="r" b="b"/>
              <a:pathLst>
                <a:path w="1937" h="662" extrusionOk="0">
                  <a:moveTo>
                    <a:pt x="310" y="0"/>
                  </a:moveTo>
                  <a:cubicBezTo>
                    <a:pt x="144" y="0"/>
                    <a:pt x="0" y="221"/>
                    <a:pt x="154" y="375"/>
                  </a:cubicBezTo>
                  <a:cubicBezTo>
                    <a:pt x="373" y="558"/>
                    <a:pt x="645" y="662"/>
                    <a:pt x="928" y="662"/>
                  </a:cubicBezTo>
                  <a:cubicBezTo>
                    <a:pt x="940" y="662"/>
                    <a:pt x="952" y="661"/>
                    <a:pt x="965" y="661"/>
                  </a:cubicBezTo>
                  <a:cubicBezTo>
                    <a:pt x="977" y="661"/>
                    <a:pt x="989" y="662"/>
                    <a:pt x="1002" y="662"/>
                  </a:cubicBezTo>
                  <a:cubicBezTo>
                    <a:pt x="1284" y="662"/>
                    <a:pt x="1556" y="558"/>
                    <a:pt x="1776" y="375"/>
                  </a:cubicBezTo>
                  <a:cubicBezTo>
                    <a:pt x="1936" y="221"/>
                    <a:pt x="1789" y="0"/>
                    <a:pt x="1621" y="0"/>
                  </a:cubicBezTo>
                  <a:cubicBezTo>
                    <a:pt x="1570" y="0"/>
                    <a:pt x="1517" y="21"/>
                    <a:pt x="1470" y="70"/>
                  </a:cubicBezTo>
                  <a:cubicBezTo>
                    <a:pt x="1318" y="170"/>
                    <a:pt x="1141" y="220"/>
                    <a:pt x="965" y="220"/>
                  </a:cubicBezTo>
                  <a:cubicBezTo>
                    <a:pt x="788" y="220"/>
                    <a:pt x="612" y="170"/>
                    <a:pt x="459" y="70"/>
                  </a:cubicBezTo>
                  <a:cubicBezTo>
                    <a:pt x="412" y="21"/>
                    <a:pt x="360" y="0"/>
                    <a:pt x="310" y="0"/>
                  </a:cubicBezTo>
                  <a:close/>
                </a:path>
              </a:pathLst>
            </a:custGeom>
            <a:solidFill>
              <a:srgbClr val="DAE2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84"/>
            <p:cNvSpPr/>
            <p:nvPr/>
          </p:nvSpPr>
          <p:spPr>
            <a:xfrm>
              <a:off x="8146734" y="2519317"/>
              <a:ext cx="23017" cy="14664"/>
            </a:xfrm>
            <a:custGeom>
              <a:avLst/>
              <a:gdLst/>
              <a:ahLst/>
              <a:cxnLst/>
              <a:rect l="l" t="t" r="r" b="b"/>
              <a:pathLst>
                <a:path w="879" h="560" extrusionOk="0">
                  <a:moveTo>
                    <a:pt x="566" y="1"/>
                  </a:moveTo>
                  <a:cubicBezTo>
                    <a:pt x="534" y="1"/>
                    <a:pt x="500" y="8"/>
                    <a:pt x="464" y="25"/>
                  </a:cubicBezTo>
                  <a:lnTo>
                    <a:pt x="207" y="149"/>
                  </a:lnTo>
                  <a:cubicBezTo>
                    <a:pt x="0" y="243"/>
                    <a:pt x="62" y="559"/>
                    <a:pt x="292" y="559"/>
                  </a:cubicBezTo>
                  <a:cubicBezTo>
                    <a:pt x="295" y="559"/>
                    <a:pt x="299" y="559"/>
                    <a:pt x="302" y="559"/>
                  </a:cubicBezTo>
                  <a:cubicBezTo>
                    <a:pt x="331" y="559"/>
                    <a:pt x="369" y="550"/>
                    <a:pt x="398" y="540"/>
                  </a:cubicBezTo>
                  <a:lnTo>
                    <a:pt x="655" y="426"/>
                  </a:lnTo>
                  <a:cubicBezTo>
                    <a:pt x="878" y="310"/>
                    <a:pt x="772" y="1"/>
                    <a:pt x="566" y="1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84"/>
            <p:cNvSpPr/>
            <p:nvPr/>
          </p:nvSpPr>
          <p:spPr>
            <a:xfrm>
              <a:off x="8219476" y="2519317"/>
              <a:ext cx="23278" cy="14664"/>
            </a:xfrm>
            <a:custGeom>
              <a:avLst/>
              <a:gdLst/>
              <a:ahLst/>
              <a:cxnLst/>
              <a:rect l="l" t="t" r="r" b="b"/>
              <a:pathLst>
                <a:path w="889" h="560" extrusionOk="0">
                  <a:moveTo>
                    <a:pt x="313" y="1"/>
                  </a:moveTo>
                  <a:cubicBezTo>
                    <a:pt x="107" y="1"/>
                    <a:pt x="1" y="310"/>
                    <a:pt x="224" y="426"/>
                  </a:cubicBezTo>
                  <a:lnTo>
                    <a:pt x="491" y="540"/>
                  </a:lnTo>
                  <a:cubicBezTo>
                    <a:pt x="520" y="550"/>
                    <a:pt x="548" y="559"/>
                    <a:pt x="577" y="559"/>
                  </a:cubicBezTo>
                  <a:cubicBezTo>
                    <a:pt x="580" y="559"/>
                    <a:pt x="584" y="559"/>
                    <a:pt x="587" y="559"/>
                  </a:cubicBezTo>
                  <a:cubicBezTo>
                    <a:pt x="818" y="559"/>
                    <a:pt x="889" y="243"/>
                    <a:pt x="672" y="149"/>
                  </a:cubicBezTo>
                  <a:lnTo>
                    <a:pt x="415" y="25"/>
                  </a:lnTo>
                  <a:cubicBezTo>
                    <a:pt x="379" y="8"/>
                    <a:pt x="345" y="1"/>
                    <a:pt x="313" y="1"/>
                  </a:cubicBezTo>
                  <a:close/>
                </a:path>
              </a:pathLst>
            </a:custGeom>
            <a:solidFill>
              <a:srgbClr val="D4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84"/>
            <p:cNvSpPr/>
            <p:nvPr/>
          </p:nvSpPr>
          <p:spPr>
            <a:xfrm>
              <a:off x="8062968" y="2692321"/>
              <a:ext cx="263316" cy="81697"/>
            </a:xfrm>
            <a:custGeom>
              <a:avLst/>
              <a:gdLst/>
              <a:ahLst/>
              <a:cxnLst/>
              <a:rect l="l" t="t" r="r" b="b"/>
              <a:pathLst>
                <a:path w="10056" h="3120" extrusionOk="0">
                  <a:moveTo>
                    <a:pt x="1393" y="0"/>
                  </a:moveTo>
                  <a:lnTo>
                    <a:pt x="878" y="182"/>
                  </a:lnTo>
                  <a:cubicBezTo>
                    <a:pt x="353" y="372"/>
                    <a:pt x="0" y="869"/>
                    <a:pt x="0" y="1422"/>
                  </a:cubicBezTo>
                  <a:lnTo>
                    <a:pt x="0" y="2462"/>
                  </a:lnTo>
                  <a:cubicBezTo>
                    <a:pt x="0" y="2824"/>
                    <a:pt x="296" y="3120"/>
                    <a:pt x="658" y="3120"/>
                  </a:cubicBezTo>
                  <a:lnTo>
                    <a:pt x="9397" y="3120"/>
                  </a:lnTo>
                  <a:cubicBezTo>
                    <a:pt x="9759" y="3120"/>
                    <a:pt x="10055" y="2824"/>
                    <a:pt x="10055" y="2462"/>
                  </a:cubicBezTo>
                  <a:lnTo>
                    <a:pt x="10055" y="1422"/>
                  </a:lnTo>
                  <a:cubicBezTo>
                    <a:pt x="10055" y="869"/>
                    <a:pt x="9702" y="372"/>
                    <a:pt x="9178" y="182"/>
                  </a:cubicBezTo>
                  <a:lnTo>
                    <a:pt x="8662" y="0"/>
                  </a:lnTo>
                  <a:cubicBezTo>
                    <a:pt x="7747" y="1202"/>
                    <a:pt x="6387" y="1803"/>
                    <a:pt x="5028" y="1803"/>
                  </a:cubicBezTo>
                  <a:cubicBezTo>
                    <a:pt x="3668" y="1803"/>
                    <a:pt x="2309" y="1202"/>
                    <a:pt x="1393" y="0"/>
                  </a:cubicBezTo>
                  <a:close/>
                </a:path>
              </a:pathLst>
            </a:custGeom>
            <a:solidFill>
              <a:srgbClr val="E1E7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84"/>
            <p:cNvSpPr/>
            <p:nvPr/>
          </p:nvSpPr>
          <p:spPr>
            <a:xfrm>
              <a:off x="8087949" y="2692557"/>
              <a:ext cx="213355" cy="58550"/>
            </a:xfrm>
            <a:custGeom>
              <a:avLst/>
              <a:gdLst/>
              <a:ahLst/>
              <a:cxnLst/>
              <a:rect l="l" t="t" r="r" b="b"/>
              <a:pathLst>
                <a:path w="8148" h="2236" extrusionOk="0">
                  <a:moveTo>
                    <a:pt x="439" y="1"/>
                  </a:moveTo>
                  <a:lnTo>
                    <a:pt x="0" y="154"/>
                  </a:lnTo>
                  <a:cubicBezTo>
                    <a:pt x="1002" y="1542"/>
                    <a:pt x="2538" y="2236"/>
                    <a:pt x="4074" y="2236"/>
                  </a:cubicBezTo>
                  <a:cubicBezTo>
                    <a:pt x="5610" y="2236"/>
                    <a:pt x="7146" y="1542"/>
                    <a:pt x="8147" y="154"/>
                  </a:cubicBezTo>
                  <a:lnTo>
                    <a:pt x="7708" y="1"/>
                  </a:lnTo>
                  <a:cubicBezTo>
                    <a:pt x="6850" y="1127"/>
                    <a:pt x="5505" y="1794"/>
                    <a:pt x="4074" y="1794"/>
                  </a:cubicBezTo>
                  <a:cubicBezTo>
                    <a:pt x="2652" y="1794"/>
                    <a:pt x="1307" y="1127"/>
                    <a:pt x="439" y="1"/>
                  </a:cubicBezTo>
                  <a:close/>
                </a:path>
              </a:pathLst>
            </a:custGeom>
            <a:solidFill>
              <a:srgbClr val="DBE2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84"/>
            <p:cNvSpPr/>
            <p:nvPr/>
          </p:nvSpPr>
          <p:spPr>
            <a:xfrm>
              <a:off x="8102429" y="2482239"/>
              <a:ext cx="138152" cy="154387"/>
            </a:xfrm>
            <a:custGeom>
              <a:avLst/>
              <a:gdLst/>
              <a:ahLst/>
              <a:cxnLst/>
              <a:rect l="l" t="t" r="r" b="b"/>
              <a:pathLst>
                <a:path w="5276" h="5896" extrusionOk="0">
                  <a:moveTo>
                    <a:pt x="1994" y="0"/>
                  </a:moveTo>
                  <a:cubicBezTo>
                    <a:pt x="1269" y="0"/>
                    <a:pt x="678" y="582"/>
                    <a:pt x="678" y="1307"/>
                  </a:cubicBezTo>
                  <a:lnTo>
                    <a:pt x="678" y="2185"/>
                  </a:lnTo>
                  <a:lnTo>
                    <a:pt x="611" y="2185"/>
                  </a:lnTo>
                  <a:cubicBezTo>
                    <a:pt x="604" y="2185"/>
                    <a:pt x="598" y="2185"/>
                    <a:pt x="592" y="2185"/>
                  </a:cubicBezTo>
                  <a:cubicBezTo>
                    <a:pt x="304" y="2185"/>
                    <a:pt x="66" y="2392"/>
                    <a:pt x="29" y="2672"/>
                  </a:cubicBezTo>
                  <a:cubicBezTo>
                    <a:pt x="0" y="2996"/>
                    <a:pt x="248" y="3273"/>
                    <a:pt x="573" y="3273"/>
                  </a:cubicBezTo>
                  <a:lnTo>
                    <a:pt x="697" y="3273"/>
                  </a:lnTo>
                  <a:cubicBezTo>
                    <a:pt x="800" y="4776"/>
                    <a:pt x="2054" y="5895"/>
                    <a:pt x="3501" y="5895"/>
                  </a:cubicBezTo>
                  <a:cubicBezTo>
                    <a:pt x="3652" y="5895"/>
                    <a:pt x="3805" y="5883"/>
                    <a:pt x="3959" y="5858"/>
                  </a:cubicBezTo>
                  <a:cubicBezTo>
                    <a:pt x="2576" y="5648"/>
                    <a:pt x="1555" y="4455"/>
                    <a:pt x="1555" y="3053"/>
                  </a:cubicBezTo>
                  <a:lnTo>
                    <a:pt x="1555" y="1307"/>
                  </a:lnTo>
                  <a:cubicBezTo>
                    <a:pt x="1555" y="830"/>
                    <a:pt x="1947" y="439"/>
                    <a:pt x="2433" y="439"/>
                  </a:cubicBezTo>
                  <a:lnTo>
                    <a:pt x="4837" y="439"/>
                  </a:lnTo>
                  <a:cubicBezTo>
                    <a:pt x="5076" y="439"/>
                    <a:pt x="5276" y="239"/>
                    <a:pt x="5276" y="0"/>
                  </a:cubicBez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6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048;p84"/>
          <p:cNvSpPr txBox="1">
            <a:spLocks/>
          </p:cNvSpPr>
          <p:nvPr/>
        </p:nvSpPr>
        <p:spPr>
          <a:xfrm>
            <a:off x="4659111" y="2529493"/>
            <a:ext cx="4230273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ts val="1100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https://www.plantillaspower-point.com/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/>
          <p:nvPr/>
        </p:nvSpPr>
        <p:spPr>
          <a:xfrm>
            <a:off x="-44709" y="3577355"/>
            <a:ext cx="1602068" cy="1602068"/>
          </a:xfrm>
          <a:prstGeom prst="rtTriangle">
            <a:avLst/>
          </a:prstGeom>
          <a:solidFill>
            <a:srgbClr val="FFD9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subTitle" idx="1"/>
          </p:nvPr>
        </p:nvSpPr>
        <p:spPr>
          <a:xfrm>
            <a:off x="683575" y="1378161"/>
            <a:ext cx="23142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Describe here the topic of the section</a:t>
            </a:r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subTitle" idx="2"/>
          </p:nvPr>
        </p:nvSpPr>
        <p:spPr>
          <a:xfrm>
            <a:off x="3414900" y="1378161"/>
            <a:ext cx="23142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Describe here the topic of the section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2" name="Google Shape;252;p42"/>
          <p:cNvSpPr txBox="1">
            <a:spLocks noGrp="1"/>
          </p:cNvSpPr>
          <p:nvPr>
            <p:ph type="subTitle" idx="3"/>
          </p:nvPr>
        </p:nvSpPr>
        <p:spPr>
          <a:xfrm>
            <a:off x="6146225" y="1378161"/>
            <a:ext cx="23142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Describe here the topic of the section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2"/>
          <p:cNvSpPr txBox="1">
            <a:spLocks noGrp="1"/>
          </p:cNvSpPr>
          <p:nvPr>
            <p:ph type="subTitle" idx="4"/>
          </p:nvPr>
        </p:nvSpPr>
        <p:spPr>
          <a:xfrm>
            <a:off x="756325" y="529075"/>
            <a:ext cx="2168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254" name="Google Shape;254;p42"/>
          <p:cNvSpPr txBox="1">
            <a:spLocks noGrp="1"/>
          </p:cNvSpPr>
          <p:nvPr>
            <p:ph type="subTitle" idx="5"/>
          </p:nvPr>
        </p:nvSpPr>
        <p:spPr>
          <a:xfrm>
            <a:off x="3489350" y="529075"/>
            <a:ext cx="2168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255" name="Google Shape;255;p42"/>
          <p:cNvSpPr txBox="1">
            <a:spLocks noGrp="1"/>
          </p:cNvSpPr>
          <p:nvPr>
            <p:ph type="subTitle" idx="6"/>
          </p:nvPr>
        </p:nvSpPr>
        <p:spPr>
          <a:xfrm>
            <a:off x="6218975" y="529075"/>
            <a:ext cx="2168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256" name="Google Shape;256;p42"/>
          <p:cNvSpPr txBox="1">
            <a:spLocks noGrp="1"/>
          </p:cNvSpPr>
          <p:nvPr>
            <p:ph type="subTitle" idx="7"/>
          </p:nvPr>
        </p:nvSpPr>
        <p:spPr>
          <a:xfrm>
            <a:off x="3414900" y="1018440"/>
            <a:ext cx="2314200" cy="4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</a:t>
            </a:r>
            <a:endParaRPr/>
          </a:p>
        </p:txBody>
      </p:sp>
      <p:sp>
        <p:nvSpPr>
          <p:cNvPr id="257" name="Google Shape;257;p42"/>
          <p:cNvSpPr txBox="1">
            <a:spLocks noGrp="1"/>
          </p:cNvSpPr>
          <p:nvPr>
            <p:ph type="subTitle" idx="8"/>
          </p:nvPr>
        </p:nvSpPr>
        <p:spPr>
          <a:xfrm>
            <a:off x="6146225" y="1018440"/>
            <a:ext cx="2314200" cy="4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Services</a:t>
            </a:r>
            <a:endParaRPr/>
          </a:p>
        </p:txBody>
      </p:sp>
      <p:sp>
        <p:nvSpPr>
          <p:cNvPr id="258" name="Google Shape;258;p42"/>
          <p:cNvSpPr txBox="1">
            <a:spLocks noGrp="1"/>
          </p:cNvSpPr>
          <p:nvPr>
            <p:ph type="subTitle" idx="9"/>
          </p:nvPr>
        </p:nvSpPr>
        <p:spPr>
          <a:xfrm>
            <a:off x="683575" y="1018440"/>
            <a:ext cx="2314200" cy="4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Company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4"/>
          <p:cNvSpPr txBox="1">
            <a:spLocks noGrp="1"/>
          </p:cNvSpPr>
          <p:nvPr>
            <p:ph type="ctrTitle" idx="4294967295"/>
          </p:nvPr>
        </p:nvSpPr>
        <p:spPr>
          <a:xfrm>
            <a:off x="534238" y="3698125"/>
            <a:ext cx="4021137" cy="3825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65000"/>
                  </a:schemeClr>
                </a:solidFill>
              </a:rPr>
              <a:t>—Someone Famous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2" name="Google Shape;272;p44"/>
          <p:cNvSpPr txBox="1">
            <a:spLocks noGrp="1"/>
          </p:cNvSpPr>
          <p:nvPr>
            <p:ph type="subTitle" idx="4294967295"/>
          </p:nvPr>
        </p:nvSpPr>
        <p:spPr>
          <a:xfrm>
            <a:off x="301482" y="2162291"/>
            <a:ext cx="4021137" cy="1203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49C56"/>
                </a:solidFill>
              </a:rPr>
              <a:t>“This is a quote, words full of wisdom that someone important said and can make the reader get inspired.”</a:t>
            </a:r>
            <a:endParaRPr dirty="0">
              <a:solidFill>
                <a:srgbClr val="C49C56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380" y="2162291"/>
            <a:ext cx="2768760" cy="2370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5"/>
          <p:cNvPicPr preferRelativeResize="0"/>
          <p:nvPr/>
        </p:nvPicPr>
        <p:blipFill rotWithShape="1">
          <a:blip r:embed="rId3">
            <a:alphaModFix/>
          </a:blip>
          <a:srcRect r="7235"/>
          <a:stretch/>
        </p:blipFill>
        <p:spPr>
          <a:xfrm>
            <a:off x="5963100" y="0"/>
            <a:ext cx="3180902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5"/>
          <p:cNvSpPr txBox="1">
            <a:spLocks noGrp="1"/>
          </p:cNvSpPr>
          <p:nvPr>
            <p:ph type="title" idx="4294967295"/>
          </p:nvPr>
        </p:nvSpPr>
        <p:spPr>
          <a:xfrm>
            <a:off x="-3651" y="1771256"/>
            <a:ext cx="3973513" cy="7826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D2B75D"/>
                </a:solidFill>
              </a:rPr>
              <a:t>1</a:t>
            </a:r>
            <a:endParaRPr sz="6000" dirty="0">
              <a:solidFill>
                <a:srgbClr val="D2B75D"/>
              </a:solidFill>
            </a:endParaRPr>
          </a:p>
        </p:txBody>
      </p:sp>
      <p:sp>
        <p:nvSpPr>
          <p:cNvPr id="280" name="Google Shape;280;p45"/>
          <p:cNvSpPr txBox="1">
            <a:spLocks noGrp="1"/>
          </p:cNvSpPr>
          <p:nvPr>
            <p:ph type="title" idx="4294967295"/>
          </p:nvPr>
        </p:nvSpPr>
        <p:spPr>
          <a:xfrm>
            <a:off x="0" y="2255838"/>
            <a:ext cx="3973513" cy="8429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Company</a:t>
            </a:r>
            <a:endParaRPr dirty="0"/>
          </a:p>
        </p:txBody>
      </p:sp>
      <p:sp>
        <p:nvSpPr>
          <p:cNvPr id="281" name="Google Shape;281;p45"/>
          <p:cNvSpPr txBox="1">
            <a:spLocks noGrp="1"/>
          </p:cNvSpPr>
          <p:nvPr>
            <p:ph type="subTitle" idx="4294967295"/>
          </p:nvPr>
        </p:nvSpPr>
        <p:spPr>
          <a:xfrm>
            <a:off x="526575" y="2960565"/>
            <a:ext cx="2913063" cy="782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can enter a subtitle here if you need it</a:t>
            </a:r>
            <a:endParaRPr dirty="0"/>
          </a:p>
        </p:txBody>
      </p:sp>
      <p:sp>
        <p:nvSpPr>
          <p:cNvPr id="277" name="Google Shape;277;p45"/>
          <p:cNvSpPr/>
          <p:nvPr/>
        </p:nvSpPr>
        <p:spPr>
          <a:xfrm>
            <a:off x="3707477" y="-1"/>
            <a:ext cx="2255623" cy="5143501"/>
          </a:xfrm>
          <a:custGeom>
            <a:avLst/>
            <a:gdLst/>
            <a:ahLst/>
            <a:cxnLst/>
            <a:rect l="l" t="t" r="r" b="b"/>
            <a:pathLst>
              <a:path w="54705" h="200745" extrusionOk="0">
                <a:moveTo>
                  <a:pt x="54705" y="0"/>
                </a:moveTo>
                <a:lnTo>
                  <a:pt x="0" y="200745"/>
                </a:lnTo>
                <a:lnTo>
                  <a:pt x="53278" y="200745"/>
                </a:lnTo>
                <a:close/>
              </a:path>
            </a:pathLst>
          </a:custGeom>
          <a:solidFill>
            <a:srgbClr val="C49C56"/>
          </a:soli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6"/>
          <p:cNvSpPr txBox="1">
            <a:spLocks noGrp="1"/>
          </p:cNvSpPr>
          <p:nvPr>
            <p:ph type="title" idx="4294967295"/>
          </p:nvPr>
        </p:nvSpPr>
        <p:spPr>
          <a:xfrm>
            <a:off x="736630" y="993926"/>
            <a:ext cx="6180138" cy="4397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2B75D"/>
                </a:solidFill>
              </a:rPr>
              <a:t>The Slide </a:t>
            </a:r>
            <a:r>
              <a:rPr lang="en" dirty="0" smtClean="0">
                <a:solidFill>
                  <a:srgbClr val="D2B75D"/>
                </a:solidFill>
              </a:rPr>
              <a:t>Title</a:t>
            </a:r>
            <a:br>
              <a:rPr lang="en" dirty="0" smtClean="0">
                <a:solidFill>
                  <a:srgbClr val="D2B75D"/>
                </a:solidFill>
              </a:rPr>
            </a:br>
            <a:r>
              <a:rPr lang="en" dirty="0" smtClean="0">
                <a:solidFill>
                  <a:srgbClr val="D2B75D"/>
                </a:solidFill>
              </a:rPr>
              <a:t> </a:t>
            </a:r>
            <a:r>
              <a:rPr lang="en" dirty="0">
                <a:solidFill>
                  <a:srgbClr val="D2B75D"/>
                </a:solidFill>
              </a:rPr>
              <a:t>Goes Here!</a:t>
            </a:r>
            <a:endParaRPr dirty="0">
              <a:solidFill>
                <a:srgbClr val="D2B75D"/>
              </a:solidFill>
            </a:endParaRPr>
          </a:p>
        </p:txBody>
      </p:sp>
      <p:sp>
        <p:nvSpPr>
          <p:cNvPr id="287" name="Google Shape;287;p46"/>
          <p:cNvSpPr txBox="1">
            <a:spLocks noGrp="1"/>
          </p:cNvSpPr>
          <p:nvPr>
            <p:ph type="body" idx="4294967295"/>
          </p:nvPr>
        </p:nvSpPr>
        <p:spPr>
          <a:xfrm>
            <a:off x="736630" y="2066176"/>
            <a:ext cx="4829175" cy="2092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Do you know what helps to make your point clear? Lists like this one:</a:t>
            </a:r>
            <a:endParaRPr sz="1600" dirty="0"/>
          </a:p>
          <a:p>
            <a:pPr marL="457200" lvl="0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600" dirty="0"/>
              <a:t>They’re simple</a:t>
            </a:r>
            <a:endParaRPr sz="16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600" dirty="0"/>
              <a:t>You can organize your ideas clearly</a:t>
            </a:r>
            <a:endParaRPr sz="16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600" dirty="0"/>
              <a:t>You’ll never forget to buy milk!</a:t>
            </a:r>
            <a:endParaRPr sz="1600" dirty="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 dirty="0"/>
              <a:t>And the most important thing: the audience won’t miss the point of your presentation</a:t>
            </a:r>
            <a:endParaRPr sz="16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77295" y="993926"/>
            <a:ext cx="1497917" cy="38176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>
            <a:spLocks noGrp="1"/>
          </p:cNvSpPr>
          <p:nvPr>
            <p:ph type="title" idx="4294967295"/>
          </p:nvPr>
        </p:nvSpPr>
        <p:spPr>
          <a:xfrm>
            <a:off x="2313054" y="950103"/>
            <a:ext cx="4557713" cy="963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2B75D"/>
                </a:solidFill>
              </a:rPr>
              <a:t>Maybe You Need to Divide the Content...</a:t>
            </a:r>
            <a:endParaRPr dirty="0">
              <a:solidFill>
                <a:srgbClr val="D2B75D"/>
              </a:solidFill>
            </a:endParaRPr>
          </a:p>
        </p:txBody>
      </p:sp>
      <p:sp>
        <p:nvSpPr>
          <p:cNvPr id="293" name="Google Shape;293;p47"/>
          <p:cNvSpPr txBox="1">
            <a:spLocks noGrp="1"/>
          </p:cNvSpPr>
          <p:nvPr>
            <p:ph type="ctrTitle" idx="4294967295"/>
          </p:nvPr>
        </p:nvSpPr>
        <p:spPr>
          <a:xfrm>
            <a:off x="3443592" y="2888456"/>
            <a:ext cx="2114550" cy="3984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2B75D"/>
                </a:solidFill>
              </a:rPr>
              <a:t>Mercury</a:t>
            </a:r>
            <a:endParaRPr dirty="0">
              <a:solidFill>
                <a:srgbClr val="D2B75D"/>
              </a:solidFill>
            </a:endParaRPr>
          </a:p>
        </p:txBody>
      </p:sp>
      <p:sp>
        <p:nvSpPr>
          <p:cNvPr id="294" name="Google Shape;294;p47"/>
          <p:cNvSpPr txBox="1">
            <a:spLocks noGrp="1"/>
          </p:cNvSpPr>
          <p:nvPr>
            <p:ph type="subTitle" idx="4294967295"/>
          </p:nvPr>
        </p:nvSpPr>
        <p:spPr>
          <a:xfrm>
            <a:off x="3443592" y="3239294"/>
            <a:ext cx="2114550" cy="12144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Mercury is the closest planet to the Sun and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smallest one in the Solar System</a:t>
            </a:r>
            <a:endParaRPr dirty="0"/>
          </a:p>
        </p:txBody>
      </p:sp>
      <p:sp>
        <p:nvSpPr>
          <p:cNvPr id="295" name="Google Shape;295;p47"/>
          <p:cNvSpPr txBox="1">
            <a:spLocks noGrp="1"/>
          </p:cNvSpPr>
          <p:nvPr>
            <p:ph type="ctrTitle" idx="4294967295"/>
          </p:nvPr>
        </p:nvSpPr>
        <p:spPr>
          <a:xfrm>
            <a:off x="5813492" y="2888456"/>
            <a:ext cx="2114550" cy="3984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2B75D"/>
                </a:solidFill>
              </a:rPr>
              <a:t>Venus</a:t>
            </a:r>
            <a:endParaRPr dirty="0">
              <a:solidFill>
                <a:srgbClr val="D2B75D"/>
              </a:solidFill>
            </a:endParaRPr>
          </a:p>
        </p:txBody>
      </p:sp>
      <p:sp>
        <p:nvSpPr>
          <p:cNvPr id="296" name="Google Shape;296;p47"/>
          <p:cNvSpPr txBox="1">
            <a:spLocks noGrp="1"/>
          </p:cNvSpPr>
          <p:nvPr>
            <p:ph type="subTitle" idx="4294967295"/>
          </p:nvPr>
        </p:nvSpPr>
        <p:spPr>
          <a:xfrm>
            <a:off x="5813492" y="3239294"/>
            <a:ext cx="2114550" cy="12144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Venus has a beautiful name and is the second planet from the Sun. It’s terribly hot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92" y="1961441"/>
            <a:ext cx="2225740" cy="26509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8"/>
          <p:cNvSpPr txBox="1">
            <a:spLocks noGrp="1"/>
          </p:cNvSpPr>
          <p:nvPr>
            <p:ph type="title" idx="2"/>
          </p:nvPr>
        </p:nvSpPr>
        <p:spPr>
          <a:xfrm>
            <a:off x="899850" y="531075"/>
            <a:ext cx="5462700" cy="9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Three Columns</a:t>
            </a:r>
            <a:endParaRPr dirty="0"/>
          </a:p>
        </p:txBody>
      </p:sp>
      <p:pic>
        <p:nvPicPr>
          <p:cNvPr id="302" name="Google Shape;30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1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8"/>
          <p:cNvSpPr/>
          <p:nvPr/>
        </p:nvSpPr>
        <p:spPr>
          <a:xfrm>
            <a:off x="5081451" y="1013325"/>
            <a:ext cx="287300" cy="3143904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8"/>
          <p:cNvSpPr txBox="1">
            <a:spLocks noGrp="1"/>
          </p:cNvSpPr>
          <p:nvPr>
            <p:ph type="ctrTitle"/>
          </p:nvPr>
        </p:nvSpPr>
        <p:spPr>
          <a:xfrm>
            <a:off x="1695700" y="1571775"/>
            <a:ext cx="29895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subTitle" idx="1"/>
          </p:nvPr>
        </p:nvSpPr>
        <p:spPr>
          <a:xfrm>
            <a:off x="1695700" y="1846204"/>
            <a:ext cx="2989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 full of iron oxide dust</a:t>
            </a:r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ctrTitle" idx="3"/>
          </p:nvPr>
        </p:nvSpPr>
        <p:spPr>
          <a:xfrm>
            <a:off x="1695700" y="2629763"/>
            <a:ext cx="29895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307" name="Google Shape;307;p48"/>
          <p:cNvSpPr txBox="1">
            <a:spLocks noGrp="1"/>
          </p:cNvSpPr>
          <p:nvPr>
            <p:ph type="subTitle" idx="4"/>
          </p:nvPr>
        </p:nvSpPr>
        <p:spPr>
          <a:xfrm>
            <a:off x="1695700" y="2906876"/>
            <a:ext cx="2989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 gas giant and the biggest planet in the Solar System</a:t>
            </a:r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ctrTitle" idx="5"/>
          </p:nvPr>
        </p:nvSpPr>
        <p:spPr>
          <a:xfrm>
            <a:off x="1695700" y="3693120"/>
            <a:ext cx="2989500" cy="3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309" name="Google Shape;309;p48"/>
          <p:cNvSpPr txBox="1">
            <a:spLocks noGrp="1"/>
          </p:cNvSpPr>
          <p:nvPr>
            <p:ph type="subTitle" idx="6"/>
          </p:nvPr>
        </p:nvSpPr>
        <p:spPr>
          <a:xfrm>
            <a:off x="1695700" y="3967549"/>
            <a:ext cx="29895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Yes, this is the ringed one. It’s composed of hydrogen and helium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260"/>
            <a:ext cx="681881" cy="64778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29843" y="4568597"/>
            <a:ext cx="622194" cy="527612"/>
          </a:xfrm>
          <a:prstGeom prst="rect">
            <a:avLst/>
          </a:prstGeom>
        </p:spPr>
      </p:pic>
      <p:sp>
        <p:nvSpPr>
          <p:cNvPr id="13" name="Google Shape;303;p48"/>
          <p:cNvSpPr/>
          <p:nvPr/>
        </p:nvSpPr>
        <p:spPr>
          <a:xfrm>
            <a:off x="4733185" y="1358362"/>
            <a:ext cx="250279" cy="2334758"/>
          </a:xfrm>
          <a:prstGeom prst="rect">
            <a:avLst/>
          </a:prstGeom>
          <a:solidFill>
            <a:srgbClr val="D2B7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ol Birthday Party by Slidesgo">
  <a:themeElements>
    <a:clrScheme name="Simple Light">
      <a:dk1>
        <a:srgbClr val="434343"/>
      </a:dk1>
      <a:lt1>
        <a:srgbClr val="FFFFFF"/>
      </a:lt1>
      <a:dk2>
        <a:srgbClr val="FF9AA6"/>
      </a:dk2>
      <a:lt2>
        <a:srgbClr val="FFD940"/>
      </a:lt2>
      <a:accent1>
        <a:srgbClr val="FF9AA6"/>
      </a:accent1>
      <a:accent2>
        <a:srgbClr val="93E5EE"/>
      </a:accent2>
      <a:accent3>
        <a:srgbClr val="FFD940"/>
      </a:accent3>
      <a:accent4>
        <a:srgbClr val="FF9AA6"/>
      </a:accent4>
      <a:accent5>
        <a:srgbClr val="93E5EE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1108</Words>
  <Application>Microsoft Office PowerPoint</Application>
  <PresentationFormat>Presentación en pantalla (16:9)</PresentationFormat>
  <Paragraphs>222</Paragraphs>
  <Slides>38</Slides>
  <Notes>37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8" baseType="lpstr">
      <vt:lpstr>Grand Hotel</vt:lpstr>
      <vt:lpstr>Archivo</vt:lpstr>
      <vt:lpstr>Roboto Medium</vt:lpstr>
      <vt:lpstr>Arial</vt:lpstr>
      <vt:lpstr>Wingdings</vt:lpstr>
      <vt:lpstr>맑은 고딕</vt:lpstr>
      <vt:lpstr>Fredoka One</vt:lpstr>
      <vt:lpstr>Calibri</vt:lpstr>
      <vt:lpstr>Amatic SC</vt:lpstr>
      <vt:lpstr>Cool Birthday Party by Slidesgo</vt:lpstr>
      <vt:lpstr>ANNIVERSARY</vt:lpstr>
      <vt:lpstr>A Picture Is Worth a Thousand Words</vt:lpstr>
      <vt:lpstr>Contents of This Template</vt:lpstr>
      <vt:lpstr>Presentación de PowerPoint</vt:lpstr>
      <vt:lpstr>—Someone Famous</vt:lpstr>
      <vt:lpstr>1</vt:lpstr>
      <vt:lpstr>The Slide Title  Goes Here!</vt:lpstr>
      <vt:lpstr>Maybe You Need to Divide the Content...</vt:lpstr>
      <vt:lpstr>Three Columns</vt:lpstr>
      <vt:lpstr>A Picture Always Reinforces the Concept</vt:lpstr>
      <vt:lpstr>Awesome Words!</vt:lpstr>
      <vt:lpstr>This Is a Graph!</vt:lpstr>
      <vt:lpstr>Whoa!</vt:lpstr>
      <vt:lpstr>Infographics Make Your Idea Understandable...</vt:lpstr>
      <vt:lpstr>And the Same Goes for Tables</vt:lpstr>
      <vt:lpstr>This Is a Map</vt:lpstr>
      <vt:lpstr>A Timeline Always Works Well</vt:lpstr>
      <vt:lpstr>Awesome Words!</vt:lpstr>
      <vt:lpstr>Maybe You Need Four Columns</vt:lpstr>
      <vt:lpstr>9,300,000</vt:lpstr>
      <vt:lpstr>23%</vt:lpstr>
      <vt:lpstr>Lists Are Very Useful!</vt:lpstr>
      <vt:lpstr>03</vt:lpstr>
      <vt:lpstr>$50</vt:lpstr>
      <vt:lpstr>3,455</vt:lpstr>
      <vt:lpstr>Reviewing Concepts Is Good</vt:lpstr>
      <vt:lpstr>Resources</vt:lpstr>
      <vt:lpstr>Presentación de PowerPoint</vt:lpstr>
      <vt:lpstr>Presentación de PowerPoint</vt:lpstr>
      <vt:lpstr>Alternative Icons</vt:lpstr>
      <vt:lpstr>Alternative Resources</vt:lpstr>
      <vt:lpstr>Resources</vt:lpstr>
      <vt:lpstr>Presentación de PowerPoint</vt:lpstr>
      <vt:lpstr>Presentación de PowerPoint</vt:lpstr>
      <vt:lpstr>Presentación de PowerPoint</vt:lpstr>
      <vt:lpstr>Presentación de PowerPoint</vt:lpstr>
      <vt:lpstr>...and our sets of editable icons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BIRTHDAY</dc:title>
  <dc:creator>Sr GRYM</dc:creator>
  <cp:lastModifiedBy>ADMIN</cp:lastModifiedBy>
  <cp:revision>27</cp:revision>
  <dcterms:modified xsi:type="dcterms:W3CDTF">2021-08-24T19:20:08Z</dcterms:modified>
</cp:coreProperties>
</file>