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264" r:id="rId7"/>
    <p:sldId id="374" r:id="rId8"/>
    <p:sldId id="277" r:id="rId9"/>
    <p:sldId id="271" r:id="rId10"/>
    <p:sldId id="377" r:id="rId11"/>
    <p:sldId id="275" r:id="rId12"/>
    <p:sldId id="335" r:id="rId13"/>
    <p:sldId id="272" r:id="rId14"/>
    <p:sldId id="357" r:id="rId15"/>
    <p:sldId id="373" r:id="rId16"/>
    <p:sldId id="356" r:id="rId17"/>
    <p:sldId id="358" r:id="rId18"/>
    <p:sldId id="361" r:id="rId19"/>
    <p:sldId id="355" r:id="rId20"/>
    <p:sldId id="274" r:id="rId21"/>
    <p:sldId id="376" r:id="rId22"/>
    <p:sldId id="359" r:id="rId23"/>
    <p:sldId id="276" r:id="rId24"/>
    <p:sldId id="273" r:id="rId25"/>
    <p:sldId id="278" r:id="rId26"/>
    <p:sldId id="360" r:id="rId27"/>
    <p:sldId id="362" r:id="rId28"/>
    <p:sldId id="279" r:id="rId29"/>
    <p:sldId id="363" r:id="rId30"/>
    <p:sldId id="364" r:id="rId31"/>
    <p:sldId id="288" r:id="rId32"/>
    <p:sldId id="269" r:id="rId33"/>
    <p:sldId id="370" r:id="rId34"/>
    <p:sldId id="367" r:id="rId35"/>
    <p:sldId id="280" r:id="rId36"/>
    <p:sldId id="368" r:id="rId37"/>
    <p:sldId id="375" r:id="rId38"/>
    <p:sldId id="369" r:id="rId39"/>
    <p:sldId id="366" r:id="rId40"/>
    <p:sldId id="281" r:id="rId41"/>
    <p:sldId id="371" r:id="rId42"/>
    <p:sldId id="372" r:id="rId43"/>
    <p:sldId id="266" r:id="rId44"/>
    <p:sldId id="270" r:id="rId45"/>
    <p:sldId id="260" r:id="rId46"/>
    <p:sldId id="378" r:id="rId47"/>
    <p:sldId id="379" r:id="rId48"/>
    <p:sldId id="263" r:id="rId49"/>
    <p:sldId id="267" r:id="rId50"/>
    <p:sldId id="257" r:id="rId51"/>
    <p:sldId id="258" r:id="rId52"/>
    <p:sldId id="259" r:id="rId5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FEB800"/>
    <a:srgbClr val="78B8D1"/>
    <a:srgbClr val="B3B33D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4" autoAdjust="0"/>
    <p:restoredTop sz="94660"/>
  </p:normalViewPr>
  <p:slideViewPr>
    <p:cSldViewPr snapToGrid="0">
      <p:cViewPr>
        <p:scale>
          <a:sx n="30" d="100"/>
          <a:sy n="30" d="100"/>
        </p:scale>
        <p:origin x="1230" y="1380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EB800"/>
              </a:solidFill>
            </a:ln>
          </c:spPr>
          <c:marker>
            <c:symbol val="circle"/>
            <c:size val="5"/>
            <c:spPr>
              <a:solidFill>
                <a:srgbClr val="FEB800"/>
              </a:solidFill>
              <a:ln>
                <a:solidFill>
                  <a:srgbClr val="FEB800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BA-4067-B7C9-8AF07154F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BA-4067-B7C9-8AF07154F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BA-4067-B7C9-8AF07154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836368"/>
        <c:axId val="434839896"/>
      </c:lineChart>
      <c:catAx>
        <c:axId val="43483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434839896"/>
        <c:crosses val="autoZero"/>
        <c:auto val="1"/>
        <c:lblAlgn val="ctr"/>
        <c:lblOffset val="100"/>
        <c:noMultiLvlLbl val="0"/>
      </c:catAx>
      <c:valAx>
        <c:axId val="434839896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PE"/>
          </a:p>
        </c:txPr>
        <c:crossAx val="43483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3636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3636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16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4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 b="136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7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0182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5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777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=""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=""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=""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rgbClr val="FEB8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rgbClr val="B3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rgbClr val="C0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=""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57200"/>
            <a:ext cx="12192000" cy="64008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=""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=""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rgbClr val="36363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rgbClr val="FEB800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rgbClr val="36363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rgbClr val="FEB800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=""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=""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=""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=""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=""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=""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=""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=""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=""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=""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=""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=""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=""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=""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435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=""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=""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=""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=""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=""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=""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=""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=""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=""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=""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95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32" r:id="rId6"/>
    <p:sldLayoutId id="2147483751" r:id="rId7"/>
    <p:sldLayoutId id="2147483738" r:id="rId8"/>
    <p:sldLayoutId id="2147483762" r:id="rId9"/>
    <p:sldLayoutId id="2147483741" r:id="rId10"/>
    <p:sldLayoutId id="2147483742" r:id="rId11"/>
    <p:sldLayoutId id="2147483756" r:id="rId12"/>
    <p:sldLayoutId id="2147483763" r:id="rId13"/>
    <p:sldLayoutId id="2147483759" r:id="rId14"/>
    <p:sldLayoutId id="2147483758" r:id="rId15"/>
    <p:sldLayoutId id="2147483757" r:id="rId16"/>
    <p:sldLayoutId id="2147483743" r:id="rId17"/>
    <p:sldLayoutId id="2147483760" r:id="rId18"/>
    <p:sldLayoutId id="2147483764" r:id="rId19"/>
    <p:sldLayoutId id="2147483761" r:id="rId20"/>
    <p:sldLayoutId id="2147483754" r:id="rId21"/>
    <p:sldLayoutId id="2147483744" r:id="rId22"/>
    <p:sldLayoutId id="2147483745" r:id="rId23"/>
    <p:sldLayoutId id="2147483746" r:id="rId24"/>
    <p:sldLayoutId id="2147483747" r:id="rId25"/>
    <p:sldLayoutId id="2147483750" r:id="rId26"/>
    <p:sldLayoutId id="2147483733" r:id="rId27"/>
    <p:sldLayoutId id="2147483734" r:id="rId28"/>
    <p:sldLayoutId id="2147483748" r:id="rId29"/>
    <p:sldLayoutId id="2147483749" r:id="rId30"/>
    <p:sldLayoutId id="2147483752" r:id="rId31"/>
    <p:sldLayoutId id="2147483753" r:id="rId32"/>
    <p:sldLayoutId id="2147483755" r:id="rId3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1993725" y="4809552"/>
            <a:ext cx="480022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363636"/>
                </a:solidFill>
                <a:cs typeface="Arial" pitchFamily="34" charset="0"/>
              </a:rPr>
              <a:t>Free Template</a:t>
            </a:r>
            <a:endParaRPr lang="en-US" altLang="ko-KR" sz="4400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018463" y="5578993"/>
            <a:ext cx="477548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  <a:solidFill>
            <a:srgbClr val="FEB800"/>
          </a:solidFill>
        </p:grpSpPr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solidFill>
            <a:srgbClr val="FE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solidFill>
            <a:srgbClr val="36363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solidFill>
            <a:srgbClr val="FE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7BD155B-A44B-4073-83E5-276BB2254C94}"/>
              </a:ext>
            </a:extLst>
          </p:cNvPr>
          <p:cNvSpPr txBox="1"/>
          <p:nvPr/>
        </p:nvSpPr>
        <p:spPr>
          <a:xfrm>
            <a:off x="4046535" y="1282252"/>
            <a:ext cx="2671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Images &amp;</a:t>
            </a:r>
            <a:br>
              <a:rPr lang="en-US" altLang="ko-KR" sz="4000" dirty="0">
                <a:solidFill>
                  <a:schemeClr val="bg1"/>
                </a:solidFill>
                <a:latin typeface="+mj-lt"/>
              </a:rPr>
            </a:br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Contents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=""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44108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=""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15130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=""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0835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=""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42966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3D66C17-0FD4-411C-B6EC-F9A0607D89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645757-3B4C-408A-993A-4E66E980D3F7}"/>
              </a:ext>
            </a:extLst>
          </p:cNvPr>
          <p:cNvGrpSpPr/>
          <p:nvPr/>
        </p:nvGrpSpPr>
        <p:grpSpPr>
          <a:xfrm>
            <a:off x="7360444" y="1777277"/>
            <a:ext cx="4030387" cy="3816424"/>
            <a:chOff x="6077987" y="3903821"/>
            <a:chExt cx="2429050" cy="2300098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F7C7D95E-96AF-44DE-A448-3B95EB9E151E}"/>
                </a:ext>
              </a:extLst>
            </p:cNvPr>
            <p:cNvGrpSpPr/>
            <p:nvPr/>
          </p:nvGrpSpPr>
          <p:grpSpPr>
            <a:xfrm>
              <a:off x="6077987" y="3903821"/>
              <a:ext cx="2018835" cy="2300098"/>
              <a:chOff x="6444208" y="2937378"/>
              <a:chExt cx="2699792" cy="307592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05694A20-58EA-4C5E-971B-9B9100CBC9EA}"/>
                  </a:ext>
                </a:extLst>
              </p:cNvPr>
              <p:cNvSpPr/>
              <p:nvPr/>
            </p:nvSpPr>
            <p:spPr>
              <a:xfrm>
                <a:off x="6444208" y="3881706"/>
                <a:ext cx="2681090" cy="151684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="" xmlns:a16="http://schemas.microsoft.com/office/drawing/2014/main" id="{4839BF81-4661-4E3B-BC02-AB8050AD7115}"/>
                  </a:ext>
                </a:extLst>
              </p:cNvPr>
              <p:cNvSpPr/>
              <p:nvPr/>
            </p:nvSpPr>
            <p:spPr>
              <a:xfrm rot="8100000">
                <a:off x="6825200" y="2937378"/>
                <a:ext cx="1905463" cy="1905463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7CF0A6C3-65A9-407D-9727-E028F2824948}"/>
                  </a:ext>
                </a:extLst>
              </p:cNvPr>
              <p:cNvSpPr/>
              <p:nvPr/>
            </p:nvSpPr>
            <p:spPr>
              <a:xfrm>
                <a:off x="6723224" y="3012357"/>
                <a:ext cx="2141760" cy="29552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Trapezoid 13">
                <a:extLst>
                  <a:ext uri="{FF2B5EF4-FFF2-40B4-BE49-F238E27FC236}">
                    <a16:creationId xmlns="" xmlns:a16="http://schemas.microsoft.com/office/drawing/2014/main" id="{B5740002-3F12-44DC-8C7D-CD57FA1DDCEF}"/>
                  </a:ext>
                </a:extLst>
              </p:cNvPr>
              <p:cNvSpPr/>
              <p:nvPr/>
            </p:nvSpPr>
            <p:spPr>
              <a:xfrm>
                <a:off x="6444208" y="4800600"/>
                <a:ext cx="2699792" cy="1212704"/>
              </a:xfrm>
              <a:prstGeom prst="trapezoid">
                <a:avLst>
                  <a:gd name="adj" fmla="val 5946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="" xmlns:a16="http://schemas.microsoft.com/office/drawing/2014/main" id="{DFB7C73A-7FBB-40A2-B4C1-8629C227B775}"/>
                  </a:ext>
                </a:extLst>
              </p:cNvPr>
              <p:cNvSpPr/>
              <p:nvPr/>
            </p:nvSpPr>
            <p:spPr>
              <a:xfrm rot="5400000">
                <a:off x="5737292" y="4575557"/>
                <a:ext cx="2152504" cy="722990"/>
              </a:xfrm>
              <a:prstGeom prst="triangle">
                <a:avLst>
                  <a:gd name="adj" fmla="val 4469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="" xmlns:a16="http://schemas.microsoft.com/office/drawing/2014/main" id="{484314E6-86BA-46B9-BB90-DE93EAA7FC83}"/>
                  </a:ext>
                </a:extLst>
              </p:cNvPr>
              <p:cNvSpPr/>
              <p:nvPr/>
            </p:nvSpPr>
            <p:spPr>
              <a:xfrm rot="16200000">
                <a:off x="7687550" y="4575557"/>
                <a:ext cx="2152504" cy="722990"/>
              </a:xfrm>
              <a:prstGeom prst="triangle">
                <a:avLst>
                  <a:gd name="adj" fmla="val 55311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313F46D-DDC1-43BD-A0BE-CD4C0418B14D}"/>
                </a:ext>
              </a:extLst>
            </p:cNvPr>
            <p:cNvGrpSpPr/>
            <p:nvPr/>
          </p:nvGrpSpPr>
          <p:grpSpPr>
            <a:xfrm>
              <a:off x="6348905" y="4100168"/>
              <a:ext cx="2158132" cy="821159"/>
              <a:chOff x="6715125" y="3133725"/>
              <a:chExt cx="2886075" cy="1098138"/>
            </a:xfrm>
          </p:grpSpPr>
          <p:sp>
            <p:nvSpPr>
              <p:cNvPr id="6" name="Freeform 59">
                <a:extLst>
                  <a:ext uri="{FF2B5EF4-FFF2-40B4-BE49-F238E27FC236}">
                    <a16:creationId xmlns="" xmlns:a16="http://schemas.microsoft.com/office/drawing/2014/main" id="{2D0151D8-C371-4CBF-BF34-079D90A80A89}"/>
                  </a:ext>
                </a:extLst>
              </p:cNvPr>
              <p:cNvSpPr/>
              <p:nvPr/>
            </p:nvSpPr>
            <p:spPr>
              <a:xfrm>
                <a:off x="6715125" y="3133725"/>
                <a:ext cx="2886075" cy="1066800"/>
              </a:xfrm>
              <a:custGeom>
                <a:avLst/>
                <a:gdLst>
                  <a:gd name="connsiteX0" fmla="*/ 0 w 2886075"/>
                  <a:gd name="connsiteY0" fmla="*/ 1066800 h 1066800"/>
                  <a:gd name="connsiteX1" fmla="*/ 561975 w 2886075"/>
                  <a:gd name="connsiteY1" fmla="*/ 571500 h 1066800"/>
                  <a:gd name="connsiteX2" fmla="*/ 981075 w 2886075"/>
                  <a:gd name="connsiteY2" fmla="*/ 1047750 h 1066800"/>
                  <a:gd name="connsiteX3" fmla="*/ 1504950 w 2886075"/>
                  <a:gd name="connsiteY3" fmla="*/ 295275 h 1066800"/>
                  <a:gd name="connsiteX4" fmla="*/ 1838325 w 2886075"/>
                  <a:gd name="connsiteY4" fmla="*/ 695325 h 1066800"/>
                  <a:gd name="connsiteX5" fmla="*/ 2886075 w 2886075"/>
                  <a:gd name="connsiteY5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86075" h="1066800">
                    <a:moveTo>
                      <a:pt x="0" y="1066800"/>
                    </a:moveTo>
                    <a:lnTo>
                      <a:pt x="561975" y="571500"/>
                    </a:lnTo>
                    <a:lnTo>
                      <a:pt x="981075" y="1047750"/>
                    </a:lnTo>
                    <a:lnTo>
                      <a:pt x="1504950" y="295275"/>
                    </a:lnTo>
                    <a:lnTo>
                      <a:pt x="1838325" y="695325"/>
                    </a:lnTo>
                    <a:lnTo>
                      <a:pt x="2886075" y="0"/>
                    </a:lnTo>
                  </a:path>
                </a:pathLst>
              </a:custGeom>
              <a:ln w="38100">
                <a:solidFill>
                  <a:srgbClr val="FEB8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1C0DE99E-ED16-4529-9E44-00054B74485D}"/>
                  </a:ext>
                </a:extLst>
              </p:cNvPr>
              <p:cNvSpPr/>
              <p:nvPr/>
            </p:nvSpPr>
            <p:spPr>
              <a:xfrm>
                <a:off x="7179700" y="3644816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88AC348F-E3EA-434A-BD45-A1236DDE5368}"/>
                  </a:ext>
                </a:extLst>
              </p:cNvPr>
              <p:cNvSpPr/>
              <p:nvPr/>
            </p:nvSpPr>
            <p:spPr>
              <a:xfrm>
                <a:off x="7633915" y="4087847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0DC5E37D-9539-4442-B5AC-EA515276E465}"/>
                  </a:ext>
                </a:extLst>
              </p:cNvPr>
              <p:cNvSpPr/>
              <p:nvPr/>
            </p:nvSpPr>
            <p:spPr>
              <a:xfrm>
                <a:off x="8153399" y="3387877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8D0EE18F-97BE-405D-8F3F-CD97299B3FCA}"/>
                  </a:ext>
                </a:extLst>
              </p:cNvPr>
              <p:cNvSpPr/>
              <p:nvPr/>
            </p:nvSpPr>
            <p:spPr>
              <a:xfrm>
                <a:off x="8520283" y="3746093"/>
                <a:ext cx="144016" cy="1440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5EE1703-CD25-4AA0-892D-BD5BC7C430EE}"/>
              </a:ext>
            </a:extLst>
          </p:cNvPr>
          <p:cNvGrpSpPr/>
          <p:nvPr/>
        </p:nvGrpSpPr>
        <p:grpSpPr>
          <a:xfrm>
            <a:off x="8472688" y="3573017"/>
            <a:ext cx="1750634" cy="2483590"/>
            <a:chOff x="5563086" y="2852936"/>
            <a:chExt cx="646663" cy="917408"/>
          </a:xfrm>
          <a:solidFill>
            <a:srgbClr val="FEB8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Rectangle 10">
              <a:extLst>
                <a:ext uri="{FF2B5EF4-FFF2-40B4-BE49-F238E27FC236}">
                  <a16:creationId xmlns="" xmlns:a16="http://schemas.microsoft.com/office/drawing/2014/main" id="{FBEF598B-1AE3-4F26-B415-F3AC38E66DA0}"/>
                </a:ext>
              </a:extLst>
            </p:cNvPr>
            <p:cNvSpPr/>
            <p:nvPr/>
          </p:nvSpPr>
          <p:spPr>
            <a:xfrm>
              <a:off x="5563086" y="2852936"/>
              <a:ext cx="646663" cy="676077"/>
            </a:xfrm>
            <a:custGeom>
              <a:avLst/>
              <a:gdLst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48072"/>
                <a:gd name="connsiteY0" fmla="*/ 0 h 671314"/>
                <a:gd name="connsiteX1" fmla="*/ 646309 w 648072"/>
                <a:gd name="connsiteY1" fmla="*/ 306546 h 671314"/>
                <a:gd name="connsiteX2" fmla="*/ 647214 w 648072"/>
                <a:gd name="connsiteY2" fmla="*/ 306507 h 671314"/>
                <a:gd name="connsiteX3" fmla="*/ 646549 w 648072"/>
                <a:gd name="connsiteY3" fmla="*/ 308923 h 671314"/>
                <a:gd name="connsiteX4" fmla="*/ 648072 w 648072"/>
                <a:gd name="connsiteY4" fmla="*/ 324036 h 671314"/>
                <a:gd name="connsiteX5" fmla="*/ 642386 w 648072"/>
                <a:gd name="connsiteY5" fmla="*/ 324036 h 671314"/>
                <a:gd name="connsiteX6" fmla="*/ 403374 w 648072"/>
                <a:gd name="connsiteY6" fmla="*/ 586679 h 671314"/>
                <a:gd name="connsiteX7" fmla="*/ 403374 w 648072"/>
                <a:gd name="connsiteY7" fmla="*/ 671314 h 671314"/>
                <a:gd name="connsiteX8" fmla="*/ 240670 w 648072"/>
                <a:gd name="connsiteY8" fmla="*/ 671314 h 671314"/>
                <a:gd name="connsiteX9" fmla="*/ 234782 w 648072"/>
                <a:gd name="connsiteY9" fmla="*/ 596067 h 671314"/>
                <a:gd name="connsiteX10" fmla="*/ 486035 w 648072"/>
                <a:gd name="connsiteY10" fmla="*/ 323939 h 671314"/>
                <a:gd name="connsiteX11" fmla="*/ 324036 w 648072"/>
                <a:gd name="connsiteY11" fmla="*/ 162018 h 671314"/>
                <a:gd name="connsiteX12" fmla="*/ 162018 w 648072"/>
                <a:gd name="connsiteY12" fmla="*/ 324036 h 671314"/>
                <a:gd name="connsiteX13" fmla="*/ 0 w 648072"/>
                <a:gd name="connsiteY13" fmla="*/ 324036 h 671314"/>
                <a:gd name="connsiteX14" fmla="*/ 324036 w 648072"/>
                <a:gd name="connsiteY14" fmla="*/ 0 h 671314"/>
                <a:gd name="connsiteX0" fmla="*/ 324036 w 661348"/>
                <a:gd name="connsiteY0" fmla="*/ 0 h 671314"/>
                <a:gd name="connsiteX1" fmla="*/ 646309 w 661348"/>
                <a:gd name="connsiteY1" fmla="*/ 306546 h 671314"/>
                <a:gd name="connsiteX2" fmla="*/ 647214 w 661348"/>
                <a:gd name="connsiteY2" fmla="*/ 306507 h 671314"/>
                <a:gd name="connsiteX3" fmla="*/ 646549 w 661348"/>
                <a:gd name="connsiteY3" fmla="*/ 308923 h 671314"/>
                <a:gd name="connsiteX4" fmla="*/ 642386 w 661348"/>
                <a:gd name="connsiteY4" fmla="*/ 324036 h 671314"/>
                <a:gd name="connsiteX5" fmla="*/ 403374 w 661348"/>
                <a:gd name="connsiteY5" fmla="*/ 586679 h 671314"/>
                <a:gd name="connsiteX6" fmla="*/ 403374 w 661348"/>
                <a:gd name="connsiteY6" fmla="*/ 671314 h 671314"/>
                <a:gd name="connsiteX7" fmla="*/ 240670 w 661348"/>
                <a:gd name="connsiteY7" fmla="*/ 671314 h 671314"/>
                <a:gd name="connsiteX8" fmla="*/ 234782 w 661348"/>
                <a:gd name="connsiteY8" fmla="*/ 596067 h 671314"/>
                <a:gd name="connsiteX9" fmla="*/ 486035 w 661348"/>
                <a:gd name="connsiteY9" fmla="*/ 323939 h 671314"/>
                <a:gd name="connsiteX10" fmla="*/ 324036 w 661348"/>
                <a:gd name="connsiteY10" fmla="*/ 162018 h 671314"/>
                <a:gd name="connsiteX11" fmla="*/ 162018 w 661348"/>
                <a:gd name="connsiteY11" fmla="*/ 324036 h 671314"/>
                <a:gd name="connsiteX12" fmla="*/ 0 w 661348"/>
                <a:gd name="connsiteY12" fmla="*/ 324036 h 671314"/>
                <a:gd name="connsiteX13" fmla="*/ 324036 w 661348"/>
                <a:gd name="connsiteY13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646549 w 647214"/>
                <a:gd name="connsiteY3" fmla="*/ 308923 h 671314"/>
                <a:gd name="connsiteX4" fmla="*/ 403374 w 647214"/>
                <a:gd name="connsiteY4" fmla="*/ 586679 h 671314"/>
                <a:gd name="connsiteX5" fmla="*/ 403374 w 647214"/>
                <a:gd name="connsiteY5" fmla="*/ 671314 h 671314"/>
                <a:gd name="connsiteX6" fmla="*/ 240670 w 647214"/>
                <a:gd name="connsiteY6" fmla="*/ 671314 h 671314"/>
                <a:gd name="connsiteX7" fmla="*/ 234782 w 647214"/>
                <a:gd name="connsiteY7" fmla="*/ 596067 h 671314"/>
                <a:gd name="connsiteX8" fmla="*/ 486035 w 647214"/>
                <a:gd name="connsiteY8" fmla="*/ 323939 h 671314"/>
                <a:gd name="connsiteX9" fmla="*/ 324036 w 647214"/>
                <a:gd name="connsiteY9" fmla="*/ 162018 h 671314"/>
                <a:gd name="connsiteX10" fmla="*/ 162018 w 647214"/>
                <a:gd name="connsiteY10" fmla="*/ 324036 h 671314"/>
                <a:gd name="connsiteX11" fmla="*/ 0 w 647214"/>
                <a:gd name="connsiteY11" fmla="*/ 324036 h 671314"/>
                <a:gd name="connsiteX12" fmla="*/ 324036 w 647214"/>
                <a:gd name="connsiteY12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14"/>
                <a:gd name="connsiteY0" fmla="*/ 0 h 671314"/>
                <a:gd name="connsiteX1" fmla="*/ 646309 w 647214"/>
                <a:gd name="connsiteY1" fmla="*/ 306546 h 671314"/>
                <a:gd name="connsiteX2" fmla="*/ 647214 w 647214"/>
                <a:gd name="connsiteY2" fmla="*/ 306507 h 671314"/>
                <a:gd name="connsiteX3" fmla="*/ 403374 w 647214"/>
                <a:gd name="connsiteY3" fmla="*/ 586679 h 671314"/>
                <a:gd name="connsiteX4" fmla="*/ 403374 w 647214"/>
                <a:gd name="connsiteY4" fmla="*/ 671314 h 671314"/>
                <a:gd name="connsiteX5" fmla="*/ 240670 w 647214"/>
                <a:gd name="connsiteY5" fmla="*/ 671314 h 671314"/>
                <a:gd name="connsiteX6" fmla="*/ 234782 w 647214"/>
                <a:gd name="connsiteY6" fmla="*/ 596067 h 671314"/>
                <a:gd name="connsiteX7" fmla="*/ 486035 w 647214"/>
                <a:gd name="connsiteY7" fmla="*/ 323939 h 671314"/>
                <a:gd name="connsiteX8" fmla="*/ 324036 w 647214"/>
                <a:gd name="connsiteY8" fmla="*/ 162018 h 671314"/>
                <a:gd name="connsiteX9" fmla="*/ 162018 w 647214"/>
                <a:gd name="connsiteY9" fmla="*/ 324036 h 671314"/>
                <a:gd name="connsiteX10" fmla="*/ 0 w 647214"/>
                <a:gd name="connsiteY10" fmla="*/ 324036 h 671314"/>
                <a:gd name="connsiteX11" fmla="*/ 324036 w 647214"/>
                <a:gd name="connsiteY11" fmla="*/ 0 h 671314"/>
                <a:gd name="connsiteX0" fmla="*/ 324036 w 647233"/>
                <a:gd name="connsiteY0" fmla="*/ 0 h 671314"/>
                <a:gd name="connsiteX1" fmla="*/ 646309 w 647233"/>
                <a:gd name="connsiteY1" fmla="*/ 306546 h 671314"/>
                <a:gd name="connsiteX2" fmla="*/ 647214 w 647233"/>
                <a:gd name="connsiteY2" fmla="*/ 306507 h 671314"/>
                <a:gd name="connsiteX3" fmla="*/ 403374 w 647233"/>
                <a:gd name="connsiteY3" fmla="*/ 586679 h 671314"/>
                <a:gd name="connsiteX4" fmla="*/ 403374 w 647233"/>
                <a:gd name="connsiteY4" fmla="*/ 671314 h 671314"/>
                <a:gd name="connsiteX5" fmla="*/ 240670 w 647233"/>
                <a:gd name="connsiteY5" fmla="*/ 671314 h 671314"/>
                <a:gd name="connsiteX6" fmla="*/ 234782 w 647233"/>
                <a:gd name="connsiteY6" fmla="*/ 596067 h 671314"/>
                <a:gd name="connsiteX7" fmla="*/ 486035 w 647233"/>
                <a:gd name="connsiteY7" fmla="*/ 323939 h 671314"/>
                <a:gd name="connsiteX8" fmla="*/ 324036 w 647233"/>
                <a:gd name="connsiteY8" fmla="*/ 162018 h 671314"/>
                <a:gd name="connsiteX9" fmla="*/ 162018 w 647233"/>
                <a:gd name="connsiteY9" fmla="*/ 324036 h 671314"/>
                <a:gd name="connsiteX10" fmla="*/ 0 w 647233"/>
                <a:gd name="connsiteY10" fmla="*/ 324036 h 671314"/>
                <a:gd name="connsiteX11" fmla="*/ 324036 w 647233"/>
                <a:gd name="connsiteY11" fmla="*/ 0 h 671314"/>
                <a:gd name="connsiteX0" fmla="*/ 324036 w 646309"/>
                <a:gd name="connsiteY0" fmla="*/ 0 h 671314"/>
                <a:gd name="connsiteX1" fmla="*/ 646309 w 646309"/>
                <a:gd name="connsiteY1" fmla="*/ 306546 h 671314"/>
                <a:gd name="connsiteX2" fmla="*/ 403374 w 646309"/>
                <a:gd name="connsiteY2" fmla="*/ 586679 h 671314"/>
                <a:gd name="connsiteX3" fmla="*/ 403374 w 646309"/>
                <a:gd name="connsiteY3" fmla="*/ 671314 h 671314"/>
                <a:gd name="connsiteX4" fmla="*/ 240670 w 646309"/>
                <a:gd name="connsiteY4" fmla="*/ 671314 h 671314"/>
                <a:gd name="connsiteX5" fmla="*/ 234782 w 646309"/>
                <a:gd name="connsiteY5" fmla="*/ 596067 h 671314"/>
                <a:gd name="connsiteX6" fmla="*/ 486035 w 646309"/>
                <a:gd name="connsiteY6" fmla="*/ 323939 h 671314"/>
                <a:gd name="connsiteX7" fmla="*/ 324036 w 646309"/>
                <a:gd name="connsiteY7" fmla="*/ 162018 h 671314"/>
                <a:gd name="connsiteX8" fmla="*/ 162018 w 646309"/>
                <a:gd name="connsiteY8" fmla="*/ 324036 h 671314"/>
                <a:gd name="connsiteX9" fmla="*/ 0 w 646309"/>
                <a:gd name="connsiteY9" fmla="*/ 324036 h 671314"/>
                <a:gd name="connsiteX10" fmla="*/ 324036 w 646309"/>
                <a:gd name="connsiteY10" fmla="*/ 0 h 671314"/>
                <a:gd name="connsiteX0" fmla="*/ 324036 w 646408"/>
                <a:gd name="connsiteY0" fmla="*/ 0 h 671314"/>
                <a:gd name="connsiteX1" fmla="*/ 646309 w 646408"/>
                <a:gd name="connsiteY1" fmla="*/ 306546 h 671314"/>
                <a:gd name="connsiteX2" fmla="*/ 403374 w 646408"/>
                <a:gd name="connsiteY2" fmla="*/ 586679 h 671314"/>
                <a:gd name="connsiteX3" fmla="*/ 403374 w 646408"/>
                <a:gd name="connsiteY3" fmla="*/ 671314 h 671314"/>
                <a:gd name="connsiteX4" fmla="*/ 240670 w 646408"/>
                <a:gd name="connsiteY4" fmla="*/ 671314 h 671314"/>
                <a:gd name="connsiteX5" fmla="*/ 234782 w 646408"/>
                <a:gd name="connsiteY5" fmla="*/ 596067 h 671314"/>
                <a:gd name="connsiteX6" fmla="*/ 486035 w 646408"/>
                <a:gd name="connsiteY6" fmla="*/ 323939 h 671314"/>
                <a:gd name="connsiteX7" fmla="*/ 324036 w 646408"/>
                <a:gd name="connsiteY7" fmla="*/ 162018 h 671314"/>
                <a:gd name="connsiteX8" fmla="*/ 162018 w 646408"/>
                <a:gd name="connsiteY8" fmla="*/ 324036 h 671314"/>
                <a:gd name="connsiteX9" fmla="*/ 0 w 646408"/>
                <a:gd name="connsiteY9" fmla="*/ 324036 h 671314"/>
                <a:gd name="connsiteX10" fmla="*/ 324036 w 646408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1314"/>
                <a:gd name="connsiteX1" fmla="*/ 646309 w 646379"/>
                <a:gd name="connsiteY1" fmla="*/ 306546 h 671314"/>
                <a:gd name="connsiteX2" fmla="*/ 403374 w 646379"/>
                <a:gd name="connsiteY2" fmla="*/ 586679 h 671314"/>
                <a:gd name="connsiteX3" fmla="*/ 403374 w 646379"/>
                <a:gd name="connsiteY3" fmla="*/ 671314 h 671314"/>
                <a:gd name="connsiteX4" fmla="*/ 240670 w 646379"/>
                <a:gd name="connsiteY4" fmla="*/ 671314 h 671314"/>
                <a:gd name="connsiteX5" fmla="*/ 234782 w 646379"/>
                <a:gd name="connsiteY5" fmla="*/ 596067 h 671314"/>
                <a:gd name="connsiteX6" fmla="*/ 486035 w 646379"/>
                <a:gd name="connsiteY6" fmla="*/ 323939 h 671314"/>
                <a:gd name="connsiteX7" fmla="*/ 324036 w 646379"/>
                <a:gd name="connsiteY7" fmla="*/ 162018 h 671314"/>
                <a:gd name="connsiteX8" fmla="*/ 162018 w 646379"/>
                <a:gd name="connsiteY8" fmla="*/ 324036 h 671314"/>
                <a:gd name="connsiteX9" fmla="*/ 0 w 646379"/>
                <a:gd name="connsiteY9" fmla="*/ 324036 h 671314"/>
                <a:gd name="connsiteX10" fmla="*/ 324036 w 646379"/>
                <a:gd name="connsiteY10" fmla="*/ 0 h 671314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34782 w 646379"/>
                <a:gd name="connsiteY5" fmla="*/ 596067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6035 w 646379"/>
                <a:gd name="connsiteY6" fmla="*/ 323939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79"/>
                <a:gd name="connsiteY0" fmla="*/ 0 h 676077"/>
                <a:gd name="connsiteX1" fmla="*/ 646309 w 646379"/>
                <a:gd name="connsiteY1" fmla="*/ 306546 h 676077"/>
                <a:gd name="connsiteX2" fmla="*/ 403374 w 646379"/>
                <a:gd name="connsiteY2" fmla="*/ 586679 h 676077"/>
                <a:gd name="connsiteX3" fmla="*/ 403374 w 646379"/>
                <a:gd name="connsiteY3" fmla="*/ 671314 h 676077"/>
                <a:gd name="connsiteX4" fmla="*/ 243051 w 646379"/>
                <a:gd name="connsiteY4" fmla="*/ 676077 h 676077"/>
                <a:gd name="connsiteX5" fmla="*/ 244307 w 646379"/>
                <a:gd name="connsiteY5" fmla="*/ 593686 h 676077"/>
                <a:gd name="connsiteX6" fmla="*/ 483654 w 646379"/>
                <a:gd name="connsiteY6" fmla="*/ 297745 h 676077"/>
                <a:gd name="connsiteX7" fmla="*/ 324036 w 646379"/>
                <a:gd name="connsiteY7" fmla="*/ 162018 h 676077"/>
                <a:gd name="connsiteX8" fmla="*/ 162018 w 646379"/>
                <a:gd name="connsiteY8" fmla="*/ 324036 h 676077"/>
                <a:gd name="connsiteX9" fmla="*/ 0 w 646379"/>
                <a:gd name="connsiteY9" fmla="*/ 324036 h 676077"/>
                <a:gd name="connsiteX10" fmla="*/ 324036 w 64637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309"/>
                <a:gd name="connsiteY0" fmla="*/ 0 h 676077"/>
                <a:gd name="connsiteX1" fmla="*/ 646309 w 646309"/>
                <a:gd name="connsiteY1" fmla="*/ 306546 h 676077"/>
                <a:gd name="connsiteX2" fmla="*/ 403374 w 646309"/>
                <a:gd name="connsiteY2" fmla="*/ 586679 h 676077"/>
                <a:gd name="connsiteX3" fmla="*/ 403374 w 646309"/>
                <a:gd name="connsiteY3" fmla="*/ 671314 h 676077"/>
                <a:gd name="connsiteX4" fmla="*/ 243051 w 646309"/>
                <a:gd name="connsiteY4" fmla="*/ 676077 h 676077"/>
                <a:gd name="connsiteX5" fmla="*/ 244307 w 646309"/>
                <a:gd name="connsiteY5" fmla="*/ 593686 h 676077"/>
                <a:gd name="connsiteX6" fmla="*/ 483654 w 646309"/>
                <a:gd name="connsiteY6" fmla="*/ 297745 h 676077"/>
                <a:gd name="connsiteX7" fmla="*/ 324036 w 646309"/>
                <a:gd name="connsiteY7" fmla="*/ 162018 h 676077"/>
                <a:gd name="connsiteX8" fmla="*/ 162018 w 646309"/>
                <a:gd name="connsiteY8" fmla="*/ 324036 h 676077"/>
                <a:gd name="connsiteX9" fmla="*/ 0 w 646309"/>
                <a:gd name="connsiteY9" fmla="*/ 324036 h 676077"/>
                <a:gd name="connsiteX10" fmla="*/ 324036 w 646309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  <a:gd name="connsiteX0" fmla="*/ 324036 w 646663"/>
                <a:gd name="connsiteY0" fmla="*/ 0 h 676077"/>
                <a:gd name="connsiteX1" fmla="*/ 646309 w 646663"/>
                <a:gd name="connsiteY1" fmla="*/ 306546 h 676077"/>
                <a:gd name="connsiteX2" fmla="*/ 403374 w 646663"/>
                <a:gd name="connsiteY2" fmla="*/ 586679 h 676077"/>
                <a:gd name="connsiteX3" fmla="*/ 403374 w 646663"/>
                <a:gd name="connsiteY3" fmla="*/ 671314 h 676077"/>
                <a:gd name="connsiteX4" fmla="*/ 243051 w 646663"/>
                <a:gd name="connsiteY4" fmla="*/ 676077 h 676077"/>
                <a:gd name="connsiteX5" fmla="*/ 244307 w 646663"/>
                <a:gd name="connsiteY5" fmla="*/ 593686 h 676077"/>
                <a:gd name="connsiteX6" fmla="*/ 483654 w 646663"/>
                <a:gd name="connsiteY6" fmla="*/ 297745 h 676077"/>
                <a:gd name="connsiteX7" fmla="*/ 324036 w 646663"/>
                <a:gd name="connsiteY7" fmla="*/ 162018 h 676077"/>
                <a:gd name="connsiteX8" fmla="*/ 162018 w 646663"/>
                <a:gd name="connsiteY8" fmla="*/ 324036 h 676077"/>
                <a:gd name="connsiteX9" fmla="*/ 0 w 646663"/>
                <a:gd name="connsiteY9" fmla="*/ 324036 h 676077"/>
                <a:gd name="connsiteX10" fmla="*/ 324036 w 646663"/>
                <a:gd name="connsiteY10" fmla="*/ 0 h 67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663" h="676077">
                  <a:moveTo>
                    <a:pt x="324036" y="0"/>
                  </a:moveTo>
                  <a:cubicBezTo>
                    <a:pt x="497105" y="0"/>
                    <a:pt x="655153" y="90439"/>
                    <a:pt x="646309" y="306546"/>
                  </a:cubicBezTo>
                  <a:cubicBezTo>
                    <a:pt x="624862" y="449930"/>
                    <a:pt x="405773" y="495682"/>
                    <a:pt x="403374" y="586679"/>
                  </a:cubicBezTo>
                  <a:lnTo>
                    <a:pt x="403374" y="671314"/>
                  </a:lnTo>
                  <a:lnTo>
                    <a:pt x="243051" y="676077"/>
                  </a:lnTo>
                  <a:cubicBezTo>
                    <a:pt x="243470" y="648613"/>
                    <a:pt x="243888" y="621150"/>
                    <a:pt x="244307" y="593686"/>
                  </a:cubicBezTo>
                  <a:cubicBezTo>
                    <a:pt x="253833" y="433696"/>
                    <a:pt x="475381" y="376021"/>
                    <a:pt x="483654" y="297745"/>
                  </a:cubicBezTo>
                  <a:cubicBezTo>
                    <a:pt x="483620" y="186880"/>
                    <a:pt x="377642" y="157636"/>
                    <a:pt x="324036" y="162018"/>
                  </a:cubicBezTo>
                  <a:cubicBezTo>
                    <a:pt x="270430" y="166400"/>
                    <a:pt x="162018" y="234556"/>
                    <a:pt x="162018" y="324036"/>
                  </a:cubicBezTo>
                  <a:lnTo>
                    <a:pt x="0" y="324036"/>
                  </a:ln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09A5888D-DFE6-44A4-A624-BE1B88F22CAF}"/>
                </a:ext>
              </a:extLst>
            </p:cNvPr>
            <p:cNvSpPr/>
            <p:nvPr/>
          </p:nvSpPr>
          <p:spPr>
            <a:xfrm>
              <a:off x="5805770" y="3581400"/>
              <a:ext cx="162704" cy="1889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5439272-D656-4D45-A448-E92C8E87BB79}"/>
              </a:ext>
            </a:extLst>
          </p:cNvPr>
          <p:cNvGrpSpPr/>
          <p:nvPr/>
        </p:nvGrpSpPr>
        <p:grpSpPr>
          <a:xfrm>
            <a:off x="9433559" y="4420099"/>
            <a:ext cx="1586375" cy="2094269"/>
            <a:chOff x="4020203" y="419231"/>
            <a:chExt cx="4367084" cy="5765249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Rectangle 36">
              <a:extLst>
                <a:ext uri="{FF2B5EF4-FFF2-40B4-BE49-F238E27FC236}">
                  <a16:creationId xmlns="" xmlns:a16="http://schemas.microsoft.com/office/drawing/2014/main" id="{CD0700D0-B061-486D-B495-58EF7C7AB22B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="" xmlns:a16="http://schemas.microsoft.com/office/drawing/2014/main" id="{C531F4D4-2BF2-44E1-A4CC-B81DC156D1CC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-1" y="1648308"/>
            <a:ext cx="6325335" cy="122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DEDDEEE-43AC-4B66-B3F1-9D6FF036A28F}"/>
              </a:ext>
            </a:extLst>
          </p:cNvPr>
          <p:cNvSpPr/>
          <p:nvPr/>
        </p:nvSpPr>
        <p:spPr>
          <a:xfrm>
            <a:off x="1101037" y="3403922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576192" y="33885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3A762C3-FD44-4198-936B-ADFE08B281EE}"/>
              </a:ext>
            </a:extLst>
          </p:cNvPr>
          <p:cNvSpPr txBox="1"/>
          <p:nvPr/>
        </p:nvSpPr>
        <p:spPr>
          <a:xfrm>
            <a:off x="1216606" y="351164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7D14FC2-FC9B-4B67-8C3A-DAC9CCF085CC}"/>
              </a:ext>
            </a:extLst>
          </p:cNvPr>
          <p:cNvSpPr/>
          <p:nvPr/>
        </p:nvSpPr>
        <p:spPr>
          <a:xfrm>
            <a:off x="1101037" y="4181814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F7EB1CD-B8DF-4325-922F-710E9C3C44D3}"/>
              </a:ext>
            </a:extLst>
          </p:cNvPr>
          <p:cNvSpPr txBox="1"/>
          <p:nvPr/>
        </p:nvSpPr>
        <p:spPr>
          <a:xfrm>
            <a:off x="1576192" y="416642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489F2EB-96DA-4C1B-AFD6-509F7059902B}"/>
              </a:ext>
            </a:extLst>
          </p:cNvPr>
          <p:cNvSpPr txBox="1"/>
          <p:nvPr/>
        </p:nvSpPr>
        <p:spPr>
          <a:xfrm>
            <a:off x="1216606" y="428953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C6EB218-A5A7-4A49-B360-81289C0F80AA}"/>
              </a:ext>
            </a:extLst>
          </p:cNvPr>
          <p:cNvSpPr/>
          <p:nvPr/>
        </p:nvSpPr>
        <p:spPr>
          <a:xfrm>
            <a:off x="1101037" y="4959706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6AF6590-9219-4088-BBB6-A55C7F107075}"/>
              </a:ext>
            </a:extLst>
          </p:cNvPr>
          <p:cNvSpPr txBox="1"/>
          <p:nvPr/>
        </p:nvSpPr>
        <p:spPr>
          <a:xfrm>
            <a:off x="1576192" y="494432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64F7C9-1707-4009-AE66-DC6F73C79575}"/>
              </a:ext>
            </a:extLst>
          </p:cNvPr>
          <p:cNvSpPr txBox="1"/>
          <p:nvPr/>
        </p:nvSpPr>
        <p:spPr>
          <a:xfrm>
            <a:off x="1216606" y="506742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A8FE454-C993-4866-AC52-F1A14E169DFB}"/>
              </a:ext>
            </a:extLst>
          </p:cNvPr>
          <p:cNvSpPr/>
          <p:nvPr/>
        </p:nvSpPr>
        <p:spPr>
          <a:xfrm>
            <a:off x="1101037" y="5737597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1580E7F-581A-4390-BFD5-CCB29612EBA5}"/>
              </a:ext>
            </a:extLst>
          </p:cNvPr>
          <p:cNvSpPr txBox="1"/>
          <p:nvPr/>
        </p:nvSpPr>
        <p:spPr>
          <a:xfrm>
            <a:off x="1576192" y="572221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C703B55-9775-4352-A233-66F25BA53888}"/>
              </a:ext>
            </a:extLst>
          </p:cNvPr>
          <p:cNvSpPr txBox="1"/>
          <p:nvPr/>
        </p:nvSpPr>
        <p:spPr>
          <a:xfrm>
            <a:off x="1216606" y="584531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1101038" y="1705715"/>
            <a:ext cx="4806661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altLang="ko-KR" sz="3600" dirty="0">
                <a:solidFill>
                  <a:srgbClr val="363636"/>
                </a:solidFill>
                <a:cs typeface="Arial" pitchFamily="34" charset="0"/>
              </a:rPr>
              <a:t>The Influencer Marketing Revolution</a:t>
            </a:r>
            <a:endParaRPr lang="ko-KR" altLang="en-US" sz="3600" dirty="0">
              <a:solidFill>
                <a:srgbClr val="36363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B48FA23F-EA4F-4206-9F45-66F0B4328165}"/>
              </a:ext>
            </a:extLst>
          </p:cNvPr>
          <p:cNvSpPr/>
          <p:nvPr/>
        </p:nvSpPr>
        <p:spPr>
          <a:xfrm>
            <a:off x="3884865" y="2145510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="" xmlns:a16="http://schemas.microsoft.com/office/drawing/2014/main" id="{D313BAD9-7197-4AAE-BED4-C0AD06C9B743}"/>
              </a:ext>
            </a:extLst>
          </p:cNvPr>
          <p:cNvSpPr/>
          <p:nvPr/>
        </p:nvSpPr>
        <p:spPr>
          <a:xfrm>
            <a:off x="5055249" y="3315894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="" xmlns:a16="http://schemas.microsoft.com/office/drawing/2014/main" id="{FF1B10A9-3BFD-4609-BBBB-56069B734435}"/>
              </a:ext>
            </a:extLst>
          </p:cNvPr>
          <p:cNvSpPr/>
          <p:nvPr/>
        </p:nvSpPr>
        <p:spPr>
          <a:xfrm>
            <a:off x="4481166" y="2741811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="" xmlns:a16="http://schemas.microsoft.com/office/drawing/2014/main" id="{65E11180-98B9-4F83-B7DD-4DE82D200F79}"/>
              </a:ext>
            </a:extLst>
          </p:cNvPr>
          <p:cNvSpPr>
            <a:spLocks/>
          </p:cNvSpPr>
          <p:nvPr/>
        </p:nvSpPr>
        <p:spPr bwMode="auto">
          <a:xfrm>
            <a:off x="6491831" y="4357088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Freeform 18">
            <a:extLst>
              <a:ext uri="{FF2B5EF4-FFF2-40B4-BE49-F238E27FC236}">
                <a16:creationId xmlns="" xmlns:a16="http://schemas.microsoft.com/office/drawing/2014/main" id="{2D932A48-EB8A-4510-9863-82C6407A62EF}"/>
              </a:ext>
            </a:extLst>
          </p:cNvPr>
          <p:cNvSpPr>
            <a:spLocks/>
          </p:cNvSpPr>
          <p:nvPr/>
        </p:nvSpPr>
        <p:spPr bwMode="auto">
          <a:xfrm flipH="1">
            <a:off x="3324625" y="4357088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6646CC4-043F-415A-8308-8DE263F8255E}"/>
              </a:ext>
            </a:extLst>
          </p:cNvPr>
          <p:cNvSpPr/>
          <p:nvPr/>
        </p:nvSpPr>
        <p:spPr>
          <a:xfrm>
            <a:off x="7023976" y="2978361"/>
            <a:ext cx="439759" cy="43975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25BA562-C17A-46C4-A60F-A882CE35036D}"/>
              </a:ext>
            </a:extLst>
          </p:cNvPr>
          <p:cNvSpPr/>
          <p:nvPr/>
        </p:nvSpPr>
        <p:spPr>
          <a:xfrm>
            <a:off x="4876663" y="297085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D7837FA-FC6C-4C52-9919-1F13B7BC10EF}"/>
              </a:ext>
            </a:extLst>
          </p:cNvPr>
          <p:cNvSpPr/>
          <p:nvPr/>
        </p:nvSpPr>
        <p:spPr>
          <a:xfrm>
            <a:off x="6840340" y="2157722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E3A9BBE-EB7F-4D41-B9C5-8BBC86B5341C}"/>
              </a:ext>
            </a:extLst>
          </p:cNvPr>
          <p:cNvSpPr/>
          <p:nvPr/>
        </p:nvSpPr>
        <p:spPr>
          <a:xfrm>
            <a:off x="5101182" y="214551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36FD504-5ED4-4641-ABF8-278FF958749B}"/>
              </a:ext>
            </a:extLst>
          </p:cNvPr>
          <p:cNvSpPr/>
          <p:nvPr/>
        </p:nvSpPr>
        <p:spPr>
          <a:xfrm>
            <a:off x="5890907" y="253005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77753DC-E66B-43E5-86BF-10D35576C003}"/>
              </a:ext>
            </a:extLst>
          </p:cNvPr>
          <p:cNvSpPr/>
          <p:nvPr/>
        </p:nvSpPr>
        <p:spPr>
          <a:xfrm>
            <a:off x="7433165" y="373497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E3E0D314-45F1-488F-8C17-93F9738C235B}"/>
              </a:ext>
            </a:extLst>
          </p:cNvPr>
          <p:cNvSpPr/>
          <p:nvPr/>
        </p:nvSpPr>
        <p:spPr>
          <a:xfrm>
            <a:off x="4344586" y="3725474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2A71839B-91EA-425D-89A7-260BF90E6165}"/>
              </a:ext>
            </a:extLst>
          </p:cNvPr>
          <p:cNvSpPr/>
          <p:nvPr/>
        </p:nvSpPr>
        <p:spPr>
          <a:xfrm>
            <a:off x="7802961" y="3087637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0E1DEBB-959C-43AC-9627-3CE3B5EB1807}"/>
              </a:ext>
            </a:extLst>
          </p:cNvPr>
          <p:cNvSpPr/>
          <p:nvPr/>
        </p:nvSpPr>
        <p:spPr>
          <a:xfrm>
            <a:off x="3919187" y="312010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79BF9C2F-5126-4C78-A649-5D2C603CFDF9}"/>
              </a:ext>
            </a:extLst>
          </p:cNvPr>
          <p:cNvSpPr/>
          <p:nvPr/>
        </p:nvSpPr>
        <p:spPr>
          <a:xfrm>
            <a:off x="5890908" y="318986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DAE1023-8422-47B4-A3EF-7F44097FCE0C}"/>
              </a:ext>
            </a:extLst>
          </p:cNvPr>
          <p:cNvSpPr/>
          <p:nvPr/>
        </p:nvSpPr>
        <p:spPr>
          <a:xfrm>
            <a:off x="5067467" y="3590362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E3CC229-9038-4C82-8445-284A3CF19568}"/>
              </a:ext>
            </a:extLst>
          </p:cNvPr>
          <p:cNvSpPr/>
          <p:nvPr/>
        </p:nvSpPr>
        <p:spPr>
          <a:xfrm>
            <a:off x="6741981" y="3573865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CD23322-8876-4626-B02E-97C0EEE09679}"/>
              </a:ext>
            </a:extLst>
          </p:cNvPr>
          <p:cNvSpPr txBox="1"/>
          <p:nvPr/>
        </p:nvSpPr>
        <p:spPr>
          <a:xfrm>
            <a:off x="8099014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3071A9E-875B-4D30-92ED-A5C68343B222}"/>
              </a:ext>
            </a:extLst>
          </p:cNvPr>
          <p:cNvSpPr txBox="1"/>
          <p:nvPr/>
        </p:nvSpPr>
        <p:spPr>
          <a:xfrm>
            <a:off x="8099014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050F925-C09D-4D79-8235-D79DCA7A1FEE}"/>
              </a:ext>
            </a:extLst>
          </p:cNvPr>
          <p:cNvSpPr txBox="1"/>
          <p:nvPr/>
        </p:nvSpPr>
        <p:spPr>
          <a:xfrm>
            <a:off x="9030770" y="376795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545758-9E21-4BBC-A211-2E9FA7E2DED9}"/>
              </a:ext>
            </a:extLst>
          </p:cNvPr>
          <p:cNvSpPr txBox="1"/>
          <p:nvPr/>
        </p:nvSpPr>
        <p:spPr>
          <a:xfrm>
            <a:off x="9030770" y="3444819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3C711ED-CC47-40A9-B5B4-57EBECA9CDFE}"/>
              </a:ext>
            </a:extLst>
          </p:cNvPr>
          <p:cNvSpPr txBox="1"/>
          <p:nvPr/>
        </p:nvSpPr>
        <p:spPr>
          <a:xfrm>
            <a:off x="830897" y="376795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BDCC995-024A-4CA2-97FF-D9BB7DDE7F00}"/>
              </a:ext>
            </a:extLst>
          </p:cNvPr>
          <p:cNvSpPr txBox="1"/>
          <p:nvPr/>
        </p:nvSpPr>
        <p:spPr>
          <a:xfrm>
            <a:off x="830897" y="3444819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3E25774-508C-4964-AFEF-9A26F8003906}"/>
              </a:ext>
            </a:extLst>
          </p:cNvPr>
          <p:cNvSpPr txBox="1"/>
          <p:nvPr/>
        </p:nvSpPr>
        <p:spPr>
          <a:xfrm>
            <a:off x="1694993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427CC4A-6CCE-4882-8DDB-89016CB42C51}"/>
              </a:ext>
            </a:extLst>
          </p:cNvPr>
          <p:cNvSpPr txBox="1"/>
          <p:nvPr/>
        </p:nvSpPr>
        <p:spPr>
          <a:xfrm>
            <a:off x="1694993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AAA4D25B-0E96-4AFA-9EA4-D5C3FB861BF1}"/>
              </a:ext>
            </a:extLst>
          </p:cNvPr>
          <p:cNvSpPr/>
          <p:nvPr/>
        </p:nvSpPr>
        <p:spPr>
          <a:xfrm>
            <a:off x="4001454" y="3204366"/>
            <a:ext cx="254999" cy="254999"/>
          </a:xfrm>
          <a:custGeom>
            <a:avLst/>
            <a:gdLst>
              <a:gd name="connsiteX0" fmla="*/ 0 w 923925"/>
              <a:gd name="connsiteY0" fmla="*/ 463868 h 923925"/>
              <a:gd name="connsiteX1" fmla="*/ 0 w 923925"/>
              <a:gd name="connsiteY1" fmla="*/ 151448 h 923925"/>
              <a:gd name="connsiteX2" fmla="*/ 136208 w 923925"/>
              <a:gd name="connsiteY2" fmla="*/ 1905 h 923925"/>
              <a:gd name="connsiteX3" fmla="*/ 174308 w 923925"/>
              <a:gd name="connsiteY3" fmla="*/ 0 h 923925"/>
              <a:gd name="connsiteX4" fmla="*/ 754380 w 923925"/>
              <a:gd name="connsiteY4" fmla="*/ 0 h 923925"/>
              <a:gd name="connsiteX5" fmla="*/ 816293 w 923925"/>
              <a:gd name="connsiteY5" fmla="*/ 5715 h 923925"/>
              <a:gd name="connsiteX6" fmla="*/ 925830 w 923925"/>
              <a:gd name="connsiteY6" fmla="*/ 148590 h 923925"/>
              <a:gd name="connsiteX7" fmla="*/ 925830 w 923925"/>
              <a:gd name="connsiteY7" fmla="*/ 780098 h 923925"/>
              <a:gd name="connsiteX8" fmla="*/ 771525 w 923925"/>
              <a:gd name="connsiteY8" fmla="*/ 927735 h 923925"/>
              <a:gd name="connsiteX9" fmla="*/ 151448 w 923925"/>
              <a:gd name="connsiteY9" fmla="*/ 927735 h 923925"/>
              <a:gd name="connsiteX10" fmla="*/ 3810 w 923925"/>
              <a:gd name="connsiteY10" fmla="*/ 819150 h 923925"/>
              <a:gd name="connsiteX11" fmla="*/ 0 w 923925"/>
              <a:gd name="connsiteY11" fmla="*/ 776288 h 923925"/>
              <a:gd name="connsiteX12" fmla="*/ 0 w 923925"/>
              <a:gd name="connsiteY12" fmla="*/ 463868 h 923925"/>
              <a:gd name="connsiteX13" fmla="*/ 336233 w 923925"/>
              <a:gd name="connsiteY13" fmla="*/ 210502 h 923925"/>
              <a:gd name="connsiteX14" fmla="*/ 336233 w 923925"/>
              <a:gd name="connsiteY14" fmla="*/ 210502 h 923925"/>
              <a:gd name="connsiteX15" fmla="*/ 229553 w 923925"/>
              <a:gd name="connsiteY15" fmla="*/ 210502 h 923925"/>
              <a:gd name="connsiteX16" fmla="*/ 208598 w 923925"/>
              <a:gd name="connsiteY16" fmla="*/ 224790 h 923925"/>
              <a:gd name="connsiteX17" fmla="*/ 226695 w 923925"/>
              <a:gd name="connsiteY17" fmla="*/ 247650 h 923925"/>
              <a:gd name="connsiteX18" fmla="*/ 255270 w 923925"/>
              <a:gd name="connsiteY18" fmla="*/ 253365 h 923925"/>
              <a:gd name="connsiteX19" fmla="*/ 303848 w 923925"/>
              <a:gd name="connsiteY19" fmla="*/ 286703 h 923925"/>
              <a:gd name="connsiteX20" fmla="*/ 391478 w 923925"/>
              <a:gd name="connsiteY20" fmla="*/ 447675 h 923925"/>
              <a:gd name="connsiteX21" fmla="*/ 438150 w 923925"/>
              <a:gd name="connsiteY21" fmla="*/ 642938 h 923925"/>
              <a:gd name="connsiteX22" fmla="*/ 372428 w 923925"/>
              <a:gd name="connsiteY22" fmla="*/ 720090 h 923925"/>
              <a:gd name="connsiteX23" fmla="*/ 357188 w 923925"/>
              <a:gd name="connsiteY23" fmla="*/ 740093 h 923925"/>
              <a:gd name="connsiteX24" fmla="*/ 375285 w 923925"/>
              <a:gd name="connsiteY24" fmla="*/ 752475 h 923925"/>
              <a:gd name="connsiteX25" fmla="*/ 421958 w 923925"/>
              <a:gd name="connsiteY25" fmla="*/ 750570 h 923925"/>
              <a:gd name="connsiteX26" fmla="*/ 584835 w 923925"/>
              <a:gd name="connsiteY26" fmla="*/ 749618 h 923925"/>
              <a:gd name="connsiteX27" fmla="*/ 604838 w 923925"/>
              <a:gd name="connsiteY27" fmla="*/ 732473 h 923925"/>
              <a:gd name="connsiteX28" fmla="*/ 584835 w 923925"/>
              <a:gd name="connsiteY28" fmla="*/ 715328 h 923925"/>
              <a:gd name="connsiteX29" fmla="*/ 551498 w 923925"/>
              <a:gd name="connsiteY29" fmla="*/ 715328 h 923925"/>
              <a:gd name="connsiteX30" fmla="*/ 520065 w 923925"/>
              <a:gd name="connsiteY30" fmla="*/ 685800 h 923925"/>
              <a:gd name="connsiteX31" fmla="*/ 519113 w 923925"/>
              <a:gd name="connsiteY31" fmla="*/ 569595 h 923925"/>
              <a:gd name="connsiteX32" fmla="*/ 534353 w 923925"/>
              <a:gd name="connsiteY32" fmla="*/ 517207 h 923925"/>
              <a:gd name="connsiteX33" fmla="*/ 660083 w 923925"/>
              <a:gd name="connsiteY33" fmla="*/ 352425 h 923925"/>
              <a:gd name="connsiteX34" fmla="*/ 687705 w 923925"/>
              <a:gd name="connsiteY34" fmla="*/ 335280 h 923925"/>
              <a:gd name="connsiteX35" fmla="*/ 727710 w 923925"/>
              <a:gd name="connsiteY35" fmla="*/ 321945 h 923925"/>
              <a:gd name="connsiteX36" fmla="*/ 745808 w 923925"/>
              <a:gd name="connsiteY36" fmla="*/ 294323 h 923925"/>
              <a:gd name="connsiteX37" fmla="*/ 722948 w 923925"/>
              <a:gd name="connsiteY37" fmla="*/ 288607 h 923925"/>
              <a:gd name="connsiteX38" fmla="*/ 553403 w 923925"/>
              <a:gd name="connsiteY38" fmla="*/ 287655 h 923925"/>
              <a:gd name="connsiteX39" fmla="*/ 534353 w 923925"/>
              <a:gd name="connsiteY39" fmla="*/ 297180 h 923925"/>
              <a:gd name="connsiteX40" fmla="*/ 548640 w 923925"/>
              <a:gd name="connsiteY40" fmla="*/ 321945 h 923925"/>
              <a:gd name="connsiteX41" fmla="*/ 582930 w 923925"/>
              <a:gd name="connsiteY41" fmla="*/ 330518 h 923925"/>
              <a:gd name="connsiteX42" fmla="*/ 598170 w 923925"/>
              <a:gd name="connsiteY42" fmla="*/ 362903 h 923925"/>
              <a:gd name="connsiteX43" fmla="*/ 510540 w 923925"/>
              <a:gd name="connsiteY43" fmla="*/ 485775 h 923925"/>
              <a:gd name="connsiteX44" fmla="*/ 489585 w 923925"/>
              <a:gd name="connsiteY44" fmla="*/ 481965 h 923925"/>
              <a:gd name="connsiteX45" fmla="*/ 386715 w 923925"/>
              <a:gd name="connsiteY45" fmla="*/ 266700 h 923925"/>
              <a:gd name="connsiteX46" fmla="*/ 397193 w 923925"/>
              <a:gd name="connsiteY46" fmla="*/ 246698 h 923925"/>
              <a:gd name="connsiteX47" fmla="*/ 443865 w 923925"/>
              <a:gd name="connsiteY47" fmla="*/ 240030 h 923925"/>
              <a:gd name="connsiteX48" fmla="*/ 462915 w 923925"/>
              <a:gd name="connsiteY48" fmla="*/ 220027 h 923925"/>
              <a:gd name="connsiteX49" fmla="*/ 442913 w 923925"/>
              <a:gd name="connsiteY49" fmla="*/ 211455 h 923925"/>
              <a:gd name="connsiteX50" fmla="*/ 336233 w 923925"/>
              <a:gd name="connsiteY50" fmla="*/ 21050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23925" h="923925">
                <a:moveTo>
                  <a:pt x="0" y="463868"/>
                </a:moveTo>
                <a:cubicBezTo>
                  <a:pt x="0" y="360045"/>
                  <a:pt x="0" y="255270"/>
                  <a:pt x="0" y="151448"/>
                </a:cubicBezTo>
                <a:cubicBezTo>
                  <a:pt x="0" y="65723"/>
                  <a:pt x="50483" y="10477"/>
                  <a:pt x="136208" y="1905"/>
                </a:cubicBezTo>
                <a:cubicBezTo>
                  <a:pt x="148590" y="952"/>
                  <a:pt x="160973" y="0"/>
                  <a:pt x="174308" y="0"/>
                </a:cubicBezTo>
                <a:cubicBezTo>
                  <a:pt x="367665" y="0"/>
                  <a:pt x="561023" y="0"/>
                  <a:pt x="754380" y="0"/>
                </a:cubicBezTo>
                <a:cubicBezTo>
                  <a:pt x="775335" y="0"/>
                  <a:pt x="796290" y="952"/>
                  <a:pt x="816293" y="5715"/>
                </a:cubicBezTo>
                <a:cubicBezTo>
                  <a:pt x="881063" y="20955"/>
                  <a:pt x="925830" y="76200"/>
                  <a:pt x="925830" y="148590"/>
                </a:cubicBezTo>
                <a:cubicBezTo>
                  <a:pt x="926783" y="359093"/>
                  <a:pt x="927735" y="569595"/>
                  <a:pt x="925830" y="780098"/>
                </a:cubicBezTo>
                <a:cubicBezTo>
                  <a:pt x="924878" y="868680"/>
                  <a:pt x="864870" y="926782"/>
                  <a:pt x="771525" y="927735"/>
                </a:cubicBezTo>
                <a:cubicBezTo>
                  <a:pt x="564833" y="929640"/>
                  <a:pt x="358140" y="929640"/>
                  <a:pt x="151448" y="927735"/>
                </a:cubicBezTo>
                <a:cubicBezTo>
                  <a:pt x="73343" y="926782"/>
                  <a:pt x="21908" y="885825"/>
                  <a:pt x="3810" y="819150"/>
                </a:cubicBezTo>
                <a:cubicBezTo>
                  <a:pt x="0" y="803910"/>
                  <a:pt x="0" y="789623"/>
                  <a:pt x="0" y="776288"/>
                </a:cubicBezTo>
                <a:cubicBezTo>
                  <a:pt x="0" y="671513"/>
                  <a:pt x="0" y="567690"/>
                  <a:pt x="0" y="463868"/>
                </a:cubicBezTo>
                <a:close/>
                <a:moveTo>
                  <a:pt x="336233" y="210502"/>
                </a:moveTo>
                <a:cubicBezTo>
                  <a:pt x="336233" y="209550"/>
                  <a:pt x="336233" y="209550"/>
                  <a:pt x="336233" y="210502"/>
                </a:cubicBezTo>
                <a:cubicBezTo>
                  <a:pt x="300990" y="209550"/>
                  <a:pt x="264795" y="209550"/>
                  <a:pt x="229553" y="210502"/>
                </a:cubicBezTo>
                <a:cubicBezTo>
                  <a:pt x="220028" y="210502"/>
                  <a:pt x="209550" y="210502"/>
                  <a:pt x="208598" y="224790"/>
                </a:cubicBezTo>
                <a:cubicBezTo>
                  <a:pt x="207645" y="239077"/>
                  <a:pt x="213360" y="245745"/>
                  <a:pt x="226695" y="247650"/>
                </a:cubicBezTo>
                <a:cubicBezTo>
                  <a:pt x="236220" y="249555"/>
                  <a:pt x="245745" y="252413"/>
                  <a:pt x="255270" y="253365"/>
                </a:cubicBezTo>
                <a:cubicBezTo>
                  <a:pt x="278130" y="255270"/>
                  <a:pt x="292418" y="267653"/>
                  <a:pt x="303848" y="286703"/>
                </a:cubicBezTo>
                <a:cubicBezTo>
                  <a:pt x="334328" y="339090"/>
                  <a:pt x="360998" y="394335"/>
                  <a:pt x="391478" y="447675"/>
                </a:cubicBezTo>
                <a:cubicBezTo>
                  <a:pt x="426720" y="508635"/>
                  <a:pt x="443865" y="572453"/>
                  <a:pt x="438150" y="642938"/>
                </a:cubicBezTo>
                <a:cubicBezTo>
                  <a:pt x="433388" y="700088"/>
                  <a:pt x="449580" y="716280"/>
                  <a:pt x="372428" y="720090"/>
                </a:cubicBezTo>
                <a:cubicBezTo>
                  <a:pt x="359093" y="721043"/>
                  <a:pt x="357188" y="728663"/>
                  <a:pt x="357188" y="740093"/>
                </a:cubicBezTo>
                <a:cubicBezTo>
                  <a:pt x="357188" y="753428"/>
                  <a:pt x="365760" y="753428"/>
                  <a:pt x="375285" y="752475"/>
                </a:cubicBezTo>
                <a:cubicBezTo>
                  <a:pt x="390525" y="751523"/>
                  <a:pt x="406718" y="750570"/>
                  <a:pt x="421958" y="750570"/>
                </a:cubicBezTo>
                <a:cubicBezTo>
                  <a:pt x="476250" y="750570"/>
                  <a:pt x="530543" y="749618"/>
                  <a:pt x="584835" y="749618"/>
                </a:cubicBezTo>
                <a:cubicBezTo>
                  <a:pt x="597218" y="749618"/>
                  <a:pt x="604838" y="746760"/>
                  <a:pt x="604838" y="732473"/>
                </a:cubicBezTo>
                <a:cubicBezTo>
                  <a:pt x="604838" y="717232"/>
                  <a:pt x="597218" y="715328"/>
                  <a:pt x="584835" y="715328"/>
                </a:cubicBezTo>
                <a:cubicBezTo>
                  <a:pt x="573405" y="715328"/>
                  <a:pt x="561975" y="714375"/>
                  <a:pt x="551498" y="715328"/>
                </a:cubicBezTo>
                <a:cubicBezTo>
                  <a:pt x="528638" y="718185"/>
                  <a:pt x="521018" y="706755"/>
                  <a:pt x="520065" y="685800"/>
                </a:cubicBezTo>
                <a:cubicBezTo>
                  <a:pt x="518160" y="646748"/>
                  <a:pt x="519113" y="608648"/>
                  <a:pt x="519113" y="569595"/>
                </a:cubicBezTo>
                <a:cubicBezTo>
                  <a:pt x="519113" y="550545"/>
                  <a:pt x="524828" y="533400"/>
                  <a:pt x="534353" y="517207"/>
                </a:cubicBezTo>
                <a:cubicBezTo>
                  <a:pt x="571500" y="458153"/>
                  <a:pt x="615315" y="405765"/>
                  <a:pt x="660083" y="352425"/>
                </a:cubicBezTo>
                <a:cubicBezTo>
                  <a:pt x="667703" y="343853"/>
                  <a:pt x="677228" y="338138"/>
                  <a:pt x="687705" y="335280"/>
                </a:cubicBezTo>
                <a:cubicBezTo>
                  <a:pt x="701040" y="330518"/>
                  <a:pt x="714375" y="326707"/>
                  <a:pt x="727710" y="321945"/>
                </a:cubicBezTo>
                <a:cubicBezTo>
                  <a:pt x="741045" y="317182"/>
                  <a:pt x="746760" y="304800"/>
                  <a:pt x="745808" y="294323"/>
                </a:cubicBezTo>
                <a:cubicBezTo>
                  <a:pt x="744855" y="282893"/>
                  <a:pt x="731520" y="288607"/>
                  <a:pt x="722948" y="288607"/>
                </a:cubicBezTo>
                <a:cubicBezTo>
                  <a:pt x="666750" y="287655"/>
                  <a:pt x="609600" y="287655"/>
                  <a:pt x="553403" y="287655"/>
                </a:cubicBezTo>
                <a:cubicBezTo>
                  <a:pt x="545783" y="287655"/>
                  <a:pt x="535305" y="285750"/>
                  <a:pt x="534353" y="297180"/>
                </a:cubicBezTo>
                <a:cubicBezTo>
                  <a:pt x="533400" y="307657"/>
                  <a:pt x="535305" y="318135"/>
                  <a:pt x="548640" y="321945"/>
                </a:cubicBezTo>
                <a:cubicBezTo>
                  <a:pt x="560070" y="324803"/>
                  <a:pt x="571500" y="327660"/>
                  <a:pt x="582930" y="330518"/>
                </a:cubicBezTo>
                <a:cubicBezTo>
                  <a:pt x="606743" y="337185"/>
                  <a:pt x="608648" y="340995"/>
                  <a:pt x="598170" y="362903"/>
                </a:cubicBezTo>
                <a:cubicBezTo>
                  <a:pt x="575310" y="408623"/>
                  <a:pt x="541020" y="446723"/>
                  <a:pt x="510540" y="485775"/>
                </a:cubicBezTo>
                <a:cubicBezTo>
                  <a:pt x="501015" y="497205"/>
                  <a:pt x="495300" y="494348"/>
                  <a:pt x="489585" y="481965"/>
                </a:cubicBezTo>
                <a:cubicBezTo>
                  <a:pt x="453390" y="410528"/>
                  <a:pt x="419100" y="339090"/>
                  <a:pt x="386715" y="266700"/>
                </a:cubicBezTo>
                <a:cubicBezTo>
                  <a:pt x="381000" y="254318"/>
                  <a:pt x="385763" y="248602"/>
                  <a:pt x="397193" y="246698"/>
                </a:cubicBezTo>
                <a:cubicBezTo>
                  <a:pt x="412433" y="244793"/>
                  <a:pt x="427673" y="241935"/>
                  <a:pt x="443865" y="240030"/>
                </a:cubicBezTo>
                <a:cubicBezTo>
                  <a:pt x="456248" y="238125"/>
                  <a:pt x="463868" y="232410"/>
                  <a:pt x="462915" y="220027"/>
                </a:cubicBezTo>
                <a:cubicBezTo>
                  <a:pt x="461963" y="207645"/>
                  <a:pt x="450533" y="211455"/>
                  <a:pt x="442913" y="211455"/>
                </a:cubicBezTo>
                <a:cubicBezTo>
                  <a:pt x="407670" y="209550"/>
                  <a:pt x="371475" y="210502"/>
                  <a:pt x="336233" y="210502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F312A8E8-67EE-4FE9-869C-8B108DC193EF}"/>
              </a:ext>
            </a:extLst>
          </p:cNvPr>
          <p:cNvSpPr/>
          <p:nvPr/>
        </p:nvSpPr>
        <p:spPr>
          <a:xfrm>
            <a:off x="5991619" y="2612813"/>
            <a:ext cx="254999" cy="254999"/>
          </a:xfrm>
          <a:custGeom>
            <a:avLst/>
            <a:gdLst>
              <a:gd name="connsiteX0" fmla="*/ 0 w 923925"/>
              <a:gd name="connsiteY0" fmla="*/ 462915 h 923925"/>
              <a:gd name="connsiteX1" fmla="*/ 0 w 923925"/>
              <a:gd name="connsiteY1" fmla="*/ 148590 h 923925"/>
              <a:gd name="connsiteX2" fmla="*/ 148590 w 923925"/>
              <a:gd name="connsiteY2" fmla="*/ 0 h 923925"/>
              <a:gd name="connsiteX3" fmla="*/ 778193 w 923925"/>
              <a:gd name="connsiteY3" fmla="*/ 0 h 923925"/>
              <a:gd name="connsiteX4" fmla="*/ 925830 w 923925"/>
              <a:gd name="connsiteY4" fmla="*/ 145733 h 923925"/>
              <a:gd name="connsiteX5" fmla="*/ 925830 w 923925"/>
              <a:gd name="connsiteY5" fmla="*/ 779145 h 923925"/>
              <a:gd name="connsiteX6" fmla="*/ 780097 w 923925"/>
              <a:gd name="connsiteY6" fmla="*/ 924878 h 923925"/>
              <a:gd name="connsiteX7" fmla="*/ 146685 w 923925"/>
              <a:gd name="connsiteY7" fmla="*/ 924878 h 923925"/>
              <a:gd name="connsiteX8" fmla="*/ 953 w 923925"/>
              <a:gd name="connsiteY8" fmla="*/ 777240 h 923925"/>
              <a:gd name="connsiteX9" fmla="*/ 0 w 923925"/>
              <a:gd name="connsiteY9" fmla="*/ 462915 h 923925"/>
              <a:gd name="connsiteX10" fmla="*/ 493395 w 923925"/>
              <a:gd name="connsiteY10" fmla="*/ 678180 h 923925"/>
              <a:gd name="connsiteX11" fmla="*/ 493395 w 923925"/>
              <a:gd name="connsiteY11" fmla="*/ 799147 h 923925"/>
              <a:gd name="connsiteX12" fmla="*/ 521970 w 923925"/>
              <a:gd name="connsiteY12" fmla="*/ 826770 h 923925"/>
              <a:gd name="connsiteX13" fmla="*/ 578168 w 923925"/>
              <a:gd name="connsiteY13" fmla="*/ 826770 h 923925"/>
              <a:gd name="connsiteX14" fmla="*/ 608647 w 923925"/>
              <a:gd name="connsiteY14" fmla="*/ 797243 h 923925"/>
              <a:gd name="connsiteX15" fmla="*/ 608647 w 923925"/>
              <a:gd name="connsiteY15" fmla="*/ 561022 h 923925"/>
              <a:gd name="connsiteX16" fmla="*/ 639128 w 923925"/>
              <a:gd name="connsiteY16" fmla="*/ 531495 h 923925"/>
              <a:gd name="connsiteX17" fmla="*/ 685800 w 923925"/>
              <a:gd name="connsiteY17" fmla="*/ 531495 h 923925"/>
              <a:gd name="connsiteX18" fmla="*/ 710565 w 923925"/>
              <a:gd name="connsiteY18" fmla="*/ 510540 h 923925"/>
              <a:gd name="connsiteX19" fmla="*/ 720090 w 923925"/>
              <a:gd name="connsiteY19" fmla="*/ 440055 h 923925"/>
              <a:gd name="connsiteX20" fmla="*/ 703897 w 923925"/>
              <a:gd name="connsiteY20" fmla="*/ 421958 h 923925"/>
              <a:gd name="connsiteX21" fmla="*/ 634365 w 923925"/>
              <a:gd name="connsiteY21" fmla="*/ 421958 h 923925"/>
              <a:gd name="connsiteX22" fmla="*/ 607695 w 923925"/>
              <a:gd name="connsiteY22" fmla="*/ 394335 h 923925"/>
              <a:gd name="connsiteX23" fmla="*/ 607695 w 923925"/>
              <a:gd name="connsiteY23" fmla="*/ 340995 h 923925"/>
              <a:gd name="connsiteX24" fmla="*/ 658178 w 923925"/>
              <a:gd name="connsiteY24" fmla="*/ 286703 h 923925"/>
              <a:gd name="connsiteX25" fmla="*/ 702945 w 923925"/>
              <a:gd name="connsiteY25" fmla="*/ 286703 h 923925"/>
              <a:gd name="connsiteX26" fmla="*/ 724853 w 923925"/>
              <a:gd name="connsiteY26" fmla="*/ 266700 h 923925"/>
              <a:gd name="connsiteX27" fmla="*/ 724853 w 923925"/>
              <a:gd name="connsiteY27" fmla="*/ 208597 h 923925"/>
              <a:gd name="connsiteX28" fmla="*/ 703897 w 923925"/>
              <a:gd name="connsiteY28" fmla="*/ 186690 h 923925"/>
              <a:gd name="connsiteX29" fmla="*/ 617220 w 923925"/>
              <a:gd name="connsiteY29" fmla="*/ 186690 h 923925"/>
              <a:gd name="connsiteX30" fmla="*/ 499110 w 923925"/>
              <a:gd name="connsiteY30" fmla="*/ 290513 h 923925"/>
              <a:gd name="connsiteX31" fmla="*/ 495300 w 923925"/>
              <a:gd name="connsiteY31" fmla="*/ 399097 h 923925"/>
              <a:gd name="connsiteX32" fmla="*/ 471488 w 923925"/>
              <a:gd name="connsiteY32" fmla="*/ 422910 h 923925"/>
              <a:gd name="connsiteX33" fmla="*/ 411480 w 923925"/>
              <a:gd name="connsiteY33" fmla="*/ 422910 h 923925"/>
              <a:gd name="connsiteX34" fmla="*/ 395288 w 923925"/>
              <a:gd name="connsiteY34" fmla="*/ 438150 h 923925"/>
              <a:gd name="connsiteX35" fmla="*/ 395288 w 923925"/>
              <a:gd name="connsiteY35" fmla="*/ 511492 h 923925"/>
              <a:gd name="connsiteX36" fmla="*/ 417195 w 923925"/>
              <a:gd name="connsiteY36" fmla="*/ 532447 h 923925"/>
              <a:gd name="connsiteX37" fmla="*/ 470535 w 923925"/>
              <a:gd name="connsiteY37" fmla="*/ 532447 h 923925"/>
              <a:gd name="connsiteX38" fmla="*/ 495300 w 923925"/>
              <a:gd name="connsiteY38" fmla="*/ 557213 h 923925"/>
              <a:gd name="connsiteX39" fmla="*/ 493395 w 923925"/>
              <a:gd name="connsiteY39" fmla="*/ 67818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3925" h="923925">
                <a:moveTo>
                  <a:pt x="0" y="462915"/>
                </a:moveTo>
                <a:cubicBezTo>
                  <a:pt x="0" y="358140"/>
                  <a:pt x="0" y="253365"/>
                  <a:pt x="0" y="148590"/>
                </a:cubicBezTo>
                <a:cubicBezTo>
                  <a:pt x="0" y="60008"/>
                  <a:pt x="60008" y="0"/>
                  <a:pt x="148590" y="0"/>
                </a:cubicBezTo>
                <a:cubicBezTo>
                  <a:pt x="358140" y="0"/>
                  <a:pt x="567690" y="0"/>
                  <a:pt x="778193" y="0"/>
                </a:cubicBezTo>
                <a:cubicBezTo>
                  <a:pt x="862965" y="0"/>
                  <a:pt x="925830" y="60960"/>
                  <a:pt x="925830" y="145733"/>
                </a:cubicBezTo>
                <a:cubicBezTo>
                  <a:pt x="926783" y="357188"/>
                  <a:pt x="926783" y="568643"/>
                  <a:pt x="925830" y="779145"/>
                </a:cubicBezTo>
                <a:cubicBezTo>
                  <a:pt x="925830" y="862965"/>
                  <a:pt x="862965" y="924878"/>
                  <a:pt x="780097" y="924878"/>
                </a:cubicBezTo>
                <a:cubicBezTo>
                  <a:pt x="568643" y="925830"/>
                  <a:pt x="357188" y="925830"/>
                  <a:pt x="146685" y="924878"/>
                </a:cubicBezTo>
                <a:cubicBezTo>
                  <a:pt x="60960" y="924878"/>
                  <a:pt x="953" y="862013"/>
                  <a:pt x="953" y="777240"/>
                </a:cubicBezTo>
                <a:cubicBezTo>
                  <a:pt x="0" y="672465"/>
                  <a:pt x="0" y="567690"/>
                  <a:pt x="0" y="462915"/>
                </a:cubicBezTo>
                <a:close/>
                <a:moveTo>
                  <a:pt x="493395" y="678180"/>
                </a:moveTo>
                <a:cubicBezTo>
                  <a:pt x="493395" y="718185"/>
                  <a:pt x="494347" y="758190"/>
                  <a:pt x="493395" y="799147"/>
                </a:cubicBezTo>
                <a:cubicBezTo>
                  <a:pt x="492443" y="821055"/>
                  <a:pt x="501015" y="828675"/>
                  <a:pt x="521970" y="826770"/>
                </a:cubicBezTo>
                <a:cubicBezTo>
                  <a:pt x="540068" y="825818"/>
                  <a:pt x="559118" y="826770"/>
                  <a:pt x="578168" y="826770"/>
                </a:cubicBezTo>
                <a:cubicBezTo>
                  <a:pt x="607695" y="826770"/>
                  <a:pt x="608647" y="826770"/>
                  <a:pt x="608647" y="797243"/>
                </a:cubicBezTo>
                <a:cubicBezTo>
                  <a:pt x="608647" y="718185"/>
                  <a:pt x="608647" y="639128"/>
                  <a:pt x="608647" y="561022"/>
                </a:cubicBezTo>
                <a:cubicBezTo>
                  <a:pt x="608647" y="531495"/>
                  <a:pt x="608647" y="531495"/>
                  <a:pt x="639128" y="531495"/>
                </a:cubicBezTo>
                <a:cubicBezTo>
                  <a:pt x="654368" y="531495"/>
                  <a:pt x="670560" y="530543"/>
                  <a:pt x="685800" y="531495"/>
                </a:cubicBezTo>
                <a:cubicBezTo>
                  <a:pt x="701993" y="532447"/>
                  <a:pt x="708660" y="524828"/>
                  <a:pt x="710565" y="510540"/>
                </a:cubicBezTo>
                <a:cubicBezTo>
                  <a:pt x="713422" y="486728"/>
                  <a:pt x="716280" y="462915"/>
                  <a:pt x="720090" y="440055"/>
                </a:cubicBezTo>
                <a:cubicBezTo>
                  <a:pt x="721995" y="427672"/>
                  <a:pt x="717233" y="421958"/>
                  <a:pt x="703897" y="421958"/>
                </a:cubicBezTo>
                <a:cubicBezTo>
                  <a:pt x="681038" y="421958"/>
                  <a:pt x="658178" y="421005"/>
                  <a:pt x="634365" y="421958"/>
                </a:cubicBezTo>
                <a:cubicBezTo>
                  <a:pt x="613410" y="422910"/>
                  <a:pt x="606743" y="414338"/>
                  <a:pt x="607695" y="394335"/>
                </a:cubicBezTo>
                <a:cubicBezTo>
                  <a:pt x="608647" y="376238"/>
                  <a:pt x="607695" y="359092"/>
                  <a:pt x="607695" y="340995"/>
                </a:cubicBezTo>
                <a:cubicBezTo>
                  <a:pt x="608647" y="304800"/>
                  <a:pt x="622935" y="288608"/>
                  <a:pt x="658178" y="286703"/>
                </a:cubicBezTo>
                <a:cubicBezTo>
                  <a:pt x="673418" y="285750"/>
                  <a:pt x="687705" y="285750"/>
                  <a:pt x="702945" y="286703"/>
                </a:cubicBezTo>
                <a:cubicBezTo>
                  <a:pt x="718185" y="287655"/>
                  <a:pt x="724853" y="282892"/>
                  <a:pt x="724853" y="266700"/>
                </a:cubicBezTo>
                <a:cubicBezTo>
                  <a:pt x="723900" y="247650"/>
                  <a:pt x="723900" y="227647"/>
                  <a:pt x="724853" y="208597"/>
                </a:cubicBezTo>
                <a:cubicBezTo>
                  <a:pt x="724853" y="193358"/>
                  <a:pt x="719138" y="186690"/>
                  <a:pt x="703897" y="186690"/>
                </a:cubicBezTo>
                <a:cubicBezTo>
                  <a:pt x="675322" y="186690"/>
                  <a:pt x="645795" y="184785"/>
                  <a:pt x="617220" y="186690"/>
                </a:cubicBezTo>
                <a:cubicBezTo>
                  <a:pt x="556260" y="190500"/>
                  <a:pt x="511493" y="230505"/>
                  <a:pt x="499110" y="290513"/>
                </a:cubicBezTo>
                <a:cubicBezTo>
                  <a:pt x="491490" y="326708"/>
                  <a:pt x="495300" y="362903"/>
                  <a:pt x="495300" y="399097"/>
                </a:cubicBezTo>
                <a:cubicBezTo>
                  <a:pt x="495300" y="416242"/>
                  <a:pt x="488633" y="423863"/>
                  <a:pt x="471488" y="422910"/>
                </a:cubicBezTo>
                <a:cubicBezTo>
                  <a:pt x="451485" y="421958"/>
                  <a:pt x="431483" y="422910"/>
                  <a:pt x="411480" y="422910"/>
                </a:cubicBezTo>
                <a:cubicBezTo>
                  <a:pt x="400050" y="422910"/>
                  <a:pt x="395288" y="426720"/>
                  <a:pt x="395288" y="438150"/>
                </a:cubicBezTo>
                <a:cubicBezTo>
                  <a:pt x="396240" y="462915"/>
                  <a:pt x="396240" y="487680"/>
                  <a:pt x="395288" y="511492"/>
                </a:cubicBezTo>
                <a:cubicBezTo>
                  <a:pt x="395288" y="526733"/>
                  <a:pt x="401955" y="532447"/>
                  <a:pt x="417195" y="532447"/>
                </a:cubicBezTo>
                <a:cubicBezTo>
                  <a:pt x="435293" y="531495"/>
                  <a:pt x="453390" y="533400"/>
                  <a:pt x="470535" y="532447"/>
                </a:cubicBezTo>
                <a:cubicBezTo>
                  <a:pt x="489585" y="531495"/>
                  <a:pt x="495300" y="540068"/>
                  <a:pt x="495300" y="557213"/>
                </a:cubicBezTo>
                <a:cubicBezTo>
                  <a:pt x="493395" y="596265"/>
                  <a:pt x="493395" y="637222"/>
                  <a:pt x="493395" y="678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9BC642B0-084D-4CA2-A5ED-E9D8E8A1C686}"/>
              </a:ext>
            </a:extLst>
          </p:cNvPr>
          <p:cNvSpPr/>
          <p:nvPr/>
        </p:nvSpPr>
        <p:spPr>
          <a:xfrm>
            <a:off x="6931405" y="2254725"/>
            <a:ext cx="257628" cy="257628"/>
          </a:xfrm>
          <a:custGeom>
            <a:avLst/>
            <a:gdLst>
              <a:gd name="connsiteX0" fmla="*/ 470535 w 933450"/>
              <a:gd name="connsiteY0" fmla="*/ 0 h 933450"/>
              <a:gd name="connsiteX1" fmla="*/ 782955 w 933450"/>
              <a:gd name="connsiteY1" fmla="*/ 0 h 933450"/>
              <a:gd name="connsiteX2" fmla="*/ 939165 w 933450"/>
              <a:gd name="connsiteY2" fmla="*/ 157163 h 933450"/>
              <a:gd name="connsiteX3" fmla="*/ 939165 w 933450"/>
              <a:gd name="connsiteY3" fmla="*/ 775335 h 933450"/>
              <a:gd name="connsiteX4" fmla="*/ 783907 w 933450"/>
              <a:gd name="connsiteY4" fmla="*/ 937260 h 933450"/>
              <a:gd name="connsiteX5" fmla="*/ 159068 w 933450"/>
              <a:gd name="connsiteY5" fmla="*/ 937260 h 933450"/>
              <a:gd name="connsiteX6" fmla="*/ 0 w 933450"/>
              <a:gd name="connsiteY6" fmla="*/ 773430 h 933450"/>
              <a:gd name="connsiteX7" fmla="*/ 0 w 933450"/>
              <a:gd name="connsiteY7" fmla="*/ 157163 h 933450"/>
              <a:gd name="connsiteX8" fmla="*/ 119063 w 933450"/>
              <a:gd name="connsiteY8" fmla="*/ 1905 h 933450"/>
              <a:gd name="connsiteX9" fmla="*/ 154305 w 933450"/>
              <a:gd name="connsiteY9" fmla="*/ 0 h 933450"/>
              <a:gd name="connsiteX10" fmla="*/ 470535 w 933450"/>
              <a:gd name="connsiteY10" fmla="*/ 0 h 933450"/>
              <a:gd name="connsiteX11" fmla="*/ 781050 w 933450"/>
              <a:gd name="connsiteY11" fmla="*/ 259080 h 933450"/>
              <a:gd name="connsiteX12" fmla="*/ 734377 w 933450"/>
              <a:gd name="connsiteY12" fmla="*/ 276225 h 933450"/>
              <a:gd name="connsiteX13" fmla="*/ 695325 w 933450"/>
              <a:gd name="connsiteY13" fmla="*/ 269558 h 933450"/>
              <a:gd name="connsiteX14" fmla="*/ 569595 w 933450"/>
              <a:gd name="connsiteY14" fmla="*/ 256223 h 933450"/>
              <a:gd name="connsiteX15" fmla="*/ 502920 w 933450"/>
              <a:gd name="connsiteY15" fmla="*/ 363855 h 933450"/>
              <a:gd name="connsiteX16" fmla="*/ 471488 w 933450"/>
              <a:gd name="connsiteY16" fmla="*/ 390525 h 933450"/>
              <a:gd name="connsiteX17" fmla="*/ 460057 w 933450"/>
              <a:gd name="connsiteY17" fmla="*/ 388620 h 933450"/>
              <a:gd name="connsiteX18" fmla="*/ 266700 w 933450"/>
              <a:gd name="connsiteY18" fmla="*/ 284798 h 933450"/>
              <a:gd name="connsiteX19" fmla="*/ 240982 w 933450"/>
              <a:gd name="connsiteY19" fmla="*/ 292418 h 933450"/>
              <a:gd name="connsiteX20" fmla="*/ 271463 w 933450"/>
              <a:gd name="connsiteY20" fmla="*/ 409575 h 933450"/>
              <a:gd name="connsiteX21" fmla="*/ 283845 w 933450"/>
              <a:gd name="connsiteY21" fmla="*/ 425768 h 933450"/>
              <a:gd name="connsiteX22" fmla="*/ 249555 w 933450"/>
              <a:gd name="connsiteY22" fmla="*/ 421958 h 933450"/>
              <a:gd name="connsiteX23" fmla="*/ 237172 w 933450"/>
              <a:gd name="connsiteY23" fmla="*/ 433388 h 933450"/>
              <a:gd name="connsiteX24" fmla="*/ 302895 w 933450"/>
              <a:gd name="connsiteY24" fmla="*/ 521018 h 933450"/>
              <a:gd name="connsiteX25" fmla="*/ 322897 w 933450"/>
              <a:gd name="connsiteY25" fmla="*/ 533400 h 933450"/>
              <a:gd name="connsiteX26" fmla="*/ 295275 w 933450"/>
              <a:gd name="connsiteY26" fmla="*/ 539115 h 933450"/>
              <a:gd name="connsiteX27" fmla="*/ 285750 w 933450"/>
              <a:gd name="connsiteY27" fmla="*/ 555308 h 933450"/>
              <a:gd name="connsiteX28" fmla="*/ 359093 w 933450"/>
              <a:gd name="connsiteY28" fmla="*/ 613410 h 933450"/>
              <a:gd name="connsiteX29" fmla="*/ 386715 w 933450"/>
              <a:gd name="connsiteY29" fmla="*/ 623888 h 933450"/>
              <a:gd name="connsiteX30" fmla="*/ 221932 w 933450"/>
              <a:gd name="connsiteY30" fmla="*/ 676275 h 933450"/>
              <a:gd name="connsiteX31" fmla="*/ 638175 w 933450"/>
              <a:gd name="connsiteY31" fmla="*/ 623888 h 933450"/>
              <a:gd name="connsiteX32" fmla="*/ 736282 w 933450"/>
              <a:gd name="connsiteY32" fmla="*/ 413385 h 933450"/>
              <a:gd name="connsiteX33" fmla="*/ 773430 w 933450"/>
              <a:gd name="connsiteY33" fmla="*/ 331470 h 933450"/>
              <a:gd name="connsiteX34" fmla="*/ 788670 w 933450"/>
              <a:gd name="connsiteY34" fmla="*/ 309563 h 933450"/>
              <a:gd name="connsiteX35" fmla="*/ 731520 w 933450"/>
              <a:gd name="connsiteY35" fmla="*/ 317183 h 933450"/>
              <a:gd name="connsiteX36" fmla="*/ 781050 w 933450"/>
              <a:gd name="connsiteY36" fmla="*/ 25908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3450" h="933450">
                <a:moveTo>
                  <a:pt x="470535" y="0"/>
                </a:moveTo>
                <a:cubicBezTo>
                  <a:pt x="574357" y="0"/>
                  <a:pt x="679132" y="0"/>
                  <a:pt x="782955" y="0"/>
                </a:cubicBezTo>
                <a:cubicBezTo>
                  <a:pt x="881063" y="0"/>
                  <a:pt x="939165" y="59055"/>
                  <a:pt x="939165" y="157163"/>
                </a:cubicBezTo>
                <a:cubicBezTo>
                  <a:pt x="939165" y="362903"/>
                  <a:pt x="939165" y="569595"/>
                  <a:pt x="939165" y="775335"/>
                </a:cubicBezTo>
                <a:cubicBezTo>
                  <a:pt x="939165" y="875348"/>
                  <a:pt x="883920" y="936308"/>
                  <a:pt x="783907" y="937260"/>
                </a:cubicBezTo>
                <a:cubicBezTo>
                  <a:pt x="575310" y="939165"/>
                  <a:pt x="367665" y="939165"/>
                  <a:pt x="159068" y="937260"/>
                </a:cubicBezTo>
                <a:cubicBezTo>
                  <a:pt x="56197" y="936308"/>
                  <a:pt x="952" y="875348"/>
                  <a:pt x="0" y="773430"/>
                </a:cubicBezTo>
                <a:cubicBezTo>
                  <a:pt x="0" y="567690"/>
                  <a:pt x="0" y="362903"/>
                  <a:pt x="0" y="157163"/>
                </a:cubicBezTo>
                <a:cubicBezTo>
                  <a:pt x="0" y="75248"/>
                  <a:pt x="45720" y="16193"/>
                  <a:pt x="119063" y="1905"/>
                </a:cubicBezTo>
                <a:cubicBezTo>
                  <a:pt x="130493" y="0"/>
                  <a:pt x="142875" y="0"/>
                  <a:pt x="154305" y="0"/>
                </a:cubicBezTo>
                <a:cubicBezTo>
                  <a:pt x="260985" y="0"/>
                  <a:pt x="365760" y="0"/>
                  <a:pt x="470535" y="0"/>
                </a:cubicBezTo>
                <a:close/>
                <a:moveTo>
                  <a:pt x="781050" y="259080"/>
                </a:moveTo>
                <a:cubicBezTo>
                  <a:pt x="762952" y="265748"/>
                  <a:pt x="748665" y="270510"/>
                  <a:pt x="734377" y="276225"/>
                </a:cubicBezTo>
                <a:cubicBezTo>
                  <a:pt x="720090" y="281940"/>
                  <a:pt x="708660" y="280035"/>
                  <a:pt x="695325" y="269558"/>
                </a:cubicBezTo>
                <a:cubicBezTo>
                  <a:pt x="656272" y="240030"/>
                  <a:pt x="614363" y="234315"/>
                  <a:pt x="569595" y="256223"/>
                </a:cubicBezTo>
                <a:cubicBezTo>
                  <a:pt x="524827" y="278130"/>
                  <a:pt x="503872" y="314325"/>
                  <a:pt x="502920" y="363855"/>
                </a:cubicBezTo>
                <a:cubicBezTo>
                  <a:pt x="501968" y="394335"/>
                  <a:pt x="502920" y="394335"/>
                  <a:pt x="471488" y="390525"/>
                </a:cubicBezTo>
                <a:cubicBezTo>
                  <a:pt x="467677" y="390525"/>
                  <a:pt x="463868" y="389573"/>
                  <a:pt x="460057" y="388620"/>
                </a:cubicBezTo>
                <a:cubicBezTo>
                  <a:pt x="384810" y="375285"/>
                  <a:pt x="320040" y="340995"/>
                  <a:pt x="266700" y="284798"/>
                </a:cubicBezTo>
                <a:cubicBezTo>
                  <a:pt x="250507" y="268605"/>
                  <a:pt x="246697" y="269558"/>
                  <a:pt x="240982" y="292418"/>
                </a:cubicBezTo>
                <a:cubicBezTo>
                  <a:pt x="230505" y="337185"/>
                  <a:pt x="239077" y="376238"/>
                  <a:pt x="271463" y="409575"/>
                </a:cubicBezTo>
                <a:cubicBezTo>
                  <a:pt x="276225" y="414338"/>
                  <a:pt x="282893" y="416243"/>
                  <a:pt x="283845" y="425768"/>
                </a:cubicBezTo>
                <a:cubicBezTo>
                  <a:pt x="271463" y="429578"/>
                  <a:pt x="260985" y="424815"/>
                  <a:pt x="249555" y="421958"/>
                </a:cubicBezTo>
                <a:cubicBezTo>
                  <a:pt x="237172" y="418148"/>
                  <a:pt x="235268" y="421958"/>
                  <a:pt x="237172" y="433388"/>
                </a:cubicBezTo>
                <a:cubicBezTo>
                  <a:pt x="243840" y="474345"/>
                  <a:pt x="267652" y="501968"/>
                  <a:pt x="302895" y="521018"/>
                </a:cubicBezTo>
                <a:cubicBezTo>
                  <a:pt x="309563" y="524828"/>
                  <a:pt x="319088" y="524828"/>
                  <a:pt x="322897" y="533400"/>
                </a:cubicBezTo>
                <a:cubicBezTo>
                  <a:pt x="315277" y="541973"/>
                  <a:pt x="304800" y="539115"/>
                  <a:pt x="295275" y="539115"/>
                </a:cubicBezTo>
                <a:cubicBezTo>
                  <a:pt x="281940" y="539115"/>
                  <a:pt x="279082" y="543878"/>
                  <a:pt x="285750" y="555308"/>
                </a:cubicBezTo>
                <a:cubicBezTo>
                  <a:pt x="301943" y="584835"/>
                  <a:pt x="326707" y="603885"/>
                  <a:pt x="359093" y="613410"/>
                </a:cubicBezTo>
                <a:cubicBezTo>
                  <a:pt x="367665" y="616268"/>
                  <a:pt x="378143" y="614363"/>
                  <a:pt x="386715" y="623888"/>
                </a:cubicBezTo>
                <a:cubicBezTo>
                  <a:pt x="339090" y="661988"/>
                  <a:pt x="283845" y="675323"/>
                  <a:pt x="221932" y="676275"/>
                </a:cubicBezTo>
                <a:cubicBezTo>
                  <a:pt x="356235" y="753428"/>
                  <a:pt x="535305" y="730568"/>
                  <a:pt x="638175" y="623888"/>
                </a:cubicBezTo>
                <a:cubicBezTo>
                  <a:pt x="694372" y="564833"/>
                  <a:pt x="728663" y="495300"/>
                  <a:pt x="736282" y="413385"/>
                </a:cubicBezTo>
                <a:cubicBezTo>
                  <a:pt x="739140" y="381000"/>
                  <a:pt x="741997" y="350520"/>
                  <a:pt x="773430" y="331470"/>
                </a:cubicBezTo>
                <a:cubicBezTo>
                  <a:pt x="780097" y="327660"/>
                  <a:pt x="786765" y="320040"/>
                  <a:pt x="788670" y="309563"/>
                </a:cubicBezTo>
                <a:cubicBezTo>
                  <a:pt x="770572" y="310515"/>
                  <a:pt x="755332" y="321945"/>
                  <a:pt x="731520" y="317183"/>
                </a:cubicBezTo>
                <a:cubicBezTo>
                  <a:pt x="754380" y="300038"/>
                  <a:pt x="770572" y="283845"/>
                  <a:pt x="781050" y="259080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853CFEA2-24AB-45DB-9DBC-DE458F664C1C}"/>
              </a:ext>
            </a:extLst>
          </p:cNvPr>
          <p:cNvSpPr/>
          <p:nvPr/>
        </p:nvSpPr>
        <p:spPr>
          <a:xfrm>
            <a:off x="4973682" y="3056812"/>
            <a:ext cx="254999" cy="254999"/>
          </a:xfrm>
          <a:custGeom>
            <a:avLst/>
            <a:gdLst>
              <a:gd name="connsiteX0" fmla="*/ 1134 w 923925"/>
              <a:gd name="connsiteY0" fmla="*/ 464829 h 923925"/>
              <a:gd name="connsiteX1" fmla="*/ 181 w 923925"/>
              <a:gd name="connsiteY1" fmla="*/ 167649 h 923925"/>
              <a:gd name="connsiteX2" fmla="*/ 168774 w 923925"/>
              <a:gd name="connsiteY2" fmla="*/ 9 h 923925"/>
              <a:gd name="connsiteX3" fmla="*/ 612639 w 923925"/>
              <a:gd name="connsiteY3" fmla="*/ 962 h 923925"/>
              <a:gd name="connsiteX4" fmla="*/ 786946 w 923925"/>
              <a:gd name="connsiteY4" fmla="*/ 2867 h 923925"/>
              <a:gd name="connsiteX5" fmla="*/ 927917 w 923925"/>
              <a:gd name="connsiteY5" fmla="*/ 158124 h 923925"/>
              <a:gd name="connsiteX6" fmla="*/ 927917 w 923925"/>
              <a:gd name="connsiteY6" fmla="*/ 660092 h 923925"/>
              <a:gd name="connsiteX7" fmla="*/ 927917 w 923925"/>
              <a:gd name="connsiteY7" fmla="*/ 762962 h 923925"/>
              <a:gd name="connsiteX8" fmla="*/ 762181 w 923925"/>
              <a:gd name="connsiteY8" fmla="*/ 928697 h 923925"/>
              <a:gd name="connsiteX9" fmla="*/ 336414 w 923925"/>
              <a:gd name="connsiteY9" fmla="*/ 928697 h 923925"/>
              <a:gd name="connsiteX10" fmla="*/ 128769 w 923925"/>
              <a:gd name="connsiteY10" fmla="*/ 925839 h 923925"/>
              <a:gd name="connsiteX11" fmla="*/ 2086 w 923925"/>
              <a:gd name="connsiteY11" fmla="*/ 787727 h 923925"/>
              <a:gd name="connsiteX12" fmla="*/ 1134 w 923925"/>
              <a:gd name="connsiteY12" fmla="*/ 464829 h 923925"/>
              <a:gd name="connsiteX13" fmla="*/ 1134 w 923925"/>
              <a:gd name="connsiteY13" fmla="*/ 464829 h 923925"/>
              <a:gd name="connsiteX14" fmla="*/ 443094 w 923925"/>
              <a:gd name="connsiteY14" fmla="*/ 180032 h 923925"/>
              <a:gd name="connsiteX15" fmla="*/ 235449 w 923925"/>
              <a:gd name="connsiteY15" fmla="*/ 274329 h 923925"/>
              <a:gd name="connsiteX16" fmla="*/ 160201 w 923925"/>
              <a:gd name="connsiteY16" fmla="*/ 532457 h 923925"/>
              <a:gd name="connsiteX17" fmla="*/ 307839 w 923925"/>
              <a:gd name="connsiteY17" fmla="*/ 737244 h 923925"/>
              <a:gd name="connsiteX18" fmla="*/ 327842 w 923925"/>
              <a:gd name="connsiteY18" fmla="*/ 731529 h 923925"/>
              <a:gd name="connsiteX19" fmla="*/ 366894 w 923925"/>
              <a:gd name="connsiteY19" fmla="*/ 548649 h 923925"/>
              <a:gd name="connsiteX20" fmla="*/ 366894 w 923925"/>
              <a:gd name="connsiteY20" fmla="*/ 498167 h 923925"/>
              <a:gd name="connsiteX21" fmla="*/ 388801 w 923925"/>
              <a:gd name="connsiteY21" fmla="*/ 406727 h 923925"/>
              <a:gd name="connsiteX22" fmla="*/ 442142 w 923925"/>
              <a:gd name="connsiteY22" fmla="*/ 395297 h 923925"/>
              <a:gd name="connsiteX23" fmla="*/ 466906 w 923925"/>
              <a:gd name="connsiteY23" fmla="*/ 442922 h 923925"/>
              <a:gd name="connsiteX24" fmla="*/ 456429 w 923925"/>
              <a:gd name="connsiteY24" fmla="*/ 490547 h 923925"/>
              <a:gd name="connsiteX25" fmla="*/ 443094 w 923925"/>
              <a:gd name="connsiteY25" fmla="*/ 535314 h 923925"/>
              <a:gd name="connsiteX26" fmla="*/ 455476 w 923925"/>
              <a:gd name="connsiteY26" fmla="*/ 588654 h 923925"/>
              <a:gd name="connsiteX27" fmla="*/ 514531 w 923925"/>
              <a:gd name="connsiteY27" fmla="*/ 591512 h 923925"/>
              <a:gd name="connsiteX28" fmla="*/ 558346 w 923925"/>
              <a:gd name="connsiteY28" fmla="*/ 541982 h 923925"/>
              <a:gd name="connsiteX29" fmla="*/ 577396 w 923925"/>
              <a:gd name="connsiteY29" fmla="*/ 423872 h 923925"/>
              <a:gd name="connsiteX30" fmla="*/ 547869 w 923925"/>
              <a:gd name="connsiteY30" fmla="*/ 362912 h 923925"/>
              <a:gd name="connsiteX31" fmla="*/ 332604 w 923925"/>
              <a:gd name="connsiteY31" fmla="*/ 396249 h 923925"/>
              <a:gd name="connsiteX32" fmla="*/ 330699 w 923925"/>
              <a:gd name="connsiteY32" fmla="*/ 528647 h 923925"/>
              <a:gd name="connsiteX33" fmla="*/ 324031 w 923925"/>
              <a:gd name="connsiteY33" fmla="*/ 575319 h 923925"/>
              <a:gd name="connsiteX34" fmla="*/ 288789 w 923925"/>
              <a:gd name="connsiteY34" fmla="*/ 564842 h 923925"/>
              <a:gd name="connsiteX35" fmla="*/ 248784 w 923925"/>
              <a:gd name="connsiteY35" fmla="*/ 476259 h 923925"/>
              <a:gd name="connsiteX36" fmla="*/ 430711 w 923925"/>
              <a:gd name="connsiteY36" fmla="*/ 273377 h 923925"/>
              <a:gd name="connsiteX37" fmla="*/ 619306 w 923925"/>
              <a:gd name="connsiteY37" fmla="*/ 340052 h 923925"/>
              <a:gd name="connsiteX38" fmla="*/ 589779 w 923925"/>
              <a:gd name="connsiteY38" fmla="*/ 618182 h 923925"/>
              <a:gd name="connsiteX39" fmla="*/ 431664 w 923925"/>
              <a:gd name="connsiteY39" fmla="*/ 631517 h 923925"/>
              <a:gd name="connsiteX40" fmla="*/ 415471 w 923925"/>
              <a:gd name="connsiteY40" fmla="*/ 640089 h 923925"/>
              <a:gd name="connsiteX41" fmla="*/ 383086 w 923925"/>
              <a:gd name="connsiteY41" fmla="*/ 739149 h 923925"/>
              <a:gd name="connsiteX42" fmla="*/ 396421 w 923925"/>
              <a:gd name="connsiteY42" fmla="*/ 764867 h 923925"/>
              <a:gd name="connsiteX43" fmla="*/ 748846 w 923925"/>
              <a:gd name="connsiteY43" fmla="*/ 448637 h 923925"/>
              <a:gd name="connsiteX44" fmla="*/ 443094 w 923925"/>
              <a:gd name="connsiteY44" fmla="*/ 18003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3925" h="923925">
                <a:moveTo>
                  <a:pt x="1134" y="464829"/>
                </a:moveTo>
                <a:cubicBezTo>
                  <a:pt x="1134" y="365769"/>
                  <a:pt x="3991" y="266709"/>
                  <a:pt x="181" y="167649"/>
                </a:cubicBezTo>
                <a:cubicBezTo>
                  <a:pt x="-3629" y="73352"/>
                  <a:pt x="52569" y="-943"/>
                  <a:pt x="168774" y="9"/>
                </a:cubicBezTo>
                <a:cubicBezTo>
                  <a:pt x="316411" y="1914"/>
                  <a:pt x="465001" y="9"/>
                  <a:pt x="612639" y="962"/>
                </a:cubicBezTo>
                <a:cubicBezTo>
                  <a:pt x="670742" y="962"/>
                  <a:pt x="728844" y="-1896"/>
                  <a:pt x="786946" y="2867"/>
                </a:cubicBezTo>
                <a:cubicBezTo>
                  <a:pt x="876481" y="10487"/>
                  <a:pt x="926964" y="67637"/>
                  <a:pt x="927917" y="158124"/>
                </a:cubicBezTo>
                <a:cubicBezTo>
                  <a:pt x="927917" y="325764"/>
                  <a:pt x="927917" y="492452"/>
                  <a:pt x="927917" y="660092"/>
                </a:cubicBezTo>
                <a:cubicBezTo>
                  <a:pt x="927917" y="694382"/>
                  <a:pt x="927917" y="728672"/>
                  <a:pt x="927917" y="762962"/>
                </a:cubicBezTo>
                <a:cubicBezTo>
                  <a:pt x="927917" y="869642"/>
                  <a:pt x="869814" y="928697"/>
                  <a:pt x="762181" y="928697"/>
                </a:cubicBezTo>
                <a:cubicBezTo>
                  <a:pt x="620259" y="928697"/>
                  <a:pt x="478336" y="929649"/>
                  <a:pt x="336414" y="928697"/>
                </a:cubicBezTo>
                <a:cubicBezTo>
                  <a:pt x="266881" y="928697"/>
                  <a:pt x="198301" y="932507"/>
                  <a:pt x="128769" y="925839"/>
                </a:cubicBezTo>
                <a:cubicBezTo>
                  <a:pt x="57331" y="919172"/>
                  <a:pt x="3039" y="861069"/>
                  <a:pt x="2086" y="787727"/>
                </a:cubicBezTo>
                <a:cubicBezTo>
                  <a:pt x="181" y="681047"/>
                  <a:pt x="1134" y="572462"/>
                  <a:pt x="1134" y="464829"/>
                </a:cubicBezTo>
                <a:cubicBezTo>
                  <a:pt x="1134" y="464829"/>
                  <a:pt x="1134" y="464829"/>
                  <a:pt x="1134" y="464829"/>
                </a:cubicBezTo>
                <a:close/>
                <a:moveTo>
                  <a:pt x="443094" y="180032"/>
                </a:moveTo>
                <a:cubicBezTo>
                  <a:pt x="364989" y="178127"/>
                  <a:pt x="292599" y="212417"/>
                  <a:pt x="235449" y="274329"/>
                </a:cubicBezTo>
                <a:cubicBezTo>
                  <a:pt x="167821" y="346719"/>
                  <a:pt x="142104" y="434349"/>
                  <a:pt x="160201" y="532457"/>
                </a:cubicBezTo>
                <a:cubicBezTo>
                  <a:pt x="177346" y="622944"/>
                  <a:pt x="227829" y="691524"/>
                  <a:pt x="307839" y="737244"/>
                </a:cubicBezTo>
                <a:cubicBezTo>
                  <a:pt x="315459" y="741054"/>
                  <a:pt x="325936" y="750579"/>
                  <a:pt x="327842" y="731529"/>
                </a:cubicBezTo>
                <a:cubicBezTo>
                  <a:pt x="333556" y="668664"/>
                  <a:pt x="352606" y="609609"/>
                  <a:pt x="366894" y="548649"/>
                </a:cubicBezTo>
                <a:cubicBezTo>
                  <a:pt x="370704" y="531504"/>
                  <a:pt x="371656" y="515312"/>
                  <a:pt x="366894" y="498167"/>
                </a:cubicBezTo>
                <a:cubicBezTo>
                  <a:pt x="358321" y="464829"/>
                  <a:pt x="364036" y="432444"/>
                  <a:pt x="388801" y="406727"/>
                </a:cubicBezTo>
                <a:cubicBezTo>
                  <a:pt x="404042" y="391487"/>
                  <a:pt x="422139" y="386724"/>
                  <a:pt x="442142" y="395297"/>
                </a:cubicBezTo>
                <a:cubicBezTo>
                  <a:pt x="462144" y="403869"/>
                  <a:pt x="469764" y="422919"/>
                  <a:pt x="466906" y="442922"/>
                </a:cubicBezTo>
                <a:cubicBezTo>
                  <a:pt x="465001" y="459114"/>
                  <a:pt x="460239" y="475307"/>
                  <a:pt x="456429" y="490547"/>
                </a:cubicBezTo>
                <a:cubicBezTo>
                  <a:pt x="452619" y="505787"/>
                  <a:pt x="446904" y="520074"/>
                  <a:pt x="443094" y="535314"/>
                </a:cubicBezTo>
                <a:cubicBezTo>
                  <a:pt x="438331" y="555317"/>
                  <a:pt x="437379" y="574367"/>
                  <a:pt x="455476" y="588654"/>
                </a:cubicBezTo>
                <a:cubicBezTo>
                  <a:pt x="474526" y="602942"/>
                  <a:pt x="494529" y="601037"/>
                  <a:pt x="514531" y="591512"/>
                </a:cubicBezTo>
                <a:cubicBezTo>
                  <a:pt x="535486" y="581034"/>
                  <a:pt x="548821" y="562937"/>
                  <a:pt x="558346" y="541982"/>
                </a:cubicBezTo>
                <a:cubicBezTo>
                  <a:pt x="575492" y="504834"/>
                  <a:pt x="580254" y="464829"/>
                  <a:pt x="577396" y="423872"/>
                </a:cubicBezTo>
                <a:cubicBezTo>
                  <a:pt x="575492" y="400059"/>
                  <a:pt x="565014" y="380057"/>
                  <a:pt x="547869" y="362912"/>
                </a:cubicBezTo>
                <a:cubicBezTo>
                  <a:pt x="488814" y="306714"/>
                  <a:pt x="373561" y="323859"/>
                  <a:pt x="332604" y="396249"/>
                </a:cubicBezTo>
                <a:cubicBezTo>
                  <a:pt x="307839" y="439112"/>
                  <a:pt x="302124" y="483879"/>
                  <a:pt x="330699" y="528647"/>
                </a:cubicBezTo>
                <a:cubicBezTo>
                  <a:pt x="341176" y="544839"/>
                  <a:pt x="336414" y="563889"/>
                  <a:pt x="324031" y="575319"/>
                </a:cubicBezTo>
                <a:cubicBezTo>
                  <a:pt x="311649" y="586749"/>
                  <a:pt x="299267" y="573414"/>
                  <a:pt x="288789" y="564842"/>
                </a:cubicBezTo>
                <a:cubicBezTo>
                  <a:pt x="261166" y="541982"/>
                  <a:pt x="249736" y="510549"/>
                  <a:pt x="248784" y="476259"/>
                </a:cubicBezTo>
                <a:cubicBezTo>
                  <a:pt x="243069" y="372437"/>
                  <a:pt x="324031" y="284807"/>
                  <a:pt x="430711" y="273377"/>
                </a:cubicBezTo>
                <a:cubicBezTo>
                  <a:pt x="505006" y="265757"/>
                  <a:pt x="568824" y="282902"/>
                  <a:pt x="619306" y="340052"/>
                </a:cubicBezTo>
                <a:cubicBezTo>
                  <a:pt x="686934" y="417204"/>
                  <a:pt x="656454" y="563889"/>
                  <a:pt x="589779" y="618182"/>
                </a:cubicBezTo>
                <a:cubicBezTo>
                  <a:pt x="538344" y="660092"/>
                  <a:pt x="489767" y="664854"/>
                  <a:pt x="431664" y="631517"/>
                </a:cubicBezTo>
                <a:cubicBezTo>
                  <a:pt x="419281" y="623897"/>
                  <a:pt x="418329" y="631517"/>
                  <a:pt x="415471" y="640089"/>
                </a:cubicBezTo>
                <a:cubicBezTo>
                  <a:pt x="406899" y="673427"/>
                  <a:pt x="401184" y="708669"/>
                  <a:pt x="383086" y="739149"/>
                </a:cubicBezTo>
                <a:cubicBezTo>
                  <a:pt x="372609" y="756294"/>
                  <a:pt x="378324" y="762009"/>
                  <a:pt x="396421" y="764867"/>
                </a:cubicBezTo>
                <a:cubicBezTo>
                  <a:pt x="599304" y="801062"/>
                  <a:pt x="766944" y="637232"/>
                  <a:pt x="748846" y="448637"/>
                </a:cubicBezTo>
                <a:cubicBezTo>
                  <a:pt x="732654" y="292427"/>
                  <a:pt x="609781" y="179079"/>
                  <a:pt x="443094" y="18003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F9C320CC-1F84-4BD5-8D10-733585F22979}"/>
              </a:ext>
            </a:extLst>
          </p:cNvPr>
          <p:cNvSpPr/>
          <p:nvPr/>
        </p:nvSpPr>
        <p:spPr>
          <a:xfrm>
            <a:off x="7888249" y="3182339"/>
            <a:ext cx="259074" cy="258943"/>
          </a:xfrm>
          <a:custGeom>
            <a:avLst/>
            <a:gdLst>
              <a:gd name="connsiteX0" fmla="*/ 436720 w 938688"/>
              <a:gd name="connsiteY0" fmla="*/ 561975 h 938213"/>
              <a:gd name="connsiteX1" fmla="*/ 459581 w 938688"/>
              <a:gd name="connsiteY1" fmla="*/ 569595 h 938213"/>
              <a:gd name="connsiteX2" fmla="*/ 514826 w 938688"/>
              <a:gd name="connsiteY2" fmla="*/ 613410 h 938213"/>
              <a:gd name="connsiteX3" fmla="*/ 492918 w 938688"/>
              <a:gd name="connsiteY3" fmla="*/ 748665 h 938213"/>
              <a:gd name="connsiteX4" fmla="*/ 419576 w 938688"/>
              <a:gd name="connsiteY4" fmla="*/ 763905 h 938213"/>
              <a:gd name="connsiteX5" fmla="*/ 308133 w 938688"/>
              <a:gd name="connsiteY5" fmla="*/ 726758 h 938213"/>
              <a:gd name="connsiteX6" fmla="*/ 324326 w 938688"/>
              <a:gd name="connsiteY6" fmla="*/ 586740 h 938213"/>
              <a:gd name="connsiteX7" fmla="*/ 436720 w 938688"/>
              <a:gd name="connsiteY7" fmla="*/ 561975 h 938213"/>
              <a:gd name="connsiteX8" fmla="*/ 376713 w 938688"/>
              <a:gd name="connsiteY8" fmla="*/ 202883 h 938213"/>
              <a:gd name="connsiteX9" fmla="*/ 455771 w 938688"/>
              <a:gd name="connsiteY9" fmla="*/ 231458 h 938213"/>
              <a:gd name="connsiteX10" fmla="*/ 496728 w 938688"/>
              <a:gd name="connsiteY10" fmla="*/ 345758 h 938213"/>
              <a:gd name="connsiteX11" fmla="*/ 451961 w 938688"/>
              <a:gd name="connsiteY11" fmla="*/ 433388 h 938213"/>
              <a:gd name="connsiteX12" fmla="*/ 362426 w 938688"/>
              <a:gd name="connsiteY12" fmla="*/ 406718 h 938213"/>
              <a:gd name="connsiteX13" fmla="*/ 321468 w 938688"/>
              <a:gd name="connsiteY13" fmla="*/ 265748 h 938213"/>
              <a:gd name="connsiteX14" fmla="*/ 376713 w 938688"/>
              <a:gd name="connsiteY14" fmla="*/ 202883 h 938213"/>
              <a:gd name="connsiteX15" fmla="*/ 722470 w 938688"/>
              <a:gd name="connsiteY15" fmla="*/ 184785 h 938213"/>
              <a:gd name="connsiteX16" fmla="*/ 704373 w 938688"/>
              <a:gd name="connsiteY16" fmla="*/ 201930 h 938213"/>
              <a:gd name="connsiteX17" fmla="*/ 704373 w 938688"/>
              <a:gd name="connsiteY17" fmla="*/ 237173 h 938213"/>
              <a:gd name="connsiteX18" fmla="*/ 672940 w 938688"/>
              <a:gd name="connsiteY18" fmla="*/ 269558 h 938213"/>
              <a:gd name="connsiteX19" fmla="*/ 632936 w 938688"/>
              <a:gd name="connsiteY19" fmla="*/ 269558 h 938213"/>
              <a:gd name="connsiteX20" fmla="*/ 616743 w 938688"/>
              <a:gd name="connsiteY20" fmla="*/ 287655 h 938213"/>
              <a:gd name="connsiteX21" fmla="*/ 632936 w 938688"/>
              <a:gd name="connsiteY21" fmla="*/ 303848 h 938213"/>
              <a:gd name="connsiteX22" fmla="*/ 659605 w 938688"/>
              <a:gd name="connsiteY22" fmla="*/ 303848 h 938213"/>
              <a:gd name="connsiteX23" fmla="*/ 704373 w 938688"/>
              <a:gd name="connsiteY23" fmla="*/ 348615 h 938213"/>
              <a:gd name="connsiteX24" fmla="*/ 704373 w 938688"/>
              <a:gd name="connsiteY24" fmla="*/ 368618 h 938213"/>
              <a:gd name="connsiteX25" fmla="*/ 719613 w 938688"/>
              <a:gd name="connsiteY25" fmla="*/ 388620 h 938213"/>
              <a:gd name="connsiteX26" fmla="*/ 739615 w 938688"/>
              <a:gd name="connsiteY26" fmla="*/ 368618 h 938213"/>
              <a:gd name="connsiteX27" fmla="*/ 739615 w 938688"/>
              <a:gd name="connsiteY27" fmla="*/ 328613 h 938213"/>
              <a:gd name="connsiteX28" fmla="*/ 766286 w 938688"/>
              <a:gd name="connsiteY28" fmla="*/ 302895 h 938213"/>
              <a:gd name="connsiteX29" fmla="*/ 808195 w 938688"/>
              <a:gd name="connsiteY29" fmla="*/ 302895 h 938213"/>
              <a:gd name="connsiteX30" fmla="*/ 825340 w 938688"/>
              <a:gd name="connsiteY30" fmla="*/ 285750 h 938213"/>
              <a:gd name="connsiteX31" fmla="*/ 809148 w 938688"/>
              <a:gd name="connsiteY31" fmla="*/ 269558 h 938213"/>
              <a:gd name="connsiteX32" fmla="*/ 759618 w 938688"/>
              <a:gd name="connsiteY32" fmla="*/ 269558 h 938213"/>
              <a:gd name="connsiteX33" fmla="*/ 739615 w 938688"/>
              <a:gd name="connsiteY33" fmla="*/ 249555 h 938213"/>
              <a:gd name="connsiteX34" fmla="*/ 739615 w 938688"/>
              <a:gd name="connsiteY34" fmla="*/ 202883 h 938213"/>
              <a:gd name="connsiteX35" fmla="*/ 722470 w 938688"/>
              <a:gd name="connsiteY35" fmla="*/ 184785 h 938213"/>
              <a:gd name="connsiteX36" fmla="*/ 566260 w 938688"/>
              <a:gd name="connsiteY36" fmla="*/ 180023 h 938213"/>
              <a:gd name="connsiteX37" fmla="*/ 394810 w 938688"/>
              <a:gd name="connsiteY37" fmla="*/ 183833 h 938213"/>
              <a:gd name="connsiteX38" fmla="*/ 309085 w 938688"/>
              <a:gd name="connsiteY38" fmla="*/ 219075 h 938213"/>
              <a:gd name="connsiteX39" fmla="*/ 286225 w 938688"/>
              <a:gd name="connsiteY39" fmla="*/ 412433 h 938213"/>
              <a:gd name="connsiteX40" fmla="*/ 391953 w 938688"/>
              <a:gd name="connsiteY40" fmla="*/ 454343 h 938213"/>
              <a:gd name="connsiteX41" fmla="*/ 409098 w 938688"/>
              <a:gd name="connsiteY41" fmla="*/ 475298 h 938213"/>
              <a:gd name="connsiteX42" fmla="*/ 411003 w 938688"/>
              <a:gd name="connsiteY42" fmla="*/ 507683 h 938213"/>
              <a:gd name="connsiteX43" fmla="*/ 422433 w 938688"/>
              <a:gd name="connsiteY43" fmla="*/ 541973 h 938213"/>
              <a:gd name="connsiteX44" fmla="*/ 381475 w 938688"/>
              <a:gd name="connsiteY44" fmla="*/ 549593 h 938213"/>
              <a:gd name="connsiteX45" fmla="*/ 379570 w 938688"/>
              <a:gd name="connsiteY45" fmla="*/ 549593 h 938213"/>
              <a:gd name="connsiteX46" fmla="*/ 259555 w 938688"/>
              <a:gd name="connsiteY46" fmla="*/ 593408 h 938213"/>
              <a:gd name="connsiteX47" fmla="*/ 258603 w 938688"/>
              <a:gd name="connsiteY47" fmla="*/ 760095 h 938213"/>
              <a:gd name="connsiteX48" fmla="*/ 537685 w 938688"/>
              <a:gd name="connsiteY48" fmla="*/ 743903 h 938213"/>
              <a:gd name="connsiteX49" fmla="*/ 539590 w 938688"/>
              <a:gd name="connsiteY49" fmla="*/ 544830 h 938213"/>
              <a:gd name="connsiteX50" fmla="*/ 495775 w 938688"/>
              <a:gd name="connsiteY50" fmla="*/ 506730 h 938213"/>
              <a:gd name="connsiteX51" fmla="*/ 491013 w 938688"/>
              <a:gd name="connsiteY51" fmla="*/ 438150 h 938213"/>
              <a:gd name="connsiteX52" fmla="*/ 510063 w 938688"/>
              <a:gd name="connsiteY52" fmla="*/ 419100 h 938213"/>
              <a:gd name="connsiteX53" fmla="*/ 521493 w 938688"/>
              <a:gd name="connsiteY53" fmla="*/ 221933 h 938213"/>
              <a:gd name="connsiteX54" fmla="*/ 511968 w 938688"/>
              <a:gd name="connsiteY54" fmla="*/ 207645 h 938213"/>
              <a:gd name="connsiteX55" fmla="*/ 530065 w 938688"/>
              <a:gd name="connsiteY55" fmla="*/ 201930 h 938213"/>
              <a:gd name="connsiteX56" fmla="*/ 588168 w 938688"/>
              <a:gd name="connsiteY56" fmla="*/ 180975 h 938213"/>
              <a:gd name="connsiteX57" fmla="*/ 566260 w 938688"/>
              <a:gd name="connsiteY57" fmla="*/ 180023 h 938213"/>
              <a:gd name="connsiteX58" fmla="*/ 164305 w 938688"/>
              <a:gd name="connsiteY58" fmla="*/ 0 h 938213"/>
              <a:gd name="connsiteX59" fmla="*/ 777715 w 938688"/>
              <a:gd name="connsiteY59" fmla="*/ 0 h 938213"/>
              <a:gd name="connsiteX60" fmla="*/ 925353 w 938688"/>
              <a:gd name="connsiteY60" fmla="*/ 84773 h 938213"/>
              <a:gd name="connsiteX61" fmla="*/ 938688 w 938688"/>
              <a:gd name="connsiteY61" fmla="*/ 149543 h 938213"/>
              <a:gd name="connsiteX62" fmla="*/ 938688 w 938688"/>
              <a:gd name="connsiteY62" fmla="*/ 470535 h 938213"/>
              <a:gd name="connsiteX63" fmla="*/ 938688 w 938688"/>
              <a:gd name="connsiteY63" fmla="*/ 781050 h 938213"/>
              <a:gd name="connsiteX64" fmla="*/ 780573 w 938688"/>
              <a:gd name="connsiteY64" fmla="*/ 938213 h 938213"/>
              <a:gd name="connsiteX65" fmla="*/ 162400 w 938688"/>
              <a:gd name="connsiteY65" fmla="*/ 938213 h 938213"/>
              <a:gd name="connsiteX66" fmla="*/ 1428 w 938688"/>
              <a:gd name="connsiteY66" fmla="*/ 782003 h 938213"/>
              <a:gd name="connsiteX67" fmla="*/ 1428 w 938688"/>
              <a:gd name="connsiteY67" fmla="*/ 157163 h 938213"/>
              <a:gd name="connsiteX68" fmla="*/ 110965 w 938688"/>
              <a:gd name="connsiteY68" fmla="*/ 5715 h 938213"/>
              <a:gd name="connsiteX69" fmla="*/ 164305 w 938688"/>
              <a:gd name="connsiteY69" fmla="*/ 0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38688" h="938213">
                <a:moveTo>
                  <a:pt x="436720" y="561975"/>
                </a:moveTo>
                <a:cubicBezTo>
                  <a:pt x="445293" y="561975"/>
                  <a:pt x="452913" y="564832"/>
                  <a:pt x="459581" y="569595"/>
                </a:cubicBezTo>
                <a:cubicBezTo>
                  <a:pt x="479583" y="583882"/>
                  <a:pt x="498633" y="597218"/>
                  <a:pt x="514826" y="613410"/>
                </a:cubicBezTo>
                <a:cubicBezTo>
                  <a:pt x="556736" y="656273"/>
                  <a:pt x="546258" y="721995"/>
                  <a:pt x="492918" y="748665"/>
                </a:cubicBezTo>
                <a:cubicBezTo>
                  <a:pt x="470058" y="760095"/>
                  <a:pt x="445293" y="764858"/>
                  <a:pt x="419576" y="763905"/>
                </a:cubicBezTo>
                <a:cubicBezTo>
                  <a:pt x="378618" y="762952"/>
                  <a:pt x="339566" y="755333"/>
                  <a:pt x="308133" y="726758"/>
                </a:cubicBezTo>
                <a:cubicBezTo>
                  <a:pt x="261461" y="684848"/>
                  <a:pt x="269081" y="617220"/>
                  <a:pt x="324326" y="586740"/>
                </a:cubicBezTo>
                <a:cubicBezTo>
                  <a:pt x="359568" y="567690"/>
                  <a:pt x="397668" y="562927"/>
                  <a:pt x="436720" y="561975"/>
                </a:cubicBezTo>
                <a:close/>
                <a:moveTo>
                  <a:pt x="376713" y="202883"/>
                </a:moveTo>
                <a:cubicBezTo>
                  <a:pt x="409098" y="195263"/>
                  <a:pt x="435768" y="206693"/>
                  <a:pt x="455771" y="231458"/>
                </a:cubicBezTo>
                <a:cubicBezTo>
                  <a:pt x="484346" y="266700"/>
                  <a:pt x="493871" y="309563"/>
                  <a:pt x="496728" y="345758"/>
                </a:cubicBezTo>
                <a:cubicBezTo>
                  <a:pt x="496728" y="396240"/>
                  <a:pt x="482441" y="421005"/>
                  <a:pt x="451961" y="433388"/>
                </a:cubicBezTo>
                <a:cubicBezTo>
                  <a:pt x="419576" y="445770"/>
                  <a:pt x="389095" y="438150"/>
                  <a:pt x="362426" y="406718"/>
                </a:cubicBezTo>
                <a:cubicBezTo>
                  <a:pt x="328136" y="365760"/>
                  <a:pt x="312895" y="318135"/>
                  <a:pt x="321468" y="265748"/>
                </a:cubicBezTo>
                <a:cubicBezTo>
                  <a:pt x="326231" y="234315"/>
                  <a:pt x="344328" y="210503"/>
                  <a:pt x="376713" y="202883"/>
                </a:cubicBezTo>
                <a:close/>
                <a:moveTo>
                  <a:pt x="722470" y="184785"/>
                </a:moveTo>
                <a:cubicBezTo>
                  <a:pt x="710088" y="184785"/>
                  <a:pt x="704373" y="189548"/>
                  <a:pt x="704373" y="201930"/>
                </a:cubicBezTo>
                <a:cubicBezTo>
                  <a:pt x="704373" y="213360"/>
                  <a:pt x="704373" y="225743"/>
                  <a:pt x="704373" y="237173"/>
                </a:cubicBezTo>
                <a:cubicBezTo>
                  <a:pt x="703420" y="267653"/>
                  <a:pt x="702468" y="269558"/>
                  <a:pt x="672940" y="269558"/>
                </a:cubicBezTo>
                <a:cubicBezTo>
                  <a:pt x="659605" y="269558"/>
                  <a:pt x="646270" y="269558"/>
                  <a:pt x="632936" y="269558"/>
                </a:cubicBezTo>
                <a:cubicBezTo>
                  <a:pt x="620553" y="269558"/>
                  <a:pt x="616743" y="276225"/>
                  <a:pt x="616743" y="287655"/>
                </a:cubicBezTo>
                <a:cubicBezTo>
                  <a:pt x="616743" y="299085"/>
                  <a:pt x="621505" y="303848"/>
                  <a:pt x="632936" y="303848"/>
                </a:cubicBezTo>
                <a:cubicBezTo>
                  <a:pt x="641508" y="303848"/>
                  <a:pt x="651033" y="303848"/>
                  <a:pt x="659605" y="303848"/>
                </a:cubicBezTo>
                <a:cubicBezTo>
                  <a:pt x="704373" y="303848"/>
                  <a:pt x="704373" y="303848"/>
                  <a:pt x="704373" y="348615"/>
                </a:cubicBezTo>
                <a:cubicBezTo>
                  <a:pt x="704373" y="355283"/>
                  <a:pt x="704373" y="361950"/>
                  <a:pt x="704373" y="368618"/>
                </a:cubicBezTo>
                <a:cubicBezTo>
                  <a:pt x="703420" y="380048"/>
                  <a:pt x="703420" y="388620"/>
                  <a:pt x="719613" y="388620"/>
                </a:cubicBezTo>
                <a:cubicBezTo>
                  <a:pt x="734853" y="388620"/>
                  <a:pt x="740568" y="382905"/>
                  <a:pt x="739615" y="368618"/>
                </a:cubicBezTo>
                <a:cubicBezTo>
                  <a:pt x="739615" y="355283"/>
                  <a:pt x="740568" y="341948"/>
                  <a:pt x="739615" y="328613"/>
                </a:cubicBezTo>
                <a:cubicBezTo>
                  <a:pt x="738663" y="308610"/>
                  <a:pt x="747236" y="301943"/>
                  <a:pt x="766286" y="302895"/>
                </a:cubicBezTo>
                <a:cubicBezTo>
                  <a:pt x="779620" y="303848"/>
                  <a:pt x="793908" y="302895"/>
                  <a:pt x="808195" y="302895"/>
                </a:cubicBezTo>
                <a:cubicBezTo>
                  <a:pt x="820578" y="302895"/>
                  <a:pt x="825340" y="296228"/>
                  <a:pt x="825340" y="285750"/>
                </a:cubicBezTo>
                <a:cubicBezTo>
                  <a:pt x="825340" y="274320"/>
                  <a:pt x="820578" y="269558"/>
                  <a:pt x="809148" y="269558"/>
                </a:cubicBezTo>
                <a:cubicBezTo>
                  <a:pt x="792003" y="269558"/>
                  <a:pt x="775811" y="269558"/>
                  <a:pt x="759618" y="269558"/>
                </a:cubicBezTo>
                <a:cubicBezTo>
                  <a:pt x="745330" y="270510"/>
                  <a:pt x="739615" y="263843"/>
                  <a:pt x="739615" y="249555"/>
                </a:cubicBezTo>
                <a:cubicBezTo>
                  <a:pt x="739615" y="234315"/>
                  <a:pt x="739615" y="218123"/>
                  <a:pt x="739615" y="202883"/>
                </a:cubicBezTo>
                <a:cubicBezTo>
                  <a:pt x="739615" y="190500"/>
                  <a:pt x="734853" y="184785"/>
                  <a:pt x="722470" y="184785"/>
                </a:cubicBezTo>
                <a:close/>
                <a:moveTo>
                  <a:pt x="566260" y="180023"/>
                </a:moveTo>
                <a:cubicBezTo>
                  <a:pt x="509110" y="181928"/>
                  <a:pt x="451960" y="177165"/>
                  <a:pt x="394810" y="183833"/>
                </a:cubicBezTo>
                <a:cubicBezTo>
                  <a:pt x="362425" y="187643"/>
                  <a:pt x="334803" y="200025"/>
                  <a:pt x="309085" y="219075"/>
                </a:cubicBezTo>
                <a:cubicBezTo>
                  <a:pt x="247173" y="265748"/>
                  <a:pt x="236695" y="355283"/>
                  <a:pt x="286225" y="412433"/>
                </a:cubicBezTo>
                <a:cubicBezTo>
                  <a:pt x="313848" y="444818"/>
                  <a:pt x="350995" y="455295"/>
                  <a:pt x="391953" y="454343"/>
                </a:cubicBezTo>
                <a:cubicBezTo>
                  <a:pt x="408145" y="453390"/>
                  <a:pt x="415765" y="457200"/>
                  <a:pt x="409098" y="475298"/>
                </a:cubicBezTo>
                <a:cubicBezTo>
                  <a:pt x="405288" y="485775"/>
                  <a:pt x="408145" y="496253"/>
                  <a:pt x="411003" y="507683"/>
                </a:cubicBezTo>
                <a:cubicBezTo>
                  <a:pt x="413860" y="520065"/>
                  <a:pt x="432910" y="531495"/>
                  <a:pt x="422433" y="541973"/>
                </a:cubicBezTo>
                <a:cubicBezTo>
                  <a:pt x="413860" y="550545"/>
                  <a:pt x="395763" y="547688"/>
                  <a:pt x="381475" y="549593"/>
                </a:cubicBezTo>
                <a:cubicBezTo>
                  <a:pt x="381475" y="549593"/>
                  <a:pt x="380523" y="549593"/>
                  <a:pt x="379570" y="549593"/>
                </a:cubicBezTo>
                <a:cubicBezTo>
                  <a:pt x="335755" y="554355"/>
                  <a:pt x="294798" y="566738"/>
                  <a:pt x="259555" y="593408"/>
                </a:cubicBezTo>
                <a:cubicBezTo>
                  <a:pt x="199548" y="638175"/>
                  <a:pt x="199548" y="716280"/>
                  <a:pt x="258603" y="760095"/>
                </a:cubicBezTo>
                <a:cubicBezTo>
                  <a:pt x="327183" y="810578"/>
                  <a:pt x="472915" y="802005"/>
                  <a:pt x="537685" y="743903"/>
                </a:cubicBezTo>
                <a:cubicBezTo>
                  <a:pt x="604361" y="684848"/>
                  <a:pt x="605313" y="603885"/>
                  <a:pt x="539590" y="544830"/>
                </a:cubicBezTo>
                <a:cubicBezTo>
                  <a:pt x="525303" y="531495"/>
                  <a:pt x="510063" y="520065"/>
                  <a:pt x="495775" y="506730"/>
                </a:cubicBezTo>
                <a:cubicBezTo>
                  <a:pt x="471010" y="483870"/>
                  <a:pt x="470058" y="463868"/>
                  <a:pt x="491013" y="438150"/>
                </a:cubicBezTo>
                <a:cubicBezTo>
                  <a:pt x="496728" y="430530"/>
                  <a:pt x="503395" y="424815"/>
                  <a:pt x="510063" y="419100"/>
                </a:cubicBezTo>
                <a:cubicBezTo>
                  <a:pt x="573880" y="370523"/>
                  <a:pt x="572928" y="270510"/>
                  <a:pt x="521493" y="221933"/>
                </a:cubicBezTo>
                <a:cubicBezTo>
                  <a:pt x="517683" y="217170"/>
                  <a:pt x="510063" y="213360"/>
                  <a:pt x="511968" y="207645"/>
                </a:cubicBezTo>
                <a:cubicBezTo>
                  <a:pt x="514825" y="200025"/>
                  <a:pt x="523398" y="201930"/>
                  <a:pt x="530065" y="201930"/>
                </a:cubicBezTo>
                <a:cubicBezTo>
                  <a:pt x="551020" y="202883"/>
                  <a:pt x="571023" y="199073"/>
                  <a:pt x="588168" y="180975"/>
                </a:cubicBezTo>
                <a:cubicBezTo>
                  <a:pt x="578643" y="180975"/>
                  <a:pt x="572928" y="180023"/>
                  <a:pt x="566260" y="180023"/>
                </a:cubicBezTo>
                <a:close/>
                <a:moveTo>
                  <a:pt x="164305" y="0"/>
                </a:moveTo>
                <a:cubicBezTo>
                  <a:pt x="368140" y="0"/>
                  <a:pt x="572928" y="0"/>
                  <a:pt x="777715" y="0"/>
                </a:cubicBezTo>
                <a:cubicBezTo>
                  <a:pt x="842486" y="0"/>
                  <a:pt x="894873" y="23813"/>
                  <a:pt x="925353" y="84773"/>
                </a:cubicBezTo>
                <a:cubicBezTo>
                  <a:pt x="934878" y="104775"/>
                  <a:pt x="938688" y="126683"/>
                  <a:pt x="938688" y="149543"/>
                </a:cubicBezTo>
                <a:cubicBezTo>
                  <a:pt x="938688" y="256223"/>
                  <a:pt x="938688" y="363855"/>
                  <a:pt x="938688" y="470535"/>
                </a:cubicBezTo>
                <a:cubicBezTo>
                  <a:pt x="938688" y="574358"/>
                  <a:pt x="938688" y="677228"/>
                  <a:pt x="938688" y="781050"/>
                </a:cubicBezTo>
                <a:cubicBezTo>
                  <a:pt x="938688" y="880110"/>
                  <a:pt x="880586" y="938213"/>
                  <a:pt x="780573" y="938213"/>
                </a:cubicBezTo>
                <a:cubicBezTo>
                  <a:pt x="574833" y="938213"/>
                  <a:pt x="368140" y="938213"/>
                  <a:pt x="162400" y="938213"/>
                </a:cubicBezTo>
                <a:cubicBezTo>
                  <a:pt x="62388" y="938213"/>
                  <a:pt x="2380" y="882968"/>
                  <a:pt x="1428" y="782003"/>
                </a:cubicBezTo>
                <a:cubicBezTo>
                  <a:pt x="-477" y="573405"/>
                  <a:pt x="-477" y="365760"/>
                  <a:pt x="1428" y="157163"/>
                </a:cubicBezTo>
                <a:cubicBezTo>
                  <a:pt x="1428" y="76200"/>
                  <a:pt x="42385" y="22860"/>
                  <a:pt x="110965" y="5715"/>
                </a:cubicBezTo>
                <a:cubicBezTo>
                  <a:pt x="128110" y="1905"/>
                  <a:pt x="146208" y="0"/>
                  <a:pt x="164305" y="0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CE6109D-B300-460C-9266-76C6B7499AE6}"/>
              </a:ext>
            </a:extLst>
          </p:cNvPr>
          <p:cNvSpPr/>
          <p:nvPr/>
        </p:nvSpPr>
        <p:spPr>
          <a:xfrm>
            <a:off x="4425268" y="3807833"/>
            <a:ext cx="256482" cy="256083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6C8C9285-7E9C-45D6-BF9B-9DE37EE80CA6}"/>
              </a:ext>
            </a:extLst>
          </p:cNvPr>
          <p:cNvSpPr/>
          <p:nvPr/>
        </p:nvSpPr>
        <p:spPr>
          <a:xfrm>
            <a:off x="5186589" y="2228063"/>
            <a:ext cx="259665" cy="258416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3B396589-1AC3-439D-923F-A5E3E143265D}"/>
              </a:ext>
            </a:extLst>
          </p:cNvPr>
          <p:cNvSpPr/>
          <p:nvPr/>
        </p:nvSpPr>
        <p:spPr>
          <a:xfrm>
            <a:off x="7125237" y="3066529"/>
            <a:ext cx="256760" cy="255776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Rounded Rectangle 2">
            <a:extLst>
              <a:ext uri="{FF2B5EF4-FFF2-40B4-BE49-F238E27FC236}">
                <a16:creationId xmlns="" xmlns:a16="http://schemas.microsoft.com/office/drawing/2014/main" id="{A0CB5A87-AAEA-4252-8BB7-899EE04D829E}"/>
              </a:ext>
            </a:extLst>
          </p:cNvPr>
          <p:cNvSpPr/>
          <p:nvPr/>
        </p:nvSpPr>
        <p:spPr>
          <a:xfrm>
            <a:off x="5989038" y="3288628"/>
            <a:ext cx="254999" cy="25499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6" name="Rounded Rectangle 8">
            <a:extLst>
              <a:ext uri="{FF2B5EF4-FFF2-40B4-BE49-F238E27FC236}">
                <a16:creationId xmlns="" xmlns:a16="http://schemas.microsoft.com/office/drawing/2014/main" id="{24791055-80D0-4C8A-A075-20C98F870FAD}"/>
              </a:ext>
            </a:extLst>
          </p:cNvPr>
          <p:cNvSpPr/>
          <p:nvPr/>
        </p:nvSpPr>
        <p:spPr>
          <a:xfrm>
            <a:off x="6847067" y="3674747"/>
            <a:ext cx="255027" cy="25499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2">
            <a:extLst>
              <a:ext uri="{FF2B5EF4-FFF2-40B4-BE49-F238E27FC236}">
                <a16:creationId xmlns="" xmlns:a16="http://schemas.microsoft.com/office/drawing/2014/main" id="{AAFF6C5A-BEDA-41E7-95B9-F4A8C6A104FC}"/>
              </a:ext>
            </a:extLst>
          </p:cNvPr>
          <p:cNvSpPr/>
          <p:nvPr/>
        </p:nvSpPr>
        <p:spPr>
          <a:xfrm>
            <a:off x="7520380" y="3824743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440" h="3960440">
                <a:moveTo>
                  <a:pt x="2607490" y="1396226"/>
                </a:moveTo>
                <a:lnTo>
                  <a:pt x="2607493" y="1396226"/>
                </a:lnTo>
                <a:lnTo>
                  <a:pt x="2900480" y="1396226"/>
                </a:lnTo>
                <a:cubicBezTo>
                  <a:pt x="2950186" y="1396226"/>
                  <a:pt x="2990480" y="1436520"/>
                  <a:pt x="2990480" y="1486226"/>
                </a:cubicBezTo>
                <a:cubicBezTo>
                  <a:pt x="2990480" y="1535932"/>
                  <a:pt x="2950186" y="1576226"/>
                  <a:pt x="2900480" y="1576226"/>
                </a:cubicBezTo>
                <a:lnTo>
                  <a:pt x="2697490" y="1576226"/>
                </a:lnTo>
                <a:lnTo>
                  <a:pt x="2697490" y="1706676"/>
                </a:lnTo>
                <a:lnTo>
                  <a:pt x="2900480" y="1706676"/>
                </a:lnTo>
                <a:cubicBezTo>
                  <a:pt x="2950186" y="1706676"/>
                  <a:pt x="2990480" y="1746970"/>
                  <a:pt x="2990480" y="1796676"/>
                </a:cubicBezTo>
                <a:cubicBezTo>
                  <a:pt x="2990480" y="1846382"/>
                  <a:pt x="2950186" y="1886676"/>
                  <a:pt x="2900480" y="1886676"/>
                </a:cubicBezTo>
                <a:lnTo>
                  <a:pt x="2697490" y="1886676"/>
                </a:lnTo>
                <a:lnTo>
                  <a:pt x="2697490" y="1987805"/>
                </a:lnTo>
                <a:lnTo>
                  <a:pt x="2900480" y="1987805"/>
                </a:lnTo>
                <a:cubicBezTo>
                  <a:pt x="2950186" y="1987805"/>
                  <a:pt x="2990480" y="2028099"/>
                  <a:pt x="2990480" y="2077805"/>
                </a:cubicBezTo>
                <a:cubicBezTo>
                  <a:pt x="2990480" y="2127511"/>
                  <a:pt x="2950186" y="2167805"/>
                  <a:pt x="2900480" y="2167805"/>
                </a:cubicBezTo>
                <a:lnTo>
                  <a:pt x="2607491" y="2167805"/>
                </a:lnTo>
                <a:cubicBezTo>
                  <a:pt x="2557785" y="2167805"/>
                  <a:pt x="2517491" y="2127511"/>
                  <a:pt x="2517491" y="2077805"/>
                </a:cubicBezTo>
                <a:lnTo>
                  <a:pt x="2518558" y="2072520"/>
                </a:lnTo>
                <a:cubicBezTo>
                  <a:pt x="2517543" y="2070807"/>
                  <a:pt x="2517490" y="2069026"/>
                  <a:pt x="2517490" y="2067233"/>
                </a:cubicBezTo>
                <a:lnTo>
                  <a:pt x="2517490" y="1486226"/>
                </a:lnTo>
                <a:cubicBezTo>
                  <a:pt x="2517490" y="1436520"/>
                  <a:pt x="2557784" y="1396226"/>
                  <a:pt x="2607490" y="1396226"/>
                </a:cubicBezTo>
                <a:close/>
                <a:moveTo>
                  <a:pt x="1892179" y="1396226"/>
                </a:moveTo>
                <a:cubicBezTo>
                  <a:pt x="1933277" y="1396226"/>
                  <a:pt x="1967940" y="1423772"/>
                  <a:pt x="1977253" y="1461826"/>
                </a:cubicBezTo>
                <a:cubicBezTo>
                  <a:pt x="1983784" y="1464928"/>
                  <a:pt x="1988782" y="1470082"/>
                  <a:pt x="1993205" y="1475928"/>
                </a:cubicBezTo>
                <a:lnTo>
                  <a:pt x="2249400" y="1814563"/>
                </a:lnTo>
                <a:lnTo>
                  <a:pt x="2249400" y="1486226"/>
                </a:lnTo>
                <a:cubicBezTo>
                  <a:pt x="2249400" y="1436520"/>
                  <a:pt x="2289694" y="1396226"/>
                  <a:pt x="2339400" y="1396226"/>
                </a:cubicBezTo>
                <a:cubicBezTo>
                  <a:pt x="2389106" y="1396226"/>
                  <a:pt x="2429400" y="1436520"/>
                  <a:pt x="2429400" y="1486226"/>
                </a:cubicBezTo>
                <a:lnTo>
                  <a:pt x="2429400" y="2067233"/>
                </a:lnTo>
                <a:cubicBezTo>
                  <a:pt x="2429400" y="2116939"/>
                  <a:pt x="2389106" y="2157233"/>
                  <a:pt x="2339400" y="2157233"/>
                </a:cubicBezTo>
                <a:lnTo>
                  <a:pt x="2314279" y="2152162"/>
                </a:lnTo>
                <a:cubicBezTo>
                  <a:pt x="2312282" y="2152300"/>
                  <a:pt x="2310334" y="2152010"/>
                  <a:pt x="2308518" y="2150998"/>
                </a:cubicBezTo>
                <a:cubicBezTo>
                  <a:pt x="2306291" y="2150974"/>
                  <a:pt x="2304354" y="2150181"/>
                  <a:pt x="2302610" y="2148976"/>
                </a:cubicBezTo>
                <a:cubicBezTo>
                  <a:pt x="2283211" y="2145448"/>
                  <a:pt x="2265611" y="2134330"/>
                  <a:pt x="2252821" y="2117425"/>
                </a:cubicBezTo>
                <a:lnTo>
                  <a:pt x="1982179" y="1759694"/>
                </a:lnTo>
                <a:lnTo>
                  <a:pt x="1982179" y="2067233"/>
                </a:lnTo>
                <a:cubicBezTo>
                  <a:pt x="1982179" y="2116939"/>
                  <a:pt x="1941885" y="2157233"/>
                  <a:pt x="1892179" y="2157233"/>
                </a:cubicBezTo>
                <a:cubicBezTo>
                  <a:pt x="1842473" y="2157233"/>
                  <a:pt x="1802179" y="2116939"/>
                  <a:pt x="1802179" y="2067233"/>
                </a:cubicBezTo>
                <a:lnTo>
                  <a:pt x="1802179" y="1486226"/>
                </a:lnTo>
                <a:cubicBezTo>
                  <a:pt x="1802179" y="1436520"/>
                  <a:pt x="1842473" y="1396226"/>
                  <a:pt x="1892179" y="1396226"/>
                </a:cubicBezTo>
                <a:close/>
                <a:moveTo>
                  <a:pt x="1624958" y="1396226"/>
                </a:moveTo>
                <a:cubicBezTo>
                  <a:pt x="1674664" y="1396226"/>
                  <a:pt x="1714958" y="1436520"/>
                  <a:pt x="1714958" y="1486226"/>
                </a:cubicBezTo>
                <a:lnTo>
                  <a:pt x="1714958" y="2067233"/>
                </a:lnTo>
                <a:cubicBezTo>
                  <a:pt x="1714958" y="2116939"/>
                  <a:pt x="1674664" y="2157233"/>
                  <a:pt x="1624958" y="2157233"/>
                </a:cubicBezTo>
                <a:cubicBezTo>
                  <a:pt x="1575252" y="2157233"/>
                  <a:pt x="1534958" y="2116939"/>
                  <a:pt x="1534958" y="2067233"/>
                </a:cubicBezTo>
                <a:lnTo>
                  <a:pt x="1534958" y="1486226"/>
                </a:lnTo>
                <a:cubicBezTo>
                  <a:pt x="1534958" y="1436520"/>
                  <a:pt x="1575252" y="1396226"/>
                  <a:pt x="1624958" y="1396226"/>
                </a:cubicBezTo>
                <a:close/>
                <a:moveTo>
                  <a:pt x="1107687" y="1396226"/>
                </a:moveTo>
                <a:cubicBezTo>
                  <a:pt x="1157393" y="1396226"/>
                  <a:pt x="1197687" y="1436520"/>
                  <a:pt x="1197687" y="1486226"/>
                </a:cubicBezTo>
                <a:lnTo>
                  <a:pt x="1197687" y="1987804"/>
                </a:lnTo>
                <a:lnTo>
                  <a:pt x="1392703" y="1987804"/>
                </a:lnTo>
                <a:cubicBezTo>
                  <a:pt x="1442409" y="1987804"/>
                  <a:pt x="1482703" y="2028098"/>
                  <a:pt x="1482703" y="2077804"/>
                </a:cubicBezTo>
                <a:cubicBezTo>
                  <a:pt x="1482703" y="2127510"/>
                  <a:pt x="1442409" y="2167804"/>
                  <a:pt x="1392703" y="2167804"/>
                </a:cubicBezTo>
                <a:lnTo>
                  <a:pt x="1107687" y="2167804"/>
                </a:lnTo>
                <a:cubicBezTo>
                  <a:pt x="1057981" y="2167804"/>
                  <a:pt x="1017687" y="2127510"/>
                  <a:pt x="1017687" y="2077804"/>
                </a:cubicBezTo>
                <a:lnTo>
                  <a:pt x="1018754" y="2072519"/>
                </a:lnTo>
                <a:cubicBezTo>
                  <a:pt x="1017739" y="2070806"/>
                  <a:pt x="1017687" y="2069025"/>
                  <a:pt x="1017687" y="2067233"/>
                </a:cubicBezTo>
                <a:lnTo>
                  <a:pt x="1017687" y="1486226"/>
                </a:lnTo>
                <a:cubicBezTo>
                  <a:pt x="1017687" y="1436520"/>
                  <a:pt x="1057981" y="1396226"/>
                  <a:pt x="1107687" y="1396226"/>
                </a:cubicBezTo>
                <a:close/>
                <a:moveTo>
                  <a:pt x="1980220" y="564375"/>
                </a:moveTo>
                <a:cubicBezTo>
                  <a:pt x="1154987" y="564375"/>
                  <a:pt x="486004" y="1107581"/>
                  <a:pt x="486004" y="1777659"/>
                </a:cubicBezTo>
                <a:cubicBezTo>
                  <a:pt x="486004" y="2401690"/>
                  <a:pt x="1066203" y="2915687"/>
                  <a:pt x="1812523" y="2982830"/>
                </a:cubicBezTo>
                <a:cubicBezTo>
                  <a:pt x="1958634" y="3025646"/>
                  <a:pt x="1856317" y="3253652"/>
                  <a:pt x="1853662" y="3361912"/>
                </a:cubicBezTo>
                <a:cubicBezTo>
                  <a:pt x="1848214" y="3540567"/>
                  <a:pt x="2675239" y="2976604"/>
                  <a:pt x="3034494" y="2637275"/>
                </a:cubicBezTo>
                <a:cubicBezTo>
                  <a:pt x="3306277" y="2417674"/>
                  <a:pt x="3474436" y="2113612"/>
                  <a:pt x="3474436" y="1777659"/>
                </a:cubicBezTo>
                <a:cubicBezTo>
                  <a:pt x="3474436" y="1107581"/>
                  <a:pt x="2805453" y="564375"/>
                  <a:pt x="1980220" y="564375"/>
                </a:cubicBezTo>
                <a:close/>
                <a:moveTo>
                  <a:pt x="660087" y="0"/>
                </a:moveTo>
                <a:lnTo>
                  <a:pt x="3300353" y="0"/>
                </a:lnTo>
                <a:cubicBezTo>
                  <a:pt x="3664909" y="0"/>
                  <a:pt x="3960440" y="295531"/>
                  <a:pt x="3960440" y="660087"/>
                </a:cubicBezTo>
                <a:lnTo>
                  <a:pt x="3960440" y="3300353"/>
                </a:lnTo>
                <a:cubicBezTo>
                  <a:pt x="3960440" y="3664909"/>
                  <a:pt x="3664909" y="3960440"/>
                  <a:pt x="3300353" y="3960440"/>
                </a:cubicBezTo>
                <a:lnTo>
                  <a:pt x="660087" y="3960440"/>
                </a:lnTo>
                <a:cubicBezTo>
                  <a:pt x="295531" y="3960440"/>
                  <a:pt x="0" y="3664909"/>
                  <a:pt x="0" y="3300353"/>
                </a:cubicBezTo>
                <a:lnTo>
                  <a:pt x="0" y="660087"/>
                </a:lnTo>
                <a:cubicBezTo>
                  <a:pt x="0" y="295531"/>
                  <a:pt x="295531" y="0"/>
                  <a:pt x="6600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="" xmlns:a16="http://schemas.microsoft.com/office/drawing/2014/main" id="{E195CF11-F1F0-4D36-ACCF-8E7406D7AAFA}"/>
              </a:ext>
            </a:extLst>
          </p:cNvPr>
          <p:cNvSpPr/>
          <p:nvPr/>
        </p:nvSpPr>
        <p:spPr>
          <a:xfrm>
            <a:off x="5159330" y="3673714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1">
            <a:extLst>
              <a:ext uri="{FF2B5EF4-FFF2-40B4-BE49-F238E27FC236}">
                <a16:creationId xmlns="" xmlns:a16="http://schemas.microsoft.com/office/drawing/2014/main" id="{085FBBB5-4299-42DB-A0D5-299D48781A5C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1BAD21-D4A9-4FC9-83CA-E84C458F63C7}"/>
              </a:ext>
            </a:extLst>
          </p:cNvPr>
          <p:cNvSpPr txBox="1"/>
          <p:nvPr/>
        </p:nvSpPr>
        <p:spPr>
          <a:xfrm>
            <a:off x="5936074" y="4526700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A4EEA67F-70D5-4422-9CF1-5330888C9053}"/>
              </a:ext>
            </a:extLst>
          </p:cNvPr>
          <p:cNvCxnSpPr>
            <a:cxnSpLocks/>
          </p:cNvCxnSpPr>
          <p:nvPr/>
        </p:nvCxnSpPr>
        <p:spPr>
          <a:xfrm flipH="1">
            <a:off x="8375702" y="5080698"/>
            <a:ext cx="1463040" cy="0"/>
          </a:xfrm>
          <a:prstGeom prst="straightConnector1">
            <a:avLst/>
          </a:prstGeom>
          <a:ln w="15875">
            <a:solidFill>
              <a:srgbClr val="36363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="" xmlns:a16="http://schemas.microsoft.com/office/drawing/2014/main" id="{5FEEA55D-1E7A-4D27-B848-C828FDDE78D7}"/>
              </a:ext>
            </a:extLst>
          </p:cNvPr>
          <p:cNvGrpSpPr/>
          <p:nvPr/>
        </p:nvGrpSpPr>
        <p:grpSpPr>
          <a:xfrm>
            <a:off x="3809747" y="5633139"/>
            <a:ext cx="4320000" cy="923330"/>
            <a:chOff x="7319298" y="1641574"/>
            <a:chExt cx="4320000" cy="92333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48E9897-61E8-4B46-907E-B429EA747BE5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D9151AF-0955-41B1-AF5C-DD9EE5BD4AB6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4227B06-5C35-4640-9D06-ADB3142357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5647"/>
            <a:ext cx="12192000" cy="6561423"/>
          </a:xfrm>
        </p:spPr>
      </p:sp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="" xmlns:a16="http://schemas.microsoft.com/office/drawing/2014/main" id="{515B8FC6-3B48-4948-9074-6C9782644DBC}"/>
              </a:ext>
            </a:extLst>
          </p:cNvPr>
          <p:cNvSpPr/>
          <p:nvPr/>
        </p:nvSpPr>
        <p:spPr>
          <a:xfrm rot="18900000" flipH="1">
            <a:off x="5487526" y="3645315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012D1D9-C4D3-416C-A4BF-1E0434D66EF8}"/>
              </a:ext>
            </a:extLst>
          </p:cNvPr>
          <p:cNvSpPr/>
          <p:nvPr/>
        </p:nvSpPr>
        <p:spPr>
          <a:xfrm rot="2700000">
            <a:off x="6659597" y="361319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3">
            <a:extLst>
              <a:ext uri="{FF2B5EF4-FFF2-40B4-BE49-F238E27FC236}">
                <a16:creationId xmlns="" xmlns:a16="http://schemas.microsoft.com/office/drawing/2014/main" id="{92AE1968-91D8-44B5-AE4B-F0D772C0C7E7}"/>
              </a:ext>
            </a:extLst>
          </p:cNvPr>
          <p:cNvSpPr/>
          <p:nvPr/>
        </p:nvSpPr>
        <p:spPr>
          <a:xfrm rot="21600000" flipH="1">
            <a:off x="6042114" y="3347370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3">
            <a:extLst>
              <a:ext uri="{FF2B5EF4-FFF2-40B4-BE49-F238E27FC236}">
                <a16:creationId xmlns="" xmlns:a16="http://schemas.microsoft.com/office/drawing/2014/main" id="{E73D515A-2E6A-483D-B592-5F7219F866D5}"/>
              </a:ext>
            </a:extLst>
          </p:cNvPr>
          <p:cNvSpPr/>
          <p:nvPr/>
        </p:nvSpPr>
        <p:spPr>
          <a:xfrm rot="16200000" flipH="1">
            <a:off x="5320765" y="4239479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467E8DD9-E4A9-4F21-85ED-793E269E5623}"/>
              </a:ext>
            </a:extLst>
          </p:cNvPr>
          <p:cNvSpPr/>
          <p:nvPr/>
        </p:nvSpPr>
        <p:spPr>
          <a:xfrm rot="16200000" flipH="1">
            <a:off x="6892864" y="4242202"/>
            <a:ext cx="108000" cy="936000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55BA741-25A6-406B-9509-41F851CC9984}"/>
              </a:ext>
            </a:extLst>
          </p:cNvPr>
          <p:cNvSpPr/>
          <p:nvPr/>
        </p:nvSpPr>
        <p:spPr>
          <a:xfrm>
            <a:off x="3957861" y="423029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D19F4F0-2606-439F-AD7B-B2ABC10C8D7C}"/>
              </a:ext>
            </a:extLst>
          </p:cNvPr>
          <p:cNvSpPr/>
          <p:nvPr/>
        </p:nvSpPr>
        <p:spPr>
          <a:xfrm>
            <a:off x="4454615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63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01353AF-17AB-4D1D-AE75-D392253C05AB}"/>
              </a:ext>
            </a:extLst>
          </p:cNvPr>
          <p:cNvSpPr/>
          <p:nvPr/>
        </p:nvSpPr>
        <p:spPr>
          <a:xfrm>
            <a:off x="5627120" y="2441515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C0E7360-EB3D-42DE-865F-F9040670848F}"/>
              </a:ext>
            </a:extLst>
          </p:cNvPr>
          <p:cNvSpPr/>
          <p:nvPr/>
        </p:nvSpPr>
        <p:spPr>
          <a:xfrm>
            <a:off x="6830879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63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E514B46-F31A-4FB4-9141-289E4BA6C91E}"/>
              </a:ext>
            </a:extLst>
          </p:cNvPr>
          <p:cNvSpPr/>
          <p:nvPr/>
        </p:nvSpPr>
        <p:spPr>
          <a:xfrm>
            <a:off x="7372323" y="423029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그룹 3">
            <a:extLst>
              <a:ext uri="{FF2B5EF4-FFF2-40B4-BE49-F238E27FC236}">
                <a16:creationId xmlns="" xmlns:a16="http://schemas.microsoft.com/office/drawing/2014/main" id="{BA947885-F850-45C5-8F18-11C006EDE38A}"/>
              </a:ext>
            </a:extLst>
          </p:cNvPr>
          <p:cNvGrpSpPr/>
          <p:nvPr/>
        </p:nvGrpSpPr>
        <p:grpSpPr>
          <a:xfrm>
            <a:off x="4350000" y="1707162"/>
            <a:ext cx="3492000" cy="710089"/>
            <a:chOff x="4503706" y="1678585"/>
            <a:chExt cx="3492000" cy="71008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028E5B2-5EB4-4A68-B831-4AF8E998422F}"/>
                </a:ext>
              </a:extLst>
            </p:cNvPr>
            <p:cNvSpPr txBox="1"/>
            <p:nvPr/>
          </p:nvSpPr>
          <p:spPr>
            <a:xfrm>
              <a:off x="4503706" y="1927009"/>
              <a:ext cx="34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2B4669B-F640-4013-B893-64742132FDA2}"/>
                </a:ext>
              </a:extLst>
            </p:cNvPr>
            <p:cNvSpPr txBox="1"/>
            <p:nvPr/>
          </p:nvSpPr>
          <p:spPr>
            <a:xfrm>
              <a:off x="4503706" y="1678585"/>
              <a:ext cx="349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="" xmlns:a16="http://schemas.microsoft.com/office/drawing/2014/main" id="{D75C3701-87A5-4551-B8AE-1CC2F36F8C21}"/>
              </a:ext>
            </a:extLst>
          </p:cNvPr>
          <p:cNvGrpSpPr/>
          <p:nvPr/>
        </p:nvGrpSpPr>
        <p:grpSpPr>
          <a:xfrm>
            <a:off x="8168898" y="5188028"/>
            <a:ext cx="3036874" cy="894755"/>
            <a:chOff x="8392426" y="4959422"/>
            <a:chExt cx="2160000" cy="89475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6D748E0-DD11-48C7-B8D6-0F84D106DB56}"/>
                </a:ext>
              </a:extLst>
            </p:cNvPr>
            <p:cNvSpPr txBox="1"/>
            <p:nvPr/>
          </p:nvSpPr>
          <p:spPr>
            <a:xfrm>
              <a:off x="8392426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128F39E-4F7C-4F0E-8018-135EAD16F0E2}"/>
                </a:ext>
              </a:extLst>
            </p:cNvPr>
            <p:cNvSpPr txBox="1"/>
            <p:nvPr/>
          </p:nvSpPr>
          <p:spPr>
            <a:xfrm>
              <a:off x="8392426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="" xmlns:a16="http://schemas.microsoft.com/office/drawing/2014/main" id="{6F9BBEDB-7A94-4624-BC55-B6796146EDF9}"/>
              </a:ext>
            </a:extLst>
          </p:cNvPr>
          <p:cNvGrpSpPr/>
          <p:nvPr/>
        </p:nvGrpSpPr>
        <p:grpSpPr>
          <a:xfrm>
            <a:off x="986236" y="5188028"/>
            <a:ext cx="3033498" cy="894755"/>
            <a:chOff x="1940385" y="4959422"/>
            <a:chExt cx="2160000" cy="89475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B1E44C5-DC60-40E0-A197-E036B183EAEC}"/>
                </a:ext>
              </a:extLst>
            </p:cNvPr>
            <p:cNvSpPr txBox="1"/>
            <p:nvPr/>
          </p:nvSpPr>
          <p:spPr>
            <a:xfrm>
              <a:off x="1940385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B7E980E-5619-46BF-81D3-7031D7B2EE43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="" xmlns:a16="http://schemas.microsoft.com/office/drawing/2014/main" id="{78476300-B6ED-4F02-AC96-64D672C75A74}"/>
              </a:ext>
            </a:extLst>
          </p:cNvPr>
          <p:cNvGrpSpPr/>
          <p:nvPr/>
        </p:nvGrpSpPr>
        <p:grpSpPr>
          <a:xfrm>
            <a:off x="1181103" y="2864996"/>
            <a:ext cx="3033498" cy="894755"/>
            <a:chOff x="2135560" y="2864992"/>
            <a:chExt cx="2160000" cy="89475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39BBCAE-CDA3-4D17-88DE-EC4FBCC3278B}"/>
                </a:ext>
              </a:extLst>
            </p:cNvPr>
            <p:cNvSpPr txBox="1"/>
            <p:nvPr/>
          </p:nvSpPr>
          <p:spPr>
            <a:xfrm>
              <a:off x="213556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7BA7DC2-672B-47EB-BB20-4771B6155563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="" xmlns:a16="http://schemas.microsoft.com/office/drawing/2014/main" id="{34E64286-C3F8-4341-91D3-F85704B570D4}"/>
              </a:ext>
            </a:extLst>
          </p:cNvPr>
          <p:cNvGrpSpPr/>
          <p:nvPr/>
        </p:nvGrpSpPr>
        <p:grpSpPr>
          <a:xfrm>
            <a:off x="7974030" y="2864996"/>
            <a:ext cx="3036874" cy="894755"/>
            <a:chOff x="8054990" y="2864992"/>
            <a:chExt cx="2160000" cy="894755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2BE9936-99D0-449E-97D0-EF00D3603CED}"/>
                </a:ext>
              </a:extLst>
            </p:cNvPr>
            <p:cNvSpPr txBox="1"/>
            <p:nvPr/>
          </p:nvSpPr>
          <p:spPr>
            <a:xfrm>
              <a:off x="805499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B3B0637-C297-40E8-8BB1-11C07672B2F2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rapezoid 10">
            <a:extLst>
              <a:ext uri="{FF2B5EF4-FFF2-40B4-BE49-F238E27FC236}">
                <a16:creationId xmlns="" xmlns:a16="http://schemas.microsoft.com/office/drawing/2014/main" id="{2C22FF9D-B654-4C5E-A68D-E8DFE26530C6}"/>
              </a:ext>
            </a:extLst>
          </p:cNvPr>
          <p:cNvSpPr/>
          <p:nvPr/>
        </p:nvSpPr>
        <p:spPr>
          <a:xfrm>
            <a:off x="7055516" y="3272159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CD557F6-61AF-4340-9947-204E18DDF0F4}"/>
              </a:ext>
            </a:extLst>
          </p:cNvPr>
          <p:cNvGrpSpPr/>
          <p:nvPr/>
        </p:nvGrpSpPr>
        <p:grpSpPr>
          <a:xfrm>
            <a:off x="5537792" y="4093086"/>
            <a:ext cx="1093501" cy="1741554"/>
            <a:chOff x="6867874" y="3721883"/>
            <a:chExt cx="1093501" cy="1741553"/>
          </a:xfrm>
          <a:solidFill>
            <a:srgbClr val="363636"/>
          </a:solidFill>
        </p:grpSpPr>
        <p:sp>
          <p:nvSpPr>
            <p:cNvPr id="30" name="Oval 7">
              <a:extLst>
                <a:ext uri="{FF2B5EF4-FFF2-40B4-BE49-F238E27FC236}">
                  <a16:creationId xmlns="" xmlns:a16="http://schemas.microsoft.com/office/drawing/2014/main" id="{7A351287-4ED8-45E3-BB55-A5127CC3BC5C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" name="Rounded Rectangle 108">
              <a:extLst>
                <a:ext uri="{FF2B5EF4-FFF2-40B4-BE49-F238E27FC236}">
                  <a16:creationId xmlns="" xmlns:a16="http://schemas.microsoft.com/office/drawing/2014/main" id="{94FA350F-F5D7-4D60-A490-4A8B68FE338F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Freeform 62">
            <a:extLst>
              <a:ext uri="{FF2B5EF4-FFF2-40B4-BE49-F238E27FC236}">
                <a16:creationId xmlns="" xmlns:a16="http://schemas.microsoft.com/office/drawing/2014/main" id="{D2FB96AD-1BCC-45F2-920E-ED2405C1407D}"/>
              </a:ext>
            </a:extLst>
          </p:cNvPr>
          <p:cNvSpPr/>
          <p:nvPr/>
        </p:nvSpPr>
        <p:spPr>
          <a:xfrm>
            <a:off x="5329341" y="4479874"/>
            <a:ext cx="1701248" cy="2306607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  <a:gd name="connsiteX0" fmla="*/ 0 w 1518129"/>
              <a:gd name="connsiteY0" fmla="*/ 891306 h 2061944"/>
              <a:gd name="connsiteX1" fmla="*/ 227051 w 1518129"/>
              <a:gd name="connsiteY1" fmla="*/ 1320850 h 2061944"/>
              <a:gd name="connsiteX2" fmla="*/ 462841 w 1518129"/>
              <a:gd name="connsiteY2" fmla="*/ 1655174 h 2061944"/>
              <a:gd name="connsiteX3" fmla="*/ 704940 w 1518129"/>
              <a:gd name="connsiteY3" fmla="*/ 2061799 h 2061944"/>
              <a:gd name="connsiteX4" fmla="*/ 1366786 w 1518129"/>
              <a:gd name="connsiteY4" fmla="*/ 1893394 h 2061944"/>
              <a:gd name="connsiteX5" fmla="*/ 1516859 w 1518129"/>
              <a:gd name="connsiteY5" fmla="*/ 1069958 h 2061944"/>
              <a:gd name="connsiteX6" fmla="*/ 1464891 w 1518129"/>
              <a:gd name="connsiteY6" fmla="*/ 644162 h 2061944"/>
              <a:gd name="connsiteX7" fmla="*/ 1272486 w 1518129"/>
              <a:gd name="connsiteY7" fmla="*/ 612493 h 2061944"/>
              <a:gd name="connsiteX8" fmla="*/ 1264720 w 1518129"/>
              <a:gd name="connsiteY8" fmla="*/ 911472 h 2061944"/>
              <a:gd name="connsiteX9" fmla="*/ 1252622 w 1518129"/>
              <a:gd name="connsiteY9" fmla="*/ 600743 h 2061944"/>
              <a:gd name="connsiteX10" fmla="*/ 1022817 w 1518129"/>
              <a:gd name="connsiteY10" fmla="*/ 558366 h 2061944"/>
              <a:gd name="connsiteX11" fmla="*/ 1053082 w 1518129"/>
              <a:gd name="connsiteY11" fmla="*/ 887580 h 2061944"/>
              <a:gd name="connsiteX12" fmla="*/ 1001757 w 1518129"/>
              <a:gd name="connsiteY12" fmla="*/ 557324 h 2061944"/>
              <a:gd name="connsiteX13" fmla="*/ 806783 w 1518129"/>
              <a:gd name="connsiteY13" fmla="*/ 513030 h 2061944"/>
              <a:gd name="connsiteX14" fmla="*/ 810613 w 1518129"/>
              <a:gd name="connsiteY14" fmla="*/ 901237 h 2061944"/>
              <a:gd name="connsiteX15" fmla="*/ 778941 w 1518129"/>
              <a:gd name="connsiteY15" fmla="*/ 121917 h 2061944"/>
              <a:gd name="connsiteX16" fmla="*/ 582042 w 1518129"/>
              <a:gd name="connsiteY16" fmla="*/ 161731 h 2061944"/>
              <a:gd name="connsiteX17" fmla="*/ 554580 w 1518129"/>
              <a:gd name="connsiteY17" fmla="*/ 1197645 h 2061944"/>
              <a:gd name="connsiteX18" fmla="*/ 419736 w 1518129"/>
              <a:gd name="connsiteY18" fmla="*/ 1153389 h 2061944"/>
              <a:gd name="connsiteX19" fmla="*/ 0 w 1518129"/>
              <a:gd name="connsiteY19" fmla="*/ 891306 h 2061944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655174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707258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2058325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58830"/>
                  <a:pt x="462841" y="1707258"/>
                </a:cubicBezTo>
                <a:cubicBezTo>
                  <a:pt x="565096" y="1853074"/>
                  <a:pt x="560763" y="1906764"/>
                  <a:pt x="661537" y="2053119"/>
                </a:cubicBezTo>
                <a:cubicBezTo>
                  <a:pt x="864977" y="2059061"/>
                  <a:pt x="1062335" y="2054157"/>
                  <a:pt x="1358105" y="2058325"/>
                </a:cubicBezTo>
                <a:cubicBezTo>
                  <a:pt x="1487137" y="1727973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ounded Rectangle 12">
            <a:extLst>
              <a:ext uri="{FF2B5EF4-FFF2-40B4-BE49-F238E27FC236}">
                <a16:creationId xmlns="" xmlns:a16="http://schemas.microsoft.com/office/drawing/2014/main" id="{CC8E4C2F-A0B0-49CD-B216-B920D1E0C1F6}"/>
              </a:ext>
            </a:extLst>
          </p:cNvPr>
          <p:cNvSpPr>
            <a:spLocks noChangeAspect="1"/>
          </p:cNvSpPr>
          <p:nvPr/>
        </p:nvSpPr>
        <p:spPr>
          <a:xfrm>
            <a:off x="4257525" y="4497046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8">
            <a:extLst>
              <a:ext uri="{FF2B5EF4-FFF2-40B4-BE49-F238E27FC236}">
                <a16:creationId xmlns="" xmlns:a16="http://schemas.microsoft.com/office/drawing/2014/main" id="{211EAA99-14F8-4515-8797-6176359AC84A}"/>
              </a:ext>
            </a:extLst>
          </p:cNvPr>
          <p:cNvSpPr>
            <a:spLocks noChangeAspect="1"/>
          </p:cNvSpPr>
          <p:nvPr/>
        </p:nvSpPr>
        <p:spPr>
          <a:xfrm>
            <a:off x="5864571" y="2730724"/>
            <a:ext cx="520370" cy="33598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="" xmlns:a16="http://schemas.microsoft.com/office/drawing/2014/main" id="{D0FE886D-BAE4-4E63-AB26-BB8F375A51E0}"/>
              </a:ext>
            </a:extLst>
          </p:cNvPr>
          <p:cNvSpPr>
            <a:spLocks/>
          </p:cNvSpPr>
          <p:nvPr/>
        </p:nvSpPr>
        <p:spPr>
          <a:xfrm>
            <a:off x="4736206" y="3332872"/>
            <a:ext cx="379221" cy="379221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1">
            <a:extLst>
              <a:ext uri="{FF2B5EF4-FFF2-40B4-BE49-F238E27FC236}">
                <a16:creationId xmlns="" xmlns:a16="http://schemas.microsoft.com/office/drawing/2014/main" id="{A1B079C5-4D49-46E6-BECC-5078DEF82E25}"/>
              </a:ext>
            </a:extLst>
          </p:cNvPr>
          <p:cNvSpPr>
            <a:spLocks noChangeAspect="1"/>
          </p:cNvSpPr>
          <p:nvPr/>
        </p:nvSpPr>
        <p:spPr>
          <a:xfrm>
            <a:off x="7577213" y="4409106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7885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19">
            <a:extLst>
              <a:ext uri="{FF2B5EF4-FFF2-40B4-BE49-F238E27FC236}">
                <a16:creationId xmlns="" xmlns:a16="http://schemas.microsoft.com/office/drawing/2014/main" id="{0CE41AB9-E744-4B9B-B743-581B88692C9B}"/>
              </a:ext>
            </a:extLst>
          </p:cNvPr>
          <p:cNvSpPr txBox="1"/>
          <p:nvPr/>
        </p:nvSpPr>
        <p:spPr>
          <a:xfrm>
            <a:off x="7964026" y="70059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8" name="Rounded Rectangular Callout 47">
            <a:extLst>
              <a:ext uri="{FF2B5EF4-FFF2-40B4-BE49-F238E27FC236}">
                <a16:creationId xmlns="" xmlns:a16="http://schemas.microsoft.com/office/drawing/2014/main" id="{E9935875-3F8D-4260-A0E6-C23810BDE695}"/>
              </a:ext>
            </a:extLst>
          </p:cNvPr>
          <p:cNvSpPr/>
          <p:nvPr/>
        </p:nvSpPr>
        <p:spPr>
          <a:xfrm rot="10800000" flipH="1" flipV="1">
            <a:off x="5566452" y="997317"/>
            <a:ext cx="662176" cy="453109"/>
          </a:xfrm>
          <a:prstGeom prst="wedgeRoundRectCallout">
            <a:avLst>
              <a:gd name="adj1" fmla="val 35051"/>
              <a:gd name="adj2" fmla="val 10718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8" name="Rounded Rectangle 7">
            <a:extLst>
              <a:ext uri="{FF2B5EF4-FFF2-40B4-BE49-F238E27FC236}">
                <a16:creationId xmlns="" xmlns:a16="http://schemas.microsoft.com/office/drawing/2014/main" id="{EF01F0B7-F970-4A50-9301-5EC2EFAE1BD7}"/>
              </a:ext>
            </a:extLst>
          </p:cNvPr>
          <p:cNvSpPr/>
          <p:nvPr/>
        </p:nvSpPr>
        <p:spPr>
          <a:xfrm>
            <a:off x="891552" y="3500368"/>
            <a:ext cx="2509917" cy="301572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5F8FF933-4249-4124-9171-197E36FDD137}"/>
              </a:ext>
            </a:extLst>
          </p:cNvPr>
          <p:cNvGrpSpPr/>
          <p:nvPr/>
        </p:nvGrpSpPr>
        <p:grpSpPr>
          <a:xfrm>
            <a:off x="1659509" y="757492"/>
            <a:ext cx="1639473" cy="1639473"/>
            <a:chOff x="1257636" y="1511387"/>
            <a:chExt cx="1639473" cy="1639473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9C4F562F-99A5-422F-833E-2D8E6B4620A8}"/>
                </a:ext>
              </a:extLst>
            </p:cNvPr>
            <p:cNvSpPr/>
            <p:nvPr/>
          </p:nvSpPr>
          <p:spPr>
            <a:xfrm>
              <a:off x="1257636" y="1511387"/>
              <a:ext cx="1639473" cy="163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66A835C1-4714-42A4-8B8B-85C3A65B97E7}"/>
                </a:ext>
              </a:extLst>
            </p:cNvPr>
            <p:cNvGrpSpPr/>
            <p:nvPr/>
          </p:nvGrpSpPr>
          <p:grpSpPr>
            <a:xfrm>
              <a:off x="1544161" y="1702055"/>
              <a:ext cx="1066422" cy="1258136"/>
              <a:chOff x="2188248" y="2034620"/>
              <a:chExt cx="1577994" cy="186167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C946542E-E843-4E62-834E-2AF4BF021106}"/>
                  </a:ext>
                </a:extLst>
              </p:cNvPr>
              <p:cNvSpPr/>
              <p:nvPr/>
            </p:nvSpPr>
            <p:spPr>
              <a:xfrm>
                <a:off x="2188248" y="2423101"/>
                <a:ext cx="1577994" cy="1470514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89C9859F-5083-4812-B667-5F18FE448E31}"/>
                  </a:ext>
                </a:extLst>
              </p:cNvPr>
              <p:cNvSpPr/>
              <p:nvPr/>
            </p:nvSpPr>
            <p:spPr>
              <a:xfrm>
                <a:off x="2266426" y="3490803"/>
                <a:ext cx="1426546" cy="405491"/>
              </a:xfrm>
              <a:custGeom>
                <a:avLst/>
                <a:gdLst>
                  <a:gd name="connsiteX0" fmla="*/ 320872 w 1709832"/>
                  <a:gd name="connsiteY0" fmla="*/ 26395 h 486013"/>
                  <a:gd name="connsiteX1" fmla="*/ 443840 w 1709832"/>
                  <a:gd name="connsiteY1" fmla="*/ 196207 h 486013"/>
                  <a:gd name="connsiteX2" fmla="*/ 685675 w 1709832"/>
                  <a:gd name="connsiteY2" fmla="*/ 291068 h 486013"/>
                  <a:gd name="connsiteX3" fmla="*/ 1091468 w 1709832"/>
                  <a:gd name="connsiteY3" fmla="*/ 296338 h 486013"/>
                  <a:gd name="connsiteX4" fmla="*/ 1346186 w 1709832"/>
                  <a:gd name="connsiteY4" fmla="*/ 157560 h 486013"/>
                  <a:gd name="connsiteX5" fmla="*/ 1430506 w 1709832"/>
                  <a:gd name="connsiteY5" fmla="*/ 45 h 486013"/>
                  <a:gd name="connsiteX6" fmla="*/ 1710404 w 1709832"/>
                  <a:gd name="connsiteY6" fmla="*/ 127111 h 486013"/>
                  <a:gd name="connsiteX7" fmla="*/ 1685810 w 1709832"/>
                  <a:gd name="connsiteY7" fmla="*/ 250079 h 486013"/>
                  <a:gd name="connsiteX8" fmla="*/ 1582166 w 1709832"/>
                  <a:gd name="connsiteY8" fmla="*/ 487816 h 486013"/>
                  <a:gd name="connsiteX9" fmla="*/ 357762 w 1709832"/>
                  <a:gd name="connsiteY9" fmla="*/ 486645 h 486013"/>
                  <a:gd name="connsiteX10" fmla="*/ 96018 w 1709832"/>
                  <a:gd name="connsiteY10" fmla="*/ 487816 h 486013"/>
                  <a:gd name="connsiteX11" fmla="*/ 37462 w 1709832"/>
                  <a:gd name="connsiteY11" fmla="*/ 299266 h 486013"/>
                  <a:gd name="connsiteX12" fmla="*/ 571 w 1709832"/>
                  <a:gd name="connsiteY12" fmla="*/ 134724 h 486013"/>
                  <a:gd name="connsiteX13" fmla="*/ 276370 w 1709832"/>
                  <a:gd name="connsiteY13" fmla="*/ 8243 h 486013"/>
                  <a:gd name="connsiteX14" fmla="*/ 320872 w 1709832"/>
                  <a:gd name="connsiteY14" fmla="*/ 26395 h 4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09832" h="486013">
                    <a:moveTo>
                      <a:pt x="320872" y="26395"/>
                    </a:moveTo>
                    <a:cubicBezTo>
                      <a:pt x="341367" y="97833"/>
                      <a:pt x="385284" y="152876"/>
                      <a:pt x="443840" y="196207"/>
                    </a:cubicBezTo>
                    <a:cubicBezTo>
                      <a:pt x="515863" y="248908"/>
                      <a:pt x="599598" y="273501"/>
                      <a:pt x="685675" y="291068"/>
                    </a:cubicBezTo>
                    <a:cubicBezTo>
                      <a:pt x="817426" y="318589"/>
                      <a:pt x="960303" y="327958"/>
                      <a:pt x="1091468" y="296338"/>
                    </a:cubicBezTo>
                    <a:cubicBezTo>
                      <a:pt x="1196869" y="260033"/>
                      <a:pt x="1285873" y="231926"/>
                      <a:pt x="1346186" y="157560"/>
                    </a:cubicBezTo>
                    <a:cubicBezTo>
                      <a:pt x="1352042" y="150534"/>
                      <a:pt x="1418210" y="2387"/>
                      <a:pt x="1430506" y="45"/>
                    </a:cubicBezTo>
                    <a:cubicBezTo>
                      <a:pt x="1443389" y="-2297"/>
                      <a:pt x="1694008" y="87293"/>
                      <a:pt x="1710404" y="127111"/>
                    </a:cubicBezTo>
                    <a:cubicBezTo>
                      <a:pt x="1726799" y="149948"/>
                      <a:pt x="1693423" y="224314"/>
                      <a:pt x="1685810" y="250079"/>
                    </a:cubicBezTo>
                    <a:cubicBezTo>
                      <a:pt x="1661217" y="335570"/>
                      <a:pt x="1592706" y="484302"/>
                      <a:pt x="1582166" y="487816"/>
                    </a:cubicBezTo>
                    <a:cubicBezTo>
                      <a:pt x="1572797" y="487816"/>
                      <a:pt x="752429" y="486645"/>
                      <a:pt x="357762" y="486645"/>
                    </a:cubicBezTo>
                    <a:cubicBezTo>
                      <a:pt x="279298" y="486645"/>
                      <a:pt x="174482" y="487816"/>
                      <a:pt x="96018" y="487816"/>
                    </a:cubicBezTo>
                    <a:cubicBezTo>
                      <a:pt x="87234" y="484302"/>
                      <a:pt x="67325" y="371289"/>
                      <a:pt x="37462" y="299266"/>
                    </a:cubicBezTo>
                    <a:cubicBezTo>
                      <a:pt x="21066" y="250664"/>
                      <a:pt x="-4113" y="188009"/>
                      <a:pt x="571" y="134724"/>
                    </a:cubicBezTo>
                    <a:cubicBezTo>
                      <a:pt x="1743" y="123012"/>
                      <a:pt x="268758" y="11170"/>
                      <a:pt x="276370" y="8243"/>
                    </a:cubicBezTo>
                    <a:cubicBezTo>
                      <a:pt x="309161" y="-2883"/>
                      <a:pt x="309161" y="-2883"/>
                      <a:pt x="320872" y="263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2B70F760-C41D-48AD-8E01-11627CC0D16C}"/>
                  </a:ext>
                </a:extLst>
              </p:cNvPr>
              <p:cNvSpPr/>
              <p:nvPr/>
            </p:nvSpPr>
            <p:spPr>
              <a:xfrm>
                <a:off x="2407798" y="2034620"/>
                <a:ext cx="1167618" cy="1685473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C000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D1B6FB0A-E17C-4D36-ABE6-8D179C72E3BB}"/>
              </a:ext>
            </a:extLst>
          </p:cNvPr>
          <p:cNvGrpSpPr/>
          <p:nvPr/>
        </p:nvGrpSpPr>
        <p:grpSpPr>
          <a:xfrm>
            <a:off x="3070261" y="3335303"/>
            <a:ext cx="1333109" cy="1333109"/>
            <a:chOff x="3703659" y="3630450"/>
            <a:chExt cx="1741367" cy="1741367"/>
          </a:xfrm>
        </p:grpSpPr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E23FD0A8-FDF1-40E9-B12F-2A2B7E8817D0}"/>
                </a:ext>
              </a:extLst>
            </p:cNvPr>
            <p:cNvSpPr/>
            <p:nvPr/>
          </p:nvSpPr>
          <p:spPr>
            <a:xfrm>
              <a:off x="3703659" y="363045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69A192D3-E736-497F-B462-8F9EB1623AEF}"/>
                </a:ext>
              </a:extLst>
            </p:cNvPr>
            <p:cNvGrpSpPr/>
            <p:nvPr/>
          </p:nvGrpSpPr>
          <p:grpSpPr>
            <a:xfrm>
              <a:off x="4063837" y="3838658"/>
              <a:ext cx="1021011" cy="1324950"/>
              <a:chOff x="2392394" y="4513768"/>
              <a:chExt cx="1651276" cy="2142834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318C3EEB-8E10-4626-AA5F-8641ADF9EF59}"/>
                  </a:ext>
                </a:extLst>
              </p:cNvPr>
              <p:cNvSpPr/>
              <p:nvPr/>
            </p:nvSpPr>
            <p:spPr>
              <a:xfrm>
                <a:off x="2640881" y="4513768"/>
                <a:ext cx="1159407" cy="884194"/>
              </a:xfrm>
              <a:custGeom>
                <a:avLst/>
                <a:gdLst>
                  <a:gd name="connsiteX0" fmla="*/ 27626 w 1159406"/>
                  <a:gd name="connsiteY0" fmla="*/ 830596 h 884194"/>
                  <a:gd name="connsiteX1" fmla="*/ 33482 w 1159406"/>
                  <a:gd name="connsiteY1" fmla="*/ 458181 h 884194"/>
                  <a:gd name="connsiteX2" fmla="*/ 337973 w 1159406"/>
                  <a:gd name="connsiteY2" fmla="*/ 124412 h 884194"/>
                  <a:gd name="connsiteX3" fmla="*/ 364908 w 1159406"/>
                  <a:gd name="connsiteY3" fmla="*/ 102746 h 884194"/>
                  <a:gd name="connsiteX4" fmla="*/ 774800 w 1159406"/>
                  <a:gd name="connsiteY4" fmla="*/ 94548 h 884194"/>
                  <a:gd name="connsiteX5" fmla="*/ 802907 w 1159406"/>
                  <a:gd name="connsiteY5" fmla="*/ 115043 h 884194"/>
                  <a:gd name="connsiteX6" fmla="*/ 1157755 w 1159406"/>
                  <a:gd name="connsiteY6" fmla="*/ 575878 h 884194"/>
                  <a:gd name="connsiteX7" fmla="*/ 1125550 w 1159406"/>
                  <a:gd name="connsiteY7" fmla="*/ 854018 h 884194"/>
                  <a:gd name="connsiteX8" fmla="*/ 1111496 w 1159406"/>
                  <a:gd name="connsiteY8" fmla="*/ 866315 h 884194"/>
                  <a:gd name="connsiteX9" fmla="*/ 1091587 w 1159406"/>
                  <a:gd name="connsiteY9" fmla="*/ 887981 h 884194"/>
                  <a:gd name="connsiteX10" fmla="*/ 1062895 w 1159406"/>
                  <a:gd name="connsiteY10" fmla="*/ 870414 h 884194"/>
                  <a:gd name="connsiteX11" fmla="*/ 1031860 w 1159406"/>
                  <a:gd name="connsiteY11" fmla="*/ 767941 h 884194"/>
                  <a:gd name="connsiteX12" fmla="*/ 1031860 w 1159406"/>
                  <a:gd name="connsiteY12" fmla="*/ 753302 h 884194"/>
                  <a:gd name="connsiteX13" fmla="*/ 1013122 w 1159406"/>
                  <a:gd name="connsiteY13" fmla="*/ 738078 h 884194"/>
                  <a:gd name="connsiteX14" fmla="*/ 756647 w 1159406"/>
                  <a:gd name="connsiteY14" fmla="*/ 783166 h 884194"/>
                  <a:gd name="connsiteX15" fmla="*/ 617284 w 1159406"/>
                  <a:gd name="connsiteY15" fmla="*/ 790192 h 884194"/>
                  <a:gd name="connsiteX16" fmla="*/ 210906 w 1159406"/>
                  <a:gd name="connsiteY16" fmla="*/ 756816 h 884194"/>
                  <a:gd name="connsiteX17" fmla="*/ 125415 w 1159406"/>
                  <a:gd name="connsiteY17" fmla="*/ 736907 h 884194"/>
                  <a:gd name="connsiteX18" fmla="*/ 111361 w 1159406"/>
                  <a:gd name="connsiteY18" fmla="*/ 749203 h 884194"/>
                  <a:gd name="connsiteX19" fmla="*/ 69201 w 1159406"/>
                  <a:gd name="connsiteY19" fmla="*/ 876270 h 884194"/>
                  <a:gd name="connsiteX20" fmla="*/ 31725 w 1159406"/>
                  <a:gd name="connsiteY20" fmla="*/ 869829 h 884194"/>
                  <a:gd name="connsiteX21" fmla="*/ 27626 w 1159406"/>
                  <a:gd name="connsiteY21" fmla="*/ 830596 h 88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9406" h="884194">
                    <a:moveTo>
                      <a:pt x="27626" y="830596"/>
                    </a:moveTo>
                    <a:cubicBezTo>
                      <a:pt x="-9849" y="705872"/>
                      <a:pt x="-10435" y="581148"/>
                      <a:pt x="33482" y="458181"/>
                    </a:cubicBezTo>
                    <a:cubicBezTo>
                      <a:pt x="88525" y="305350"/>
                      <a:pt x="190997" y="194093"/>
                      <a:pt x="337973" y="124412"/>
                    </a:cubicBezTo>
                    <a:cubicBezTo>
                      <a:pt x="349098" y="119142"/>
                      <a:pt x="357296" y="112115"/>
                      <a:pt x="364908" y="102746"/>
                    </a:cubicBezTo>
                    <a:cubicBezTo>
                      <a:pt x="467381" y="-30761"/>
                      <a:pt x="667057" y="-34860"/>
                      <a:pt x="774800" y="94548"/>
                    </a:cubicBezTo>
                    <a:cubicBezTo>
                      <a:pt x="782998" y="103917"/>
                      <a:pt x="791781" y="110359"/>
                      <a:pt x="802907" y="115043"/>
                    </a:cubicBezTo>
                    <a:cubicBezTo>
                      <a:pt x="1004924" y="204048"/>
                      <a:pt x="1123793" y="358050"/>
                      <a:pt x="1157755" y="575878"/>
                    </a:cubicBezTo>
                    <a:cubicBezTo>
                      <a:pt x="1172394" y="670739"/>
                      <a:pt x="1161269" y="764428"/>
                      <a:pt x="1125550" y="854018"/>
                    </a:cubicBezTo>
                    <a:cubicBezTo>
                      <a:pt x="1117352" y="854018"/>
                      <a:pt x="1113838" y="858703"/>
                      <a:pt x="1111496" y="866315"/>
                    </a:cubicBezTo>
                    <a:cubicBezTo>
                      <a:pt x="1108568" y="876270"/>
                      <a:pt x="1104470" y="886810"/>
                      <a:pt x="1091587" y="887981"/>
                    </a:cubicBezTo>
                    <a:cubicBezTo>
                      <a:pt x="1078119" y="889152"/>
                      <a:pt x="1069336" y="880954"/>
                      <a:pt x="1062895" y="870414"/>
                    </a:cubicBezTo>
                    <a:cubicBezTo>
                      <a:pt x="1044742" y="838794"/>
                      <a:pt x="1029518" y="806002"/>
                      <a:pt x="1031860" y="767941"/>
                    </a:cubicBezTo>
                    <a:cubicBezTo>
                      <a:pt x="1031860" y="763257"/>
                      <a:pt x="1031275" y="757987"/>
                      <a:pt x="1031860" y="753302"/>
                    </a:cubicBezTo>
                    <a:cubicBezTo>
                      <a:pt x="1033617" y="738078"/>
                      <a:pt x="1028347" y="733979"/>
                      <a:pt x="1013122" y="738078"/>
                    </a:cubicBezTo>
                    <a:cubicBezTo>
                      <a:pt x="928802" y="760329"/>
                      <a:pt x="843310" y="774968"/>
                      <a:pt x="756647" y="783166"/>
                    </a:cubicBezTo>
                    <a:cubicBezTo>
                      <a:pt x="710388" y="787850"/>
                      <a:pt x="663544" y="789021"/>
                      <a:pt x="617284" y="790192"/>
                    </a:cubicBezTo>
                    <a:cubicBezTo>
                      <a:pt x="480264" y="793120"/>
                      <a:pt x="344999" y="783751"/>
                      <a:pt x="210906" y="756816"/>
                    </a:cubicBezTo>
                    <a:cubicBezTo>
                      <a:pt x="182214" y="750960"/>
                      <a:pt x="153522" y="745105"/>
                      <a:pt x="125415" y="736907"/>
                    </a:cubicBezTo>
                    <a:cubicBezTo>
                      <a:pt x="113118" y="733393"/>
                      <a:pt x="108434" y="735735"/>
                      <a:pt x="111361" y="749203"/>
                    </a:cubicBezTo>
                    <a:cubicBezTo>
                      <a:pt x="120730" y="798976"/>
                      <a:pt x="95551" y="838208"/>
                      <a:pt x="69201" y="876270"/>
                    </a:cubicBezTo>
                    <a:cubicBezTo>
                      <a:pt x="56319" y="894422"/>
                      <a:pt x="40509" y="890323"/>
                      <a:pt x="31725" y="869829"/>
                    </a:cubicBezTo>
                    <a:cubicBezTo>
                      <a:pt x="25284" y="856946"/>
                      <a:pt x="32311" y="843478"/>
                      <a:pt x="27626" y="830596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1DADF4F1-F221-43D8-A2C1-CFB2C525984C}"/>
                  </a:ext>
                </a:extLst>
              </p:cNvPr>
              <p:cNvSpPr/>
              <p:nvPr/>
            </p:nvSpPr>
            <p:spPr>
              <a:xfrm>
                <a:off x="2392394" y="6346256"/>
                <a:ext cx="1651276" cy="310346"/>
              </a:xfrm>
              <a:custGeom>
                <a:avLst/>
                <a:gdLst>
                  <a:gd name="connsiteX0" fmla="*/ 329985 w 1651276"/>
                  <a:gd name="connsiteY0" fmla="*/ 91933 h 310346"/>
                  <a:gd name="connsiteX1" fmla="*/ 488672 w 1651276"/>
                  <a:gd name="connsiteY1" fmla="*/ 141120 h 310346"/>
                  <a:gd name="connsiteX2" fmla="*/ 708842 w 1651276"/>
                  <a:gd name="connsiteY2" fmla="*/ 193234 h 310346"/>
                  <a:gd name="connsiteX3" fmla="*/ 936624 w 1651276"/>
                  <a:gd name="connsiteY3" fmla="*/ 205531 h 310346"/>
                  <a:gd name="connsiteX4" fmla="*/ 1142156 w 1651276"/>
                  <a:gd name="connsiteY4" fmla="*/ 176839 h 310346"/>
                  <a:gd name="connsiteX5" fmla="*/ 1402144 w 1651276"/>
                  <a:gd name="connsiteY5" fmla="*/ 41575 h 310346"/>
                  <a:gd name="connsiteX6" fmla="*/ 1492905 w 1651276"/>
                  <a:gd name="connsiteY6" fmla="*/ 0 h 310346"/>
                  <a:gd name="connsiteX7" fmla="*/ 1653934 w 1651276"/>
                  <a:gd name="connsiteY7" fmla="*/ 252376 h 310346"/>
                  <a:gd name="connsiteX8" fmla="*/ 1653934 w 1651276"/>
                  <a:gd name="connsiteY8" fmla="*/ 312689 h 310346"/>
                  <a:gd name="connsiteX9" fmla="*/ 29594 w 1651276"/>
                  <a:gd name="connsiteY9" fmla="*/ 312689 h 310346"/>
                  <a:gd name="connsiteX10" fmla="*/ 316 w 1651276"/>
                  <a:gd name="connsiteY10" fmla="*/ 283411 h 310346"/>
                  <a:gd name="connsiteX11" fmla="*/ 87564 w 1651276"/>
                  <a:gd name="connsiteY11" fmla="*/ 61484 h 310346"/>
                  <a:gd name="connsiteX12" fmla="*/ 120941 w 1651276"/>
                  <a:gd name="connsiteY12" fmla="*/ 24008 h 310346"/>
                  <a:gd name="connsiteX13" fmla="*/ 156660 w 1651276"/>
                  <a:gd name="connsiteY13" fmla="*/ 35134 h 310346"/>
                  <a:gd name="connsiteX14" fmla="*/ 185352 w 1651276"/>
                  <a:gd name="connsiteY14" fmla="*/ 125895 h 310346"/>
                  <a:gd name="connsiteX15" fmla="*/ 249764 w 1651276"/>
                  <a:gd name="connsiteY15" fmla="*/ 221342 h 310346"/>
                  <a:gd name="connsiteX16" fmla="*/ 305392 w 1651276"/>
                  <a:gd name="connsiteY16" fmla="*/ 102473 h 310346"/>
                  <a:gd name="connsiteX17" fmla="*/ 329985 w 1651276"/>
                  <a:gd name="connsiteY17" fmla="*/ 91933 h 31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51276" h="310346">
                    <a:moveTo>
                      <a:pt x="329985" y="91933"/>
                    </a:moveTo>
                    <a:cubicBezTo>
                      <a:pt x="382686" y="108328"/>
                      <a:pt x="435386" y="125310"/>
                      <a:pt x="488672" y="141120"/>
                    </a:cubicBezTo>
                    <a:cubicBezTo>
                      <a:pt x="561281" y="162200"/>
                      <a:pt x="633890" y="181523"/>
                      <a:pt x="708842" y="193234"/>
                    </a:cubicBezTo>
                    <a:cubicBezTo>
                      <a:pt x="784379" y="204946"/>
                      <a:pt x="859331" y="212558"/>
                      <a:pt x="936624" y="205531"/>
                    </a:cubicBezTo>
                    <a:cubicBezTo>
                      <a:pt x="1005720" y="199090"/>
                      <a:pt x="1074231" y="193234"/>
                      <a:pt x="1142156" y="176839"/>
                    </a:cubicBezTo>
                    <a:cubicBezTo>
                      <a:pt x="1239944" y="152831"/>
                      <a:pt x="1324850" y="104815"/>
                      <a:pt x="1402144" y="41575"/>
                    </a:cubicBezTo>
                    <a:cubicBezTo>
                      <a:pt x="1428494" y="19909"/>
                      <a:pt x="1456601" y="1171"/>
                      <a:pt x="1492905" y="0"/>
                    </a:cubicBezTo>
                    <a:cubicBezTo>
                      <a:pt x="1592450" y="39233"/>
                      <a:pt x="1658619" y="143462"/>
                      <a:pt x="1653934" y="252376"/>
                    </a:cubicBezTo>
                    <a:cubicBezTo>
                      <a:pt x="1653934" y="252962"/>
                      <a:pt x="1655691" y="295122"/>
                      <a:pt x="1653934" y="312689"/>
                    </a:cubicBezTo>
                    <a:cubicBezTo>
                      <a:pt x="1132787" y="312689"/>
                      <a:pt x="550741" y="312689"/>
                      <a:pt x="29594" y="312689"/>
                    </a:cubicBezTo>
                    <a:cubicBezTo>
                      <a:pt x="-270" y="312689"/>
                      <a:pt x="-855" y="312689"/>
                      <a:pt x="316" y="283411"/>
                    </a:cubicBezTo>
                    <a:cubicBezTo>
                      <a:pt x="4415" y="199675"/>
                      <a:pt x="40134" y="128238"/>
                      <a:pt x="87564" y="61484"/>
                    </a:cubicBezTo>
                    <a:cubicBezTo>
                      <a:pt x="96933" y="48016"/>
                      <a:pt x="107473" y="34548"/>
                      <a:pt x="120941" y="24008"/>
                    </a:cubicBezTo>
                    <a:cubicBezTo>
                      <a:pt x="134994" y="21666"/>
                      <a:pt x="146705" y="26350"/>
                      <a:pt x="156660" y="35134"/>
                    </a:cubicBezTo>
                    <a:cubicBezTo>
                      <a:pt x="168371" y="64997"/>
                      <a:pt x="171884" y="97203"/>
                      <a:pt x="185352" y="125895"/>
                    </a:cubicBezTo>
                    <a:cubicBezTo>
                      <a:pt x="201162" y="159858"/>
                      <a:pt x="221071" y="190892"/>
                      <a:pt x="249764" y="221342"/>
                    </a:cubicBezTo>
                    <a:cubicBezTo>
                      <a:pt x="246836" y="169227"/>
                      <a:pt x="270844" y="132922"/>
                      <a:pt x="305392" y="102473"/>
                    </a:cubicBezTo>
                    <a:cubicBezTo>
                      <a:pt x="311833" y="97203"/>
                      <a:pt x="318274" y="89005"/>
                      <a:pt x="329985" y="919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CE47A5BB-76C7-4649-826E-7814D91773F8}"/>
                  </a:ext>
                </a:extLst>
              </p:cNvPr>
              <p:cNvSpPr/>
              <p:nvPr/>
            </p:nvSpPr>
            <p:spPr>
              <a:xfrm>
                <a:off x="2523004" y="5844481"/>
                <a:ext cx="626548" cy="731949"/>
              </a:xfrm>
              <a:custGeom>
                <a:avLst/>
                <a:gdLst>
                  <a:gd name="connsiteX0" fmla="*/ 199375 w 626548"/>
                  <a:gd name="connsiteY0" fmla="*/ 593707 h 731948"/>
                  <a:gd name="connsiteX1" fmla="*/ 125009 w 626548"/>
                  <a:gd name="connsiteY1" fmla="*/ 737169 h 731948"/>
                  <a:gd name="connsiteX2" fmla="*/ 6726 w 626548"/>
                  <a:gd name="connsiteY2" fmla="*/ 526953 h 731948"/>
                  <a:gd name="connsiteX3" fmla="*/ 148432 w 626548"/>
                  <a:gd name="connsiteY3" fmla="*/ 239444 h 731948"/>
                  <a:gd name="connsiteX4" fmla="*/ 265543 w 626548"/>
                  <a:gd name="connsiteY4" fmla="*/ 156294 h 731948"/>
                  <a:gd name="connsiteX5" fmla="*/ 379142 w 626548"/>
                  <a:gd name="connsiteY5" fmla="*/ 536 h 731948"/>
                  <a:gd name="connsiteX6" fmla="*/ 390268 w 626548"/>
                  <a:gd name="connsiteY6" fmla="*/ 4049 h 731948"/>
                  <a:gd name="connsiteX7" fmla="*/ 599898 w 626548"/>
                  <a:gd name="connsiteY7" fmla="*/ 108279 h 731948"/>
                  <a:gd name="connsiteX8" fmla="*/ 626833 w 626548"/>
                  <a:gd name="connsiteY8" fmla="*/ 139313 h 731948"/>
                  <a:gd name="connsiteX9" fmla="*/ 630347 w 626548"/>
                  <a:gd name="connsiteY9" fmla="*/ 172105 h 731948"/>
                  <a:gd name="connsiteX10" fmla="*/ 630347 w 626548"/>
                  <a:gd name="connsiteY10" fmla="*/ 247056 h 731948"/>
                  <a:gd name="connsiteX11" fmla="*/ 478101 w 626548"/>
                  <a:gd name="connsiteY11" fmla="*/ 485379 h 731948"/>
                  <a:gd name="connsiteX12" fmla="*/ 309460 w 626548"/>
                  <a:gd name="connsiteY12" fmla="*/ 552132 h 731948"/>
                  <a:gd name="connsiteX13" fmla="*/ 199375 w 626548"/>
                  <a:gd name="connsiteY13" fmla="*/ 593707 h 73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6548" h="731948">
                    <a:moveTo>
                      <a:pt x="199375" y="593707"/>
                    </a:moveTo>
                    <a:cubicBezTo>
                      <a:pt x="144918" y="626499"/>
                      <a:pt x="120910" y="671586"/>
                      <a:pt x="125009" y="737169"/>
                    </a:cubicBezTo>
                    <a:cubicBezTo>
                      <a:pt x="66453" y="680955"/>
                      <a:pt x="19609" y="602490"/>
                      <a:pt x="6726" y="526953"/>
                    </a:cubicBezTo>
                    <a:cubicBezTo>
                      <a:pt x="-886" y="514071"/>
                      <a:pt x="-31335" y="317909"/>
                      <a:pt x="148432" y="239444"/>
                    </a:cubicBezTo>
                    <a:cubicBezTo>
                      <a:pt x="206988" y="209580"/>
                      <a:pt x="226311" y="183816"/>
                      <a:pt x="265543" y="156294"/>
                    </a:cubicBezTo>
                    <a:cubicBezTo>
                      <a:pt x="321757" y="117648"/>
                      <a:pt x="363332" y="68461"/>
                      <a:pt x="379142" y="536"/>
                    </a:cubicBezTo>
                    <a:cubicBezTo>
                      <a:pt x="383826" y="-1221"/>
                      <a:pt x="386754" y="1707"/>
                      <a:pt x="390268" y="4049"/>
                    </a:cubicBezTo>
                    <a:cubicBezTo>
                      <a:pt x="453508" y="51480"/>
                      <a:pt x="524946" y="83685"/>
                      <a:pt x="599898" y="108279"/>
                    </a:cubicBezTo>
                    <a:cubicBezTo>
                      <a:pt x="616293" y="113549"/>
                      <a:pt x="628590" y="118819"/>
                      <a:pt x="626833" y="139313"/>
                    </a:cubicBezTo>
                    <a:cubicBezTo>
                      <a:pt x="626248" y="143412"/>
                      <a:pt x="630347" y="170933"/>
                      <a:pt x="630347" y="172105"/>
                    </a:cubicBezTo>
                    <a:cubicBezTo>
                      <a:pt x="632103" y="197283"/>
                      <a:pt x="632689" y="221877"/>
                      <a:pt x="630347" y="247056"/>
                    </a:cubicBezTo>
                    <a:cubicBezTo>
                      <a:pt x="622149" y="353628"/>
                      <a:pt x="560080" y="426237"/>
                      <a:pt x="478101" y="485379"/>
                    </a:cubicBezTo>
                    <a:cubicBezTo>
                      <a:pt x="427743" y="522269"/>
                      <a:pt x="368602" y="537493"/>
                      <a:pt x="309460" y="552132"/>
                    </a:cubicBezTo>
                    <a:cubicBezTo>
                      <a:pt x="270813" y="560916"/>
                      <a:pt x="232752" y="570870"/>
                      <a:pt x="199375" y="593707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C287E894-2CD1-4298-99F1-E276A0320A1A}"/>
                  </a:ext>
                </a:extLst>
              </p:cNvPr>
              <p:cNvSpPr/>
              <p:nvPr/>
            </p:nvSpPr>
            <p:spPr>
              <a:xfrm>
                <a:off x="2646451" y="5237207"/>
                <a:ext cx="1235529" cy="1317508"/>
              </a:xfrm>
              <a:custGeom>
                <a:avLst/>
                <a:gdLst>
                  <a:gd name="connsiteX0" fmla="*/ 796165 w 1235529"/>
                  <a:gd name="connsiteY0" fmla="*/ 950362 h 1317507"/>
                  <a:gd name="connsiteX1" fmla="*/ 739366 w 1235529"/>
                  <a:gd name="connsiteY1" fmla="*/ 886536 h 1317507"/>
                  <a:gd name="connsiteX2" fmla="*/ 727655 w 1235529"/>
                  <a:gd name="connsiteY2" fmla="*/ 723165 h 1317507"/>
                  <a:gd name="connsiteX3" fmla="*/ 727655 w 1235529"/>
                  <a:gd name="connsiteY3" fmla="*/ 690960 h 1317507"/>
                  <a:gd name="connsiteX4" fmla="*/ 727655 w 1235529"/>
                  <a:gd name="connsiteY4" fmla="*/ 690960 h 1317507"/>
                  <a:gd name="connsiteX5" fmla="*/ 803778 w 1235529"/>
                  <a:gd name="connsiteY5" fmla="*/ 652312 h 1317507"/>
                  <a:gd name="connsiteX6" fmla="*/ 956609 w 1235529"/>
                  <a:gd name="connsiteY6" fmla="*/ 509436 h 1317507"/>
                  <a:gd name="connsiteX7" fmla="*/ 994670 w 1235529"/>
                  <a:gd name="connsiteY7" fmla="*/ 395252 h 1317507"/>
                  <a:gd name="connsiteX8" fmla="*/ 1005796 w 1235529"/>
                  <a:gd name="connsiteY8" fmla="*/ 377686 h 1317507"/>
                  <a:gd name="connsiteX9" fmla="*/ 1077819 w 1235529"/>
                  <a:gd name="connsiteY9" fmla="*/ 324985 h 1317507"/>
                  <a:gd name="connsiteX10" fmla="*/ 1119394 w 1235529"/>
                  <a:gd name="connsiteY10" fmla="*/ 130580 h 1317507"/>
                  <a:gd name="connsiteX11" fmla="*/ 1105341 w 1235529"/>
                  <a:gd name="connsiteY11" fmla="*/ 117697 h 1317507"/>
                  <a:gd name="connsiteX12" fmla="*/ 1099485 w 1235529"/>
                  <a:gd name="connsiteY12" fmla="*/ 144047 h 1317507"/>
                  <a:gd name="connsiteX13" fmla="*/ 1067279 w 1235529"/>
                  <a:gd name="connsiteY13" fmla="*/ 150489 h 1317507"/>
                  <a:gd name="connsiteX14" fmla="*/ 1044443 w 1235529"/>
                  <a:gd name="connsiteY14" fmla="*/ 108914 h 1317507"/>
                  <a:gd name="connsiteX15" fmla="*/ 1034488 w 1235529"/>
                  <a:gd name="connsiteY15" fmla="*/ 1171 h 1317507"/>
                  <a:gd name="connsiteX16" fmla="*/ 564284 w 1235529"/>
                  <a:gd name="connsiteY16" fmla="*/ 62069 h 1317507"/>
                  <a:gd name="connsiteX17" fmla="*/ 91738 w 1235529"/>
                  <a:gd name="connsiteY17" fmla="*/ 0 h 1317507"/>
                  <a:gd name="connsiteX18" fmla="*/ 58361 w 1235529"/>
                  <a:gd name="connsiteY18" fmla="*/ 150489 h 1317507"/>
                  <a:gd name="connsiteX19" fmla="*/ 41966 w 1235529"/>
                  <a:gd name="connsiteY19" fmla="*/ 161029 h 1317507"/>
                  <a:gd name="connsiteX20" fmla="*/ 30840 w 1235529"/>
                  <a:gd name="connsiteY20" fmla="*/ 144633 h 1317507"/>
                  <a:gd name="connsiteX21" fmla="*/ 22057 w 1235529"/>
                  <a:gd name="connsiteY21" fmla="*/ 106572 h 1317507"/>
                  <a:gd name="connsiteX22" fmla="*/ 19714 w 1235529"/>
                  <a:gd name="connsiteY22" fmla="*/ 122967 h 1317507"/>
                  <a:gd name="connsiteX23" fmla="*/ 26155 w 1235529"/>
                  <a:gd name="connsiteY23" fmla="*/ 281068 h 1317507"/>
                  <a:gd name="connsiteX24" fmla="*/ 111062 w 1235529"/>
                  <a:gd name="connsiteY24" fmla="*/ 371830 h 1317507"/>
                  <a:gd name="connsiteX25" fmla="*/ 142682 w 1235529"/>
                  <a:gd name="connsiteY25" fmla="*/ 411062 h 1317507"/>
                  <a:gd name="connsiteX26" fmla="*/ 252181 w 1235529"/>
                  <a:gd name="connsiteY26" fmla="*/ 601369 h 1317507"/>
                  <a:gd name="connsiteX27" fmla="*/ 285558 w 1235529"/>
                  <a:gd name="connsiteY27" fmla="*/ 631233 h 1317507"/>
                  <a:gd name="connsiteX28" fmla="*/ 461811 w 1235529"/>
                  <a:gd name="connsiteY28" fmla="*/ 715553 h 1317507"/>
                  <a:gd name="connsiteX29" fmla="*/ 499873 w 1235529"/>
                  <a:gd name="connsiteY29" fmla="*/ 751272 h 1317507"/>
                  <a:gd name="connsiteX30" fmla="*/ 501629 w 1235529"/>
                  <a:gd name="connsiteY30" fmla="*/ 850817 h 1317507"/>
                  <a:gd name="connsiteX31" fmla="*/ 406183 w 1235529"/>
                  <a:gd name="connsiteY31" fmla="*/ 1042295 h 1317507"/>
                  <a:gd name="connsiteX32" fmla="*/ 190112 w 1235529"/>
                  <a:gd name="connsiteY32" fmla="*/ 1151795 h 1317507"/>
                  <a:gd name="connsiteX33" fmla="*/ 97008 w 1235529"/>
                  <a:gd name="connsiteY33" fmla="*/ 1181658 h 1317507"/>
                  <a:gd name="connsiteX34" fmla="*/ 74757 w 1235529"/>
                  <a:gd name="connsiteY34" fmla="*/ 1203324 h 1317507"/>
                  <a:gd name="connsiteX35" fmla="*/ 92324 w 1235529"/>
                  <a:gd name="connsiteY35" fmla="*/ 1213278 h 1317507"/>
                  <a:gd name="connsiteX36" fmla="*/ 359339 w 1235529"/>
                  <a:gd name="connsiteY36" fmla="*/ 1288230 h 1317507"/>
                  <a:gd name="connsiteX37" fmla="*/ 642164 w 1235529"/>
                  <a:gd name="connsiteY37" fmla="*/ 1322192 h 1317507"/>
                  <a:gd name="connsiteX38" fmla="*/ 739952 w 1235529"/>
                  <a:gd name="connsiteY38" fmla="*/ 1314580 h 1317507"/>
                  <a:gd name="connsiteX39" fmla="*/ 1147501 w 1235529"/>
                  <a:gd name="connsiteY39" fmla="*/ 1157064 h 1317507"/>
                  <a:gd name="connsiteX40" fmla="*/ 1225380 w 1235529"/>
                  <a:gd name="connsiteY40" fmla="*/ 1115490 h 1317507"/>
                  <a:gd name="connsiteX41" fmla="*/ 1237677 w 1235529"/>
                  <a:gd name="connsiteY41" fmla="*/ 1108463 h 1317507"/>
                  <a:gd name="connsiteX42" fmla="*/ 796165 w 1235529"/>
                  <a:gd name="connsiteY42" fmla="*/ 950362 h 131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35529" h="1317507">
                    <a:moveTo>
                      <a:pt x="796165" y="950362"/>
                    </a:moveTo>
                    <a:cubicBezTo>
                      <a:pt x="762789" y="940408"/>
                      <a:pt x="744051" y="920499"/>
                      <a:pt x="739366" y="886536"/>
                    </a:cubicBezTo>
                    <a:cubicBezTo>
                      <a:pt x="732925" y="842619"/>
                      <a:pt x="727655" y="723165"/>
                      <a:pt x="727655" y="723165"/>
                    </a:cubicBezTo>
                    <a:cubicBezTo>
                      <a:pt x="727655" y="712625"/>
                      <a:pt x="727655" y="701500"/>
                      <a:pt x="727655" y="690960"/>
                    </a:cubicBezTo>
                    <a:cubicBezTo>
                      <a:pt x="727655" y="690960"/>
                      <a:pt x="727655" y="690960"/>
                      <a:pt x="727655" y="690960"/>
                    </a:cubicBezTo>
                    <a:cubicBezTo>
                      <a:pt x="752834" y="678077"/>
                      <a:pt x="779184" y="666366"/>
                      <a:pt x="803778" y="652312"/>
                    </a:cubicBezTo>
                    <a:cubicBezTo>
                      <a:pt x="865847" y="617179"/>
                      <a:pt x="922646" y="575019"/>
                      <a:pt x="956609" y="509436"/>
                    </a:cubicBezTo>
                    <a:cubicBezTo>
                      <a:pt x="975347" y="473132"/>
                      <a:pt x="983544" y="433899"/>
                      <a:pt x="994670" y="395252"/>
                    </a:cubicBezTo>
                    <a:cubicBezTo>
                      <a:pt x="996427" y="388226"/>
                      <a:pt x="995841" y="379442"/>
                      <a:pt x="1005796" y="377686"/>
                    </a:cubicBezTo>
                    <a:cubicBezTo>
                      <a:pt x="1038001" y="371244"/>
                      <a:pt x="1059667" y="349579"/>
                      <a:pt x="1077819" y="324985"/>
                    </a:cubicBezTo>
                    <a:cubicBezTo>
                      <a:pt x="1121736" y="267015"/>
                      <a:pt x="1151014" y="204946"/>
                      <a:pt x="1119394" y="130580"/>
                    </a:cubicBezTo>
                    <a:cubicBezTo>
                      <a:pt x="1113539" y="127652"/>
                      <a:pt x="1114710" y="117112"/>
                      <a:pt x="1105341" y="117697"/>
                    </a:cubicBezTo>
                    <a:cubicBezTo>
                      <a:pt x="1102998" y="127066"/>
                      <a:pt x="1101827" y="135850"/>
                      <a:pt x="1099485" y="144047"/>
                    </a:cubicBezTo>
                    <a:cubicBezTo>
                      <a:pt x="1093044" y="165128"/>
                      <a:pt x="1081333" y="167470"/>
                      <a:pt x="1067279" y="150489"/>
                    </a:cubicBezTo>
                    <a:cubicBezTo>
                      <a:pt x="1056739" y="138192"/>
                      <a:pt x="1050884" y="123553"/>
                      <a:pt x="1044443" y="108914"/>
                    </a:cubicBezTo>
                    <a:cubicBezTo>
                      <a:pt x="1029804" y="74951"/>
                      <a:pt x="1030975" y="39233"/>
                      <a:pt x="1034488" y="1171"/>
                    </a:cubicBezTo>
                    <a:cubicBezTo>
                      <a:pt x="878729" y="43331"/>
                      <a:pt x="722971" y="62655"/>
                      <a:pt x="564284" y="62069"/>
                    </a:cubicBezTo>
                    <a:cubicBezTo>
                      <a:pt x="405598" y="60898"/>
                      <a:pt x="249253" y="42746"/>
                      <a:pt x="91738" y="0"/>
                    </a:cubicBezTo>
                    <a:cubicBezTo>
                      <a:pt x="118088" y="61484"/>
                      <a:pt x="85882" y="105401"/>
                      <a:pt x="58361" y="150489"/>
                    </a:cubicBezTo>
                    <a:cubicBezTo>
                      <a:pt x="54848" y="156344"/>
                      <a:pt x="50163" y="162785"/>
                      <a:pt x="41966" y="161029"/>
                    </a:cubicBezTo>
                    <a:cubicBezTo>
                      <a:pt x="33768" y="159272"/>
                      <a:pt x="33182" y="151074"/>
                      <a:pt x="30840" y="144633"/>
                    </a:cubicBezTo>
                    <a:cubicBezTo>
                      <a:pt x="26155" y="132336"/>
                      <a:pt x="29083" y="118283"/>
                      <a:pt x="22057" y="106572"/>
                    </a:cubicBezTo>
                    <a:cubicBezTo>
                      <a:pt x="20885" y="111842"/>
                      <a:pt x="23228" y="117697"/>
                      <a:pt x="19714" y="122967"/>
                    </a:cubicBezTo>
                    <a:cubicBezTo>
                      <a:pt x="-13077" y="176839"/>
                      <a:pt x="-780" y="229539"/>
                      <a:pt x="26155" y="281068"/>
                    </a:cubicBezTo>
                    <a:cubicBezTo>
                      <a:pt x="46064" y="318544"/>
                      <a:pt x="70072" y="355434"/>
                      <a:pt x="111062" y="371830"/>
                    </a:cubicBezTo>
                    <a:cubicBezTo>
                      <a:pt x="132142" y="380028"/>
                      <a:pt x="138583" y="391739"/>
                      <a:pt x="142682" y="411062"/>
                    </a:cubicBezTo>
                    <a:cubicBezTo>
                      <a:pt x="159077" y="486014"/>
                      <a:pt x="188941" y="553353"/>
                      <a:pt x="252181" y="601369"/>
                    </a:cubicBezTo>
                    <a:cubicBezTo>
                      <a:pt x="253352" y="602540"/>
                      <a:pt x="275018" y="624206"/>
                      <a:pt x="285558" y="631233"/>
                    </a:cubicBezTo>
                    <a:cubicBezTo>
                      <a:pt x="340015" y="668123"/>
                      <a:pt x="399742" y="694473"/>
                      <a:pt x="461811" y="715553"/>
                    </a:cubicBezTo>
                    <a:cubicBezTo>
                      <a:pt x="480549" y="721994"/>
                      <a:pt x="496945" y="728435"/>
                      <a:pt x="499873" y="751272"/>
                    </a:cubicBezTo>
                    <a:cubicBezTo>
                      <a:pt x="500458" y="754200"/>
                      <a:pt x="505143" y="826809"/>
                      <a:pt x="501629" y="850817"/>
                    </a:cubicBezTo>
                    <a:cubicBezTo>
                      <a:pt x="495774" y="927525"/>
                      <a:pt x="458298" y="989009"/>
                      <a:pt x="406183" y="1042295"/>
                    </a:cubicBezTo>
                    <a:cubicBezTo>
                      <a:pt x="346456" y="1103193"/>
                      <a:pt x="271505" y="1133642"/>
                      <a:pt x="190112" y="1151795"/>
                    </a:cubicBezTo>
                    <a:cubicBezTo>
                      <a:pt x="157906" y="1158821"/>
                      <a:pt x="126872" y="1168190"/>
                      <a:pt x="97008" y="1181658"/>
                    </a:cubicBezTo>
                    <a:cubicBezTo>
                      <a:pt x="87054" y="1185757"/>
                      <a:pt x="75342" y="1189270"/>
                      <a:pt x="74757" y="1203324"/>
                    </a:cubicBezTo>
                    <a:cubicBezTo>
                      <a:pt x="78856" y="1209765"/>
                      <a:pt x="85882" y="1211521"/>
                      <a:pt x="92324" y="1213278"/>
                    </a:cubicBezTo>
                    <a:cubicBezTo>
                      <a:pt x="181329" y="1239043"/>
                      <a:pt x="269162" y="1267149"/>
                      <a:pt x="359339" y="1288230"/>
                    </a:cubicBezTo>
                    <a:cubicBezTo>
                      <a:pt x="452442" y="1309895"/>
                      <a:pt x="546132" y="1325120"/>
                      <a:pt x="642164" y="1322192"/>
                    </a:cubicBezTo>
                    <a:cubicBezTo>
                      <a:pt x="674955" y="1321021"/>
                      <a:pt x="707161" y="1316337"/>
                      <a:pt x="739952" y="1314580"/>
                    </a:cubicBezTo>
                    <a:cubicBezTo>
                      <a:pt x="892197" y="1304040"/>
                      <a:pt x="1029218" y="1255438"/>
                      <a:pt x="1147501" y="1157064"/>
                    </a:cubicBezTo>
                    <a:cubicBezTo>
                      <a:pt x="1170338" y="1137741"/>
                      <a:pt x="1194346" y="1119589"/>
                      <a:pt x="1225380" y="1115490"/>
                    </a:cubicBezTo>
                    <a:cubicBezTo>
                      <a:pt x="1230065" y="1114904"/>
                      <a:pt x="1234749" y="1112562"/>
                      <a:pt x="1237677" y="1108463"/>
                    </a:cubicBezTo>
                    <a:cubicBezTo>
                      <a:pt x="1217182" y="1089725"/>
                      <a:pt x="919718" y="988423"/>
                      <a:pt x="796165" y="950362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FBFDDAC6-16CE-44E2-8C54-CBB7E8B76410}"/>
                  </a:ext>
                </a:extLst>
              </p:cNvPr>
              <p:cNvSpPr/>
              <p:nvPr/>
            </p:nvSpPr>
            <p:spPr>
              <a:xfrm>
                <a:off x="3152765" y="6016001"/>
                <a:ext cx="5856" cy="70267"/>
              </a:xfrm>
              <a:custGeom>
                <a:avLst/>
                <a:gdLst>
                  <a:gd name="connsiteX0" fmla="*/ 0 w 0"/>
                  <a:gd name="connsiteY0" fmla="*/ 74951 h 70267"/>
                  <a:gd name="connsiteX1" fmla="*/ 0 w 0"/>
                  <a:gd name="connsiteY1" fmla="*/ 0 h 70267"/>
                  <a:gd name="connsiteX2" fmla="*/ 0 w 0"/>
                  <a:gd name="connsiteY2" fmla="*/ 74951 h 7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70267">
                    <a:moveTo>
                      <a:pt x="0" y="74951"/>
                    </a:moveTo>
                    <a:cubicBezTo>
                      <a:pt x="0" y="49773"/>
                      <a:pt x="0" y="25179"/>
                      <a:pt x="0" y="0"/>
                    </a:cubicBezTo>
                    <a:cubicBezTo>
                      <a:pt x="5856" y="25179"/>
                      <a:pt x="5856" y="50358"/>
                      <a:pt x="0" y="74951"/>
                    </a:cubicBezTo>
                    <a:close/>
                  </a:path>
                </a:pathLst>
              </a:custGeom>
              <a:solidFill>
                <a:srgbClr val="C0967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50299081-A429-4C75-A2DD-FE3E03AA10F9}"/>
              </a:ext>
            </a:extLst>
          </p:cNvPr>
          <p:cNvGrpSpPr/>
          <p:nvPr/>
        </p:nvGrpSpPr>
        <p:grpSpPr>
          <a:xfrm>
            <a:off x="7604319" y="2374675"/>
            <a:ext cx="952751" cy="952751"/>
            <a:chOff x="8891613" y="4163826"/>
            <a:chExt cx="1741367" cy="1741367"/>
          </a:xfrm>
        </p:grpSpPr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3FFD9CC7-2DBD-41A8-80F7-43EE19E29C9C}"/>
                </a:ext>
              </a:extLst>
            </p:cNvPr>
            <p:cNvSpPr/>
            <p:nvPr/>
          </p:nvSpPr>
          <p:spPr>
            <a:xfrm>
              <a:off x="8891613" y="4163826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5309C8CF-5AB3-42EC-9A0F-B0691E0BB4E1}"/>
                </a:ext>
              </a:extLst>
            </p:cNvPr>
            <p:cNvGrpSpPr/>
            <p:nvPr/>
          </p:nvGrpSpPr>
          <p:grpSpPr>
            <a:xfrm>
              <a:off x="9213048" y="4407749"/>
              <a:ext cx="1098496" cy="1253521"/>
              <a:chOff x="10255665" y="4623530"/>
              <a:chExt cx="1780099" cy="203131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4529A006-8875-4403-B2A7-826F3041FA9A}"/>
                  </a:ext>
                </a:extLst>
              </p:cNvPr>
              <p:cNvSpPr/>
              <p:nvPr/>
            </p:nvSpPr>
            <p:spPr>
              <a:xfrm>
                <a:off x="10527907" y="5069090"/>
                <a:ext cx="1235529" cy="1469753"/>
              </a:xfrm>
              <a:custGeom>
                <a:avLst/>
                <a:gdLst>
                  <a:gd name="connsiteX0" fmla="*/ 1210323 w 1235529"/>
                  <a:gd name="connsiteY0" fmla="*/ 283472 h 1469752"/>
                  <a:gd name="connsiteX1" fmla="*/ 1094383 w 1235529"/>
                  <a:gd name="connsiteY1" fmla="*/ 460897 h 1469752"/>
                  <a:gd name="connsiteX2" fmla="*/ 1096725 w 1235529"/>
                  <a:gd name="connsiteY2" fmla="*/ 316849 h 1469752"/>
                  <a:gd name="connsiteX3" fmla="*/ 914030 w 1235529"/>
                  <a:gd name="connsiteY3" fmla="*/ 106048 h 1469752"/>
                  <a:gd name="connsiteX4" fmla="*/ 446754 w 1235529"/>
                  <a:gd name="connsiteY4" fmla="*/ 34610 h 1469752"/>
                  <a:gd name="connsiteX5" fmla="*/ 353651 w 1235529"/>
                  <a:gd name="connsiteY5" fmla="*/ 8260 h 1469752"/>
                  <a:gd name="connsiteX6" fmla="*/ 326129 w 1235529"/>
                  <a:gd name="connsiteY6" fmla="*/ 5917 h 1469752"/>
                  <a:gd name="connsiteX7" fmla="*/ 196135 w 1235529"/>
                  <a:gd name="connsiteY7" fmla="*/ 108390 h 1469752"/>
                  <a:gd name="connsiteX8" fmla="*/ 120013 w 1235529"/>
                  <a:gd name="connsiteY8" fmla="*/ 192711 h 1469752"/>
                  <a:gd name="connsiteX9" fmla="*/ 94833 w 1235529"/>
                  <a:gd name="connsiteY9" fmla="*/ 310408 h 1469752"/>
                  <a:gd name="connsiteX10" fmla="*/ 111815 w 1235529"/>
                  <a:gd name="connsiteY10" fmla="*/ 404097 h 1469752"/>
                  <a:gd name="connsiteX11" fmla="*/ 19296 w 1235529"/>
                  <a:gd name="connsiteY11" fmla="*/ 294012 h 1469752"/>
                  <a:gd name="connsiteX12" fmla="*/ 3486 w 1235529"/>
                  <a:gd name="connsiteY12" fmla="*/ 328560 h 1469752"/>
                  <a:gd name="connsiteX13" fmla="*/ 118841 w 1235529"/>
                  <a:gd name="connsiteY13" fmla="*/ 537605 h 1469752"/>
                  <a:gd name="connsiteX14" fmla="*/ 157488 w 1235529"/>
                  <a:gd name="connsiteY14" fmla="*/ 582693 h 1469752"/>
                  <a:gd name="connsiteX15" fmla="*/ 169200 w 1235529"/>
                  <a:gd name="connsiteY15" fmla="*/ 619583 h 1469752"/>
                  <a:gd name="connsiteX16" fmla="*/ 277528 w 1235529"/>
                  <a:gd name="connsiteY16" fmla="*/ 769486 h 1469752"/>
                  <a:gd name="connsiteX17" fmla="*/ 438557 w 1235529"/>
                  <a:gd name="connsiteY17" fmla="*/ 856149 h 1469752"/>
                  <a:gd name="connsiteX18" fmla="*/ 433872 w 1235529"/>
                  <a:gd name="connsiteY18" fmla="*/ 1021862 h 1469752"/>
                  <a:gd name="connsiteX19" fmla="*/ 356579 w 1235529"/>
                  <a:gd name="connsiteY19" fmla="*/ 1120822 h 1469752"/>
                  <a:gd name="connsiteX20" fmla="*/ 110058 w 1235529"/>
                  <a:gd name="connsiteY20" fmla="*/ 1192260 h 1469752"/>
                  <a:gd name="connsiteX21" fmla="*/ 247664 w 1235529"/>
                  <a:gd name="connsiteY21" fmla="*/ 1336307 h 1469752"/>
                  <a:gd name="connsiteX22" fmla="*/ 757100 w 1235529"/>
                  <a:gd name="connsiteY22" fmla="*/ 1454590 h 1469752"/>
                  <a:gd name="connsiteX23" fmla="*/ 1135372 w 1235529"/>
                  <a:gd name="connsiteY23" fmla="*/ 1193431 h 1469752"/>
                  <a:gd name="connsiteX24" fmla="*/ 862501 w 1235529"/>
                  <a:gd name="connsiteY24" fmla="*/ 1114966 h 1469752"/>
                  <a:gd name="connsiteX25" fmla="*/ 807459 w 1235529"/>
                  <a:gd name="connsiteY25" fmla="*/ 1052897 h 1469752"/>
                  <a:gd name="connsiteX26" fmla="*/ 798089 w 1235529"/>
                  <a:gd name="connsiteY26" fmla="*/ 856149 h 1469752"/>
                  <a:gd name="connsiteX27" fmla="*/ 798089 w 1235529"/>
                  <a:gd name="connsiteY27" fmla="*/ 856149 h 1469752"/>
                  <a:gd name="connsiteX28" fmla="*/ 850790 w 1235529"/>
                  <a:gd name="connsiteY28" fmla="*/ 833312 h 1469752"/>
                  <a:gd name="connsiteX29" fmla="*/ 1077987 w 1235529"/>
                  <a:gd name="connsiteY29" fmla="*/ 586792 h 1469752"/>
                  <a:gd name="connsiteX30" fmla="*/ 1121318 w 1235529"/>
                  <a:gd name="connsiteY30" fmla="*/ 534677 h 1469752"/>
                  <a:gd name="connsiteX31" fmla="*/ 1232575 w 1235529"/>
                  <a:gd name="connsiteY31" fmla="*/ 387116 h 1469752"/>
                  <a:gd name="connsiteX32" fmla="*/ 1210323 w 1235529"/>
                  <a:gd name="connsiteY32" fmla="*/ 283472 h 1469752"/>
                  <a:gd name="connsiteX33" fmla="*/ 788721 w 1235529"/>
                  <a:gd name="connsiteY33" fmla="*/ 886012 h 1469752"/>
                  <a:gd name="connsiteX34" fmla="*/ 789306 w 1235529"/>
                  <a:gd name="connsiteY34" fmla="*/ 887183 h 1469752"/>
                  <a:gd name="connsiteX35" fmla="*/ 788135 w 1235529"/>
                  <a:gd name="connsiteY35" fmla="*/ 888940 h 1469752"/>
                  <a:gd name="connsiteX36" fmla="*/ 788721 w 1235529"/>
                  <a:gd name="connsiteY36" fmla="*/ 886012 h 146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5529" h="1469752">
                    <a:moveTo>
                      <a:pt x="1210323" y="283472"/>
                    </a:moveTo>
                    <a:cubicBezTo>
                      <a:pt x="1179874" y="348469"/>
                      <a:pt x="1142398" y="405854"/>
                      <a:pt x="1094383" y="460897"/>
                    </a:cubicBezTo>
                    <a:cubicBezTo>
                      <a:pt x="1100238" y="409953"/>
                      <a:pt x="1101409" y="363108"/>
                      <a:pt x="1096725" y="316849"/>
                    </a:cubicBezTo>
                    <a:cubicBezTo>
                      <a:pt x="1082672" y="176315"/>
                      <a:pt x="991324" y="152892"/>
                      <a:pt x="914030" y="106048"/>
                    </a:cubicBezTo>
                    <a:cubicBezTo>
                      <a:pt x="774082" y="8260"/>
                      <a:pt x="618323" y="3575"/>
                      <a:pt x="446754" y="34610"/>
                    </a:cubicBezTo>
                    <a:cubicBezTo>
                      <a:pt x="410450" y="41051"/>
                      <a:pt x="379415" y="33439"/>
                      <a:pt x="353651" y="8260"/>
                    </a:cubicBezTo>
                    <a:cubicBezTo>
                      <a:pt x="343696" y="-1695"/>
                      <a:pt x="337255" y="-2866"/>
                      <a:pt x="326129" y="5917"/>
                    </a:cubicBezTo>
                    <a:cubicBezTo>
                      <a:pt x="283384" y="40465"/>
                      <a:pt x="238881" y="73256"/>
                      <a:pt x="196135" y="108390"/>
                    </a:cubicBezTo>
                    <a:cubicBezTo>
                      <a:pt x="166857" y="132398"/>
                      <a:pt x="136994" y="157577"/>
                      <a:pt x="120013" y="192711"/>
                    </a:cubicBezTo>
                    <a:cubicBezTo>
                      <a:pt x="101860" y="215547"/>
                      <a:pt x="91320" y="278788"/>
                      <a:pt x="94833" y="310408"/>
                    </a:cubicBezTo>
                    <a:cubicBezTo>
                      <a:pt x="99518" y="343199"/>
                      <a:pt x="105374" y="370720"/>
                      <a:pt x="111815" y="404097"/>
                    </a:cubicBezTo>
                    <a:cubicBezTo>
                      <a:pt x="64384" y="377747"/>
                      <a:pt x="38620" y="339686"/>
                      <a:pt x="19296" y="294012"/>
                    </a:cubicBezTo>
                    <a:cubicBezTo>
                      <a:pt x="9342" y="305138"/>
                      <a:pt x="6414" y="316849"/>
                      <a:pt x="3486" y="328560"/>
                    </a:cubicBezTo>
                    <a:cubicBezTo>
                      <a:pt x="-17594" y="407611"/>
                      <a:pt x="61457" y="517696"/>
                      <a:pt x="118841" y="537605"/>
                    </a:cubicBezTo>
                    <a:cubicBezTo>
                      <a:pt x="144020" y="546388"/>
                      <a:pt x="152804" y="559856"/>
                      <a:pt x="157488" y="582693"/>
                    </a:cubicBezTo>
                    <a:cubicBezTo>
                      <a:pt x="159830" y="595575"/>
                      <a:pt x="165686" y="607286"/>
                      <a:pt x="169200" y="619583"/>
                    </a:cubicBezTo>
                    <a:cubicBezTo>
                      <a:pt x="187352" y="682238"/>
                      <a:pt x="224828" y="730839"/>
                      <a:pt x="277528" y="769486"/>
                    </a:cubicBezTo>
                    <a:cubicBezTo>
                      <a:pt x="327301" y="805791"/>
                      <a:pt x="382343" y="832727"/>
                      <a:pt x="438557" y="856149"/>
                    </a:cubicBezTo>
                    <a:cubicBezTo>
                      <a:pt x="442655" y="877229"/>
                      <a:pt x="435629" y="1004881"/>
                      <a:pt x="433872" y="1021862"/>
                    </a:cubicBezTo>
                    <a:cubicBezTo>
                      <a:pt x="427431" y="1072220"/>
                      <a:pt x="426846" y="1103255"/>
                      <a:pt x="356579" y="1120822"/>
                    </a:cubicBezTo>
                    <a:cubicBezTo>
                      <a:pt x="274014" y="1141902"/>
                      <a:pt x="192036" y="1168252"/>
                      <a:pt x="110058" y="1192260"/>
                    </a:cubicBezTo>
                    <a:cubicBezTo>
                      <a:pt x="151633" y="1244374"/>
                      <a:pt x="194378" y="1295318"/>
                      <a:pt x="247664" y="1336307"/>
                    </a:cubicBezTo>
                    <a:cubicBezTo>
                      <a:pt x="399324" y="1454590"/>
                      <a:pt x="568551" y="1499678"/>
                      <a:pt x="757100" y="1454590"/>
                    </a:cubicBezTo>
                    <a:cubicBezTo>
                      <a:pt x="915787" y="1416529"/>
                      <a:pt x="1038169" y="1322254"/>
                      <a:pt x="1135372" y="1193431"/>
                    </a:cubicBezTo>
                    <a:cubicBezTo>
                      <a:pt x="1044610" y="1167081"/>
                      <a:pt x="953849" y="1140145"/>
                      <a:pt x="862501" y="1114966"/>
                    </a:cubicBezTo>
                    <a:cubicBezTo>
                      <a:pt x="829710" y="1105597"/>
                      <a:pt x="812728" y="1085688"/>
                      <a:pt x="807459" y="1052897"/>
                    </a:cubicBezTo>
                    <a:cubicBezTo>
                      <a:pt x="801017" y="1015421"/>
                      <a:pt x="798089" y="883670"/>
                      <a:pt x="798089" y="856149"/>
                    </a:cubicBezTo>
                    <a:lnTo>
                      <a:pt x="798089" y="856149"/>
                    </a:lnTo>
                    <a:cubicBezTo>
                      <a:pt x="815656" y="848537"/>
                      <a:pt x="833223" y="841510"/>
                      <a:pt x="850790" y="833312"/>
                    </a:cubicBezTo>
                    <a:cubicBezTo>
                      <a:pt x="960290" y="782368"/>
                      <a:pt x="1051637" y="714444"/>
                      <a:pt x="1077987" y="586792"/>
                    </a:cubicBezTo>
                    <a:cubicBezTo>
                      <a:pt x="1083257" y="561027"/>
                      <a:pt x="1095554" y="547559"/>
                      <a:pt x="1121318" y="534677"/>
                    </a:cubicBezTo>
                    <a:cubicBezTo>
                      <a:pt x="1181631" y="505399"/>
                      <a:pt x="1215593" y="450942"/>
                      <a:pt x="1232575" y="387116"/>
                    </a:cubicBezTo>
                    <a:cubicBezTo>
                      <a:pt x="1240773" y="351397"/>
                      <a:pt x="1235502" y="316263"/>
                      <a:pt x="1210323" y="283472"/>
                    </a:cubicBezTo>
                    <a:close/>
                    <a:moveTo>
                      <a:pt x="788721" y="886012"/>
                    </a:moveTo>
                    <a:cubicBezTo>
                      <a:pt x="788721" y="886598"/>
                      <a:pt x="789306" y="886598"/>
                      <a:pt x="789306" y="887183"/>
                    </a:cubicBezTo>
                    <a:cubicBezTo>
                      <a:pt x="789306" y="887769"/>
                      <a:pt x="788721" y="888355"/>
                      <a:pt x="788135" y="888940"/>
                    </a:cubicBezTo>
                    <a:cubicBezTo>
                      <a:pt x="788135" y="887183"/>
                      <a:pt x="788135" y="886598"/>
                      <a:pt x="788721" y="88601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769444CF-80A3-4327-BB32-0A7229EC14F0}"/>
                  </a:ext>
                </a:extLst>
              </p:cNvPr>
              <p:cNvSpPr/>
              <p:nvPr/>
            </p:nvSpPr>
            <p:spPr>
              <a:xfrm>
                <a:off x="10447882" y="4623530"/>
                <a:ext cx="1370208" cy="1674699"/>
              </a:xfrm>
              <a:custGeom>
                <a:avLst/>
                <a:gdLst>
                  <a:gd name="connsiteX0" fmla="*/ 37838 w 1370207"/>
                  <a:gd name="connsiteY0" fmla="*/ 1675881 h 1674698"/>
                  <a:gd name="connsiteX1" fmla="*/ 13245 w 1370207"/>
                  <a:gd name="connsiteY1" fmla="*/ 1452783 h 1674698"/>
                  <a:gd name="connsiteX2" fmla="*/ 60675 w 1370207"/>
                  <a:gd name="connsiteY2" fmla="*/ 1167616 h 1674698"/>
                  <a:gd name="connsiteX3" fmla="*/ 36082 w 1370207"/>
                  <a:gd name="connsiteY3" fmla="*/ 907042 h 1674698"/>
                  <a:gd name="connsiteX4" fmla="*/ 20857 w 1370207"/>
                  <a:gd name="connsiteY4" fmla="*/ 678674 h 1674698"/>
                  <a:gd name="connsiteX5" fmla="*/ 75314 w 1370207"/>
                  <a:gd name="connsiteY5" fmla="*/ 383553 h 1674698"/>
                  <a:gd name="connsiteX6" fmla="*/ 378048 w 1370207"/>
                  <a:gd name="connsiteY6" fmla="*/ 66765 h 1674698"/>
                  <a:gd name="connsiteX7" fmla="*/ 1088331 w 1370207"/>
                  <a:gd name="connsiteY7" fmla="*/ 116538 h 1674698"/>
                  <a:gd name="connsiteX8" fmla="*/ 1327239 w 1370207"/>
                  <a:gd name="connsiteY8" fmla="*/ 439181 h 1674698"/>
                  <a:gd name="connsiteX9" fmla="*/ 1342463 w 1370207"/>
                  <a:gd name="connsiteY9" fmla="*/ 516475 h 1674698"/>
                  <a:gd name="connsiteX10" fmla="*/ 1358273 w 1370207"/>
                  <a:gd name="connsiteY10" fmla="*/ 664621 h 1674698"/>
                  <a:gd name="connsiteX11" fmla="*/ 1346562 w 1370207"/>
                  <a:gd name="connsiteY11" fmla="*/ 891232 h 1674698"/>
                  <a:gd name="connsiteX12" fmla="*/ 1324311 w 1370207"/>
                  <a:gd name="connsiteY12" fmla="*/ 1147122 h 1674698"/>
                  <a:gd name="connsiteX13" fmla="*/ 1357688 w 1370207"/>
                  <a:gd name="connsiteY13" fmla="*/ 1415893 h 1674698"/>
                  <a:gd name="connsiteX14" fmla="*/ 1364129 w 1370207"/>
                  <a:gd name="connsiteY14" fmla="*/ 1602101 h 1674698"/>
                  <a:gd name="connsiteX15" fmla="*/ 1333680 w 1370207"/>
                  <a:gd name="connsiteY15" fmla="*/ 1653630 h 1674698"/>
                  <a:gd name="connsiteX16" fmla="*/ 1271611 w 1370207"/>
                  <a:gd name="connsiteY16" fmla="*/ 1650702 h 1674698"/>
                  <a:gd name="connsiteX17" fmla="*/ 1215397 w 1370207"/>
                  <a:gd name="connsiteY17" fmla="*/ 1646603 h 1674698"/>
                  <a:gd name="connsiteX18" fmla="*/ 934329 w 1370207"/>
                  <a:gd name="connsiteY18" fmla="*/ 1566967 h 1674698"/>
                  <a:gd name="connsiteX19" fmla="*/ 881043 w 1370207"/>
                  <a:gd name="connsiteY19" fmla="*/ 1503727 h 1674698"/>
                  <a:gd name="connsiteX20" fmla="*/ 870503 w 1370207"/>
                  <a:gd name="connsiteY20" fmla="*/ 1384859 h 1674698"/>
                  <a:gd name="connsiteX21" fmla="*/ 872259 w 1370207"/>
                  <a:gd name="connsiteY21" fmla="*/ 1309322 h 1674698"/>
                  <a:gd name="connsiteX22" fmla="*/ 898024 w 1370207"/>
                  <a:gd name="connsiteY22" fmla="*/ 1288242 h 1674698"/>
                  <a:gd name="connsiteX23" fmla="*/ 1043828 w 1370207"/>
                  <a:gd name="connsiteY23" fmla="*/ 1205092 h 1674698"/>
                  <a:gd name="connsiteX24" fmla="*/ 1136347 w 1370207"/>
                  <a:gd name="connsiteY24" fmla="*/ 1076269 h 1674698"/>
                  <a:gd name="connsiteX25" fmla="*/ 1157427 w 1370207"/>
                  <a:gd name="connsiteY25" fmla="*/ 1010686 h 1674698"/>
                  <a:gd name="connsiteX26" fmla="*/ 1182606 w 1370207"/>
                  <a:gd name="connsiteY26" fmla="*/ 983165 h 1674698"/>
                  <a:gd name="connsiteX27" fmla="*/ 1307915 w 1370207"/>
                  <a:gd name="connsiteY27" fmla="*/ 815695 h 1674698"/>
                  <a:gd name="connsiteX28" fmla="*/ 1292106 w 1370207"/>
                  <a:gd name="connsiteY28" fmla="*/ 746014 h 1674698"/>
                  <a:gd name="connsiteX29" fmla="*/ 1264584 w 1370207"/>
                  <a:gd name="connsiteY29" fmla="*/ 791687 h 1674698"/>
                  <a:gd name="connsiteX30" fmla="*/ 1191975 w 1370207"/>
                  <a:gd name="connsiteY30" fmla="*/ 895331 h 1674698"/>
                  <a:gd name="connsiteX31" fmla="*/ 1173822 w 1370207"/>
                  <a:gd name="connsiteY31" fmla="*/ 906457 h 1674698"/>
                  <a:gd name="connsiteX32" fmla="*/ 1170894 w 1370207"/>
                  <a:gd name="connsiteY32" fmla="*/ 887719 h 1674698"/>
                  <a:gd name="connsiteX33" fmla="*/ 1166210 w 1370207"/>
                  <a:gd name="connsiteY33" fmla="*/ 729618 h 1674698"/>
                  <a:gd name="connsiteX34" fmla="*/ 947797 w 1370207"/>
                  <a:gd name="connsiteY34" fmla="*/ 553950 h 1674698"/>
                  <a:gd name="connsiteX35" fmla="*/ 635694 w 1370207"/>
                  <a:gd name="connsiteY35" fmla="*/ 489539 h 1674698"/>
                  <a:gd name="connsiteX36" fmla="*/ 524438 w 1370207"/>
                  <a:gd name="connsiteY36" fmla="*/ 495395 h 1674698"/>
                  <a:gd name="connsiteX37" fmla="*/ 434262 w 1370207"/>
                  <a:gd name="connsiteY37" fmla="*/ 463774 h 1674698"/>
                  <a:gd name="connsiteX38" fmla="*/ 403812 w 1370207"/>
                  <a:gd name="connsiteY38" fmla="*/ 462018 h 1674698"/>
                  <a:gd name="connsiteX39" fmla="*/ 238685 w 1370207"/>
                  <a:gd name="connsiteY39" fmla="*/ 616020 h 1674698"/>
                  <a:gd name="connsiteX40" fmla="*/ 201794 w 1370207"/>
                  <a:gd name="connsiteY40" fmla="*/ 682188 h 1674698"/>
                  <a:gd name="connsiteX41" fmla="*/ 180129 w 1370207"/>
                  <a:gd name="connsiteY41" fmla="*/ 794615 h 1674698"/>
                  <a:gd name="connsiteX42" fmla="*/ 194768 w 1370207"/>
                  <a:gd name="connsiteY42" fmla="*/ 863126 h 1674698"/>
                  <a:gd name="connsiteX43" fmla="*/ 96394 w 1370207"/>
                  <a:gd name="connsiteY43" fmla="*/ 758311 h 1674698"/>
                  <a:gd name="connsiteX44" fmla="*/ 92295 w 1370207"/>
                  <a:gd name="connsiteY44" fmla="*/ 847315 h 1674698"/>
                  <a:gd name="connsiteX45" fmla="*/ 181300 w 1370207"/>
                  <a:gd name="connsiteY45" fmla="*/ 970283 h 1674698"/>
                  <a:gd name="connsiteX46" fmla="*/ 195353 w 1370207"/>
                  <a:gd name="connsiteY46" fmla="*/ 977895 h 1674698"/>
                  <a:gd name="connsiteX47" fmla="*/ 243370 w 1370207"/>
                  <a:gd name="connsiteY47" fmla="*/ 1033523 h 1674698"/>
                  <a:gd name="connsiteX48" fmla="*/ 292556 w 1370207"/>
                  <a:gd name="connsiteY48" fmla="*/ 1147122 h 1674698"/>
                  <a:gd name="connsiteX49" fmla="*/ 436018 w 1370207"/>
                  <a:gd name="connsiteY49" fmla="*/ 1260134 h 1674698"/>
                  <a:gd name="connsiteX50" fmla="*/ 493988 w 1370207"/>
                  <a:gd name="connsiteY50" fmla="*/ 1287656 h 1674698"/>
                  <a:gd name="connsiteX51" fmla="*/ 521510 w 1370207"/>
                  <a:gd name="connsiteY51" fmla="*/ 1310493 h 1674698"/>
                  <a:gd name="connsiteX52" fmla="*/ 523266 w 1370207"/>
                  <a:gd name="connsiteY52" fmla="*/ 1416479 h 1674698"/>
                  <a:gd name="connsiteX53" fmla="*/ 515068 w 1370207"/>
                  <a:gd name="connsiteY53" fmla="*/ 1499043 h 1674698"/>
                  <a:gd name="connsiteX54" fmla="*/ 452999 w 1370207"/>
                  <a:gd name="connsiteY54" fmla="*/ 1570481 h 1674698"/>
                  <a:gd name="connsiteX55" fmla="*/ 189498 w 1370207"/>
                  <a:gd name="connsiteY55" fmla="*/ 1646018 h 1674698"/>
                  <a:gd name="connsiteX56" fmla="*/ 56576 w 1370207"/>
                  <a:gd name="connsiteY56" fmla="*/ 1676467 h 1674698"/>
                  <a:gd name="connsiteX57" fmla="*/ 37838 w 1370207"/>
                  <a:gd name="connsiteY57" fmla="*/ 1675881 h 1674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70207" h="1674698">
                    <a:moveTo>
                      <a:pt x="37838" y="1675881"/>
                    </a:moveTo>
                    <a:cubicBezTo>
                      <a:pt x="-10763" y="1605614"/>
                      <a:pt x="-4908" y="1529492"/>
                      <a:pt x="13245" y="1452783"/>
                    </a:cubicBezTo>
                    <a:cubicBezTo>
                      <a:pt x="35496" y="1359094"/>
                      <a:pt x="57747" y="1264819"/>
                      <a:pt x="60675" y="1167616"/>
                    </a:cubicBezTo>
                    <a:cubicBezTo>
                      <a:pt x="63017" y="1079782"/>
                      <a:pt x="49549" y="993120"/>
                      <a:pt x="36082" y="907042"/>
                    </a:cubicBezTo>
                    <a:cubicBezTo>
                      <a:pt x="24370" y="831506"/>
                      <a:pt x="6218" y="754797"/>
                      <a:pt x="20857" y="678674"/>
                    </a:cubicBezTo>
                    <a:cubicBezTo>
                      <a:pt x="40180" y="580301"/>
                      <a:pt x="39009" y="478413"/>
                      <a:pt x="75314" y="383553"/>
                    </a:cubicBezTo>
                    <a:cubicBezTo>
                      <a:pt x="131527" y="234821"/>
                      <a:pt x="231658" y="128249"/>
                      <a:pt x="378048" y="66765"/>
                    </a:cubicBezTo>
                    <a:cubicBezTo>
                      <a:pt x="622811" y="-35708"/>
                      <a:pt x="862305" y="-21069"/>
                      <a:pt x="1088331" y="116538"/>
                    </a:cubicBezTo>
                    <a:cubicBezTo>
                      <a:pt x="1208956" y="189733"/>
                      <a:pt x="1290349" y="299818"/>
                      <a:pt x="1327239" y="439181"/>
                    </a:cubicBezTo>
                    <a:cubicBezTo>
                      <a:pt x="1334265" y="464360"/>
                      <a:pt x="1341878" y="490710"/>
                      <a:pt x="1342463" y="516475"/>
                    </a:cubicBezTo>
                    <a:cubicBezTo>
                      <a:pt x="1343049" y="566247"/>
                      <a:pt x="1349490" y="615434"/>
                      <a:pt x="1358273" y="664621"/>
                    </a:cubicBezTo>
                    <a:cubicBezTo>
                      <a:pt x="1371741" y="740744"/>
                      <a:pt x="1358859" y="815695"/>
                      <a:pt x="1346562" y="891232"/>
                    </a:cubicBezTo>
                    <a:cubicBezTo>
                      <a:pt x="1332509" y="976138"/>
                      <a:pt x="1324897" y="1061044"/>
                      <a:pt x="1324311" y="1147122"/>
                    </a:cubicBezTo>
                    <a:cubicBezTo>
                      <a:pt x="1323726" y="1237883"/>
                      <a:pt x="1338950" y="1326888"/>
                      <a:pt x="1357688" y="1415893"/>
                    </a:cubicBezTo>
                    <a:cubicBezTo>
                      <a:pt x="1370571" y="1477377"/>
                      <a:pt x="1382282" y="1539446"/>
                      <a:pt x="1364129" y="1602101"/>
                    </a:cubicBezTo>
                    <a:cubicBezTo>
                      <a:pt x="1358859" y="1619668"/>
                      <a:pt x="1340121" y="1636649"/>
                      <a:pt x="1333680" y="1653630"/>
                    </a:cubicBezTo>
                    <a:cubicBezTo>
                      <a:pt x="1312600" y="1662414"/>
                      <a:pt x="1292106" y="1651874"/>
                      <a:pt x="1271611" y="1650702"/>
                    </a:cubicBezTo>
                    <a:cubicBezTo>
                      <a:pt x="1252873" y="1649531"/>
                      <a:pt x="1234135" y="1647189"/>
                      <a:pt x="1215397" y="1646603"/>
                    </a:cubicBezTo>
                    <a:cubicBezTo>
                      <a:pt x="1121122" y="1621424"/>
                      <a:pt x="1028019" y="1593903"/>
                      <a:pt x="934329" y="1566967"/>
                    </a:cubicBezTo>
                    <a:cubicBezTo>
                      <a:pt x="903294" y="1557599"/>
                      <a:pt x="886313" y="1534762"/>
                      <a:pt x="881043" y="1503727"/>
                    </a:cubicBezTo>
                    <a:cubicBezTo>
                      <a:pt x="874602" y="1464495"/>
                      <a:pt x="870503" y="1424677"/>
                      <a:pt x="870503" y="1384859"/>
                    </a:cubicBezTo>
                    <a:cubicBezTo>
                      <a:pt x="870503" y="1359679"/>
                      <a:pt x="868746" y="1334500"/>
                      <a:pt x="872259" y="1309322"/>
                    </a:cubicBezTo>
                    <a:cubicBezTo>
                      <a:pt x="876359" y="1297025"/>
                      <a:pt x="887484" y="1293511"/>
                      <a:pt x="898024" y="1288242"/>
                    </a:cubicBezTo>
                    <a:cubicBezTo>
                      <a:pt x="948968" y="1264819"/>
                      <a:pt x="999326" y="1240226"/>
                      <a:pt x="1043828" y="1205092"/>
                    </a:cubicBezTo>
                    <a:cubicBezTo>
                      <a:pt x="1087160" y="1171130"/>
                      <a:pt x="1119366" y="1129555"/>
                      <a:pt x="1136347" y="1076269"/>
                    </a:cubicBezTo>
                    <a:cubicBezTo>
                      <a:pt x="1143373" y="1054603"/>
                      <a:pt x="1151571" y="1032938"/>
                      <a:pt x="1157427" y="1010686"/>
                    </a:cubicBezTo>
                    <a:cubicBezTo>
                      <a:pt x="1160940" y="997219"/>
                      <a:pt x="1169138" y="989021"/>
                      <a:pt x="1182606" y="983165"/>
                    </a:cubicBezTo>
                    <a:cubicBezTo>
                      <a:pt x="1256387" y="951545"/>
                      <a:pt x="1292106" y="890647"/>
                      <a:pt x="1307915" y="815695"/>
                    </a:cubicBezTo>
                    <a:cubicBezTo>
                      <a:pt x="1312600" y="792273"/>
                      <a:pt x="1306744" y="768851"/>
                      <a:pt x="1292106" y="746014"/>
                    </a:cubicBezTo>
                    <a:cubicBezTo>
                      <a:pt x="1279223" y="760653"/>
                      <a:pt x="1273367" y="777634"/>
                      <a:pt x="1264584" y="791687"/>
                    </a:cubicBezTo>
                    <a:cubicBezTo>
                      <a:pt x="1241748" y="827407"/>
                      <a:pt x="1218911" y="863126"/>
                      <a:pt x="1191975" y="895331"/>
                    </a:cubicBezTo>
                    <a:cubicBezTo>
                      <a:pt x="1187290" y="901187"/>
                      <a:pt x="1182020" y="909970"/>
                      <a:pt x="1173822" y="906457"/>
                    </a:cubicBezTo>
                    <a:cubicBezTo>
                      <a:pt x="1166796" y="903529"/>
                      <a:pt x="1170309" y="894160"/>
                      <a:pt x="1170894" y="887719"/>
                    </a:cubicBezTo>
                    <a:cubicBezTo>
                      <a:pt x="1173237" y="835019"/>
                      <a:pt x="1175579" y="782318"/>
                      <a:pt x="1166210" y="729618"/>
                    </a:cubicBezTo>
                    <a:cubicBezTo>
                      <a:pt x="1152157" y="666963"/>
                      <a:pt x="987029" y="575616"/>
                      <a:pt x="947797" y="553950"/>
                    </a:cubicBezTo>
                    <a:cubicBezTo>
                      <a:pt x="827757" y="487782"/>
                      <a:pt x="772129" y="469630"/>
                      <a:pt x="635694" y="489539"/>
                    </a:cubicBezTo>
                    <a:cubicBezTo>
                      <a:pt x="621055" y="491881"/>
                      <a:pt x="552544" y="500079"/>
                      <a:pt x="524438" y="495395"/>
                    </a:cubicBezTo>
                    <a:cubicBezTo>
                      <a:pt x="492232" y="490124"/>
                      <a:pt x="460026" y="482512"/>
                      <a:pt x="434262" y="463774"/>
                    </a:cubicBezTo>
                    <a:cubicBezTo>
                      <a:pt x="424307" y="456162"/>
                      <a:pt x="415523" y="452649"/>
                      <a:pt x="403812" y="462018"/>
                    </a:cubicBezTo>
                    <a:cubicBezTo>
                      <a:pt x="348184" y="507691"/>
                      <a:pt x="289628" y="564490"/>
                      <a:pt x="238685" y="616020"/>
                    </a:cubicBezTo>
                    <a:cubicBezTo>
                      <a:pt x="225217" y="629488"/>
                      <a:pt x="204722" y="681017"/>
                      <a:pt x="201794" y="682188"/>
                    </a:cubicBezTo>
                    <a:cubicBezTo>
                      <a:pt x="172516" y="733717"/>
                      <a:pt x="176030" y="775292"/>
                      <a:pt x="180129" y="794615"/>
                    </a:cubicBezTo>
                    <a:cubicBezTo>
                      <a:pt x="183057" y="817452"/>
                      <a:pt x="194768" y="846145"/>
                      <a:pt x="194768" y="863126"/>
                    </a:cubicBezTo>
                    <a:cubicBezTo>
                      <a:pt x="194768" y="872495"/>
                      <a:pt x="122744" y="807497"/>
                      <a:pt x="96394" y="758311"/>
                    </a:cubicBezTo>
                    <a:cubicBezTo>
                      <a:pt x="79998" y="787589"/>
                      <a:pt x="82341" y="818037"/>
                      <a:pt x="92295" y="847315"/>
                    </a:cubicBezTo>
                    <a:cubicBezTo>
                      <a:pt x="108691" y="897088"/>
                      <a:pt x="139140" y="938077"/>
                      <a:pt x="181300" y="970283"/>
                    </a:cubicBezTo>
                    <a:cubicBezTo>
                      <a:pt x="185399" y="973796"/>
                      <a:pt x="190083" y="977310"/>
                      <a:pt x="195353" y="977895"/>
                    </a:cubicBezTo>
                    <a:cubicBezTo>
                      <a:pt x="228144" y="982580"/>
                      <a:pt x="236342" y="1006002"/>
                      <a:pt x="243370" y="1033523"/>
                    </a:cubicBezTo>
                    <a:cubicBezTo>
                      <a:pt x="253324" y="1073927"/>
                      <a:pt x="268548" y="1112574"/>
                      <a:pt x="292556" y="1147122"/>
                    </a:cubicBezTo>
                    <a:cubicBezTo>
                      <a:pt x="328861" y="1199237"/>
                      <a:pt x="382732" y="1229686"/>
                      <a:pt x="436018" y="1260134"/>
                    </a:cubicBezTo>
                    <a:cubicBezTo>
                      <a:pt x="454756" y="1270675"/>
                      <a:pt x="474079" y="1280044"/>
                      <a:pt x="493988" y="1287656"/>
                    </a:cubicBezTo>
                    <a:cubicBezTo>
                      <a:pt x="505114" y="1292340"/>
                      <a:pt x="517411" y="1297025"/>
                      <a:pt x="521510" y="1310493"/>
                    </a:cubicBezTo>
                    <a:cubicBezTo>
                      <a:pt x="524438" y="1345626"/>
                      <a:pt x="522095" y="1381345"/>
                      <a:pt x="523266" y="1416479"/>
                    </a:cubicBezTo>
                    <a:cubicBezTo>
                      <a:pt x="519753" y="1444000"/>
                      <a:pt x="519168" y="1471521"/>
                      <a:pt x="515068" y="1499043"/>
                    </a:cubicBezTo>
                    <a:cubicBezTo>
                      <a:pt x="509799" y="1536518"/>
                      <a:pt x="489304" y="1560526"/>
                      <a:pt x="452999" y="1570481"/>
                    </a:cubicBezTo>
                    <a:cubicBezTo>
                      <a:pt x="365165" y="1595074"/>
                      <a:pt x="277917" y="1622010"/>
                      <a:pt x="189498" y="1646018"/>
                    </a:cubicBezTo>
                    <a:cubicBezTo>
                      <a:pt x="143825" y="1650702"/>
                      <a:pt x="98736" y="1658315"/>
                      <a:pt x="56576" y="1676467"/>
                    </a:cubicBezTo>
                    <a:cubicBezTo>
                      <a:pt x="51306" y="1677052"/>
                      <a:pt x="44279" y="1679980"/>
                      <a:pt x="37838" y="1675881"/>
                    </a:cubicBezTo>
                    <a:close/>
                  </a:path>
                </a:pathLst>
              </a:custGeom>
              <a:solidFill>
                <a:srgbClr val="C0920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r>
                  <a:rPr lang="en-US" dirty="0"/>
                  <a:t>	</a:t>
                </a: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03D63CA4-465C-4193-95CE-BFFF4CE0868A}"/>
                  </a:ext>
                </a:extLst>
              </p:cNvPr>
              <p:cNvSpPr/>
              <p:nvPr/>
            </p:nvSpPr>
            <p:spPr>
              <a:xfrm>
                <a:off x="10255665" y="6262521"/>
                <a:ext cx="1780099" cy="392324"/>
              </a:xfrm>
              <a:custGeom>
                <a:avLst/>
                <a:gdLst>
                  <a:gd name="connsiteX0" fmla="*/ 1407028 w 1780099"/>
                  <a:gd name="connsiteY0" fmla="*/ 1171 h 392324"/>
                  <a:gd name="connsiteX1" fmla="*/ 1525897 w 1780099"/>
                  <a:gd name="connsiteY1" fmla="*/ 13468 h 392324"/>
                  <a:gd name="connsiteX2" fmla="*/ 1717375 w 1780099"/>
                  <a:gd name="connsiteY2" fmla="*/ 140534 h 392324"/>
                  <a:gd name="connsiteX3" fmla="*/ 1781201 w 1780099"/>
                  <a:gd name="connsiteY3" fmla="*/ 381785 h 392324"/>
                  <a:gd name="connsiteX4" fmla="*/ 1764219 w 1780099"/>
                  <a:gd name="connsiteY4" fmla="*/ 397009 h 392324"/>
                  <a:gd name="connsiteX5" fmla="*/ 1747824 w 1780099"/>
                  <a:gd name="connsiteY5" fmla="*/ 397009 h 392324"/>
                  <a:gd name="connsiteX6" fmla="*/ 26281 w 1780099"/>
                  <a:gd name="connsiteY6" fmla="*/ 397009 h 392324"/>
                  <a:gd name="connsiteX7" fmla="*/ 1687 w 1780099"/>
                  <a:gd name="connsiteY7" fmla="*/ 367731 h 392324"/>
                  <a:gd name="connsiteX8" fmla="*/ 229469 w 1780099"/>
                  <a:gd name="connsiteY8" fmla="*/ 36890 h 392324"/>
                  <a:gd name="connsiteX9" fmla="*/ 381715 w 1780099"/>
                  <a:gd name="connsiteY9" fmla="*/ 0 h 392324"/>
                  <a:gd name="connsiteX10" fmla="*/ 408065 w 1780099"/>
                  <a:gd name="connsiteY10" fmla="*/ 22837 h 392324"/>
                  <a:gd name="connsiteX11" fmla="*/ 723681 w 1780099"/>
                  <a:gd name="connsiteY11" fmla="*/ 247106 h 392324"/>
                  <a:gd name="connsiteX12" fmla="*/ 1176904 w 1780099"/>
                  <a:gd name="connsiteY12" fmla="*/ 197333 h 392324"/>
                  <a:gd name="connsiteX13" fmla="*/ 1384192 w 1780099"/>
                  <a:gd name="connsiteY13" fmla="*/ 21080 h 392324"/>
                  <a:gd name="connsiteX14" fmla="*/ 1407028 w 1780099"/>
                  <a:gd name="connsiteY14" fmla="*/ 1171 h 39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0099" h="392324">
                    <a:moveTo>
                      <a:pt x="1407028" y="1171"/>
                    </a:moveTo>
                    <a:cubicBezTo>
                      <a:pt x="1447432" y="-585"/>
                      <a:pt x="1486665" y="5856"/>
                      <a:pt x="1525897" y="13468"/>
                    </a:cubicBezTo>
                    <a:cubicBezTo>
                      <a:pt x="1603191" y="35134"/>
                      <a:pt x="1669944" y="74366"/>
                      <a:pt x="1717375" y="140534"/>
                    </a:cubicBezTo>
                    <a:cubicBezTo>
                      <a:pt x="1769489" y="212558"/>
                      <a:pt x="1787642" y="293951"/>
                      <a:pt x="1781201" y="381785"/>
                    </a:cubicBezTo>
                    <a:cubicBezTo>
                      <a:pt x="1780615" y="394081"/>
                      <a:pt x="1775930" y="398180"/>
                      <a:pt x="1764219" y="397009"/>
                    </a:cubicBezTo>
                    <a:cubicBezTo>
                      <a:pt x="1758950" y="396423"/>
                      <a:pt x="1753680" y="397009"/>
                      <a:pt x="1747824" y="397009"/>
                    </a:cubicBezTo>
                    <a:cubicBezTo>
                      <a:pt x="1173976" y="397009"/>
                      <a:pt x="600128" y="397009"/>
                      <a:pt x="26281" y="397009"/>
                    </a:cubicBezTo>
                    <a:cubicBezTo>
                      <a:pt x="-2412" y="397009"/>
                      <a:pt x="-1826" y="397009"/>
                      <a:pt x="1687" y="367731"/>
                    </a:cubicBezTo>
                    <a:cubicBezTo>
                      <a:pt x="18083" y="216071"/>
                      <a:pt x="92448" y="105401"/>
                      <a:pt x="229469" y="36890"/>
                    </a:cubicBezTo>
                    <a:cubicBezTo>
                      <a:pt x="278071" y="15810"/>
                      <a:pt x="328429" y="1757"/>
                      <a:pt x="381715" y="0"/>
                    </a:cubicBezTo>
                    <a:cubicBezTo>
                      <a:pt x="396939" y="0"/>
                      <a:pt x="401038" y="13468"/>
                      <a:pt x="408065" y="22837"/>
                    </a:cubicBezTo>
                    <a:cubicBezTo>
                      <a:pt x="490628" y="129409"/>
                      <a:pt x="594858" y="207873"/>
                      <a:pt x="723681" y="247106"/>
                    </a:cubicBezTo>
                    <a:cubicBezTo>
                      <a:pt x="881197" y="295122"/>
                      <a:pt x="1032857" y="278141"/>
                      <a:pt x="1176904" y="197333"/>
                    </a:cubicBezTo>
                    <a:cubicBezTo>
                      <a:pt x="1257711" y="152245"/>
                      <a:pt x="1325050" y="91933"/>
                      <a:pt x="1384192" y="21080"/>
                    </a:cubicBezTo>
                    <a:cubicBezTo>
                      <a:pt x="1391219" y="12882"/>
                      <a:pt x="1396489" y="4099"/>
                      <a:pt x="1407028" y="1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0ED18EC0-CEA0-464A-947A-63269152E570}"/>
                  </a:ext>
                </a:extLst>
              </p:cNvPr>
              <p:cNvSpPr/>
              <p:nvPr/>
            </p:nvSpPr>
            <p:spPr>
              <a:xfrm>
                <a:off x="10603708" y="5246212"/>
                <a:ext cx="1036439" cy="339624"/>
              </a:xfrm>
              <a:custGeom>
                <a:avLst/>
                <a:gdLst>
                  <a:gd name="connsiteX0" fmla="*/ 1019752 w 1036439"/>
                  <a:gd name="connsiteY0" fmla="*/ 20859 h 339624"/>
                  <a:gd name="connsiteX1" fmla="*/ 899713 w 1036439"/>
                  <a:gd name="connsiteY1" fmla="*/ 3292 h 339624"/>
                  <a:gd name="connsiteX2" fmla="*/ 776160 w 1036439"/>
                  <a:gd name="connsiteY2" fmla="*/ 364 h 339624"/>
                  <a:gd name="connsiteX3" fmla="*/ 625671 w 1036439"/>
                  <a:gd name="connsiteY3" fmla="*/ 26129 h 339624"/>
                  <a:gd name="connsiteX4" fmla="*/ 571800 w 1036439"/>
                  <a:gd name="connsiteY4" fmla="*/ 80586 h 339624"/>
                  <a:gd name="connsiteX5" fmla="*/ 466985 w 1036439"/>
                  <a:gd name="connsiteY5" fmla="*/ 80586 h 339624"/>
                  <a:gd name="connsiteX6" fmla="*/ 413114 w 1036439"/>
                  <a:gd name="connsiteY6" fmla="*/ 26129 h 339624"/>
                  <a:gd name="connsiteX7" fmla="*/ 262624 w 1036439"/>
                  <a:gd name="connsiteY7" fmla="*/ 364 h 339624"/>
                  <a:gd name="connsiteX8" fmla="*/ 45382 w 1036439"/>
                  <a:gd name="connsiteY8" fmla="*/ 16760 h 339624"/>
                  <a:gd name="connsiteX9" fmla="*/ 18447 w 1036439"/>
                  <a:gd name="connsiteY9" fmla="*/ 21444 h 339624"/>
                  <a:gd name="connsiteX10" fmla="*/ 2051 w 1036439"/>
                  <a:gd name="connsiteY10" fmla="*/ 47209 h 339624"/>
                  <a:gd name="connsiteX11" fmla="*/ 23717 w 1036439"/>
                  <a:gd name="connsiteY11" fmla="*/ 99909 h 339624"/>
                  <a:gd name="connsiteX12" fmla="*/ 45968 w 1036439"/>
                  <a:gd name="connsiteY12" fmla="*/ 172518 h 339624"/>
                  <a:gd name="connsiteX13" fmla="*/ 150783 w 1036439"/>
                  <a:gd name="connsiteY13" fmla="*/ 318322 h 339624"/>
                  <a:gd name="connsiteX14" fmla="*/ 322352 w 1036439"/>
                  <a:gd name="connsiteY14" fmla="*/ 336475 h 339624"/>
                  <a:gd name="connsiteX15" fmla="*/ 477525 w 1036439"/>
                  <a:gd name="connsiteY15" fmla="*/ 161393 h 339624"/>
                  <a:gd name="connsiteX16" fmla="*/ 563602 w 1036439"/>
                  <a:gd name="connsiteY16" fmla="*/ 156708 h 339624"/>
                  <a:gd name="connsiteX17" fmla="*/ 708821 w 1036439"/>
                  <a:gd name="connsiteY17" fmla="*/ 335304 h 339624"/>
                  <a:gd name="connsiteX18" fmla="*/ 844085 w 1036439"/>
                  <a:gd name="connsiteY18" fmla="*/ 333547 h 339624"/>
                  <a:gd name="connsiteX19" fmla="*/ 996330 w 1036439"/>
                  <a:gd name="connsiteY19" fmla="*/ 161978 h 339624"/>
                  <a:gd name="connsiteX20" fmla="*/ 1013311 w 1036439"/>
                  <a:gd name="connsiteY20" fmla="*/ 108692 h 339624"/>
                  <a:gd name="connsiteX21" fmla="*/ 1038490 w 1036439"/>
                  <a:gd name="connsiteY21" fmla="*/ 47209 h 339624"/>
                  <a:gd name="connsiteX22" fmla="*/ 1019752 w 1036439"/>
                  <a:gd name="connsiteY22" fmla="*/ 20859 h 339624"/>
                  <a:gd name="connsiteX23" fmla="*/ 440049 w 1036439"/>
                  <a:gd name="connsiteY23" fmla="*/ 166077 h 339624"/>
                  <a:gd name="connsiteX24" fmla="*/ 294830 w 1036439"/>
                  <a:gd name="connsiteY24" fmla="*/ 315395 h 339624"/>
                  <a:gd name="connsiteX25" fmla="*/ 201141 w 1036439"/>
                  <a:gd name="connsiteY25" fmla="*/ 311881 h 339624"/>
                  <a:gd name="connsiteX26" fmla="*/ 91642 w 1036439"/>
                  <a:gd name="connsiteY26" fmla="*/ 222291 h 339624"/>
                  <a:gd name="connsiteX27" fmla="*/ 72318 w 1036439"/>
                  <a:gd name="connsiteY27" fmla="*/ 112206 h 339624"/>
                  <a:gd name="connsiteX28" fmla="*/ 154296 w 1036439"/>
                  <a:gd name="connsiteY28" fmla="*/ 39596 h 339624"/>
                  <a:gd name="connsiteX29" fmla="*/ 230419 w 1036439"/>
                  <a:gd name="connsiteY29" fmla="*/ 39596 h 339624"/>
                  <a:gd name="connsiteX30" fmla="*/ 351630 w 1036439"/>
                  <a:gd name="connsiteY30" fmla="*/ 47794 h 339624"/>
                  <a:gd name="connsiteX31" fmla="*/ 440049 w 1036439"/>
                  <a:gd name="connsiteY31" fmla="*/ 166077 h 339624"/>
                  <a:gd name="connsiteX32" fmla="*/ 949485 w 1036439"/>
                  <a:gd name="connsiteY32" fmla="*/ 215264 h 339624"/>
                  <a:gd name="connsiteX33" fmla="*/ 767377 w 1036439"/>
                  <a:gd name="connsiteY33" fmla="*/ 317152 h 339624"/>
                  <a:gd name="connsiteX34" fmla="*/ 656121 w 1036439"/>
                  <a:gd name="connsiteY34" fmla="*/ 284360 h 339624"/>
                  <a:gd name="connsiteX35" fmla="*/ 615717 w 1036439"/>
                  <a:gd name="connsiteY35" fmla="*/ 87027 h 339624"/>
                  <a:gd name="connsiteX36" fmla="*/ 650850 w 1036439"/>
                  <a:gd name="connsiteY36" fmla="*/ 58920 h 339624"/>
                  <a:gd name="connsiteX37" fmla="*/ 735756 w 1036439"/>
                  <a:gd name="connsiteY37" fmla="*/ 40182 h 339624"/>
                  <a:gd name="connsiteX38" fmla="*/ 883317 w 1036439"/>
                  <a:gd name="connsiteY38" fmla="*/ 40182 h 339624"/>
                  <a:gd name="connsiteX39" fmla="*/ 966467 w 1036439"/>
                  <a:gd name="connsiteY39" fmla="*/ 128016 h 339624"/>
                  <a:gd name="connsiteX40" fmla="*/ 949485 w 1036439"/>
                  <a:gd name="connsiteY40" fmla="*/ 215264 h 33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36439" h="339624">
                    <a:moveTo>
                      <a:pt x="1019752" y="20859"/>
                    </a:moveTo>
                    <a:cubicBezTo>
                      <a:pt x="979349" y="15589"/>
                      <a:pt x="939531" y="9147"/>
                      <a:pt x="899713" y="3292"/>
                    </a:cubicBezTo>
                    <a:cubicBezTo>
                      <a:pt x="858724" y="2121"/>
                      <a:pt x="817149" y="-807"/>
                      <a:pt x="776160" y="364"/>
                    </a:cubicBezTo>
                    <a:cubicBezTo>
                      <a:pt x="724631" y="950"/>
                      <a:pt x="673687" y="5048"/>
                      <a:pt x="625671" y="26129"/>
                    </a:cubicBezTo>
                    <a:cubicBezTo>
                      <a:pt x="600492" y="37254"/>
                      <a:pt x="577070" y="50722"/>
                      <a:pt x="571800" y="80586"/>
                    </a:cubicBezTo>
                    <a:cubicBezTo>
                      <a:pt x="570043" y="89369"/>
                      <a:pt x="468742" y="88784"/>
                      <a:pt x="466985" y="80586"/>
                    </a:cubicBezTo>
                    <a:cubicBezTo>
                      <a:pt x="461129" y="50722"/>
                      <a:pt x="438292" y="37254"/>
                      <a:pt x="413114" y="26129"/>
                    </a:cubicBezTo>
                    <a:cubicBezTo>
                      <a:pt x="365097" y="5048"/>
                      <a:pt x="313569" y="1535"/>
                      <a:pt x="262624" y="364"/>
                    </a:cubicBezTo>
                    <a:cubicBezTo>
                      <a:pt x="189430" y="-1978"/>
                      <a:pt x="117406" y="7391"/>
                      <a:pt x="45382" y="16760"/>
                    </a:cubicBezTo>
                    <a:cubicBezTo>
                      <a:pt x="36599" y="18517"/>
                      <a:pt x="27230" y="20859"/>
                      <a:pt x="18447" y="21444"/>
                    </a:cubicBezTo>
                    <a:cubicBezTo>
                      <a:pt x="1465" y="23201"/>
                      <a:pt x="-3219" y="29642"/>
                      <a:pt x="2051" y="47209"/>
                    </a:cubicBezTo>
                    <a:cubicBezTo>
                      <a:pt x="9663" y="75901"/>
                      <a:pt x="15519" y="89954"/>
                      <a:pt x="23717" y="99909"/>
                    </a:cubicBezTo>
                    <a:cubicBezTo>
                      <a:pt x="43040" y="123917"/>
                      <a:pt x="43040" y="149096"/>
                      <a:pt x="45968" y="172518"/>
                    </a:cubicBezTo>
                    <a:cubicBezTo>
                      <a:pt x="54751" y="240443"/>
                      <a:pt x="87543" y="290216"/>
                      <a:pt x="150783" y="318322"/>
                    </a:cubicBezTo>
                    <a:cubicBezTo>
                      <a:pt x="205826" y="342331"/>
                      <a:pt x="263796" y="346430"/>
                      <a:pt x="322352" y="336475"/>
                    </a:cubicBezTo>
                    <a:cubicBezTo>
                      <a:pt x="417798" y="320079"/>
                      <a:pt x="471669" y="258596"/>
                      <a:pt x="477525" y="161393"/>
                    </a:cubicBezTo>
                    <a:cubicBezTo>
                      <a:pt x="479867" y="127430"/>
                      <a:pt x="563602" y="134457"/>
                      <a:pt x="563602" y="156708"/>
                    </a:cubicBezTo>
                    <a:cubicBezTo>
                      <a:pt x="564187" y="249812"/>
                      <a:pt x="620402" y="317152"/>
                      <a:pt x="708821" y="335304"/>
                    </a:cubicBezTo>
                    <a:cubicBezTo>
                      <a:pt x="753909" y="344673"/>
                      <a:pt x="798997" y="343502"/>
                      <a:pt x="844085" y="333547"/>
                    </a:cubicBezTo>
                    <a:cubicBezTo>
                      <a:pt x="937189" y="313053"/>
                      <a:pt x="984619" y="258010"/>
                      <a:pt x="996330" y="161978"/>
                    </a:cubicBezTo>
                    <a:cubicBezTo>
                      <a:pt x="998673" y="143826"/>
                      <a:pt x="997501" y="123331"/>
                      <a:pt x="1013311" y="108692"/>
                    </a:cubicBezTo>
                    <a:cubicBezTo>
                      <a:pt x="1033806" y="92882"/>
                      <a:pt x="1030293" y="67703"/>
                      <a:pt x="1038490" y="47209"/>
                    </a:cubicBezTo>
                    <a:cubicBezTo>
                      <a:pt x="1044346" y="27300"/>
                      <a:pt x="1035562" y="23201"/>
                      <a:pt x="1019752" y="20859"/>
                    </a:cubicBezTo>
                    <a:close/>
                    <a:moveTo>
                      <a:pt x="440049" y="166077"/>
                    </a:moveTo>
                    <a:cubicBezTo>
                      <a:pt x="435950" y="251569"/>
                      <a:pt x="379736" y="308954"/>
                      <a:pt x="294830" y="315395"/>
                    </a:cubicBezTo>
                    <a:cubicBezTo>
                      <a:pt x="263211" y="317737"/>
                      <a:pt x="232176" y="318322"/>
                      <a:pt x="201141" y="311881"/>
                    </a:cubicBezTo>
                    <a:cubicBezTo>
                      <a:pt x="149027" y="300756"/>
                      <a:pt x="112722" y="270892"/>
                      <a:pt x="91642" y="222291"/>
                    </a:cubicBezTo>
                    <a:cubicBezTo>
                      <a:pt x="76417" y="187157"/>
                      <a:pt x="69976" y="150267"/>
                      <a:pt x="72318" y="112206"/>
                    </a:cubicBezTo>
                    <a:cubicBezTo>
                      <a:pt x="74075" y="74145"/>
                      <a:pt x="110379" y="41939"/>
                      <a:pt x="154296" y="39596"/>
                    </a:cubicBezTo>
                    <a:cubicBezTo>
                      <a:pt x="179475" y="38425"/>
                      <a:pt x="204655" y="39596"/>
                      <a:pt x="230419" y="39596"/>
                    </a:cubicBezTo>
                    <a:cubicBezTo>
                      <a:pt x="270822" y="37840"/>
                      <a:pt x="311812" y="37840"/>
                      <a:pt x="351630" y="47794"/>
                    </a:cubicBezTo>
                    <a:cubicBezTo>
                      <a:pt x="416627" y="63604"/>
                      <a:pt x="443562" y="98738"/>
                      <a:pt x="440049" y="166077"/>
                    </a:cubicBezTo>
                    <a:close/>
                    <a:moveTo>
                      <a:pt x="949485" y="215264"/>
                    </a:moveTo>
                    <a:cubicBezTo>
                      <a:pt x="922550" y="284946"/>
                      <a:pt x="868678" y="317152"/>
                      <a:pt x="767377" y="317152"/>
                    </a:cubicBezTo>
                    <a:cubicBezTo>
                      <a:pt x="734586" y="317737"/>
                      <a:pt x="693010" y="310710"/>
                      <a:pt x="656121" y="284360"/>
                    </a:cubicBezTo>
                    <a:cubicBezTo>
                      <a:pt x="598735" y="243371"/>
                      <a:pt x="579412" y="148510"/>
                      <a:pt x="615717" y="87027"/>
                    </a:cubicBezTo>
                    <a:cubicBezTo>
                      <a:pt x="623915" y="72973"/>
                      <a:pt x="636211" y="64775"/>
                      <a:pt x="650850" y="58920"/>
                    </a:cubicBezTo>
                    <a:cubicBezTo>
                      <a:pt x="677786" y="47794"/>
                      <a:pt x="706478" y="41939"/>
                      <a:pt x="735756" y="40182"/>
                    </a:cubicBezTo>
                    <a:cubicBezTo>
                      <a:pt x="784943" y="36669"/>
                      <a:pt x="834131" y="37254"/>
                      <a:pt x="883317" y="40182"/>
                    </a:cubicBezTo>
                    <a:cubicBezTo>
                      <a:pt x="934261" y="43110"/>
                      <a:pt x="967052" y="77658"/>
                      <a:pt x="966467" y="128016"/>
                    </a:cubicBezTo>
                    <a:cubicBezTo>
                      <a:pt x="965881" y="158465"/>
                      <a:pt x="960026" y="187157"/>
                      <a:pt x="949485" y="215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08695FAA-D295-47FC-B239-897948929260}"/>
              </a:ext>
            </a:extLst>
          </p:cNvPr>
          <p:cNvGrpSpPr/>
          <p:nvPr/>
        </p:nvGrpSpPr>
        <p:grpSpPr>
          <a:xfrm>
            <a:off x="4503002" y="2327579"/>
            <a:ext cx="1232184" cy="1232184"/>
            <a:chOff x="7542250" y="1837207"/>
            <a:chExt cx="1468221" cy="1468221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95282217-D7B3-49FE-A24C-E9CBBE3ECE19}"/>
                </a:ext>
              </a:extLst>
            </p:cNvPr>
            <p:cNvSpPr/>
            <p:nvPr/>
          </p:nvSpPr>
          <p:spPr>
            <a:xfrm>
              <a:off x="7542250" y="1837207"/>
              <a:ext cx="1468221" cy="14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485AE733-A4E0-4DEF-A857-E0657C99BCD3}"/>
                </a:ext>
              </a:extLst>
            </p:cNvPr>
            <p:cNvGrpSpPr/>
            <p:nvPr/>
          </p:nvGrpSpPr>
          <p:grpSpPr>
            <a:xfrm>
              <a:off x="7792152" y="2049096"/>
              <a:ext cx="968417" cy="1044442"/>
              <a:chOff x="7505528" y="4464029"/>
              <a:chExt cx="2031890" cy="219140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C0478CA1-CA13-4E1C-9922-09B9905FE569}"/>
                  </a:ext>
                </a:extLst>
              </p:cNvPr>
              <p:cNvSpPr/>
              <p:nvPr/>
            </p:nvSpPr>
            <p:spPr>
              <a:xfrm>
                <a:off x="7929965" y="4622475"/>
                <a:ext cx="1182829" cy="1879644"/>
              </a:xfrm>
              <a:custGeom>
                <a:avLst/>
                <a:gdLst>
                  <a:gd name="connsiteX0" fmla="*/ 1174422 w 1182829"/>
                  <a:gd name="connsiteY0" fmla="*/ 672117 h 1879644"/>
                  <a:gd name="connsiteX1" fmla="*/ 1112352 w 1182829"/>
                  <a:gd name="connsiteY1" fmla="*/ 617074 h 1879644"/>
                  <a:gd name="connsiteX2" fmla="*/ 1101812 w 1182829"/>
                  <a:gd name="connsiteY2" fmla="*/ 599508 h 1879644"/>
                  <a:gd name="connsiteX3" fmla="*/ 1054968 w 1182829"/>
                  <a:gd name="connsiteY3" fmla="*/ 302044 h 1879644"/>
                  <a:gd name="connsiteX4" fmla="*/ 943712 w 1182829"/>
                  <a:gd name="connsiteY4" fmla="*/ 123448 h 1879644"/>
                  <a:gd name="connsiteX5" fmla="*/ 809033 w 1182829"/>
                  <a:gd name="connsiteY5" fmla="*/ 37371 h 1879644"/>
                  <a:gd name="connsiteX6" fmla="*/ 441887 w 1182829"/>
                  <a:gd name="connsiteY6" fmla="*/ 23903 h 1879644"/>
                  <a:gd name="connsiteX7" fmla="*/ 219375 w 1182829"/>
                  <a:gd name="connsiteY7" fmla="*/ 134574 h 1879644"/>
                  <a:gd name="connsiteX8" fmla="*/ 129785 w 1182829"/>
                  <a:gd name="connsiteY8" fmla="*/ 285063 h 1879644"/>
                  <a:gd name="connsiteX9" fmla="*/ 84696 w 1182829"/>
                  <a:gd name="connsiteY9" fmla="*/ 613561 h 1879644"/>
                  <a:gd name="connsiteX10" fmla="*/ 5060 w 1182829"/>
                  <a:gd name="connsiteY10" fmla="*/ 687927 h 1879644"/>
                  <a:gd name="connsiteX11" fmla="*/ 125686 w 1182829"/>
                  <a:gd name="connsiteY11" fmla="*/ 953185 h 1879644"/>
                  <a:gd name="connsiteX12" fmla="*/ 135054 w 1182829"/>
                  <a:gd name="connsiteY12" fmla="*/ 961969 h 1879644"/>
                  <a:gd name="connsiteX13" fmla="*/ 163161 w 1182829"/>
                  <a:gd name="connsiteY13" fmla="*/ 1058000 h 1879644"/>
                  <a:gd name="connsiteX14" fmla="*/ 315406 w 1182829"/>
                  <a:gd name="connsiteY14" fmla="*/ 1238353 h 1879644"/>
                  <a:gd name="connsiteX15" fmla="*/ 373377 w 1182829"/>
                  <a:gd name="connsiteY15" fmla="*/ 1282855 h 1879644"/>
                  <a:gd name="connsiteX16" fmla="*/ 364008 w 1182829"/>
                  <a:gd name="connsiteY16" fmla="*/ 1419876 h 1879644"/>
                  <a:gd name="connsiteX17" fmla="*/ 304281 w 1182829"/>
                  <a:gd name="connsiteY17" fmla="*/ 1492485 h 1879644"/>
                  <a:gd name="connsiteX18" fmla="*/ 257436 w 1182829"/>
                  <a:gd name="connsiteY18" fmla="*/ 1510052 h 1879644"/>
                  <a:gd name="connsiteX19" fmla="*/ 371620 w 1182829"/>
                  <a:gd name="connsiteY19" fmla="*/ 1686891 h 1879644"/>
                  <a:gd name="connsiteX20" fmla="*/ 541432 w 1182829"/>
                  <a:gd name="connsiteY20" fmla="*/ 1861387 h 1879644"/>
                  <a:gd name="connsiteX21" fmla="*/ 648004 w 1182829"/>
                  <a:gd name="connsiteY21" fmla="*/ 1868414 h 1879644"/>
                  <a:gd name="connsiteX22" fmla="*/ 725883 w 1182829"/>
                  <a:gd name="connsiteY22" fmla="*/ 1809858 h 1879644"/>
                  <a:gd name="connsiteX23" fmla="*/ 927316 w 1182829"/>
                  <a:gd name="connsiteY23" fmla="*/ 1510637 h 1879644"/>
                  <a:gd name="connsiteX24" fmla="*/ 886326 w 1182829"/>
                  <a:gd name="connsiteY24" fmla="*/ 1495999 h 1879644"/>
                  <a:gd name="connsiteX25" fmla="*/ 817816 w 1182829"/>
                  <a:gd name="connsiteY25" fmla="*/ 1410507 h 1879644"/>
                  <a:gd name="connsiteX26" fmla="*/ 817231 w 1182829"/>
                  <a:gd name="connsiteY26" fmla="*/ 1288125 h 1879644"/>
                  <a:gd name="connsiteX27" fmla="*/ 1029788 w 1182829"/>
                  <a:gd name="connsiteY27" fmla="*/ 1000615 h 1879644"/>
                  <a:gd name="connsiteX28" fmla="*/ 1037986 w 1182829"/>
                  <a:gd name="connsiteY28" fmla="*/ 968995 h 1879644"/>
                  <a:gd name="connsiteX29" fmla="*/ 1050283 w 1182829"/>
                  <a:gd name="connsiteY29" fmla="*/ 954942 h 1879644"/>
                  <a:gd name="connsiteX30" fmla="*/ 1107083 w 1182829"/>
                  <a:gd name="connsiteY30" fmla="*/ 918637 h 1879644"/>
                  <a:gd name="connsiteX31" fmla="*/ 1179691 w 1182829"/>
                  <a:gd name="connsiteY31" fmla="*/ 776346 h 1879644"/>
                  <a:gd name="connsiteX32" fmla="*/ 1174422 w 1182829"/>
                  <a:gd name="connsiteY32" fmla="*/ 672117 h 187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82829" h="1879644">
                    <a:moveTo>
                      <a:pt x="1174422" y="672117"/>
                    </a:moveTo>
                    <a:cubicBezTo>
                      <a:pt x="1163296" y="644010"/>
                      <a:pt x="1145729" y="620588"/>
                      <a:pt x="1112352" y="617074"/>
                    </a:cubicBezTo>
                    <a:cubicBezTo>
                      <a:pt x="1097713" y="615903"/>
                      <a:pt x="1102983" y="606534"/>
                      <a:pt x="1101812" y="599508"/>
                    </a:cubicBezTo>
                    <a:cubicBezTo>
                      <a:pt x="1091858" y="600093"/>
                      <a:pt x="1074877" y="360014"/>
                      <a:pt x="1054968" y="302044"/>
                    </a:cubicBezTo>
                    <a:cubicBezTo>
                      <a:pt x="1037401" y="251100"/>
                      <a:pt x="965377" y="149213"/>
                      <a:pt x="943712" y="123448"/>
                    </a:cubicBezTo>
                    <a:cubicBezTo>
                      <a:pt x="915604" y="89486"/>
                      <a:pt x="850022" y="53767"/>
                      <a:pt x="809033" y="37371"/>
                    </a:cubicBezTo>
                    <a:cubicBezTo>
                      <a:pt x="686066" y="-11816"/>
                      <a:pt x="567197" y="-8303"/>
                      <a:pt x="441887" y="23903"/>
                    </a:cubicBezTo>
                    <a:cubicBezTo>
                      <a:pt x="371620" y="42056"/>
                      <a:pt x="285543" y="77775"/>
                      <a:pt x="219375" y="134574"/>
                    </a:cubicBezTo>
                    <a:cubicBezTo>
                      <a:pt x="197709" y="152726"/>
                      <a:pt x="140325" y="258127"/>
                      <a:pt x="129785" y="285063"/>
                    </a:cubicBezTo>
                    <a:cubicBezTo>
                      <a:pt x="110461" y="333664"/>
                      <a:pt x="80597" y="612976"/>
                      <a:pt x="84696" y="613561"/>
                    </a:cubicBezTo>
                    <a:cubicBezTo>
                      <a:pt x="40779" y="619417"/>
                      <a:pt x="16186" y="646352"/>
                      <a:pt x="5060" y="687927"/>
                    </a:cubicBezTo>
                    <a:cubicBezTo>
                      <a:pt x="-18362" y="778103"/>
                      <a:pt x="42536" y="912196"/>
                      <a:pt x="125686" y="953185"/>
                    </a:cubicBezTo>
                    <a:cubicBezTo>
                      <a:pt x="129785" y="955528"/>
                      <a:pt x="134469" y="956698"/>
                      <a:pt x="135054" y="961969"/>
                    </a:cubicBezTo>
                    <a:cubicBezTo>
                      <a:pt x="137982" y="978950"/>
                      <a:pt x="158477" y="1051559"/>
                      <a:pt x="163161" y="1058000"/>
                    </a:cubicBezTo>
                    <a:cubicBezTo>
                      <a:pt x="197124" y="1130610"/>
                      <a:pt x="252166" y="1187994"/>
                      <a:pt x="315406" y="1238353"/>
                    </a:cubicBezTo>
                    <a:cubicBezTo>
                      <a:pt x="334730" y="1253577"/>
                      <a:pt x="355810" y="1265874"/>
                      <a:pt x="373377" y="1282855"/>
                    </a:cubicBezTo>
                    <a:cubicBezTo>
                      <a:pt x="370449" y="1328528"/>
                      <a:pt x="371620" y="1374202"/>
                      <a:pt x="364008" y="1419876"/>
                    </a:cubicBezTo>
                    <a:cubicBezTo>
                      <a:pt x="357567" y="1456766"/>
                      <a:pt x="341171" y="1483116"/>
                      <a:pt x="304281" y="1492485"/>
                    </a:cubicBezTo>
                    <a:cubicBezTo>
                      <a:pt x="288471" y="1496584"/>
                      <a:pt x="272661" y="1504196"/>
                      <a:pt x="257436" y="1510052"/>
                    </a:cubicBezTo>
                    <a:cubicBezTo>
                      <a:pt x="289642" y="1573292"/>
                      <a:pt x="328289" y="1631848"/>
                      <a:pt x="371620" y="1686891"/>
                    </a:cubicBezTo>
                    <a:cubicBezTo>
                      <a:pt x="421978" y="1751302"/>
                      <a:pt x="474679" y="1813957"/>
                      <a:pt x="541432" y="1861387"/>
                    </a:cubicBezTo>
                    <a:cubicBezTo>
                      <a:pt x="575980" y="1885395"/>
                      <a:pt x="610528" y="1888323"/>
                      <a:pt x="648004" y="1868414"/>
                    </a:cubicBezTo>
                    <a:cubicBezTo>
                      <a:pt x="677282" y="1853189"/>
                      <a:pt x="703047" y="1833866"/>
                      <a:pt x="725883" y="1809858"/>
                    </a:cubicBezTo>
                    <a:cubicBezTo>
                      <a:pt x="811375" y="1723195"/>
                      <a:pt x="871102" y="1618380"/>
                      <a:pt x="927316" y="1510637"/>
                    </a:cubicBezTo>
                    <a:cubicBezTo>
                      <a:pt x="913848" y="1505367"/>
                      <a:pt x="900380" y="1499512"/>
                      <a:pt x="886326" y="1495999"/>
                    </a:cubicBezTo>
                    <a:cubicBezTo>
                      <a:pt x="842995" y="1484873"/>
                      <a:pt x="823672" y="1454424"/>
                      <a:pt x="817816" y="1410507"/>
                    </a:cubicBezTo>
                    <a:cubicBezTo>
                      <a:pt x="813132" y="1370689"/>
                      <a:pt x="815474" y="1289296"/>
                      <a:pt x="817231" y="1288125"/>
                    </a:cubicBezTo>
                    <a:cubicBezTo>
                      <a:pt x="926145" y="1219615"/>
                      <a:pt x="1004610" y="1129438"/>
                      <a:pt x="1029788" y="1000615"/>
                    </a:cubicBezTo>
                    <a:cubicBezTo>
                      <a:pt x="1033888" y="990661"/>
                      <a:pt x="1035059" y="979535"/>
                      <a:pt x="1037986" y="968995"/>
                    </a:cubicBezTo>
                    <a:cubicBezTo>
                      <a:pt x="1040329" y="961969"/>
                      <a:pt x="1040914" y="956113"/>
                      <a:pt x="1050283" y="954942"/>
                    </a:cubicBezTo>
                    <a:cubicBezTo>
                      <a:pt x="1074877" y="952014"/>
                      <a:pt x="1091858" y="936204"/>
                      <a:pt x="1107083" y="918637"/>
                    </a:cubicBezTo>
                    <a:cubicBezTo>
                      <a:pt x="1142802" y="877648"/>
                      <a:pt x="1167980" y="830218"/>
                      <a:pt x="1179691" y="776346"/>
                    </a:cubicBezTo>
                    <a:cubicBezTo>
                      <a:pt x="1187889" y="741213"/>
                      <a:pt x="1188475" y="706079"/>
                      <a:pt x="1174422" y="672117"/>
                    </a:cubicBezTo>
                    <a:close/>
                  </a:path>
                </a:pathLst>
              </a:custGeom>
              <a:solidFill>
                <a:srgbClr val="99867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EDAFA3BA-301D-4104-817A-53A4C41A57B9}"/>
                  </a:ext>
                </a:extLst>
              </p:cNvPr>
              <p:cNvSpPr/>
              <p:nvPr/>
            </p:nvSpPr>
            <p:spPr>
              <a:xfrm>
                <a:off x="7505528" y="6134284"/>
                <a:ext cx="2031890" cy="521147"/>
              </a:xfrm>
              <a:custGeom>
                <a:avLst/>
                <a:gdLst>
                  <a:gd name="connsiteX0" fmla="*/ 1352337 w 2031889"/>
                  <a:gd name="connsiteY0" fmla="*/ 0 h 521147"/>
                  <a:gd name="connsiteX1" fmla="*/ 1485260 w 2031889"/>
                  <a:gd name="connsiteY1" fmla="*/ 42160 h 521147"/>
                  <a:gd name="connsiteX2" fmla="*/ 1774526 w 2031889"/>
                  <a:gd name="connsiteY2" fmla="*/ 137606 h 521147"/>
                  <a:gd name="connsiteX3" fmla="*/ 2026316 w 2031889"/>
                  <a:gd name="connsiteY3" fmla="*/ 463177 h 521147"/>
                  <a:gd name="connsiteX4" fmla="*/ 2032757 w 2031889"/>
                  <a:gd name="connsiteY4" fmla="*/ 510022 h 521147"/>
                  <a:gd name="connsiteX5" fmla="*/ 2018704 w 2031889"/>
                  <a:gd name="connsiteY5" fmla="*/ 525832 h 521147"/>
                  <a:gd name="connsiteX6" fmla="*/ 2006993 w 2031889"/>
                  <a:gd name="connsiteY6" fmla="*/ 525832 h 521147"/>
                  <a:gd name="connsiteX7" fmla="*/ 26632 w 2031889"/>
                  <a:gd name="connsiteY7" fmla="*/ 525832 h 521147"/>
                  <a:gd name="connsiteX8" fmla="*/ 2038 w 2031889"/>
                  <a:gd name="connsiteY8" fmla="*/ 495968 h 521147"/>
                  <a:gd name="connsiteX9" fmla="*/ 84017 w 2031889"/>
                  <a:gd name="connsiteY9" fmla="*/ 273456 h 521147"/>
                  <a:gd name="connsiteX10" fmla="*/ 280765 w 2031889"/>
                  <a:gd name="connsiteY10" fmla="*/ 128823 h 521147"/>
                  <a:gd name="connsiteX11" fmla="*/ 655523 w 2031889"/>
                  <a:gd name="connsiteY11" fmla="*/ 6441 h 521147"/>
                  <a:gd name="connsiteX12" fmla="*/ 681873 w 2031889"/>
                  <a:gd name="connsiteY12" fmla="*/ 0 h 521147"/>
                  <a:gd name="connsiteX13" fmla="*/ 722276 w 2031889"/>
                  <a:gd name="connsiteY13" fmla="*/ 59141 h 521147"/>
                  <a:gd name="connsiteX14" fmla="*/ 953572 w 2031889"/>
                  <a:gd name="connsiteY14" fmla="*/ 329670 h 521147"/>
                  <a:gd name="connsiteX15" fmla="*/ 1085323 w 2031889"/>
                  <a:gd name="connsiteY15" fmla="*/ 339038 h 521147"/>
                  <a:gd name="connsiteX16" fmla="*/ 1214731 w 2031889"/>
                  <a:gd name="connsiteY16" fmla="*/ 212558 h 521147"/>
                  <a:gd name="connsiteX17" fmla="*/ 1332429 w 2031889"/>
                  <a:gd name="connsiteY17" fmla="*/ 23422 h 521147"/>
                  <a:gd name="connsiteX18" fmla="*/ 1352337 w 2031889"/>
                  <a:gd name="connsiteY18" fmla="*/ 0 h 52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31889" h="521147">
                    <a:moveTo>
                      <a:pt x="1352337" y="0"/>
                    </a:moveTo>
                    <a:cubicBezTo>
                      <a:pt x="1398011" y="10540"/>
                      <a:pt x="1441343" y="28107"/>
                      <a:pt x="1485260" y="42160"/>
                    </a:cubicBezTo>
                    <a:cubicBezTo>
                      <a:pt x="1581877" y="73780"/>
                      <a:pt x="1679665" y="101302"/>
                      <a:pt x="1774526" y="137606"/>
                    </a:cubicBezTo>
                    <a:cubicBezTo>
                      <a:pt x="1920330" y="193234"/>
                      <a:pt x="1998795" y="308589"/>
                      <a:pt x="2026316" y="463177"/>
                    </a:cubicBezTo>
                    <a:cubicBezTo>
                      <a:pt x="2029244" y="478401"/>
                      <a:pt x="2029244" y="494797"/>
                      <a:pt x="2032757" y="510022"/>
                    </a:cubicBezTo>
                    <a:cubicBezTo>
                      <a:pt x="2036270" y="524661"/>
                      <a:pt x="2029829" y="526418"/>
                      <a:pt x="2018704" y="525832"/>
                    </a:cubicBezTo>
                    <a:cubicBezTo>
                      <a:pt x="2014605" y="525832"/>
                      <a:pt x="2011091" y="525832"/>
                      <a:pt x="2006993" y="525832"/>
                    </a:cubicBezTo>
                    <a:cubicBezTo>
                      <a:pt x="1347068" y="525832"/>
                      <a:pt x="686557" y="525832"/>
                      <a:pt x="26632" y="525832"/>
                    </a:cubicBezTo>
                    <a:cubicBezTo>
                      <a:pt x="-2646" y="525832"/>
                      <a:pt x="-2060" y="525832"/>
                      <a:pt x="2038" y="495968"/>
                    </a:cubicBezTo>
                    <a:cubicBezTo>
                      <a:pt x="13164" y="415161"/>
                      <a:pt x="36587" y="339624"/>
                      <a:pt x="84017" y="273456"/>
                    </a:cubicBezTo>
                    <a:cubicBezTo>
                      <a:pt x="134375" y="203189"/>
                      <a:pt x="199372" y="153416"/>
                      <a:pt x="280765" y="128823"/>
                    </a:cubicBezTo>
                    <a:cubicBezTo>
                      <a:pt x="406660" y="90762"/>
                      <a:pt x="530213" y="46845"/>
                      <a:pt x="655523" y="6441"/>
                    </a:cubicBezTo>
                    <a:cubicBezTo>
                      <a:pt x="664306" y="3513"/>
                      <a:pt x="673089" y="2342"/>
                      <a:pt x="681873" y="0"/>
                    </a:cubicBezTo>
                    <a:cubicBezTo>
                      <a:pt x="702367" y="14639"/>
                      <a:pt x="709394" y="39232"/>
                      <a:pt x="722276" y="59141"/>
                    </a:cubicBezTo>
                    <a:cubicBezTo>
                      <a:pt x="787859" y="159858"/>
                      <a:pt x="859882" y="254718"/>
                      <a:pt x="953572" y="329670"/>
                    </a:cubicBezTo>
                    <a:cubicBezTo>
                      <a:pt x="996318" y="364217"/>
                      <a:pt x="1039063" y="368316"/>
                      <a:pt x="1085323" y="339038"/>
                    </a:cubicBezTo>
                    <a:cubicBezTo>
                      <a:pt x="1137437" y="306247"/>
                      <a:pt x="1177841" y="261159"/>
                      <a:pt x="1214731" y="212558"/>
                    </a:cubicBezTo>
                    <a:cubicBezTo>
                      <a:pt x="1259234" y="153416"/>
                      <a:pt x="1298466" y="90176"/>
                      <a:pt x="1332429" y="23422"/>
                    </a:cubicBezTo>
                    <a:cubicBezTo>
                      <a:pt x="1337698" y="13468"/>
                      <a:pt x="1342383" y="4099"/>
                      <a:pt x="13523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47FC3BCA-09C8-4DD2-8E93-1BFD1B0BCF04}"/>
                  </a:ext>
                </a:extLst>
              </p:cNvPr>
              <p:cNvSpPr/>
              <p:nvPr/>
            </p:nvSpPr>
            <p:spPr>
              <a:xfrm>
                <a:off x="7984359" y="4464029"/>
                <a:ext cx="1059862" cy="1100851"/>
              </a:xfrm>
              <a:custGeom>
                <a:avLst/>
                <a:gdLst>
                  <a:gd name="connsiteX0" fmla="*/ 1048004 w 1059861"/>
                  <a:gd name="connsiteY0" fmla="*/ 757953 h 1100850"/>
                  <a:gd name="connsiteX1" fmla="*/ 960755 w 1059861"/>
                  <a:gd name="connsiteY1" fmla="*/ 1048976 h 1100850"/>
                  <a:gd name="connsiteX2" fmla="*/ 959584 w 1059861"/>
                  <a:gd name="connsiteY2" fmla="*/ 972268 h 1100850"/>
                  <a:gd name="connsiteX3" fmla="*/ 984178 w 1059861"/>
                  <a:gd name="connsiteY3" fmla="*/ 727505 h 1100850"/>
                  <a:gd name="connsiteX4" fmla="*/ 949044 w 1059861"/>
                  <a:gd name="connsiteY4" fmla="*/ 534270 h 1100850"/>
                  <a:gd name="connsiteX5" fmla="*/ 927379 w 1059861"/>
                  <a:gd name="connsiteY5" fmla="*/ 478642 h 1100850"/>
                  <a:gd name="connsiteX6" fmla="*/ 868823 w 1059861"/>
                  <a:gd name="connsiteY6" fmla="*/ 418329 h 1100850"/>
                  <a:gd name="connsiteX7" fmla="*/ 648653 w 1059861"/>
                  <a:gd name="connsiteY7" fmla="*/ 365043 h 1100850"/>
                  <a:gd name="connsiteX8" fmla="*/ 348261 w 1059861"/>
                  <a:gd name="connsiteY8" fmla="*/ 373827 h 1100850"/>
                  <a:gd name="connsiteX9" fmla="*/ 195430 w 1059861"/>
                  <a:gd name="connsiteY9" fmla="*/ 421843 h 1100850"/>
                  <a:gd name="connsiteX10" fmla="*/ 155026 w 1059861"/>
                  <a:gd name="connsiteY10" fmla="*/ 464003 h 1100850"/>
                  <a:gd name="connsiteX11" fmla="*/ 91786 w 1059861"/>
                  <a:gd name="connsiteY11" fmla="*/ 672462 h 1100850"/>
                  <a:gd name="connsiteX12" fmla="*/ 96470 w 1059861"/>
                  <a:gd name="connsiteY12" fmla="*/ 824122 h 1100850"/>
                  <a:gd name="connsiteX13" fmla="*/ 105254 w 1059861"/>
                  <a:gd name="connsiteY13" fmla="*/ 1102262 h 1100850"/>
                  <a:gd name="connsiteX14" fmla="*/ 30888 w 1059861"/>
                  <a:gd name="connsiteY14" fmla="*/ 770836 h 1100850"/>
                  <a:gd name="connsiteX15" fmla="*/ 1024 w 1059861"/>
                  <a:gd name="connsiteY15" fmla="*/ 550666 h 1100850"/>
                  <a:gd name="connsiteX16" fmla="*/ 9222 w 1059861"/>
                  <a:gd name="connsiteY16" fmla="*/ 403690 h 1100850"/>
                  <a:gd name="connsiteX17" fmla="*/ 127505 w 1059861"/>
                  <a:gd name="connsiteY17" fmla="*/ 161854 h 1100850"/>
                  <a:gd name="connsiteX18" fmla="*/ 299074 w 1059861"/>
                  <a:gd name="connsiteY18" fmla="*/ 47085 h 1100850"/>
                  <a:gd name="connsiteX19" fmla="*/ 810852 w 1059861"/>
                  <a:gd name="connsiteY19" fmla="*/ 55868 h 1100850"/>
                  <a:gd name="connsiteX20" fmla="*/ 1032194 w 1059861"/>
                  <a:gd name="connsiteY20" fmla="*/ 321127 h 1100850"/>
                  <a:gd name="connsiteX21" fmla="*/ 1048004 w 1059861"/>
                  <a:gd name="connsiteY21" fmla="*/ 757953 h 11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59861" h="1100850">
                    <a:moveTo>
                      <a:pt x="1048004" y="757953"/>
                    </a:moveTo>
                    <a:cubicBezTo>
                      <a:pt x="1028095" y="857498"/>
                      <a:pt x="991790" y="952359"/>
                      <a:pt x="960755" y="1048976"/>
                    </a:cubicBezTo>
                    <a:cubicBezTo>
                      <a:pt x="956071" y="1023212"/>
                      <a:pt x="956657" y="998033"/>
                      <a:pt x="959584" y="972268"/>
                    </a:cubicBezTo>
                    <a:cubicBezTo>
                      <a:pt x="967782" y="890875"/>
                      <a:pt x="975394" y="808897"/>
                      <a:pt x="984178" y="727505"/>
                    </a:cubicBezTo>
                    <a:cubicBezTo>
                      <a:pt x="991790" y="659580"/>
                      <a:pt x="970710" y="596925"/>
                      <a:pt x="949044" y="534270"/>
                    </a:cubicBezTo>
                    <a:cubicBezTo>
                      <a:pt x="942603" y="515532"/>
                      <a:pt x="932649" y="497380"/>
                      <a:pt x="927379" y="478642"/>
                    </a:cubicBezTo>
                    <a:cubicBezTo>
                      <a:pt x="918595" y="447607"/>
                      <a:pt x="896929" y="431212"/>
                      <a:pt x="868823" y="418329"/>
                    </a:cubicBezTo>
                    <a:cubicBezTo>
                      <a:pt x="798556" y="386123"/>
                      <a:pt x="724189" y="372656"/>
                      <a:pt x="648653" y="365043"/>
                    </a:cubicBezTo>
                    <a:cubicBezTo>
                      <a:pt x="548522" y="355089"/>
                      <a:pt x="447806" y="356845"/>
                      <a:pt x="348261" y="373827"/>
                    </a:cubicBezTo>
                    <a:cubicBezTo>
                      <a:pt x="294975" y="383196"/>
                      <a:pt x="243446" y="396078"/>
                      <a:pt x="195430" y="421843"/>
                    </a:cubicBezTo>
                    <a:cubicBezTo>
                      <a:pt x="177277" y="431797"/>
                      <a:pt x="163224" y="444094"/>
                      <a:pt x="155026" y="464003"/>
                    </a:cubicBezTo>
                    <a:cubicBezTo>
                      <a:pt x="127505" y="531928"/>
                      <a:pt x="100569" y="599267"/>
                      <a:pt x="91786" y="672462"/>
                    </a:cubicBezTo>
                    <a:cubicBezTo>
                      <a:pt x="85930" y="722820"/>
                      <a:pt x="93543" y="773764"/>
                      <a:pt x="96470" y="824122"/>
                    </a:cubicBezTo>
                    <a:cubicBezTo>
                      <a:pt x="101155" y="916640"/>
                      <a:pt x="112281" y="1009158"/>
                      <a:pt x="105254" y="1102262"/>
                    </a:cubicBezTo>
                    <a:cubicBezTo>
                      <a:pt x="73048" y="993348"/>
                      <a:pt x="51968" y="882092"/>
                      <a:pt x="30888" y="770836"/>
                    </a:cubicBezTo>
                    <a:cubicBezTo>
                      <a:pt x="15663" y="697641"/>
                      <a:pt x="-4831" y="624446"/>
                      <a:pt x="1024" y="550666"/>
                    </a:cubicBezTo>
                    <a:cubicBezTo>
                      <a:pt x="5123" y="501479"/>
                      <a:pt x="8637" y="452877"/>
                      <a:pt x="9222" y="403690"/>
                    </a:cubicBezTo>
                    <a:cubicBezTo>
                      <a:pt x="10393" y="310587"/>
                      <a:pt x="73048" y="233878"/>
                      <a:pt x="127505" y="161854"/>
                    </a:cubicBezTo>
                    <a:cubicBezTo>
                      <a:pt x="172008" y="103299"/>
                      <a:pt x="233491" y="72264"/>
                      <a:pt x="299074" y="47085"/>
                    </a:cubicBezTo>
                    <a:cubicBezTo>
                      <a:pt x="470643" y="-18498"/>
                      <a:pt x="642211" y="-15570"/>
                      <a:pt x="810852" y="55868"/>
                    </a:cubicBezTo>
                    <a:cubicBezTo>
                      <a:pt x="929135" y="105641"/>
                      <a:pt x="1002330" y="195817"/>
                      <a:pt x="1032194" y="321127"/>
                    </a:cubicBezTo>
                    <a:cubicBezTo>
                      <a:pt x="1066741" y="466345"/>
                      <a:pt x="1073183" y="611564"/>
                      <a:pt x="1048004" y="757953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F0B5FE92-8AC5-4716-A408-89AE5E8E495F}"/>
                  </a:ext>
                </a:extLst>
              </p:cNvPr>
              <p:cNvSpPr/>
              <p:nvPr/>
            </p:nvSpPr>
            <p:spPr>
              <a:xfrm>
                <a:off x="8076145" y="5624110"/>
                <a:ext cx="878338" cy="363047"/>
              </a:xfrm>
              <a:custGeom>
                <a:avLst/>
                <a:gdLst>
                  <a:gd name="connsiteX0" fmla="*/ 668708 w 878338"/>
                  <a:gd name="connsiteY0" fmla="*/ 295859 h 363046"/>
                  <a:gd name="connsiteX1" fmla="*/ 247106 w 878338"/>
                  <a:gd name="connsiteY1" fmla="*/ 302886 h 363046"/>
                  <a:gd name="connsiteX2" fmla="*/ 230710 w 878338"/>
                  <a:gd name="connsiteY2" fmla="*/ 294103 h 363046"/>
                  <a:gd name="connsiteX3" fmla="*/ 169812 w 878338"/>
                  <a:gd name="connsiteY3" fmla="*/ 246087 h 363046"/>
                  <a:gd name="connsiteX4" fmla="*/ 3513 w 878338"/>
                  <a:gd name="connsiteY4" fmla="*/ 30601 h 363046"/>
                  <a:gd name="connsiteX5" fmla="*/ 0 w 878338"/>
                  <a:gd name="connsiteY5" fmla="*/ 19475 h 363046"/>
                  <a:gd name="connsiteX6" fmla="*/ 10540 w 878338"/>
                  <a:gd name="connsiteY6" fmla="*/ 27088 h 363046"/>
                  <a:gd name="connsiteX7" fmla="*/ 307418 w 878338"/>
                  <a:gd name="connsiteY7" fmla="*/ 235547 h 363046"/>
                  <a:gd name="connsiteX8" fmla="*/ 423359 w 878338"/>
                  <a:gd name="connsiteY8" fmla="*/ 222664 h 363046"/>
                  <a:gd name="connsiteX9" fmla="*/ 462591 w 878338"/>
                  <a:gd name="connsiteY9" fmla="*/ 219737 h 363046"/>
                  <a:gd name="connsiteX10" fmla="*/ 666951 w 878338"/>
                  <a:gd name="connsiteY10" fmla="*/ 200413 h 363046"/>
                  <a:gd name="connsiteX11" fmla="*/ 869555 w 878338"/>
                  <a:gd name="connsiteY11" fmla="*/ 8935 h 363046"/>
                  <a:gd name="connsiteX12" fmla="*/ 881266 w 878338"/>
                  <a:gd name="connsiteY12" fmla="*/ 152 h 363046"/>
                  <a:gd name="connsiteX13" fmla="*/ 668708 w 878338"/>
                  <a:gd name="connsiteY13" fmla="*/ 295859 h 36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8338" h="363046">
                    <a:moveTo>
                      <a:pt x="668708" y="295859"/>
                    </a:moveTo>
                    <a:cubicBezTo>
                      <a:pt x="529345" y="382522"/>
                      <a:pt x="389396" y="391891"/>
                      <a:pt x="247106" y="302886"/>
                    </a:cubicBezTo>
                    <a:cubicBezTo>
                      <a:pt x="241836" y="299958"/>
                      <a:pt x="236566" y="297030"/>
                      <a:pt x="230710" y="294103"/>
                    </a:cubicBezTo>
                    <a:cubicBezTo>
                      <a:pt x="212558" y="275365"/>
                      <a:pt x="189721" y="262482"/>
                      <a:pt x="169812" y="246087"/>
                    </a:cubicBezTo>
                    <a:cubicBezTo>
                      <a:pt x="96617" y="187531"/>
                      <a:pt x="35134" y="120777"/>
                      <a:pt x="3513" y="30601"/>
                    </a:cubicBezTo>
                    <a:cubicBezTo>
                      <a:pt x="2342" y="27088"/>
                      <a:pt x="1171" y="23574"/>
                      <a:pt x="0" y="19475"/>
                    </a:cubicBezTo>
                    <a:cubicBezTo>
                      <a:pt x="6441" y="18890"/>
                      <a:pt x="7612" y="24160"/>
                      <a:pt x="10540" y="27088"/>
                    </a:cubicBezTo>
                    <a:cubicBezTo>
                      <a:pt x="89005" y="125462"/>
                      <a:pt x="182694" y="203926"/>
                      <a:pt x="307418" y="235547"/>
                    </a:cubicBezTo>
                    <a:cubicBezTo>
                      <a:pt x="346651" y="245501"/>
                      <a:pt x="386469" y="243159"/>
                      <a:pt x="423359" y="222664"/>
                    </a:cubicBezTo>
                    <a:cubicBezTo>
                      <a:pt x="436241" y="215638"/>
                      <a:pt x="449124" y="212710"/>
                      <a:pt x="462591" y="219737"/>
                    </a:cubicBezTo>
                    <a:cubicBezTo>
                      <a:pt x="534615" y="254870"/>
                      <a:pt x="601369" y="240817"/>
                      <a:pt x="666951" y="200413"/>
                    </a:cubicBezTo>
                    <a:cubicBezTo>
                      <a:pt x="747759" y="150055"/>
                      <a:pt x="815684" y="87400"/>
                      <a:pt x="869555" y="8935"/>
                    </a:cubicBezTo>
                    <a:cubicBezTo>
                      <a:pt x="872483" y="4836"/>
                      <a:pt x="874239" y="-1019"/>
                      <a:pt x="881266" y="152"/>
                    </a:cubicBezTo>
                    <a:cubicBezTo>
                      <a:pt x="858430" y="133074"/>
                      <a:pt x="779379" y="225592"/>
                      <a:pt x="668708" y="295859"/>
                    </a:cubicBezTo>
                    <a:close/>
                  </a:path>
                </a:pathLst>
              </a:custGeom>
              <a:solidFill>
                <a:srgbClr val="2D1F1F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DC9C3066-7724-4E0D-B7B7-85B4B2C32BE8}"/>
              </a:ext>
            </a:extLst>
          </p:cNvPr>
          <p:cNvGrpSpPr/>
          <p:nvPr/>
        </p:nvGrpSpPr>
        <p:grpSpPr>
          <a:xfrm>
            <a:off x="7327071" y="4243371"/>
            <a:ext cx="1247857" cy="1247857"/>
            <a:chOff x="5914525" y="3222230"/>
            <a:chExt cx="1741367" cy="1741367"/>
          </a:xfrm>
        </p:grpSpPr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0C01228B-2E48-4E2E-ABAC-C3642B395217}"/>
                </a:ext>
              </a:extLst>
            </p:cNvPr>
            <p:cNvSpPr/>
            <p:nvPr/>
          </p:nvSpPr>
          <p:spPr>
            <a:xfrm>
              <a:off x="5914525" y="3222230"/>
              <a:ext cx="1741367" cy="1741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8AE3239D-AFD7-4E9D-998D-850D91A18BC4}"/>
                </a:ext>
              </a:extLst>
            </p:cNvPr>
            <p:cNvGrpSpPr/>
            <p:nvPr/>
          </p:nvGrpSpPr>
          <p:grpSpPr>
            <a:xfrm>
              <a:off x="6188520" y="3478652"/>
              <a:ext cx="1193376" cy="1228522"/>
              <a:chOff x="6162914" y="3415961"/>
              <a:chExt cx="1193376" cy="1228522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B8642E2B-E707-42CF-96EB-A05AB32C9A09}"/>
                  </a:ext>
                </a:extLst>
              </p:cNvPr>
              <p:cNvSpPr/>
              <p:nvPr/>
            </p:nvSpPr>
            <p:spPr>
              <a:xfrm>
                <a:off x="6461289" y="3415961"/>
                <a:ext cx="605647" cy="1035692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9066C961-C293-491B-B52A-C3431E515CFC}"/>
                  </a:ext>
                </a:extLst>
              </p:cNvPr>
              <p:cNvSpPr/>
              <p:nvPr/>
            </p:nvSpPr>
            <p:spPr>
              <a:xfrm>
                <a:off x="6162914" y="4357786"/>
                <a:ext cx="1193376" cy="286697"/>
              </a:xfrm>
              <a:custGeom>
                <a:avLst/>
                <a:gdLst>
                  <a:gd name="connsiteX0" fmla="*/ 1948526 w 1949911"/>
                  <a:gd name="connsiteY0" fmla="*/ 469970 h 468447"/>
                  <a:gd name="connsiteX1" fmla="*/ 1143968 w 1949911"/>
                  <a:gd name="connsiteY1" fmla="*/ 469970 h 468447"/>
                  <a:gd name="connsiteX2" fmla="*/ 27307 w 1949911"/>
                  <a:gd name="connsiteY2" fmla="*/ 469970 h 468447"/>
                  <a:gd name="connsiteX3" fmla="*/ 2128 w 1949911"/>
                  <a:gd name="connsiteY3" fmla="*/ 440107 h 468447"/>
                  <a:gd name="connsiteX4" fmla="*/ 53071 w 1949911"/>
                  <a:gd name="connsiteY4" fmla="*/ 275565 h 468447"/>
                  <a:gd name="connsiteX5" fmla="*/ 278511 w 1949911"/>
                  <a:gd name="connsiteY5" fmla="*/ 94041 h 468447"/>
                  <a:gd name="connsiteX6" fmla="*/ 557238 w 1949911"/>
                  <a:gd name="connsiteY6" fmla="*/ 6208 h 468447"/>
                  <a:gd name="connsiteX7" fmla="*/ 581831 w 1949911"/>
                  <a:gd name="connsiteY7" fmla="*/ 352 h 468447"/>
                  <a:gd name="connsiteX8" fmla="*/ 596470 w 1949911"/>
                  <a:gd name="connsiteY8" fmla="*/ 29044 h 468447"/>
                  <a:gd name="connsiteX9" fmla="*/ 885151 w 1949911"/>
                  <a:gd name="connsiteY9" fmla="*/ 335877 h 468447"/>
                  <a:gd name="connsiteX10" fmla="*/ 1067259 w 1949911"/>
                  <a:gd name="connsiteY10" fmla="*/ 331193 h 468447"/>
                  <a:gd name="connsiteX11" fmla="*/ 1354769 w 1949911"/>
                  <a:gd name="connsiteY11" fmla="*/ 36071 h 468447"/>
                  <a:gd name="connsiteX12" fmla="*/ 1375849 w 1949911"/>
                  <a:gd name="connsiteY12" fmla="*/ 938 h 468447"/>
                  <a:gd name="connsiteX13" fmla="*/ 1677997 w 1949911"/>
                  <a:gd name="connsiteY13" fmla="*/ 96384 h 468447"/>
                  <a:gd name="connsiteX14" fmla="*/ 1947940 w 1949911"/>
                  <a:gd name="connsiteY14" fmla="*/ 423126 h 468447"/>
                  <a:gd name="connsiteX15" fmla="*/ 1948526 w 1949911"/>
                  <a:gd name="connsiteY15" fmla="*/ 469970 h 46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49911" h="468447">
                    <a:moveTo>
                      <a:pt x="1948526" y="469970"/>
                    </a:moveTo>
                    <a:cubicBezTo>
                      <a:pt x="1680340" y="469970"/>
                      <a:pt x="1412154" y="469970"/>
                      <a:pt x="1143968" y="469970"/>
                    </a:cubicBezTo>
                    <a:cubicBezTo>
                      <a:pt x="771552" y="469970"/>
                      <a:pt x="399722" y="469970"/>
                      <a:pt x="27307" y="469970"/>
                    </a:cubicBezTo>
                    <a:cubicBezTo>
                      <a:pt x="-3142" y="469970"/>
                      <a:pt x="-1971" y="469970"/>
                      <a:pt x="2128" y="440107"/>
                    </a:cubicBezTo>
                    <a:cubicBezTo>
                      <a:pt x="10325" y="382722"/>
                      <a:pt x="24964" y="327094"/>
                      <a:pt x="53071" y="275565"/>
                    </a:cubicBezTo>
                    <a:cubicBezTo>
                      <a:pt x="103429" y="184803"/>
                      <a:pt x="178381" y="122734"/>
                      <a:pt x="278511" y="94041"/>
                    </a:cubicBezTo>
                    <a:cubicBezTo>
                      <a:pt x="372201" y="67691"/>
                      <a:pt x="464134" y="34900"/>
                      <a:pt x="557238" y="6208"/>
                    </a:cubicBezTo>
                    <a:cubicBezTo>
                      <a:pt x="565435" y="3865"/>
                      <a:pt x="573048" y="-1405"/>
                      <a:pt x="581831" y="352"/>
                    </a:cubicBezTo>
                    <a:cubicBezTo>
                      <a:pt x="591786" y="7379"/>
                      <a:pt x="592371" y="19090"/>
                      <a:pt x="596470" y="29044"/>
                    </a:cubicBezTo>
                    <a:cubicBezTo>
                      <a:pt x="650341" y="171335"/>
                      <a:pt x="744031" y="274394"/>
                      <a:pt x="885151" y="335877"/>
                    </a:cubicBezTo>
                    <a:cubicBezTo>
                      <a:pt x="948391" y="363399"/>
                      <a:pt x="1005776" y="359885"/>
                      <a:pt x="1067259" y="331193"/>
                    </a:cubicBezTo>
                    <a:cubicBezTo>
                      <a:pt x="1200181" y="267952"/>
                      <a:pt x="1296213" y="170750"/>
                      <a:pt x="1354769" y="36071"/>
                    </a:cubicBezTo>
                    <a:cubicBezTo>
                      <a:pt x="1360039" y="23774"/>
                      <a:pt x="1362381" y="8550"/>
                      <a:pt x="1375849" y="938"/>
                    </a:cubicBezTo>
                    <a:cubicBezTo>
                      <a:pt x="1477151" y="31972"/>
                      <a:pt x="1577281" y="64763"/>
                      <a:pt x="1677997" y="96384"/>
                    </a:cubicBezTo>
                    <a:cubicBezTo>
                      <a:pt x="1836684" y="146742"/>
                      <a:pt x="1922761" y="260926"/>
                      <a:pt x="1947940" y="423126"/>
                    </a:cubicBezTo>
                    <a:cubicBezTo>
                      <a:pt x="1950282" y="438350"/>
                      <a:pt x="1958480" y="454160"/>
                      <a:pt x="1948526" y="46997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C5963E67-371E-4F8A-8BA8-896715128485}"/>
                  </a:ext>
                </a:extLst>
              </p:cNvPr>
              <p:cNvSpPr/>
              <p:nvPr/>
            </p:nvSpPr>
            <p:spPr>
              <a:xfrm>
                <a:off x="6413005" y="3571603"/>
                <a:ext cx="696472" cy="1011170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7D920363-D4CA-4437-B86D-A00F14D74C9B}"/>
              </a:ext>
            </a:extLst>
          </p:cNvPr>
          <p:cNvCxnSpPr>
            <a:cxnSpLocks/>
            <a:stCxn id="27" idx="7"/>
            <a:endCxn id="111" idx="2"/>
          </p:cNvCxnSpPr>
          <p:nvPr/>
        </p:nvCxnSpPr>
        <p:spPr>
          <a:xfrm flipV="1">
            <a:off x="3058887" y="795527"/>
            <a:ext cx="1173284" cy="2020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644B8488-C121-43A9-99D0-1B28A12DA551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3037867" y="2263299"/>
            <a:ext cx="698949" cy="10720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82E6A462-67EB-4176-8697-725D3121EF47}"/>
              </a:ext>
            </a:extLst>
          </p:cNvPr>
          <p:cNvCxnSpPr>
            <a:cxnSpLocks/>
            <a:stCxn id="114" idx="4"/>
            <a:endCxn id="112" idx="7"/>
          </p:cNvCxnSpPr>
          <p:nvPr/>
        </p:nvCxnSpPr>
        <p:spPr>
          <a:xfrm flipH="1">
            <a:off x="4870878" y="4552894"/>
            <a:ext cx="709951" cy="13523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D291B115-C794-40CA-BF01-8989E048B844}"/>
              </a:ext>
            </a:extLst>
          </p:cNvPr>
          <p:cNvCxnSpPr>
            <a:cxnSpLocks/>
            <a:stCxn id="56" idx="4"/>
            <a:endCxn id="54" idx="0"/>
          </p:cNvCxnSpPr>
          <p:nvPr/>
        </p:nvCxnSpPr>
        <p:spPr>
          <a:xfrm flipH="1">
            <a:off x="7951000" y="3327426"/>
            <a:ext cx="129695" cy="9159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473895CB-8F32-44BA-9082-7724AA0E2D1C}"/>
              </a:ext>
            </a:extLst>
          </p:cNvPr>
          <p:cNvCxnSpPr>
            <a:cxnSpLocks/>
            <a:stCxn id="3" idx="3"/>
            <a:endCxn id="55" idx="7"/>
          </p:cNvCxnSpPr>
          <p:nvPr/>
        </p:nvCxnSpPr>
        <p:spPr>
          <a:xfrm flipH="1">
            <a:off x="4208141" y="3379314"/>
            <a:ext cx="475310" cy="1512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8214C6B6-77F1-4AE1-A659-5D88F3151B82}"/>
              </a:ext>
            </a:extLst>
          </p:cNvPr>
          <p:cNvCxnSpPr>
            <a:cxnSpLocks/>
            <a:stCxn id="56" idx="1"/>
            <a:endCxn id="117" idx="6"/>
          </p:cNvCxnSpPr>
          <p:nvPr/>
        </p:nvCxnSpPr>
        <p:spPr>
          <a:xfrm flipH="1" flipV="1">
            <a:off x="6208183" y="1894661"/>
            <a:ext cx="1535663" cy="6195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D40710CF-8296-4333-A9E6-819BF3F8C626}"/>
              </a:ext>
            </a:extLst>
          </p:cNvPr>
          <p:cNvCxnSpPr>
            <a:cxnSpLocks/>
            <a:stCxn id="54" idx="1"/>
            <a:endCxn id="115" idx="5"/>
          </p:cNvCxnSpPr>
          <p:nvPr/>
        </p:nvCxnSpPr>
        <p:spPr>
          <a:xfrm flipH="1" flipV="1">
            <a:off x="6718468" y="3251084"/>
            <a:ext cx="791347" cy="1175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0E21600D-D255-47B7-AED6-0552E522933C}"/>
              </a:ext>
            </a:extLst>
          </p:cNvPr>
          <p:cNvSpPr/>
          <p:nvPr/>
        </p:nvSpPr>
        <p:spPr>
          <a:xfrm>
            <a:off x="4232171" y="642894"/>
            <a:ext cx="305266" cy="305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45E4924C-EF28-4D15-B5F7-3649F1E9BEB1}"/>
              </a:ext>
            </a:extLst>
          </p:cNvPr>
          <p:cNvSpPr/>
          <p:nvPr/>
        </p:nvSpPr>
        <p:spPr>
          <a:xfrm>
            <a:off x="4740399" y="5882820"/>
            <a:ext cx="152866" cy="152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379CF290-E381-4F82-8C77-AA30FCE6177A}"/>
              </a:ext>
            </a:extLst>
          </p:cNvPr>
          <p:cNvSpPr/>
          <p:nvPr/>
        </p:nvSpPr>
        <p:spPr>
          <a:xfrm>
            <a:off x="1080560" y="3000081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86EFE35E-CB4B-4E4F-96FD-8CDBFB9027E4}"/>
              </a:ext>
            </a:extLst>
          </p:cNvPr>
          <p:cNvSpPr/>
          <p:nvPr/>
        </p:nvSpPr>
        <p:spPr>
          <a:xfrm>
            <a:off x="5468051" y="4327338"/>
            <a:ext cx="225556" cy="225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8BE943A0-BF81-4E3F-B9A1-88E846B80DD5}"/>
              </a:ext>
            </a:extLst>
          </p:cNvPr>
          <p:cNvSpPr/>
          <p:nvPr/>
        </p:nvSpPr>
        <p:spPr>
          <a:xfrm>
            <a:off x="6531128" y="3063744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09F0199D-F940-4A6A-9F2B-77ADDA17E0CC}"/>
              </a:ext>
            </a:extLst>
          </p:cNvPr>
          <p:cNvSpPr/>
          <p:nvPr/>
        </p:nvSpPr>
        <p:spPr>
          <a:xfrm>
            <a:off x="6974537" y="860838"/>
            <a:ext cx="219482" cy="2194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01DDFEE9-2A16-4D69-AB6F-406BE040D946}"/>
              </a:ext>
            </a:extLst>
          </p:cNvPr>
          <p:cNvSpPr/>
          <p:nvPr/>
        </p:nvSpPr>
        <p:spPr>
          <a:xfrm>
            <a:off x="6051993" y="1816566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23">
            <a:extLst>
              <a:ext uri="{FF2B5EF4-FFF2-40B4-BE49-F238E27FC236}">
                <a16:creationId xmlns="" xmlns:a16="http://schemas.microsoft.com/office/drawing/2014/main" id="{591A26A0-70AD-4690-819B-2484FB72F9B9}"/>
              </a:ext>
            </a:extLst>
          </p:cNvPr>
          <p:cNvSpPr>
            <a:spLocks noChangeAspect="1"/>
          </p:cNvSpPr>
          <p:nvPr/>
        </p:nvSpPr>
        <p:spPr>
          <a:xfrm flipH="1">
            <a:off x="1624630" y="4673975"/>
            <a:ext cx="1129850" cy="718890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19500000" lon="1800000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9A86EFA3-F62B-4F80-BFC1-4EE4C749CB8D}"/>
              </a:ext>
            </a:extLst>
          </p:cNvPr>
          <p:cNvCxnSpPr>
            <a:cxnSpLocks/>
            <a:stCxn id="113" idx="4"/>
          </p:cNvCxnSpPr>
          <p:nvPr/>
        </p:nvCxnSpPr>
        <p:spPr>
          <a:xfrm>
            <a:off x="1190301" y="3219563"/>
            <a:ext cx="764000" cy="14488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3DF331C0-36C6-45D4-A4AB-FD0210D2D555}"/>
              </a:ext>
            </a:extLst>
          </p:cNvPr>
          <p:cNvCxnSpPr>
            <a:cxnSpLocks/>
            <a:stCxn id="27" idx="3"/>
            <a:endCxn id="113" idx="0"/>
          </p:cNvCxnSpPr>
          <p:nvPr/>
        </p:nvCxnSpPr>
        <p:spPr>
          <a:xfrm flipH="1">
            <a:off x="1190301" y="2156870"/>
            <a:ext cx="709303" cy="84321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="" xmlns:a16="http://schemas.microsoft.com/office/drawing/2014/main" id="{6943F5EC-3792-4223-B9D2-772813E69E71}"/>
              </a:ext>
            </a:extLst>
          </p:cNvPr>
          <p:cNvCxnSpPr>
            <a:cxnSpLocks/>
            <a:stCxn id="55" idx="3"/>
          </p:cNvCxnSpPr>
          <p:nvPr/>
        </p:nvCxnSpPr>
        <p:spPr>
          <a:xfrm flipH="1">
            <a:off x="2508320" y="4473183"/>
            <a:ext cx="757170" cy="3033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="" xmlns:a16="http://schemas.microsoft.com/office/drawing/2014/main" id="{5DDC8BCF-DDF5-4702-809A-5E4E24FF4D2B}"/>
              </a:ext>
            </a:extLst>
          </p:cNvPr>
          <p:cNvCxnSpPr>
            <a:cxnSpLocks/>
            <a:stCxn id="114" idx="2"/>
            <a:endCxn id="55" idx="6"/>
          </p:cNvCxnSpPr>
          <p:nvPr/>
        </p:nvCxnSpPr>
        <p:spPr>
          <a:xfrm flipH="1" flipV="1">
            <a:off x="4403370" y="4001858"/>
            <a:ext cx="1064681" cy="4382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="" xmlns:a16="http://schemas.microsoft.com/office/drawing/2014/main" id="{6ED2D144-20CA-4593-AB24-778A783B6DA6}"/>
              </a:ext>
            </a:extLst>
          </p:cNvPr>
          <p:cNvCxnSpPr>
            <a:cxnSpLocks/>
            <a:stCxn id="114" idx="6"/>
            <a:endCxn id="54" idx="2"/>
          </p:cNvCxnSpPr>
          <p:nvPr/>
        </p:nvCxnSpPr>
        <p:spPr>
          <a:xfrm>
            <a:off x="5693607" y="4440116"/>
            <a:ext cx="1633464" cy="4271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="" xmlns:a16="http://schemas.microsoft.com/office/drawing/2014/main" id="{B72FAB9B-4D2A-4916-8E05-AE89FA6F7FD7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4E280BE1-6589-4F4D-953C-A5C9000F0DE0}"/>
              </a:ext>
            </a:extLst>
          </p:cNvPr>
          <p:cNvCxnSpPr>
            <a:cxnSpLocks/>
            <a:stCxn id="117" idx="3"/>
            <a:endCxn id="3" idx="7"/>
          </p:cNvCxnSpPr>
          <p:nvPr/>
        </p:nvCxnSpPr>
        <p:spPr>
          <a:xfrm flipH="1">
            <a:off x="5554737" y="1949883"/>
            <a:ext cx="520129" cy="5581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="" xmlns:a16="http://schemas.microsoft.com/office/drawing/2014/main" id="{90156A78-77BC-4CAE-BA98-ACD4B3FB5F5E}"/>
              </a:ext>
            </a:extLst>
          </p:cNvPr>
          <p:cNvCxnSpPr>
            <a:cxnSpLocks/>
            <a:stCxn id="116" idx="2"/>
            <a:endCxn id="111" idx="6"/>
          </p:cNvCxnSpPr>
          <p:nvPr/>
        </p:nvCxnSpPr>
        <p:spPr>
          <a:xfrm flipH="1" flipV="1">
            <a:off x="4537437" y="795527"/>
            <a:ext cx="2437100" cy="1750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="" xmlns:a16="http://schemas.microsoft.com/office/drawing/2014/main" id="{238E8F51-18A2-4383-A52A-094A946DEDBB}"/>
              </a:ext>
            </a:extLst>
          </p:cNvPr>
          <p:cNvCxnSpPr>
            <a:cxnSpLocks/>
            <a:stCxn id="111" idx="4"/>
            <a:endCxn id="3" idx="0"/>
          </p:cNvCxnSpPr>
          <p:nvPr/>
        </p:nvCxnSpPr>
        <p:spPr>
          <a:xfrm>
            <a:off x="4384804" y="948160"/>
            <a:ext cx="734290" cy="13794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E549BA6D-5E11-4B2C-936F-1D32DF9A80AD}"/>
              </a:ext>
            </a:extLst>
          </p:cNvPr>
          <p:cNvCxnSpPr>
            <a:cxnSpLocks/>
            <a:stCxn id="116" idx="3"/>
            <a:endCxn id="117" idx="7"/>
          </p:cNvCxnSpPr>
          <p:nvPr/>
        </p:nvCxnSpPr>
        <p:spPr>
          <a:xfrm flipH="1">
            <a:off x="6185310" y="1048178"/>
            <a:ext cx="821369" cy="7912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D955C761-D1D8-4B39-869E-560D484A7A86}"/>
              </a:ext>
            </a:extLst>
          </p:cNvPr>
          <p:cNvCxnSpPr>
            <a:cxnSpLocks/>
            <a:stCxn id="117" idx="1"/>
            <a:endCxn id="111" idx="5"/>
          </p:cNvCxnSpPr>
          <p:nvPr/>
        </p:nvCxnSpPr>
        <p:spPr>
          <a:xfrm flipH="1" flipV="1">
            <a:off x="4492732" y="903455"/>
            <a:ext cx="1582134" cy="9359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="" xmlns:a16="http://schemas.microsoft.com/office/drawing/2014/main" id="{DCC94C4F-6A0F-4091-9E05-6BE6A15EF0AB}"/>
              </a:ext>
            </a:extLst>
          </p:cNvPr>
          <p:cNvCxnSpPr>
            <a:cxnSpLocks/>
            <a:stCxn id="27" idx="5"/>
            <a:endCxn id="3" idx="1"/>
          </p:cNvCxnSpPr>
          <p:nvPr/>
        </p:nvCxnSpPr>
        <p:spPr>
          <a:xfrm>
            <a:off x="3058887" y="2156870"/>
            <a:ext cx="1624564" cy="3511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="" xmlns:a16="http://schemas.microsoft.com/office/drawing/2014/main" id="{995CCF00-CBEF-4982-B31A-8717373E3ED6}"/>
              </a:ext>
            </a:extLst>
          </p:cNvPr>
          <p:cNvCxnSpPr>
            <a:cxnSpLocks/>
            <a:stCxn id="241" idx="6"/>
            <a:endCxn id="54" idx="3"/>
          </p:cNvCxnSpPr>
          <p:nvPr/>
        </p:nvCxnSpPr>
        <p:spPr>
          <a:xfrm flipV="1">
            <a:off x="6702884" y="5308484"/>
            <a:ext cx="806931" cy="4146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="" xmlns:a16="http://schemas.microsoft.com/office/drawing/2014/main" id="{0511BD75-E775-4BD7-B9EE-7EC32A6F059F}"/>
              </a:ext>
            </a:extLst>
          </p:cNvPr>
          <p:cNvCxnSpPr>
            <a:cxnSpLocks/>
            <a:stCxn id="55" idx="5"/>
            <a:endCxn id="112" idx="1"/>
          </p:cNvCxnSpPr>
          <p:nvPr/>
        </p:nvCxnSpPr>
        <p:spPr>
          <a:xfrm>
            <a:off x="4208141" y="4473183"/>
            <a:ext cx="554645" cy="14320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="" xmlns:a16="http://schemas.microsoft.com/office/drawing/2014/main" id="{BF75201F-7964-4677-8C9D-612AC468463F}"/>
              </a:ext>
            </a:extLst>
          </p:cNvPr>
          <p:cNvCxnSpPr>
            <a:cxnSpLocks/>
            <a:endCxn id="112" idx="3"/>
          </p:cNvCxnSpPr>
          <p:nvPr/>
        </p:nvCxnSpPr>
        <p:spPr>
          <a:xfrm>
            <a:off x="2412560" y="5259854"/>
            <a:ext cx="2350226" cy="7534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="" xmlns:a16="http://schemas.microsoft.com/office/drawing/2014/main" id="{3569A2D9-5979-496C-B672-5E8B282BC086}"/>
              </a:ext>
            </a:extLst>
          </p:cNvPr>
          <p:cNvCxnSpPr>
            <a:cxnSpLocks/>
            <a:stCxn id="55" idx="1"/>
            <a:endCxn id="113" idx="6"/>
          </p:cNvCxnSpPr>
          <p:nvPr/>
        </p:nvCxnSpPr>
        <p:spPr>
          <a:xfrm flipH="1" flipV="1">
            <a:off x="1300042" y="3109822"/>
            <a:ext cx="1965448" cy="42071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="" xmlns:a16="http://schemas.microsoft.com/office/drawing/2014/main" id="{2C341FBB-A164-419F-9F68-5C2AB0609AF9}"/>
              </a:ext>
            </a:extLst>
          </p:cNvPr>
          <p:cNvCxnSpPr>
            <a:cxnSpLocks/>
            <a:stCxn id="56" idx="2"/>
            <a:endCxn id="115" idx="7"/>
          </p:cNvCxnSpPr>
          <p:nvPr/>
        </p:nvCxnSpPr>
        <p:spPr>
          <a:xfrm flipH="1">
            <a:off x="6718468" y="2851051"/>
            <a:ext cx="885851" cy="244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="" xmlns:a16="http://schemas.microsoft.com/office/drawing/2014/main" id="{875D1B45-71B2-4A0B-A625-685E63FEB42B}"/>
              </a:ext>
            </a:extLst>
          </p:cNvPr>
          <p:cNvCxnSpPr>
            <a:cxnSpLocks/>
            <a:stCxn id="3" idx="4"/>
            <a:endCxn id="114" idx="0"/>
          </p:cNvCxnSpPr>
          <p:nvPr/>
        </p:nvCxnSpPr>
        <p:spPr>
          <a:xfrm>
            <a:off x="5119094" y="3559763"/>
            <a:ext cx="461735" cy="7675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="" xmlns:a16="http://schemas.microsoft.com/office/drawing/2014/main" id="{8D69D2FC-9B28-45FB-A62B-66D8719F1AF5}"/>
              </a:ext>
            </a:extLst>
          </p:cNvPr>
          <p:cNvCxnSpPr>
            <a:cxnSpLocks/>
            <a:stCxn id="116" idx="5"/>
            <a:endCxn id="56" idx="0"/>
          </p:cNvCxnSpPr>
          <p:nvPr/>
        </p:nvCxnSpPr>
        <p:spPr>
          <a:xfrm>
            <a:off x="7161877" y="1048178"/>
            <a:ext cx="918818" cy="13264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="" xmlns:a16="http://schemas.microsoft.com/office/drawing/2014/main" id="{32A97B8C-3291-4E3E-8344-F813906EB07F}"/>
              </a:ext>
            </a:extLst>
          </p:cNvPr>
          <p:cNvCxnSpPr>
            <a:cxnSpLocks/>
            <a:stCxn id="3" idx="6"/>
            <a:endCxn id="115" idx="2"/>
          </p:cNvCxnSpPr>
          <p:nvPr/>
        </p:nvCxnSpPr>
        <p:spPr>
          <a:xfrm>
            <a:off x="5735186" y="2943671"/>
            <a:ext cx="795942" cy="2298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="" xmlns:a16="http://schemas.microsoft.com/office/drawing/2014/main" id="{BCC1F92E-CC3A-40EE-80C4-A37A63C43F8C}"/>
              </a:ext>
            </a:extLst>
          </p:cNvPr>
          <p:cNvCxnSpPr>
            <a:cxnSpLocks/>
            <a:stCxn id="115" idx="3"/>
            <a:endCxn id="114" idx="7"/>
          </p:cNvCxnSpPr>
          <p:nvPr/>
        </p:nvCxnSpPr>
        <p:spPr>
          <a:xfrm flipH="1">
            <a:off x="5660575" y="3251084"/>
            <a:ext cx="902695" cy="11092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>
            <a:extLst>
              <a:ext uri="{FF2B5EF4-FFF2-40B4-BE49-F238E27FC236}">
                <a16:creationId xmlns="" xmlns:a16="http://schemas.microsoft.com/office/drawing/2014/main" id="{C4671BCA-49C2-4F84-85E8-BAEC5289237F}"/>
              </a:ext>
            </a:extLst>
          </p:cNvPr>
          <p:cNvSpPr/>
          <p:nvPr/>
        </p:nvSpPr>
        <p:spPr>
          <a:xfrm>
            <a:off x="6546694" y="5645063"/>
            <a:ext cx="156190" cy="156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3" name="Straight Connector 242">
            <a:extLst>
              <a:ext uri="{FF2B5EF4-FFF2-40B4-BE49-F238E27FC236}">
                <a16:creationId xmlns="" xmlns:a16="http://schemas.microsoft.com/office/drawing/2014/main" id="{420F589F-17A3-43B4-B0EF-1F8F6EEB8E48}"/>
              </a:ext>
            </a:extLst>
          </p:cNvPr>
          <p:cNvCxnSpPr>
            <a:cxnSpLocks/>
            <a:stCxn id="241" idx="1"/>
            <a:endCxn id="114" idx="5"/>
          </p:cNvCxnSpPr>
          <p:nvPr/>
        </p:nvCxnSpPr>
        <p:spPr>
          <a:xfrm flipH="1" flipV="1">
            <a:off x="5660575" y="4519862"/>
            <a:ext cx="908992" cy="11480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="" xmlns:a16="http://schemas.microsoft.com/office/drawing/2014/main" id="{5DB63B45-6748-4F82-891B-919D46F2432E}"/>
              </a:ext>
            </a:extLst>
          </p:cNvPr>
          <p:cNvCxnSpPr>
            <a:cxnSpLocks/>
            <a:stCxn id="241" idx="3"/>
            <a:endCxn id="112" idx="5"/>
          </p:cNvCxnSpPr>
          <p:nvPr/>
        </p:nvCxnSpPr>
        <p:spPr>
          <a:xfrm flipH="1">
            <a:off x="4870878" y="5778380"/>
            <a:ext cx="1698689" cy="23491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ounded Rectangular Callout 47">
            <a:extLst>
              <a:ext uri="{FF2B5EF4-FFF2-40B4-BE49-F238E27FC236}">
                <a16:creationId xmlns="" xmlns:a16="http://schemas.microsoft.com/office/drawing/2014/main" id="{B546B502-BB50-4531-8E1F-F741BB199118}"/>
              </a:ext>
            </a:extLst>
          </p:cNvPr>
          <p:cNvSpPr/>
          <p:nvPr/>
        </p:nvSpPr>
        <p:spPr>
          <a:xfrm flipV="1">
            <a:off x="7175709" y="57021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7" name="Rounded Rectangle 5">
            <a:extLst>
              <a:ext uri="{FF2B5EF4-FFF2-40B4-BE49-F238E27FC236}">
                <a16:creationId xmlns="" xmlns:a16="http://schemas.microsoft.com/office/drawing/2014/main" id="{4B672885-FED4-408A-81D1-9A3E206C87BD}"/>
              </a:ext>
            </a:extLst>
          </p:cNvPr>
          <p:cNvSpPr/>
          <p:nvPr/>
        </p:nvSpPr>
        <p:spPr>
          <a:xfrm flipH="1">
            <a:off x="7306357" y="5795735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8" name="Rounded Rectangular Callout 47">
            <a:extLst>
              <a:ext uri="{FF2B5EF4-FFF2-40B4-BE49-F238E27FC236}">
                <a16:creationId xmlns="" xmlns:a16="http://schemas.microsoft.com/office/drawing/2014/main" id="{324BBF4D-6002-4CD6-9221-5D0D48CC0CBD}"/>
              </a:ext>
            </a:extLst>
          </p:cNvPr>
          <p:cNvSpPr/>
          <p:nvPr/>
        </p:nvSpPr>
        <p:spPr>
          <a:xfrm>
            <a:off x="809508" y="970579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9" name="Rounded Rectangular Callout 47">
            <a:extLst>
              <a:ext uri="{FF2B5EF4-FFF2-40B4-BE49-F238E27FC236}">
                <a16:creationId xmlns="" xmlns:a16="http://schemas.microsoft.com/office/drawing/2014/main" id="{4942BB85-EABE-4872-89CB-D26E9BEBBFE1}"/>
              </a:ext>
            </a:extLst>
          </p:cNvPr>
          <p:cNvSpPr/>
          <p:nvPr/>
        </p:nvSpPr>
        <p:spPr>
          <a:xfrm>
            <a:off x="2601508" y="2733658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7" name="Rounded Rectangular Callout 47">
            <a:extLst>
              <a:ext uri="{FF2B5EF4-FFF2-40B4-BE49-F238E27FC236}">
                <a16:creationId xmlns="" xmlns:a16="http://schemas.microsoft.com/office/drawing/2014/main" id="{7774CA0A-AD0A-4608-830C-8C0D1F5941DA}"/>
              </a:ext>
            </a:extLst>
          </p:cNvPr>
          <p:cNvSpPr/>
          <p:nvPr/>
        </p:nvSpPr>
        <p:spPr>
          <a:xfrm>
            <a:off x="3895838" y="1618406"/>
            <a:ext cx="662176" cy="453109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8" name="Rounded Rectangular Callout 47">
            <a:extLst>
              <a:ext uri="{FF2B5EF4-FFF2-40B4-BE49-F238E27FC236}">
                <a16:creationId xmlns="" xmlns:a16="http://schemas.microsoft.com/office/drawing/2014/main" id="{B14C3B7F-79DD-4D9B-92BD-385D83F8C963}"/>
              </a:ext>
            </a:extLst>
          </p:cNvPr>
          <p:cNvSpPr/>
          <p:nvPr/>
        </p:nvSpPr>
        <p:spPr>
          <a:xfrm>
            <a:off x="6834814" y="158282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9" name="Rounded Rectangular Callout 47">
            <a:extLst>
              <a:ext uri="{FF2B5EF4-FFF2-40B4-BE49-F238E27FC236}">
                <a16:creationId xmlns="" xmlns:a16="http://schemas.microsoft.com/office/drawing/2014/main" id="{A157855A-8D9E-45FF-AA19-D911FA175E75}"/>
              </a:ext>
            </a:extLst>
          </p:cNvPr>
          <p:cNvSpPr/>
          <p:nvPr/>
        </p:nvSpPr>
        <p:spPr>
          <a:xfrm flipH="1">
            <a:off x="5319111" y="522478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70" name="Group 269">
            <a:extLst>
              <a:ext uri="{FF2B5EF4-FFF2-40B4-BE49-F238E27FC236}">
                <a16:creationId xmlns="" xmlns:a16="http://schemas.microsoft.com/office/drawing/2014/main" id="{5320492A-1A50-4B64-9F78-46528E960185}"/>
              </a:ext>
            </a:extLst>
          </p:cNvPr>
          <p:cNvGrpSpPr/>
          <p:nvPr/>
        </p:nvGrpSpPr>
        <p:grpSpPr>
          <a:xfrm>
            <a:off x="978320" y="1002151"/>
            <a:ext cx="357453" cy="316580"/>
            <a:chOff x="1481943" y="1694572"/>
            <a:chExt cx="3165229" cy="2803300"/>
          </a:xfrm>
        </p:grpSpPr>
        <p:sp>
          <p:nvSpPr>
            <p:cNvPr id="271" name="Rectangle 270">
              <a:extLst>
                <a:ext uri="{FF2B5EF4-FFF2-40B4-BE49-F238E27FC236}">
                  <a16:creationId xmlns="" xmlns:a16="http://schemas.microsoft.com/office/drawing/2014/main" id="{C7D42816-BB54-47C8-AFBE-D58442CBAF51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="" xmlns:a16="http://schemas.microsoft.com/office/drawing/2014/main" id="{0594EA13-69BB-4115-8192-361F8434A86B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="" xmlns:a16="http://schemas.microsoft.com/office/drawing/2014/main" id="{64363847-02AB-4CAD-B00A-072D1164CDC6}"/>
              </a:ext>
            </a:extLst>
          </p:cNvPr>
          <p:cNvGrpSpPr/>
          <p:nvPr/>
        </p:nvGrpSpPr>
        <p:grpSpPr>
          <a:xfrm>
            <a:off x="4053719" y="2793242"/>
            <a:ext cx="357453" cy="316580"/>
            <a:chOff x="1481943" y="1694572"/>
            <a:chExt cx="3165229" cy="2803300"/>
          </a:xfrm>
        </p:grpSpPr>
        <p:sp>
          <p:nvSpPr>
            <p:cNvPr id="274" name="Rectangle 273">
              <a:extLst>
                <a:ext uri="{FF2B5EF4-FFF2-40B4-BE49-F238E27FC236}">
                  <a16:creationId xmlns="" xmlns:a16="http://schemas.microsoft.com/office/drawing/2014/main" id="{DCE00810-1E48-4F46-9E56-83BD9F85158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8D56F82B-5901-4C7B-8F96-5979ADC808DC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="" xmlns:a16="http://schemas.microsoft.com/office/drawing/2014/main" id="{93270945-B100-410B-9A95-677AB9043B98}"/>
              </a:ext>
            </a:extLst>
          </p:cNvPr>
          <p:cNvGrpSpPr/>
          <p:nvPr/>
        </p:nvGrpSpPr>
        <p:grpSpPr>
          <a:xfrm>
            <a:off x="6594538" y="4901085"/>
            <a:ext cx="357453" cy="316580"/>
            <a:chOff x="1481943" y="1694572"/>
            <a:chExt cx="3165229" cy="2803300"/>
          </a:xfrm>
        </p:grpSpPr>
        <p:sp>
          <p:nvSpPr>
            <p:cNvPr id="277" name="Rectangle 276">
              <a:extLst>
                <a:ext uri="{FF2B5EF4-FFF2-40B4-BE49-F238E27FC236}">
                  <a16:creationId xmlns="" xmlns:a16="http://schemas.microsoft.com/office/drawing/2014/main" id="{14EDCC9E-FCB5-44B7-831E-ADE5493BB26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="" xmlns:a16="http://schemas.microsoft.com/office/drawing/2014/main" id="{925453DE-DAC5-4EC9-8968-1E4BA473D239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="" xmlns:a16="http://schemas.microsoft.com/office/drawing/2014/main" id="{6F314410-CC13-404D-B57A-39F4BB82C6AF}"/>
              </a:ext>
            </a:extLst>
          </p:cNvPr>
          <p:cNvGrpSpPr/>
          <p:nvPr/>
        </p:nvGrpSpPr>
        <p:grpSpPr>
          <a:xfrm>
            <a:off x="6625214" y="2433511"/>
            <a:ext cx="357453" cy="316580"/>
            <a:chOff x="1481943" y="1694572"/>
            <a:chExt cx="3165229" cy="2803300"/>
          </a:xfrm>
        </p:grpSpPr>
        <p:sp>
          <p:nvSpPr>
            <p:cNvPr id="280" name="Rectangle 279">
              <a:extLst>
                <a:ext uri="{FF2B5EF4-FFF2-40B4-BE49-F238E27FC236}">
                  <a16:creationId xmlns="" xmlns:a16="http://schemas.microsoft.com/office/drawing/2014/main" id="{329E6147-0F97-44BA-B201-3AF9DB1EDFC5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D4B527D8-38F0-4DE4-8A81-34CF07BAA84E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2" name="Heart 281">
            <a:extLst>
              <a:ext uri="{FF2B5EF4-FFF2-40B4-BE49-F238E27FC236}">
                <a16:creationId xmlns="" xmlns:a16="http://schemas.microsoft.com/office/drawing/2014/main" id="{F298DFB9-6122-4F54-9BC1-59C9B34E5EA7}"/>
              </a:ext>
            </a:extLst>
          </p:cNvPr>
          <p:cNvSpPr/>
          <p:nvPr/>
        </p:nvSpPr>
        <p:spPr>
          <a:xfrm>
            <a:off x="7038683" y="1683341"/>
            <a:ext cx="240333" cy="240333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Heart 282">
            <a:extLst>
              <a:ext uri="{FF2B5EF4-FFF2-40B4-BE49-F238E27FC236}">
                <a16:creationId xmlns="" xmlns:a16="http://schemas.microsoft.com/office/drawing/2014/main" id="{525ED513-836D-4BD0-AD61-6F937B74679C}"/>
              </a:ext>
            </a:extLst>
          </p:cNvPr>
          <p:cNvSpPr/>
          <p:nvPr/>
        </p:nvSpPr>
        <p:spPr>
          <a:xfrm>
            <a:off x="4765983" y="3832280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Heart 283">
            <a:extLst>
              <a:ext uri="{FF2B5EF4-FFF2-40B4-BE49-F238E27FC236}">
                <a16:creationId xmlns="" xmlns:a16="http://schemas.microsoft.com/office/drawing/2014/main" id="{15AFFFBA-E321-4544-BE57-271A164EB505}"/>
              </a:ext>
            </a:extLst>
          </p:cNvPr>
          <p:cNvSpPr/>
          <p:nvPr/>
        </p:nvSpPr>
        <p:spPr>
          <a:xfrm>
            <a:off x="3619230" y="4790753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Heart 284">
            <a:extLst>
              <a:ext uri="{FF2B5EF4-FFF2-40B4-BE49-F238E27FC236}">
                <a16:creationId xmlns="" xmlns:a16="http://schemas.microsoft.com/office/drawing/2014/main" id="{82D2ED7E-8CA2-4C2F-A1FD-6DB074BB4ED0}"/>
              </a:ext>
            </a:extLst>
          </p:cNvPr>
          <p:cNvSpPr/>
          <p:nvPr/>
        </p:nvSpPr>
        <p:spPr>
          <a:xfrm>
            <a:off x="7259412" y="3493201"/>
            <a:ext cx="240333" cy="24033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: Shape 311">
            <a:extLst>
              <a:ext uri="{FF2B5EF4-FFF2-40B4-BE49-F238E27FC236}">
                <a16:creationId xmlns="" xmlns:a16="http://schemas.microsoft.com/office/drawing/2014/main" id="{ABAF5D79-BC09-4158-8C11-79E80B384239}"/>
              </a:ext>
            </a:extLst>
          </p:cNvPr>
          <p:cNvSpPr/>
          <p:nvPr/>
        </p:nvSpPr>
        <p:spPr>
          <a:xfrm>
            <a:off x="5702151" y="3429000"/>
            <a:ext cx="291493" cy="283433"/>
          </a:xfrm>
          <a:custGeom>
            <a:avLst/>
            <a:gdLst>
              <a:gd name="connsiteX0" fmla="*/ 231486 w 434953"/>
              <a:gd name="connsiteY0" fmla="*/ 27511 h 422926"/>
              <a:gd name="connsiteX1" fmla="*/ 388439 w 434953"/>
              <a:gd name="connsiteY1" fmla="*/ 178936 h 422926"/>
              <a:gd name="connsiteX2" fmla="*/ 278290 w 434953"/>
              <a:gd name="connsiteY2" fmla="*/ 322266 h 422926"/>
              <a:gd name="connsiteX3" fmla="*/ 219466 w 434953"/>
              <a:gd name="connsiteY3" fmla="*/ 283221 h 422926"/>
              <a:gd name="connsiteX4" fmla="*/ 147605 w 434953"/>
              <a:gd name="connsiteY4" fmla="*/ 422902 h 422926"/>
              <a:gd name="connsiteX5" fmla="*/ 178404 w 434953"/>
              <a:gd name="connsiteY5" fmla="*/ 219951 h 422926"/>
              <a:gd name="connsiteX6" fmla="*/ 180329 w 434953"/>
              <a:gd name="connsiteY6" fmla="*/ 153715 h 422926"/>
              <a:gd name="connsiteX7" fmla="*/ 223164 w 434953"/>
              <a:gd name="connsiteY7" fmla="*/ 125534 h 422926"/>
              <a:gd name="connsiteX8" fmla="*/ 251986 w 434953"/>
              <a:gd name="connsiteY8" fmla="*/ 169460 h 422926"/>
              <a:gd name="connsiteX9" fmla="*/ 237728 w 434953"/>
              <a:gd name="connsiteY9" fmla="*/ 230311 h 422926"/>
              <a:gd name="connsiteX10" fmla="*/ 293982 w 434953"/>
              <a:gd name="connsiteY10" fmla="*/ 257457 h 422926"/>
              <a:gd name="connsiteX11" fmla="*/ 336918 w 434953"/>
              <a:gd name="connsiteY11" fmla="*/ 176272 h 422926"/>
              <a:gd name="connsiteX12" fmla="*/ 262691 w 434953"/>
              <a:gd name="connsiteY12" fmla="*/ 82447 h 422926"/>
              <a:gd name="connsiteX13" fmla="*/ 133889 w 434953"/>
              <a:gd name="connsiteY13" fmla="*/ 153318 h 422926"/>
              <a:gd name="connsiteX14" fmla="*/ 146085 w 434953"/>
              <a:gd name="connsiteY14" fmla="*/ 203297 h 422926"/>
              <a:gd name="connsiteX15" fmla="*/ 118682 w 434953"/>
              <a:gd name="connsiteY15" fmla="*/ 257015 h 422926"/>
              <a:gd name="connsiteX16" fmla="*/ 78662 w 434953"/>
              <a:gd name="connsiteY16" fmla="*/ 153614 h 422926"/>
              <a:gd name="connsiteX17" fmla="*/ 231486 w 434953"/>
              <a:gd name="connsiteY17" fmla="*/ 27511 h 422926"/>
              <a:gd name="connsiteX18" fmla="*/ 0 w 434953"/>
              <a:gd name="connsiteY18" fmla="*/ 0 h 422926"/>
              <a:gd name="connsiteX19" fmla="*/ 434953 w 434953"/>
              <a:gd name="connsiteY19" fmla="*/ 0 h 422926"/>
              <a:gd name="connsiteX20" fmla="*/ 434953 w 434953"/>
              <a:gd name="connsiteY20" fmla="*/ 241 h 422926"/>
              <a:gd name="connsiteX21" fmla="*/ 0 w 434953"/>
              <a:gd name="connsiteY21" fmla="*/ 241 h 42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4953" h="422926">
                <a:moveTo>
                  <a:pt x="231486" y="27511"/>
                </a:moveTo>
                <a:cubicBezTo>
                  <a:pt x="341182" y="22054"/>
                  <a:pt x="398612" y="96629"/>
                  <a:pt x="388439" y="178936"/>
                </a:cubicBezTo>
                <a:cubicBezTo>
                  <a:pt x="377401" y="280462"/>
                  <a:pt x="325157" y="315209"/>
                  <a:pt x="278290" y="322266"/>
                </a:cubicBezTo>
                <a:cubicBezTo>
                  <a:pt x="246442" y="325886"/>
                  <a:pt x="232314" y="297517"/>
                  <a:pt x="219466" y="283221"/>
                </a:cubicBezTo>
                <a:cubicBezTo>
                  <a:pt x="198837" y="375879"/>
                  <a:pt x="160091" y="424169"/>
                  <a:pt x="147605" y="422902"/>
                </a:cubicBezTo>
                <a:cubicBezTo>
                  <a:pt x="132043" y="420368"/>
                  <a:pt x="146737" y="315867"/>
                  <a:pt x="178404" y="219951"/>
                </a:cubicBezTo>
                <a:cubicBezTo>
                  <a:pt x="183651" y="204750"/>
                  <a:pt x="168567" y="192806"/>
                  <a:pt x="180329" y="153715"/>
                </a:cubicBezTo>
                <a:cubicBezTo>
                  <a:pt x="185215" y="140142"/>
                  <a:pt x="201450" y="121191"/>
                  <a:pt x="223164" y="125534"/>
                </a:cubicBezTo>
                <a:cubicBezTo>
                  <a:pt x="245240" y="130782"/>
                  <a:pt x="259767" y="146839"/>
                  <a:pt x="251986" y="169460"/>
                </a:cubicBezTo>
                <a:cubicBezTo>
                  <a:pt x="245472" y="195701"/>
                  <a:pt x="243699" y="202985"/>
                  <a:pt x="237728" y="230311"/>
                </a:cubicBezTo>
                <a:cubicBezTo>
                  <a:pt x="234832" y="255286"/>
                  <a:pt x="259420" y="280260"/>
                  <a:pt x="293982" y="257457"/>
                </a:cubicBezTo>
                <a:cubicBezTo>
                  <a:pt x="323296" y="236284"/>
                  <a:pt x="335290" y="194188"/>
                  <a:pt x="336918" y="176272"/>
                </a:cubicBezTo>
                <a:cubicBezTo>
                  <a:pt x="337461" y="141887"/>
                  <a:pt x="325120" y="98916"/>
                  <a:pt x="262691" y="82447"/>
                </a:cubicBezTo>
                <a:cubicBezTo>
                  <a:pt x="197367" y="72132"/>
                  <a:pt x="146556" y="86539"/>
                  <a:pt x="133889" y="153318"/>
                </a:cubicBezTo>
                <a:cubicBezTo>
                  <a:pt x="136575" y="195882"/>
                  <a:pt x="132200" y="181626"/>
                  <a:pt x="146085" y="203297"/>
                </a:cubicBezTo>
                <a:cubicBezTo>
                  <a:pt x="137193" y="215836"/>
                  <a:pt x="126542" y="243960"/>
                  <a:pt x="118682" y="257015"/>
                </a:cubicBezTo>
                <a:cubicBezTo>
                  <a:pt x="88615" y="228531"/>
                  <a:pt x="75224" y="199220"/>
                  <a:pt x="78662" y="153614"/>
                </a:cubicBezTo>
                <a:cubicBezTo>
                  <a:pt x="83412" y="106957"/>
                  <a:pt x="133012" y="29284"/>
                  <a:pt x="231486" y="27511"/>
                </a:cubicBezTo>
                <a:close/>
                <a:moveTo>
                  <a:pt x="0" y="0"/>
                </a:moveTo>
                <a:lnTo>
                  <a:pt x="434953" y="0"/>
                </a:lnTo>
                <a:lnTo>
                  <a:pt x="434953" y="241"/>
                </a:lnTo>
                <a:lnTo>
                  <a:pt x="0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0" name="Freeform: Shape 309">
            <a:extLst>
              <a:ext uri="{FF2B5EF4-FFF2-40B4-BE49-F238E27FC236}">
                <a16:creationId xmlns="" xmlns:a16="http://schemas.microsoft.com/office/drawing/2014/main" id="{B00FA786-6E58-442D-8F96-085FC1A2C61B}"/>
              </a:ext>
            </a:extLst>
          </p:cNvPr>
          <p:cNvSpPr/>
          <p:nvPr/>
        </p:nvSpPr>
        <p:spPr>
          <a:xfrm>
            <a:off x="4924378" y="4585956"/>
            <a:ext cx="314992" cy="271861"/>
          </a:xfrm>
          <a:custGeom>
            <a:avLst/>
            <a:gdLst>
              <a:gd name="connsiteX0" fmla="*/ 241139 w 366142"/>
              <a:gd name="connsiteY0" fmla="*/ 0 h 316007"/>
              <a:gd name="connsiteX1" fmla="*/ 306633 w 366142"/>
              <a:gd name="connsiteY1" fmla="*/ 31202 h 316007"/>
              <a:gd name="connsiteX2" fmla="*/ 349699 w 366142"/>
              <a:gd name="connsiteY2" fmla="*/ 10558 h 316007"/>
              <a:gd name="connsiteX3" fmla="*/ 325569 w 366142"/>
              <a:gd name="connsiteY3" fmla="*/ 59830 h 316007"/>
              <a:gd name="connsiteX4" fmla="*/ 366142 w 366142"/>
              <a:gd name="connsiteY4" fmla="*/ 52395 h 316007"/>
              <a:gd name="connsiteX5" fmla="*/ 334454 w 366142"/>
              <a:gd name="connsiteY5" fmla="*/ 94697 h 316007"/>
              <a:gd name="connsiteX6" fmla="*/ 316939 w 366142"/>
              <a:gd name="connsiteY6" fmla="*/ 174999 h 316007"/>
              <a:gd name="connsiteX7" fmla="*/ 184305 w 366142"/>
              <a:gd name="connsiteY7" fmla="*/ 311458 h 316007"/>
              <a:gd name="connsiteX8" fmla="*/ 27716 w 366142"/>
              <a:gd name="connsiteY8" fmla="*/ 295316 h 316007"/>
              <a:gd name="connsiteX9" fmla="*/ 0 w 366142"/>
              <a:gd name="connsiteY9" fmla="*/ 281129 h 316007"/>
              <a:gd name="connsiteX10" fmla="*/ 0 w 366142"/>
              <a:gd name="connsiteY10" fmla="*/ 268036 h 316007"/>
              <a:gd name="connsiteX11" fmla="*/ 23178 w 366142"/>
              <a:gd name="connsiteY11" fmla="*/ 266110 h 316007"/>
              <a:gd name="connsiteX12" fmla="*/ 108726 w 366142"/>
              <a:gd name="connsiteY12" fmla="*/ 240807 h 316007"/>
              <a:gd name="connsiteX13" fmla="*/ 20535 w 366142"/>
              <a:gd name="connsiteY13" fmla="*/ 200079 h 316007"/>
              <a:gd name="connsiteX14" fmla="*/ 70653 w 366142"/>
              <a:gd name="connsiteY14" fmla="*/ 194871 h 316007"/>
              <a:gd name="connsiteX15" fmla="*/ 20899 w 366142"/>
              <a:gd name="connsiteY15" fmla="*/ 168840 h 316007"/>
              <a:gd name="connsiteX16" fmla="*/ 0 w 366142"/>
              <a:gd name="connsiteY16" fmla="*/ 146258 h 316007"/>
              <a:gd name="connsiteX17" fmla="*/ 0 w 366142"/>
              <a:gd name="connsiteY17" fmla="*/ 116697 h 316007"/>
              <a:gd name="connsiteX18" fmla="*/ 14104 w 366142"/>
              <a:gd name="connsiteY18" fmla="*/ 121836 h 316007"/>
              <a:gd name="connsiteX19" fmla="*/ 40441 w 366142"/>
              <a:gd name="connsiteY19" fmla="*/ 126434 h 316007"/>
              <a:gd name="connsiteX20" fmla="*/ 20722 w 366142"/>
              <a:gd name="connsiteY20" fmla="*/ 8541 h 316007"/>
              <a:gd name="connsiteX21" fmla="*/ 168525 w 366142"/>
              <a:gd name="connsiteY21" fmla="*/ 104817 h 316007"/>
              <a:gd name="connsiteX22" fmla="*/ 165796 w 366142"/>
              <a:gd name="connsiteY22" fmla="*/ 68430 h 316007"/>
              <a:gd name="connsiteX23" fmla="*/ 241139 w 366142"/>
              <a:gd name="connsiteY23" fmla="*/ 0 h 3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6142" h="316007">
                <a:moveTo>
                  <a:pt x="241139" y="0"/>
                </a:moveTo>
                <a:cubicBezTo>
                  <a:pt x="265040" y="0"/>
                  <a:pt x="292051" y="14516"/>
                  <a:pt x="306633" y="31202"/>
                </a:cubicBezTo>
                <a:cubicBezTo>
                  <a:pt x="327151" y="29858"/>
                  <a:pt x="335397" y="19692"/>
                  <a:pt x="349699" y="10558"/>
                </a:cubicBezTo>
                <a:cubicBezTo>
                  <a:pt x="343170" y="29574"/>
                  <a:pt x="336047" y="54091"/>
                  <a:pt x="325569" y="59830"/>
                </a:cubicBezTo>
                <a:cubicBezTo>
                  <a:pt x="340338" y="61437"/>
                  <a:pt x="353079" y="55334"/>
                  <a:pt x="366142" y="52395"/>
                </a:cubicBezTo>
                <a:cubicBezTo>
                  <a:pt x="361514" y="66282"/>
                  <a:pt x="342655" y="74263"/>
                  <a:pt x="334454" y="94697"/>
                </a:cubicBezTo>
                <a:cubicBezTo>
                  <a:pt x="326254" y="115131"/>
                  <a:pt x="329982" y="126199"/>
                  <a:pt x="316939" y="174999"/>
                </a:cubicBezTo>
                <a:cubicBezTo>
                  <a:pt x="296102" y="242622"/>
                  <a:pt x="276174" y="279635"/>
                  <a:pt x="184305" y="311458"/>
                </a:cubicBezTo>
                <a:cubicBezTo>
                  <a:pt x="152057" y="320905"/>
                  <a:pt x="83508" y="315693"/>
                  <a:pt x="27716" y="295316"/>
                </a:cubicBezTo>
                <a:lnTo>
                  <a:pt x="0" y="281129"/>
                </a:lnTo>
                <a:lnTo>
                  <a:pt x="0" y="268036"/>
                </a:lnTo>
                <a:lnTo>
                  <a:pt x="23178" y="266110"/>
                </a:lnTo>
                <a:cubicBezTo>
                  <a:pt x="63548" y="261698"/>
                  <a:pt x="90116" y="254801"/>
                  <a:pt x="108726" y="240807"/>
                </a:cubicBezTo>
                <a:cubicBezTo>
                  <a:pt x="87700" y="241375"/>
                  <a:pt x="35310" y="244403"/>
                  <a:pt x="20535" y="200079"/>
                </a:cubicBezTo>
                <a:cubicBezTo>
                  <a:pt x="37583" y="203299"/>
                  <a:pt x="59856" y="197334"/>
                  <a:pt x="70653" y="194871"/>
                </a:cubicBezTo>
                <a:cubicBezTo>
                  <a:pt x="57204" y="189662"/>
                  <a:pt x="37595" y="181773"/>
                  <a:pt x="20899" y="168840"/>
                </a:cubicBezTo>
                <a:lnTo>
                  <a:pt x="0" y="146258"/>
                </a:lnTo>
                <a:lnTo>
                  <a:pt x="0" y="116697"/>
                </a:lnTo>
                <a:lnTo>
                  <a:pt x="14104" y="121836"/>
                </a:lnTo>
                <a:cubicBezTo>
                  <a:pt x="23887" y="123910"/>
                  <a:pt x="33812" y="125203"/>
                  <a:pt x="40441" y="126434"/>
                </a:cubicBezTo>
                <a:cubicBezTo>
                  <a:pt x="9945" y="103325"/>
                  <a:pt x="-5039" y="60063"/>
                  <a:pt x="20722" y="8541"/>
                </a:cubicBezTo>
                <a:cubicBezTo>
                  <a:pt x="76047" y="73391"/>
                  <a:pt x="116697" y="97001"/>
                  <a:pt x="168525" y="104817"/>
                </a:cubicBezTo>
                <a:cubicBezTo>
                  <a:pt x="166649" y="98530"/>
                  <a:pt x="164888" y="89662"/>
                  <a:pt x="165796" y="68430"/>
                </a:cubicBezTo>
                <a:cubicBezTo>
                  <a:pt x="166838" y="44047"/>
                  <a:pt x="190944" y="0"/>
                  <a:pt x="2411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1" name="Freeform: Shape 310">
            <a:extLst>
              <a:ext uri="{FF2B5EF4-FFF2-40B4-BE49-F238E27FC236}">
                <a16:creationId xmlns="" xmlns:a16="http://schemas.microsoft.com/office/drawing/2014/main" id="{298F9FA0-5046-4F2F-94DC-4D6777742079}"/>
              </a:ext>
            </a:extLst>
          </p:cNvPr>
          <p:cNvSpPr>
            <a:spLocks noChangeAspect="1"/>
          </p:cNvSpPr>
          <p:nvPr/>
        </p:nvSpPr>
        <p:spPr>
          <a:xfrm>
            <a:off x="6247142" y="3973546"/>
            <a:ext cx="149845" cy="303216"/>
          </a:xfrm>
          <a:custGeom>
            <a:avLst/>
            <a:gdLst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432915 w 432915"/>
              <a:gd name="connsiteY2" fmla="*/ 455920 h 455920"/>
              <a:gd name="connsiteX3" fmla="*/ 313271 w 432915"/>
              <a:gd name="connsiteY3" fmla="*/ 455920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367184 w 432915"/>
              <a:gd name="connsiteY8" fmla="*/ 6 h 455920"/>
              <a:gd name="connsiteX9" fmla="*/ 399197 w 432915"/>
              <a:gd name="connsiteY9" fmla="*/ 2823 h 455920"/>
              <a:gd name="connsiteX10" fmla="*/ 393797 w 432915"/>
              <a:gd name="connsiteY10" fmla="*/ 69600 h 455920"/>
              <a:gd name="connsiteX11" fmla="*/ 313271 w 432915"/>
              <a:gd name="connsiteY11" fmla="*/ 96177 h 455920"/>
              <a:gd name="connsiteX12" fmla="*/ 313271 w 432915"/>
              <a:gd name="connsiteY12" fmla="*/ 140898 h 455920"/>
              <a:gd name="connsiteX13" fmla="*/ 391059 w 432915"/>
              <a:gd name="connsiteY13" fmla="*/ 140898 h 455920"/>
              <a:gd name="connsiteX14" fmla="*/ 385514 w 432915"/>
              <a:gd name="connsiteY14" fmla="*/ 215050 h 455920"/>
              <a:gd name="connsiteX15" fmla="*/ 313271 w 432915"/>
              <a:gd name="connsiteY15" fmla="*/ 216436 h 455920"/>
              <a:gd name="connsiteX16" fmla="*/ 313271 w 432915"/>
              <a:gd name="connsiteY16" fmla="*/ 455355 h 455920"/>
              <a:gd name="connsiteX17" fmla="*/ 228291 w 432915"/>
              <a:gd name="connsiteY17" fmla="*/ 455355 h 455920"/>
              <a:gd name="connsiteX18" fmla="*/ 228291 w 432915"/>
              <a:gd name="connsiteY18" fmla="*/ 216436 h 455920"/>
              <a:gd name="connsiteX19" fmla="*/ 173888 w 432915"/>
              <a:gd name="connsiteY19" fmla="*/ 216436 h 455920"/>
              <a:gd name="connsiteX20" fmla="*/ 173888 w 432915"/>
              <a:gd name="connsiteY20" fmla="*/ 140898 h 455920"/>
              <a:gd name="connsiteX21" fmla="*/ 228291 w 432915"/>
              <a:gd name="connsiteY21" fmla="*/ 140898 h 455920"/>
              <a:gd name="connsiteX22" fmla="*/ 228291 w 432915"/>
              <a:gd name="connsiteY22" fmla="*/ 90429 h 455920"/>
              <a:gd name="connsiteX23" fmla="*/ 228151 w 432915"/>
              <a:gd name="connsiteY23" fmla="*/ 89940 h 455920"/>
              <a:gd name="connsiteX24" fmla="*/ 324674 w 432915"/>
              <a:gd name="connsiteY24" fmla="*/ 971 h 455920"/>
              <a:gd name="connsiteX25" fmla="*/ 367184 w 432915"/>
              <a:gd name="connsiteY25" fmla="*/ 6 h 455920"/>
              <a:gd name="connsiteX0" fmla="*/ 313271 w 432915"/>
              <a:gd name="connsiteY0" fmla="*/ 455355 h 455920"/>
              <a:gd name="connsiteX1" fmla="*/ 432915 w 432915"/>
              <a:gd name="connsiteY1" fmla="*/ 455355 h 455920"/>
              <a:gd name="connsiteX2" fmla="*/ 313271 w 432915"/>
              <a:gd name="connsiteY2" fmla="*/ 455920 h 455920"/>
              <a:gd name="connsiteX3" fmla="*/ 313271 w 432915"/>
              <a:gd name="connsiteY3" fmla="*/ 455355 h 455920"/>
              <a:gd name="connsiteX4" fmla="*/ 0 w 432915"/>
              <a:gd name="connsiteY4" fmla="*/ 455355 h 455920"/>
              <a:gd name="connsiteX5" fmla="*/ 228291 w 432915"/>
              <a:gd name="connsiteY5" fmla="*/ 455355 h 455920"/>
              <a:gd name="connsiteX6" fmla="*/ 228291 w 432915"/>
              <a:gd name="connsiteY6" fmla="*/ 455920 h 455920"/>
              <a:gd name="connsiteX7" fmla="*/ 0 w 432915"/>
              <a:gd name="connsiteY7" fmla="*/ 455920 h 455920"/>
              <a:gd name="connsiteX8" fmla="*/ 0 w 432915"/>
              <a:gd name="connsiteY8" fmla="*/ 455355 h 455920"/>
              <a:gd name="connsiteX9" fmla="*/ 367184 w 432915"/>
              <a:gd name="connsiteY9" fmla="*/ 6 h 455920"/>
              <a:gd name="connsiteX10" fmla="*/ 399197 w 432915"/>
              <a:gd name="connsiteY10" fmla="*/ 2823 h 455920"/>
              <a:gd name="connsiteX11" fmla="*/ 393797 w 432915"/>
              <a:gd name="connsiteY11" fmla="*/ 69600 h 455920"/>
              <a:gd name="connsiteX12" fmla="*/ 313271 w 432915"/>
              <a:gd name="connsiteY12" fmla="*/ 96177 h 455920"/>
              <a:gd name="connsiteX13" fmla="*/ 313271 w 432915"/>
              <a:gd name="connsiteY13" fmla="*/ 140898 h 455920"/>
              <a:gd name="connsiteX14" fmla="*/ 391059 w 432915"/>
              <a:gd name="connsiteY14" fmla="*/ 140898 h 455920"/>
              <a:gd name="connsiteX15" fmla="*/ 385514 w 432915"/>
              <a:gd name="connsiteY15" fmla="*/ 215050 h 455920"/>
              <a:gd name="connsiteX16" fmla="*/ 313271 w 432915"/>
              <a:gd name="connsiteY16" fmla="*/ 216436 h 455920"/>
              <a:gd name="connsiteX17" fmla="*/ 313271 w 432915"/>
              <a:gd name="connsiteY17" fmla="*/ 455355 h 455920"/>
              <a:gd name="connsiteX18" fmla="*/ 228291 w 432915"/>
              <a:gd name="connsiteY18" fmla="*/ 455355 h 455920"/>
              <a:gd name="connsiteX19" fmla="*/ 228291 w 432915"/>
              <a:gd name="connsiteY19" fmla="*/ 216436 h 455920"/>
              <a:gd name="connsiteX20" fmla="*/ 173888 w 432915"/>
              <a:gd name="connsiteY20" fmla="*/ 216436 h 455920"/>
              <a:gd name="connsiteX21" fmla="*/ 173888 w 432915"/>
              <a:gd name="connsiteY21" fmla="*/ 140898 h 455920"/>
              <a:gd name="connsiteX22" fmla="*/ 228291 w 432915"/>
              <a:gd name="connsiteY22" fmla="*/ 140898 h 455920"/>
              <a:gd name="connsiteX23" fmla="*/ 228291 w 432915"/>
              <a:gd name="connsiteY23" fmla="*/ 90429 h 455920"/>
              <a:gd name="connsiteX24" fmla="*/ 228151 w 432915"/>
              <a:gd name="connsiteY24" fmla="*/ 89940 h 455920"/>
              <a:gd name="connsiteX25" fmla="*/ 324674 w 432915"/>
              <a:gd name="connsiteY25" fmla="*/ 971 h 455920"/>
              <a:gd name="connsiteX26" fmla="*/ 367184 w 432915"/>
              <a:gd name="connsiteY26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355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0 w 399197"/>
              <a:gd name="connsiteY7" fmla="*/ 455355 h 455920"/>
              <a:gd name="connsiteX8" fmla="*/ 367184 w 399197"/>
              <a:gd name="connsiteY8" fmla="*/ 6 h 455920"/>
              <a:gd name="connsiteX9" fmla="*/ 399197 w 399197"/>
              <a:gd name="connsiteY9" fmla="*/ 2823 h 455920"/>
              <a:gd name="connsiteX10" fmla="*/ 393797 w 399197"/>
              <a:gd name="connsiteY10" fmla="*/ 69600 h 455920"/>
              <a:gd name="connsiteX11" fmla="*/ 313271 w 399197"/>
              <a:gd name="connsiteY11" fmla="*/ 96177 h 455920"/>
              <a:gd name="connsiteX12" fmla="*/ 313271 w 399197"/>
              <a:gd name="connsiteY12" fmla="*/ 140898 h 455920"/>
              <a:gd name="connsiteX13" fmla="*/ 391059 w 399197"/>
              <a:gd name="connsiteY13" fmla="*/ 140898 h 455920"/>
              <a:gd name="connsiteX14" fmla="*/ 385514 w 399197"/>
              <a:gd name="connsiteY14" fmla="*/ 215050 h 455920"/>
              <a:gd name="connsiteX15" fmla="*/ 313271 w 399197"/>
              <a:gd name="connsiteY15" fmla="*/ 216436 h 455920"/>
              <a:gd name="connsiteX16" fmla="*/ 313271 w 399197"/>
              <a:gd name="connsiteY16" fmla="*/ 455355 h 455920"/>
              <a:gd name="connsiteX17" fmla="*/ 228291 w 399197"/>
              <a:gd name="connsiteY17" fmla="*/ 455355 h 455920"/>
              <a:gd name="connsiteX18" fmla="*/ 228291 w 399197"/>
              <a:gd name="connsiteY18" fmla="*/ 216436 h 455920"/>
              <a:gd name="connsiteX19" fmla="*/ 173888 w 399197"/>
              <a:gd name="connsiteY19" fmla="*/ 216436 h 455920"/>
              <a:gd name="connsiteX20" fmla="*/ 173888 w 399197"/>
              <a:gd name="connsiteY20" fmla="*/ 140898 h 455920"/>
              <a:gd name="connsiteX21" fmla="*/ 228291 w 399197"/>
              <a:gd name="connsiteY21" fmla="*/ 140898 h 455920"/>
              <a:gd name="connsiteX22" fmla="*/ 228291 w 399197"/>
              <a:gd name="connsiteY22" fmla="*/ 90429 h 455920"/>
              <a:gd name="connsiteX23" fmla="*/ 228151 w 399197"/>
              <a:gd name="connsiteY23" fmla="*/ 89940 h 455920"/>
              <a:gd name="connsiteX24" fmla="*/ 324674 w 399197"/>
              <a:gd name="connsiteY24" fmla="*/ 971 h 455920"/>
              <a:gd name="connsiteX25" fmla="*/ 367184 w 399197"/>
              <a:gd name="connsiteY25" fmla="*/ 6 h 455920"/>
              <a:gd name="connsiteX0" fmla="*/ 313271 w 399197"/>
              <a:gd name="connsiteY0" fmla="*/ 455355 h 455920"/>
              <a:gd name="connsiteX1" fmla="*/ 313271 w 399197"/>
              <a:gd name="connsiteY1" fmla="*/ 455920 h 455920"/>
              <a:gd name="connsiteX2" fmla="*/ 313271 w 399197"/>
              <a:gd name="connsiteY2" fmla="*/ 455355 h 455920"/>
              <a:gd name="connsiteX3" fmla="*/ 0 w 399197"/>
              <a:gd name="connsiteY3" fmla="*/ 455920 h 455920"/>
              <a:gd name="connsiteX4" fmla="*/ 228291 w 399197"/>
              <a:gd name="connsiteY4" fmla="*/ 455355 h 455920"/>
              <a:gd name="connsiteX5" fmla="*/ 228291 w 399197"/>
              <a:gd name="connsiteY5" fmla="*/ 455920 h 455920"/>
              <a:gd name="connsiteX6" fmla="*/ 0 w 399197"/>
              <a:gd name="connsiteY6" fmla="*/ 455920 h 455920"/>
              <a:gd name="connsiteX7" fmla="*/ 367184 w 399197"/>
              <a:gd name="connsiteY7" fmla="*/ 6 h 455920"/>
              <a:gd name="connsiteX8" fmla="*/ 399197 w 399197"/>
              <a:gd name="connsiteY8" fmla="*/ 2823 h 455920"/>
              <a:gd name="connsiteX9" fmla="*/ 393797 w 399197"/>
              <a:gd name="connsiteY9" fmla="*/ 69600 h 455920"/>
              <a:gd name="connsiteX10" fmla="*/ 313271 w 399197"/>
              <a:gd name="connsiteY10" fmla="*/ 96177 h 455920"/>
              <a:gd name="connsiteX11" fmla="*/ 313271 w 399197"/>
              <a:gd name="connsiteY11" fmla="*/ 140898 h 455920"/>
              <a:gd name="connsiteX12" fmla="*/ 391059 w 399197"/>
              <a:gd name="connsiteY12" fmla="*/ 140898 h 455920"/>
              <a:gd name="connsiteX13" fmla="*/ 385514 w 399197"/>
              <a:gd name="connsiteY13" fmla="*/ 215050 h 455920"/>
              <a:gd name="connsiteX14" fmla="*/ 313271 w 399197"/>
              <a:gd name="connsiteY14" fmla="*/ 216436 h 455920"/>
              <a:gd name="connsiteX15" fmla="*/ 313271 w 399197"/>
              <a:gd name="connsiteY15" fmla="*/ 455355 h 455920"/>
              <a:gd name="connsiteX16" fmla="*/ 228291 w 399197"/>
              <a:gd name="connsiteY16" fmla="*/ 455355 h 455920"/>
              <a:gd name="connsiteX17" fmla="*/ 228291 w 399197"/>
              <a:gd name="connsiteY17" fmla="*/ 216436 h 455920"/>
              <a:gd name="connsiteX18" fmla="*/ 173888 w 399197"/>
              <a:gd name="connsiteY18" fmla="*/ 216436 h 455920"/>
              <a:gd name="connsiteX19" fmla="*/ 173888 w 399197"/>
              <a:gd name="connsiteY19" fmla="*/ 140898 h 455920"/>
              <a:gd name="connsiteX20" fmla="*/ 228291 w 399197"/>
              <a:gd name="connsiteY20" fmla="*/ 140898 h 455920"/>
              <a:gd name="connsiteX21" fmla="*/ 228291 w 399197"/>
              <a:gd name="connsiteY21" fmla="*/ 90429 h 455920"/>
              <a:gd name="connsiteX22" fmla="*/ 228151 w 399197"/>
              <a:gd name="connsiteY22" fmla="*/ 89940 h 455920"/>
              <a:gd name="connsiteX23" fmla="*/ 324674 w 399197"/>
              <a:gd name="connsiteY23" fmla="*/ 971 h 455920"/>
              <a:gd name="connsiteX24" fmla="*/ 367184 w 399197"/>
              <a:gd name="connsiteY24" fmla="*/ 6 h 455920"/>
              <a:gd name="connsiteX0" fmla="*/ 139383 w 225309"/>
              <a:gd name="connsiteY0" fmla="*/ 455355 h 455920"/>
              <a:gd name="connsiteX1" fmla="*/ 139383 w 225309"/>
              <a:gd name="connsiteY1" fmla="*/ 455920 h 455920"/>
              <a:gd name="connsiteX2" fmla="*/ 139383 w 225309"/>
              <a:gd name="connsiteY2" fmla="*/ 455355 h 455920"/>
              <a:gd name="connsiteX3" fmla="*/ 54403 w 225309"/>
              <a:gd name="connsiteY3" fmla="*/ 455920 h 455920"/>
              <a:gd name="connsiteX4" fmla="*/ 54403 w 225309"/>
              <a:gd name="connsiteY4" fmla="*/ 455355 h 455920"/>
              <a:gd name="connsiteX5" fmla="*/ 54403 w 225309"/>
              <a:gd name="connsiteY5" fmla="*/ 455920 h 455920"/>
              <a:gd name="connsiteX6" fmla="*/ 193296 w 225309"/>
              <a:gd name="connsiteY6" fmla="*/ 6 h 455920"/>
              <a:gd name="connsiteX7" fmla="*/ 225309 w 225309"/>
              <a:gd name="connsiteY7" fmla="*/ 2823 h 455920"/>
              <a:gd name="connsiteX8" fmla="*/ 219909 w 225309"/>
              <a:gd name="connsiteY8" fmla="*/ 69600 h 455920"/>
              <a:gd name="connsiteX9" fmla="*/ 139383 w 225309"/>
              <a:gd name="connsiteY9" fmla="*/ 96177 h 455920"/>
              <a:gd name="connsiteX10" fmla="*/ 139383 w 225309"/>
              <a:gd name="connsiteY10" fmla="*/ 140898 h 455920"/>
              <a:gd name="connsiteX11" fmla="*/ 217171 w 225309"/>
              <a:gd name="connsiteY11" fmla="*/ 140898 h 455920"/>
              <a:gd name="connsiteX12" fmla="*/ 211626 w 225309"/>
              <a:gd name="connsiteY12" fmla="*/ 215050 h 455920"/>
              <a:gd name="connsiteX13" fmla="*/ 139383 w 225309"/>
              <a:gd name="connsiteY13" fmla="*/ 216436 h 455920"/>
              <a:gd name="connsiteX14" fmla="*/ 139383 w 225309"/>
              <a:gd name="connsiteY14" fmla="*/ 455355 h 455920"/>
              <a:gd name="connsiteX15" fmla="*/ 54403 w 225309"/>
              <a:gd name="connsiteY15" fmla="*/ 455355 h 455920"/>
              <a:gd name="connsiteX16" fmla="*/ 54403 w 225309"/>
              <a:gd name="connsiteY16" fmla="*/ 216436 h 455920"/>
              <a:gd name="connsiteX17" fmla="*/ 0 w 225309"/>
              <a:gd name="connsiteY17" fmla="*/ 216436 h 455920"/>
              <a:gd name="connsiteX18" fmla="*/ 0 w 225309"/>
              <a:gd name="connsiteY18" fmla="*/ 140898 h 455920"/>
              <a:gd name="connsiteX19" fmla="*/ 54403 w 225309"/>
              <a:gd name="connsiteY19" fmla="*/ 140898 h 455920"/>
              <a:gd name="connsiteX20" fmla="*/ 54403 w 225309"/>
              <a:gd name="connsiteY20" fmla="*/ 90429 h 455920"/>
              <a:gd name="connsiteX21" fmla="*/ 54263 w 225309"/>
              <a:gd name="connsiteY21" fmla="*/ 89940 h 455920"/>
              <a:gd name="connsiteX22" fmla="*/ 150786 w 225309"/>
              <a:gd name="connsiteY22" fmla="*/ 971 h 455920"/>
              <a:gd name="connsiteX23" fmla="*/ 193296 w 225309"/>
              <a:gd name="connsiteY23" fmla="*/ 6 h 4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309" h="455920">
                <a:moveTo>
                  <a:pt x="139383" y="455355"/>
                </a:moveTo>
                <a:lnTo>
                  <a:pt x="139383" y="455920"/>
                </a:lnTo>
                <a:lnTo>
                  <a:pt x="139383" y="455355"/>
                </a:lnTo>
                <a:close/>
                <a:moveTo>
                  <a:pt x="54403" y="455920"/>
                </a:moveTo>
                <a:lnTo>
                  <a:pt x="54403" y="455355"/>
                </a:lnTo>
                <a:lnTo>
                  <a:pt x="54403" y="455920"/>
                </a:lnTo>
                <a:close/>
                <a:moveTo>
                  <a:pt x="193296" y="6"/>
                </a:moveTo>
                <a:cubicBezTo>
                  <a:pt x="204595" y="73"/>
                  <a:pt x="214144" y="770"/>
                  <a:pt x="225309" y="2823"/>
                </a:cubicBezTo>
                <a:cubicBezTo>
                  <a:pt x="225271" y="27274"/>
                  <a:pt x="222913" y="50194"/>
                  <a:pt x="219909" y="69600"/>
                </a:cubicBezTo>
                <a:cubicBezTo>
                  <a:pt x="188141" y="67117"/>
                  <a:pt x="138250" y="66776"/>
                  <a:pt x="139383" y="96177"/>
                </a:cubicBezTo>
                <a:lnTo>
                  <a:pt x="139383" y="140898"/>
                </a:lnTo>
                <a:lnTo>
                  <a:pt x="217171" y="140898"/>
                </a:lnTo>
                <a:lnTo>
                  <a:pt x="211626" y="215050"/>
                </a:lnTo>
                <a:lnTo>
                  <a:pt x="139383" y="216436"/>
                </a:lnTo>
                <a:lnTo>
                  <a:pt x="139383" y="455355"/>
                </a:lnTo>
                <a:lnTo>
                  <a:pt x="54403" y="455355"/>
                </a:lnTo>
                <a:lnTo>
                  <a:pt x="54403" y="216436"/>
                </a:lnTo>
                <a:lnTo>
                  <a:pt x="0" y="216436"/>
                </a:lnTo>
                <a:lnTo>
                  <a:pt x="0" y="140898"/>
                </a:lnTo>
                <a:lnTo>
                  <a:pt x="54403" y="140898"/>
                </a:lnTo>
                <a:lnTo>
                  <a:pt x="54403" y="90429"/>
                </a:lnTo>
                <a:cubicBezTo>
                  <a:pt x="54356" y="90266"/>
                  <a:pt x="54310" y="90103"/>
                  <a:pt x="54263" y="89940"/>
                </a:cubicBezTo>
                <a:cubicBezTo>
                  <a:pt x="54393" y="21715"/>
                  <a:pt x="104084" y="2174"/>
                  <a:pt x="150786" y="971"/>
                </a:cubicBezTo>
                <a:cubicBezTo>
                  <a:pt x="168948" y="503"/>
                  <a:pt x="181997" y="-60"/>
                  <a:pt x="19329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8" name="Freeform: Shape 307">
            <a:extLst>
              <a:ext uri="{FF2B5EF4-FFF2-40B4-BE49-F238E27FC236}">
                <a16:creationId xmlns="" xmlns:a16="http://schemas.microsoft.com/office/drawing/2014/main" id="{86490241-63D7-43CB-AFEA-86C2E2C5D593}"/>
              </a:ext>
            </a:extLst>
          </p:cNvPr>
          <p:cNvSpPr>
            <a:spLocks noChangeAspect="1"/>
          </p:cNvSpPr>
          <p:nvPr/>
        </p:nvSpPr>
        <p:spPr>
          <a:xfrm>
            <a:off x="2352516" y="3592851"/>
            <a:ext cx="272870" cy="264036"/>
          </a:xfrm>
          <a:custGeom>
            <a:avLst/>
            <a:gdLst>
              <a:gd name="connsiteX0" fmla="*/ 0 w 381434"/>
              <a:gd name="connsiteY0" fmla="*/ 119703 h 369085"/>
              <a:gd name="connsiteX1" fmla="*/ 86044 w 381434"/>
              <a:gd name="connsiteY1" fmla="*/ 119703 h 369085"/>
              <a:gd name="connsiteX2" fmla="*/ 86044 w 381434"/>
              <a:gd name="connsiteY2" fmla="*/ 369085 h 369085"/>
              <a:gd name="connsiteX3" fmla="*/ 0 w 381434"/>
              <a:gd name="connsiteY3" fmla="*/ 369085 h 369085"/>
              <a:gd name="connsiteX4" fmla="*/ 292017 w 381434"/>
              <a:gd name="connsiteY4" fmla="*/ 114642 h 369085"/>
              <a:gd name="connsiteX5" fmla="*/ 313054 w 381434"/>
              <a:gd name="connsiteY5" fmla="*/ 115239 h 369085"/>
              <a:gd name="connsiteX6" fmla="*/ 381408 w 381434"/>
              <a:gd name="connsiteY6" fmla="*/ 205099 h 369085"/>
              <a:gd name="connsiteX7" fmla="*/ 380450 w 381434"/>
              <a:gd name="connsiteY7" fmla="*/ 369085 h 369085"/>
              <a:gd name="connsiteX8" fmla="*/ 290799 w 381434"/>
              <a:gd name="connsiteY8" fmla="*/ 369085 h 369085"/>
              <a:gd name="connsiteX9" fmla="*/ 289999 w 381434"/>
              <a:gd name="connsiteY9" fmla="*/ 206524 h 369085"/>
              <a:gd name="connsiteX10" fmla="*/ 215597 w 381434"/>
              <a:gd name="connsiteY10" fmla="*/ 198936 h 369085"/>
              <a:gd name="connsiteX11" fmla="*/ 215597 w 381434"/>
              <a:gd name="connsiteY11" fmla="*/ 368810 h 369085"/>
              <a:gd name="connsiteX12" fmla="*/ 125945 w 381434"/>
              <a:gd name="connsiteY12" fmla="*/ 368810 h 369085"/>
              <a:gd name="connsiteX13" fmla="*/ 125945 w 381434"/>
              <a:gd name="connsiteY13" fmla="*/ 119428 h 369085"/>
              <a:gd name="connsiteX14" fmla="*/ 215597 w 381434"/>
              <a:gd name="connsiteY14" fmla="*/ 119428 h 369085"/>
              <a:gd name="connsiteX15" fmla="*/ 215597 w 381434"/>
              <a:gd name="connsiteY15" fmla="*/ 140603 h 369085"/>
              <a:gd name="connsiteX16" fmla="*/ 292017 w 381434"/>
              <a:gd name="connsiteY16" fmla="*/ 114642 h 369085"/>
              <a:gd name="connsiteX17" fmla="*/ 41218 w 381434"/>
              <a:gd name="connsiteY17" fmla="*/ 0 h 369085"/>
              <a:gd name="connsiteX18" fmla="*/ 86044 w 381434"/>
              <a:gd name="connsiteY18" fmla="*/ 44825 h 369085"/>
              <a:gd name="connsiteX19" fmla="*/ 41218 w 381434"/>
              <a:gd name="connsiteY19" fmla="*/ 89651 h 369085"/>
              <a:gd name="connsiteX20" fmla="*/ 9522 w 381434"/>
              <a:gd name="connsiteY20" fmla="*/ 76522 h 369085"/>
              <a:gd name="connsiteX21" fmla="*/ 0 w 381434"/>
              <a:gd name="connsiteY21" fmla="*/ 62399 h 369085"/>
              <a:gd name="connsiteX22" fmla="*/ 0 w 381434"/>
              <a:gd name="connsiteY22" fmla="*/ 27252 h 369085"/>
              <a:gd name="connsiteX23" fmla="*/ 9522 w 381434"/>
              <a:gd name="connsiteY23" fmla="*/ 13129 h 369085"/>
              <a:gd name="connsiteX24" fmla="*/ 41218 w 381434"/>
              <a:gd name="connsiteY24" fmla="*/ 0 h 36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434" h="369085">
                <a:moveTo>
                  <a:pt x="0" y="119703"/>
                </a:moveTo>
                <a:lnTo>
                  <a:pt x="86044" y="119703"/>
                </a:lnTo>
                <a:lnTo>
                  <a:pt x="86044" y="369085"/>
                </a:lnTo>
                <a:lnTo>
                  <a:pt x="0" y="369085"/>
                </a:lnTo>
                <a:close/>
                <a:moveTo>
                  <a:pt x="292017" y="114642"/>
                </a:moveTo>
                <a:cubicBezTo>
                  <a:pt x="298391" y="114580"/>
                  <a:pt x="305367" y="114772"/>
                  <a:pt x="313054" y="115239"/>
                </a:cubicBezTo>
                <a:cubicBezTo>
                  <a:pt x="367740" y="118635"/>
                  <a:pt x="382137" y="179381"/>
                  <a:pt x="381408" y="205099"/>
                </a:cubicBezTo>
                <a:cubicBezTo>
                  <a:pt x="381089" y="259761"/>
                  <a:pt x="380769" y="314423"/>
                  <a:pt x="380450" y="369085"/>
                </a:cubicBezTo>
                <a:lnTo>
                  <a:pt x="290799" y="369085"/>
                </a:lnTo>
                <a:lnTo>
                  <a:pt x="289999" y="206524"/>
                </a:lnTo>
                <a:cubicBezTo>
                  <a:pt x="289316" y="178831"/>
                  <a:pt x="232622" y="162576"/>
                  <a:pt x="215597" y="198936"/>
                </a:cubicBezTo>
                <a:lnTo>
                  <a:pt x="215597" y="368810"/>
                </a:lnTo>
                <a:lnTo>
                  <a:pt x="125945" y="368810"/>
                </a:lnTo>
                <a:lnTo>
                  <a:pt x="125945" y="119428"/>
                </a:lnTo>
                <a:lnTo>
                  <a:pt x="215597" y="119428"/>
                </a:lnTo>
                <a:lnTo>
                  <a:pt x="215597" y="140603"/>
                </a:lnTo>
                <a:cubicBezTo>
                  <a:pt x="235661" y="125417"/>
                  <a:pt x="251992" y="115029"/>
                  <a:pt x="292017" y="114642"/>
                </a:cubicBezTo>
                <a:close/>
                <a:moveTo>
                  <a:pt x="41218" y="0"/>
                </a:moveTo>
                <a:cubicBezTo>
                  <a:pt x="65975" y="0"/>
                  <a:pt x="86044" y="20069"/>
                  <a:pt x="86044" y="44825"/>
                </a:cubicBezTo>
                <a:cubicBezTo>
                  <a:pt x="86044" y="69582"/>
                  <a:pt x="65975" y="89651"/>
                  <a:pt x="41218" y="89651"/>
                </a:cubicBezTo>
                <a:cubicBezTo>
                  <a:pt x="28840" y="89651"/>
                  <a:pt x="17634" y="84634"/>
                  <a:pt x="9522" y="76522"/>
                </a:cubicBezTo>
                <a:lnTo>
                  <a:pt x="0" y="62399"/>
                </a:lnTo>
                <a:lnTo>
                  <a:pt x="0" y="27252"/>
                </a:lnTo>
                <a:lnTo>
                  <a:pt x="9522" y="13129"/>
                </a:lnTo>
                <a:cubicBezTo>
                  <a:pt x="17634" y="5017"/>
                  <a:pt x="28840" y="0"/>
                  <a:pt x="41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9" name="Freeform: Shape 308">
            <a:extLst>
              <a:ext uri="{FF2B5EF4-FFF2-40B4-BE49-F238E27FC236}">
                <a16:creationId xmlns="" xmlns:a16="http://schemas.microsoft.com/office/drawing/2014/main" id="{BF34C9EE-2319-4435-B077-B10808462FA8}"/>
              </a:ext>
            </a:extLst>
          </p:cNvPr>
          <p:cNvSpPr/>
          <p:nvPr/>
        </p:nvSpPr>
        <p:spPr>
          <a:xfrm>
            <a:off x="5267645" y="1717582"/>
            <a:ext cx="299575" cy="297454"/>
          </a:xfrm>
          <a:custGeom>
            <a:avLst/>
            <a:gdLst>
              <a:gd name="connsiteX0" fmla="*/ 249204 w 299575"/>
              <a:gd name="connsiteY0" fmla="*/ 123541 h 297454"/>
              <a:gd name="connsiteX1" fmla="*/ 241250 w 299575"/>
              <a:gd name="connsiteY1" fmla="*/ 136266 h 297454"/>
              <a:gd name="connsiteX2" fmla="*/ 229055 w 299575"/>
              <a:gd name="connsiteY2" fmla="*/ 198302 h 297454"/>
              <a:gd name="connsiteX3" fmla="*/ 116648 w 299575"/>
              <a:gd name="connsiteY3" fmla="*/ 234888 h 297454"/>
              <a:gd name="connsiteX4" fmla="*/ 59914 w 299575"/>
              <a:gd name="connsiteY4" fmla="*/ 135736 h 297454"/>
              <a:gd name="connsiteX5" fmla="*/ 58324 w 299575"/>
              <a:gd name="connsiteY5" fmla="*/ 125662 h 297454"/>
              <a:gd name="connsiteX6" fmla="*/ 36585 w 299575"/>
              <a:gd name="connsiteY6" fmla="*/ 125131 h 297454"/>
              <a:gd name="connsiteX7" fmla="*/ 31813 w 299575"/>
              <a:gd name="connsiteY7" fmla="*/ 137857 h 297454"/>
              <a:gd name="connsiteX8" fmla="*/ 31813 w 299575"/>
              <a:gd name="connsiteY8" fmla="*/ 247082 h 297454"/>
              <a:gd name="connsiteX9" fmla="*/ 51961 w 299575"/>
              <a:gd name="connsiteY9" fmla="*/ 266701 h 297454"/>
              <a:gd name="connsiteX10" fmla="*/ 150052 w 299575"/>
              <a:gd name="connsiteY10" fmla="*/ 266701 h 297454"/>
              <a:gd name="connsiteX11" fmla="*/ 250794 w 299575"/>
              <a:gd name="connsiteY11" fmla="*/ 266701 h 297454"/>
              <a:gd name="connsiteX12" fmla="*/ 269352 w 299575"/>
              <a:gd name="connsiteY12" fmla="*/ 250264 h 297454"/>
              <a:gd name="connsiteX13" fmla="*/ 269352 w 299575"/>
              <a:gd name="connsiteY13" fmla="*/ 134675 h 297454"/>
              <a:gd name="connsiteX14" fmla="*/ 261863 w 299575"/>
              <a:gd name="connsiteY14" fmla="*/ 123541 h 297454"/>
              <a:gd name="connsiteX15" fmla="*/ 249204 w 299575"/>
              <a:gd name="connsiteY15" fmla="*/ 123541 h 297454"/>
              <a:gd name="connsiteX16" fmla="*/ 151642 w 299575"/>
              <a:gd name="connsiteY16" fmla="*/ 88016 h 297454"/>
              <a:gd name="connsiteX17" fmla="*/ 89076 w 299575"/>
              <a:gd name="connsiteY17" fmla="*/ 147931 h 297454"/>
              <a:gd name="connsiteX18" fmla="*/ 150582 w 299575"/>
              <a:gd name="connsiteY18" fmla="*/ 208377 h 297454"/>
              <a:gd name="connsiteX19" fmla="*/ 212088 w 299575"/>
              <a:gd name="connsiteY19" fmla="*/ 148461 h 297454"/>
              <a:gd name="connsiteX20" fmla="*/ 151642 w 299575"/>
              <a:gd name="connsiteY20" fmla="*/ 88016 h 297454"/>
              <a:gd name="connsiteX21" fmla="*/ 234357 w 299575"/>
              <a:gd name="connsiteY21" fmla="*/ 29162 h 297454"/>
              <a:gd name="connsiteX22" fmla="*/ 203605 w 299575"/>
              <a:gd name="connsiteY22" fmla="*/ 60444 h 297454"/>
              <a:gd name="connsiteX23" fmla="*/ 235948 w 299575"/>
              <a:gd name="connsiteY23" fmla="*/ 92258 h 297454"/>
              <a:gd name="connsiteX24" fmla="*/ 268822 w 299575"/>
              <a:gd name="connsiteY24" fmla="*/ 59914 h 297454"/>
              <a:gd name="connsiteX25" fmla="*/ 268822 w 299575"/>
              <a:gd name="connsiteY25" fmla="*/ 53552 h 297454"/>
              <a:gd name="connsiteX26" fmla="*/ 245492 w 299575"/>
              <a:gd name="connsiteY26" fmla="*/ 29162 h 297454"/>
              <a:gd name="connsiteX27" fmla="*/ 234357 w 299575"/>
              <a:gd name="connsiteY27" fmla="*/ 29162 h 297454"/>
              <a:gd name="connsiteX28" fmla="*/ 41887 w 299575"/>
              <a:gd name="connsiteY28" fmla="*/ 0 h 297454"/>
              <a:gd name="connsiteX29" fmla="*/ 258217 w 299575"/>
              <a:gd name="connsiteY29" fmla="*/ 0 h 297454"/>
              <a:gd name="connsiteX30" fmla="*/ 299575 w 299575"/>
              <a:gd name="connsiteY30" fmla="*/ 41887 h 297454"/>
              <a:gd name="connsiteX31" fmla="*/ 299575 w 299575"/>
              <a:gd name="connsiteY31" fmla="*/ 255567 h 297454"/>
              <a:gd name="connsiteX32" fmla="*/ 257687 w 299575"/>
              <a:gd name="connsiteY32" fmla="*/ 297454 h 297454"/>
              <a:gd name="connsiteX33" fmla="*/ 149522 w 299575"/>
              <a:gd name="connsiteY33" fmla="*/ 297454 h 297454"/>
              <a:gd name="connsiteX34" fmla="*/ 41357 w 299575"/>
              <a:gd name="connsiteY34" fmla="*/ 297454 h 297454"/>
              <a:gd name="connsiteX35" fmla="*/ 0 w 299575"/>
              <a:gd name="connsiteY35" fmla="*/ 256096 h 297454"/>
              <a:gd name="connsiteX36" fmla="*/ 0 w 299575"/>
              <a:gd name="connsiteY36" fmla="*/ 41357 h 297454"/>
              <a:gd name="connsiteX37" fmla="*/ 41887 w 299575"/>
              <a:gd name="connsiteY37" fmla="*/ 0 h 29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9575" h="297454">
                <a:moveTo>
                  <a:pt x="249204" y="123541"/>
                </a:moveTo>
                <a:cubicBezTo>
                  <a:pt x="240190" y="123011"/>
                  <a:pt x="239659" y="128843"/>
                  <a:pt x="241250" y="136266"/>
                </a:cubicBezTo>
                <a:cubicBezTo>
                  <a:pt x="245492" y="158536"/>
                  <a:pt x="240720" y="179214"/>
                  <a:pt x="229055" y="198302"/>
                </a:cubicBezTo>
                <a:cubicBezTo>
                  <a:pt x="206255" y="234888"/>
                  <a:pt x="158536" y="250264"/>
                  <a:pt x="116648" y="234888"/>
                </a:cubicBezTo>
                <a:cubicBezTo>
                  <a:pt x="83774" y="222692"/>
                  <a:pt x="50901" y="185577"/>
                  <a:pt x="59914" y="135736"/>
                </a:cubicBezTo>
                <a:cubicBezTo>
                  <a:pt x="60444" y="132555"/>
                  <a:pt x="62565" y="127252"/>
                  <a:pt x="58324" y="125662"/>
                </a:cubicBezTo>
                <a:cubicBezTo>
                  <a:pt x="51431" y="122481"/>
                  <a:pt x="43477" y="123541"/>
                  <a:pt x="36585" y="125131"/>
                </a:cubicBezTo>
                <a:cubicBezTo>
                  <a:pt x="30222" y="126722"/>
                  <a:pt x="31813" y="133085"/>
                  <a:pt x="31813" y="137857"/>
                </a:cubicBezTo>
                <a:cubicBezTo>
                  <a:pt x="31813" y="174442"/>
                  <a:pt x="31813" y="210497"/>
                  <a:pt x="31813" y="247082"/>
                </a:cubicBezTo>
                <a:cubicBezTo>
                  <a:pt x="31813" y="262989"/>
                  <a:pt x="35524" y="266701"/>
                  <a:pt x="51961" y="266701"/>
                </a:cubicBezTo>
                <a:cubicBezTo>
                  <a:pt x="84835" y="266701"/>
                  <a:pt x="117178" y="266701"/>
                  <a:pt x="150052" y="266701"/>
                </a:cubicBezTo>
                <a:cubicBezTo>
                  <a:pt x="183456" y="266701"/>
                  <a:pt x="217390" y="266701"/>
                  <a:pt x="250794" y="266701"/>
                </a:cubicBezTo>
                <a:cubicBezTo>
                  <a:pt x="262459" y="266701"/>
                  <a:pt x="269352" y="261929"/>
                  <a:pt x="269352" y="250264"/>
                </a:cubicBezTo>
                <a:cubicBezTo>
                  <a:pt x="269352" y="211558"/>
                  <a:pt x="269352" y="173382"/>
                  <a:pt x="269352" y="134675"/>
                </a:cubicBezTo>
                <a:cubicBezTo>
                  <a:pt x="268822" y="126987"/>
                  <a:pt x="265773" y="124337"/>
                  <a:pt x="261863" y="123541"/>
                </a:cubicBezTo>
                <a:cubicBezTo>
                  <a:pt x="257952" y="122746"/>
                  <a:pt x="253180" y="123806"/>
                  <a:pt x="249204" y="123541"/>
                </a:cubicBezTo>
                <a:close/>
                <a:moveTo>
                  <a:pt x="151642" y="88016"/>
                </a:moveTo>
                <a:cubicBezTo>
                  <a:pt x="116648" y="87486"/>
                  <a:pt x="89076" y="113997"/>
                  <a:pt x="89076" y="147931"/>
                </a:cubicBezTo>
                <a:cubicBezTo>
                  <a:pt x="89076" y="180805"/>
                  <a:pt x="117178" y="208377"/>
                  <a:pt x="150582" y="208377"/>
                </a:cubicBezTo>
                <a:cubicBezTo>
                  <a:pt x="183986" y="208377"/>
                  <a:pt x="212088" y="181335"/>
                  <a:pt x="212088" y="148461"/>
                </a:cubicBezTo>
                <a:cubicBezTo>
                  <a:pt x="212088" y="115058"/>
                  <a:pt x="185577" y="88546"/>
                  <a:pt x="151642" y="88016"/>
                </a:cubicBezTo>
                <a:close/>
                <a:moveTo>
                  <a:pt x="234357" y="29162"/>
                </a:moveTo>
                <a:cubicBezTo>
                  <a:pt x="207846" y="29162"/>
                  <a:pt x="204135" y="32873"/>
                  <a:pt x="203605" y="60444"/>
                </a:cubicBezTo>
                <a:cubicBezTo>
                  <a:pt x="203605" y="90137"/>
                  <a:pt x="205195" y="92258"/>
                  <a:pt x="235948" y="92258"/>
                </a:cubicBezTo>
                <a:cubicBezTo>
                  <a:pt x="267762" y="92258"/>
                  <a:pt x="268822" y="91197"/>
                  <a:pt x="268822" y="59914"/>
                </a:cubicBezTo>
                <a:cubicBezTo>
                  <a:pt x="268822" y="57794"/>
                  <a:pt x="268822" y="55673"/>
                  <a:pt x="268822" y="53552"/>
                </a:cubicBezTo>
                <a:cubicBezTo>
                  <a:pt x="268822" y="35524"/>
                  <a:pt x="263519" y="29692"/>
                  <a:pt x="245492" y="29162"/>
                </a:cubicBezTo>
                <a:cubicBezTo>
                  <a:pt x="241781" y="29162"/>
                  <a:pt x="238069" y="29162"/>
                  <a:pt x="234357" y="29162"/>
                </a:cubicBezTo>
                <a:close/>
                <a:moveTo>
                  <a:pt x="41887" y="0"/>
                </a:moveTo>
                <a:cubicBezTo>
                  <a:pt x="113998" y="0"/>
                  <a:pt x="186108" y="0"/>
                  <a:pt x="258217" y="0"/>
                </a:cubicBezTo>
                <a:cubicBezTo>
                  <a:pt x="284728" y="0"/>
                  <a:pt x="299575" y="14846"/>
                  <a:pt x="299575" y="41887"/>
                </a:cubicBezTo>
                <a:cubicBezTo>
                  <a:pt x="299575" y="112937"/>
                  <a:pt x="299575" y="184517"/>
                  <a:pt x="299575" y="255567"/>
                </a:cubicBezTo>
                <a:cubicBezTo>
                  <a:pt x="299575" y="283138"/>
                  <a:pt x="285789" y="297454"/>
                  <a:pt x="257687" y="297454"/>
                </a:cubicBezTo>
                <a:cubicBezTo>
                  <a:pt x="221632" y="297454"/>
                  <a:pt x="185577" y="297454"/>
                  <a:pt x="149522" y="297454"/>
                </a:cubicBezTo>
                <a:cubicBezTo>
                  <a:pt x="113467" y="297454"/>
                  <a:pt x="77412" y="297454"/>
                  <a:pt x="41357" y="297454"/>
                </a:cubicBezTo>
                <a:cubicBezTo>
                  <a:pt x="14315" y="297454"/>
                  <a:pt x="0" y="283138"/>
                  <a:pt x="0" y="256096"/>
                </a:cubicBezTo>
                <a:cubicBezTo>
                  <a:pt x="0" y="184517"/>
                  <a:pt x="0" y="112937"/>
                  <a:pt x="0" y="41357"/>
                </a:cubicBezTo>
                <a:cubicBezTo>
                  <a:pt x="0" y="14315"/>
                  <a:pt x="14846" y="0"/>
                  <a:pt x="41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: Shape 312">
            <a:extLst>
              <a:ext uri="{FF2B5EF4-FFF2-40B4-BE49-F238E27FC236}">
                <a16:creationId xmlns="" xmlns:a16="http://schemas.microsoft.com/office/drawing/2014/main" id="{1DEF5B47-9BFF-4AFA-91E4-8FC4313F29EA}"/>
              </a:ext>
            </a:extLst>
          </p:cNvPr>
          <p:cNvSpPr>
            <a:spLocks noChangeAspect="1"/>
          </p:cNvSpPr>
          <p:nvPr/>
        </p:nvSpPr>
        <p:spPr>
          <a:xfrm>
            <a:off x="4081827" y="1689659"/>
            <a:ext cx="284465" cy="283097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4" name="Rounded Rectangle 2">
            <a:extLst>
              <a:ext uri="{FF2B5EF4-FFF2-40B4-BE49-F238E27FC236}">
                <a16:creationId xmlns="" xmlns:a16="http://schemas.microsoft.com/office/drawing/2014/main" id="{E2018BDA-6A5F-4776-812D-8EA445E4FE3F}"/>
              </a:ext>
            </a:extLst>
          </p:cNvPr>
          <p:cNvSpPr/>
          <p:nvPr/>
        </p:nvSpPr>
        <p:spPr>
          <a:xfrm>
            <a:off x="5497613" y="5307476"/>
            <a:ext cx="258315" cy="25831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5" name="Rounded Rectangle 2">
            <a:extLst>
              <a:ext uri="{FF2B5EF4-FFF2-40B4-BE49-F238E27FC236}">
                <a16:creationId xmlns="" xmlns:a16="http://schemas.microsoft.com/office/drawing/2014/main" id="{C85811BC-E0BD-4D1B-83C3-CE66C3047DDA}"/>
              </a:ext>
            </a:extLst>
          </p:cNvPr>
          <p:cNvSpPr/>
          <p:nvPr/>
        </p:nvSpPr>
        <p:spPr>
          <a:xfrm>
            <a:off x="2779268" y="2821629"/>
            <a:ext cx="277650" cy="277650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6" name="Rounded Rectangle 3">
            <a:extLst>
              <a:ext uri="{FF2B5EF4-FFF2-40B4-BE49-F238E27FC236}">
                <a16:creationId xmlns="" xmlns:a16="http://schemas.microsoft.com/office/drawing/2014/main" id="{FBBBA821-732E-4725-A9B5-C1C336AD1A91}"/>
              </a:ext>
            </a:extLst>
          </p:cNvPr>
          <p:cNvSpPr>
            <a:spLocks noChangeAspect="1"/>
          </p:cNvSpPr>
          <p:nvPr/>
        </p:nvSpPr>
        <p:spPr>
          <a:xfrm>
            <a:off x="6029372" y="2348040"/>
            <a:ext cx="247225" cy="24722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7" name="Rounded Rectangle 8">
            <a:extLst>
              <a:ext uri="{FF2B5EF4-FFF2-40B4-BE49-F238E27FC236}">
                <a16:creationId xmlns="" xmlns:a16="http://schemas.microsoft.com/office/drawing/2014/main" id="{85804EB5-0948-42B8-A5DE-B55F13F13C51}"/>
              </a:ext>
            </a:extLst>
          </p:cNvPr>
          <p:cNvSpPr>
            <a:spLocks noChangeAspect="1"/>
          </p:cNvSpPr>
          <p:nvPr/>
        </p:nvSpPr>
        <p:spPr>
          <a:xfrm>
            <a:off x="5750851" y="1082031"/>
            <a:ext cx="278521" cy="283679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24" name="Straight Connector 323">
            <a:extLst>
              <a:ext uri="{FF2B5EF4-FFF2-40B4-BE49-F238E27FC236}">
                <a16:creationId xmlns="" xmlns:a16="http://schemas.microsoft.com/office/drawing/2014/main" id="{7F86E1E2-FC01-4128-A129-FADAE5435911}"/>
              </a:ext>
            </a:extLst>
          </p:cNvPr>
          <p:cNvCxnSpPr>
            <a:cxnSpLocks/>
            <a:stCxn id="117" idx="4"/>
            <a:endCxn id="115" idx="0"/>
          </p:cNvCxnSpPr>
          <p:nvPr/>
        </p:nvCxnSpPr>
        <p:spPr>
          <a:xfrm>
            <a:off x="6130088" y="1972756"/>
            <a:ext cx="510781" cy="10909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="" xmlns:a16="http://schemas.microsoft.com/office/drawing/2014/main" id="{C00020E3-9632-4763-BD4C-DEB6485E03F5}"/>
              </a:ext>
            </a:extLst>
          </p:cNvPr>
          <p:cNvSpPr txBox="1"/>
          <p:nvPr/>
        </p:nvSpPr>
        <p:spPr>
          <a:xfrm>
            <a:off x="8960535" y="3206175"/>
            <a:ext cx="2687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49" name="Text Placeholder 27">
            <a:extLst>
              <a:ext uri="{FF2B5EF4-FFF2-40B4-BE49-F238E27FC236}">
                <a16:creationId xmlns="" xmlns:a16="http://schemas.microsoft.com/office/drawing/2014/main" id="{1BC02A68-B8C5-4BEC-92B4-E595C03291B9}"/>
              </a:ext>
            </a:extLst>
          </p:cNvPr>
          <p:cNvSpPr txBox="1">
            <a:spLocks/>
          </p:cNvSpPr>
          <p:nvPr/>
        </p:nvSpPr>
        <p:spPr>
          <a:xfrm>
            <a:off x="9605246" y="5778379"/>
            <a:ext cx="2042384" cy="2987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0792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7">
            <a:extLst>
              <a:ext uri="{FF2B5EF4-FFF2-40B4-BE49-F238E27FC236}">
                <a16:creationId xmlns="" xmlns:a16="http://schemas.microsoft.com/office/drawing/2014/main" id="{1ABA7BA5-6CBC-4889-B348-9AD65D51C7AE}"/>
              </a:ext>
            </a:extLst>
          </p:cNvPr>
          <p:cNvSpPr/>
          <p:nvPr/>
        </p:nvSpPr>
        <p:spPr>
          <a:xfrm>
            <a:off x="0" y="3231962"/>
            <a:ext cx="12192000" cy="3006911"/>
          </a:xfrm>
          <a:prstGeom prst="rect">
            <a:avLst/>
          </a:prstGeom>
          <a:solidFill>
            <a:srgbClr val="3636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2EA333-B800-41F8-945F-92327D7B3517}"/>
              </a:ext>
            </a:extLst>
          </p:cNvPr>
          <p:cNvSpPr txBox="1"/>
          <p:nvPr/>
        </p:nvSpPr>
        <p:spPr>
          <a:xfrm>
            <a:off x="922957" y="42766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2BB159-82B8-47DE-A4AD-6E6328AAAB5A}"/>
              </a:ext>
            </a:extLst>
          </p:cNvPr>
          <p:cNvSpPr txBox="1"/>
          <p:nvPr/>
        </p:nvSpPr>
        <p:spPr>
          <a:xfrm>
            <a:off x="9315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6B260C-363B-4A5D-B4B2-9EB356BDA673}"/>
              </a:ext>
            </a:extLst>
          </p:cNvPr>
          <p:cNvSpPr txBox="1"/>
          <p:nvPr/>
        </p:nvSpPr>
        <p:spPr>
          <a:xfrm>
            <a:off x="3745984" y="42893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EF7FD2-FD7B-4D77-88E5-BDFBE7DA067D}"/>
              </a:ext>
            </a:extLst>
          </p:cNvPr>
          <p:cNvSpPr txBox="1"/>
          <p:nvPr/>
        </p:nvSpPr>
        <p:spPr>
          <a:xfrm>
            <a:off x="6569011" y="43020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83613E-5C2F-43B1-8C77-E65BF477FE13}"/>
              </a:ext>
            </a:extLst>
          </p:cNvPr>
          <p:cNvSpPr txBox="1"/>
          <p:nvPr/>
        </p:nvSpPr>
        <p:spPr>
          <a:xfrm>
            <a:off x="9392038" y="43147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27141E-BA71-4804-9EF6-4AA87C8F04B5}"/>
              </a:ext>
            </a:extLst>
          </p:cNvPr>
          <p:cNvSpPr txBox="1"/>
          <p:nvPr/>
        </p:nvSpPr>
        <p:spPr>
          <a:xfrm>
            <a:off x="3765380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BD97CE-D660-4518-BA14-CB88459FA202}"/>
              </a:ext>
            </a:extLst>
          </p:cNvPr>
          <p:cNvSpPr txBox="1"/>
          <p:nvPr/>
        </p:nvSpPr>
        <p:spPr>
          <a:xfrm>
            <a:off x="6599213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36A58D-6890-4DAD-94ED-A8E6F9F9B444}"/>
              </a:ext>
            </a:extLst>
          </p:cNvPr>
          <p:cNvSpPr txBox="1"/>
          <p:nvPr/>
        </p:nvSpPr>
        <p:spPr>
          <a:xfrm>
            <a:off x="94330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="" xmlns:a16="http://schemas.microsoft.com/office/drawing/2014/main" id="{4CD1B48B-CB4D-40F2-97B6-0CBEFACA585E}"/>
              </a:ext>
            </a:extLst>
          </p:cNvPr>
          <p:cNvSpPr/>
          <p:nvPr/>
        </p:nvSpPr>
        <p:spPr>
          <a:xfrm rot="10800000">
            <a:off x="1385808" y="1981514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타원 41">
            <a:extLst>
              <a:ext uri="{FF2B5EF4-FFF2-40B4-BE49-F238E27FC236}">
                <a16:creationId xmlns="" xmlns:a16="http://schemas.microsoft.com/office/drawing/2014/main" id="{2D7D0B3F-83F6-4A91-A0F7-E6B962BFDE04}"/>
              </a:ext>
            </a:extLst>
          </p:cNvPr>
          <p:cNvSpPr/>
          <p:nvPr/>
        </p:nvSpPr>
        <p:spPr>
          <a:xfrm rot="10800000">
            <a:off x="1301394" y="1897100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0">
            <a:extLst>
              <a:ext uri="{FF2B5EF4-FFF2-40B4-BE49-F238E27FC236}">
                <a16:creationId xmlns="" xmlns:a16="http://schemas.microsoft.com/office/drawing/2014/main" id="{30015BA4-8A74-4B81-96C6-629B4810757B}"/>
              </a:ext>
            </a:extLst>
          </p:cNvPr>
          <p:cNvSpPr/>
          <p:nvPr/>
        </p:nvSpPr>
        <p:spPr>
          <a:xfrm rot="10800000">
            <a:off x="4184721" y="1981402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4">
            <a:extLst>
              <a:ext uri="{FF2B5EF4-FFF2-40B4-BE49-F238E27FC236}">
                <a16:creationId xmlns="" xmlns:a16="http://schemas.microsoft.com/office/drawing/2014/main" id="{EF704DF2-3318-4BA1-AC11-842ED067044C}"/>
              </a:ext>
            </a:extLst>
          </p:cNvPr>
          <p:cNvSpPr/>
          <p:nvPr/>
        </p:nvSpPr>
        <p:spPr>
          <a:xfrm rot="10800000">
            <a:off x="4100307" y="1896988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="" xmlns:a16="http://schemas.microsoft.com/office/drawing/2014/main" id="{AAB2AD81-8E53-4333-937F-6F89876CBA96}"/>
              </a:ext>
            </a:extLst>
          </p:cNvPr>
          <p:cNvSpPr/>
          <p:nvPr/>
        </p:nvSpPr>
        <p:spPr>
          <a:xfrm rot="10800000">
            <a:off x="6983634" y="1981290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7">
            <a:extLst>
              <a:ext uri="{FF2B5EF4-FFF2-40B4-BE49-F238E27FC236}">
                <a16:creationId xmlns="" xmlns:a16="http://schemas.microsoft.com/office/drawing/2014/main" id="{96093957-7891-4E8B-9D8F-613C312D4FA1}"/>
              </a:ext>
            </a:extLst>
          </p:cNvPr>
          <p:cNvSpPr/>
          <p:nvPr/>
        </p:nvSpPr>
        <p:spPr>
          <a:xfrm rot="10800000">
            <a:off x="6899220" y="1896876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="" xmlns:a16="http://schemas.microsoft.com/office/drawing/2014/main" id="{19E9821C-F27F-4C33-8E59-80156A3D0695}"/>
              </a:ext>
            </a:extLst>
          </p:cNvPr>
          <p:cNvSpPr/>
          <p:nvPr/>
        </p:nvSpPr>
        <p:spPr>
          <a:xfrm rot="10800000">
            <a:off x="9782548" y="1981178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50">
            <a:extLst>
              <a:ext uri="{FF2B5EF4-FFF2-40B4-BE49-F238E27FC236}">
                <a16:creationId xmlns="" xmlns:a16="http://schemas.microsoft.com/office/drawing/2014/main" id="{20E2B6FD-D547-45FC-B75D-5232DA8635E3}"/>
              </a:ext>
            </a:extLst>
          </p:cNvPr>
          <p:cNvSpPr/>
          <p:nvPr/>
        </p:nvSpPr>
        <p:spPr>
          <a:xfrm rot="10800000">
            <a:off x="9698134" y="1896764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0" name="직선 연결선 55">
            <a:extLst>
              <a:ext uri="{FF2B5EF4-FFF2-40B4-BE49-F238E27FC236}">
                <a16:creationId xmlns="" xmlns:a16="http://schemas.microsoft.com/office/drawing/2014/main" id="{70572460-04BD-46B5-A63E-A98DEA7038C1}"/>
              </a:ext>
            </a:extLst>
          </p:cNvPr>
          <p:cNvCxnSpPr/>
          <p:nvPr/>
        </p:nvCxnSpPr>
        <p:spPr>
          <a:xfrm rot="10800000">
            <a:off x="2820519" y="244203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="" xmlns:a16="http://schemas.microsoft.com/office/drawing/2014/main" id="{4040ED6D-8FD8-4FAC-8C46-E63AA250150E}"/>
              </a:ext>
            </a:extLst>
          </p:cNvPr>
          <p:cNvCxnSpPr/>
          <p:nvPr/>
        </p:nvCxnSpPr>
        <p:spPr>
          <a:xfrm rot="10800000">
            <a:off x="5619432" y="2426158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="" xmlns:a16="http://schemas.microsoft.com/office/drawing/2014/main" id="{6B51C530-6960-43EA-B556-DDF1B4843102}"/>
              </a:ext>
            </a:extLst>
          </p:cNvPr>
          <p:cNvCxnSpPr/>
          <p:nvPr/>
        </p:nvCxnSpPr>
        <p:spPr>
          <a:xfrm rot="10800000">
            <a:off x="8418345" y="2410282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5">
            <a:extLst>
              <a:ext uri="{FF2B5EF4-FFF2-40B4-BE49-F238E27FC236}">
                <a16:creationId xmlns="" xmlns:a16="http://schemas.microsoft.com/office/drawing/2014/main" id="{9AD09992-9065-4565-A675-B93B0C2D5BC8}"/>
              </a:ext>
            </a:extLst>
          </p:cNvPr>
          <p:cNvSpPr/>
          <p:nvPr/>
        </p:nvSpPr>
        <p:spPr>
          <a:xfrm flipH="1">
            <a:off x="4432442" y="22804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="" xmlns:a16="http://schemas.microsoft.com/office/drawing/2014/main" id="{CA9AEA51-CF1D-41BE-96AC-6C71F88259CF}"/>
              </a:ext>
            </a:extLst>
          </p:cNvPr>
          <p:cNvSpPr/>
          <p:nvPr/>
        </p:nvSpPr>
        <p:spPr>
          <a:xfrm rot="18805991">
            <a:off x="1626070" y="22396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="" xmlns:a16="http://schemas.microsoft.com/office/drawing/2014/main" id="{3790A6F0-5BD5-4B74-B6CC-1A2171A1469C}"/>
              </a:ext>
            </a:extLst>
          </p:cNvPr>
          <p:cNvSpPr/>
          <p:nvPr/>
        </p:nvSpPr>
        <p:spPr>
          <a:xfrm>
            <a:off x="7226536" y="22475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="" xmlns:a16="http://schemas.microsoft.com/office/drawing/2014/main" id="{737EB63D-8CF0-4E42-8CB9-D2A1FC21C026}"/>
              </a:ext>
            </a:extLst>
          </p:cNvPr>
          <p:cNvSpPr/>
          <p:nvPr/>
        </p:nvSpPr>
        <p:spPr>
          <a:xfrm>
            <a:off x="10114986" y="220908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5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302950E-8141-43E6-A26E-CDDBF3CB188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=""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=""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3E9EA2D-9AAA-4D3C-8058-6DDEFA9162C9}"/>
              </a:ext>
            </a:extLst>
          </p:cNvPr>
          <p:cNvGrpSpPr/>
          <p:nvPr/>
        </p:nvGrpSpPr>
        <p:grpSpPr>
          <a:xfrm>
            <a:off x="8591850" y="3249752"/>
            <a:ext cx="1369129" cy="2616029"/>
            <a:chOff x="3688167" y="3417317"/>
            <a:chExt cx="1152686" cy="2202466"/>
          </a:xfrm>
        </p:grpSpPr>
        <p:sp>
          <p:nvSpPr>
            <p:cNvPr id="4" name="Rounded Rectangle 17">
              <a:extLst>
                <a:ext uri="{FF2B5EF4-FFF2-40B4-BE49-F238E27FC236}">
                  <a16:creationId xmlns="" xmlns:a16="http://schemas.microsoft.com/office/drawing/2014/main" id="{FCBDD4FE-CCDF-4C93-B109-7131BC5AB366}"/>
                </a:ext>
              </a:extLst>
            </p:cNvPr>
            <p:cNvSpPr/>
            <p:nvPr/>
          </p:nvSpPr>
          <p:spPr>
            <a:xfrm>
              <a:off x="3688167" y="3417317"/>
              <a:ext cx="1152686" cy="2202466"/>
            </a:xfrm>
            <a:prstGeom prst="roundRect">
              <a:avLst>
                <a:gd name="adj" fmla="val 12305"/>
              </a:avLst>
            </a:prstGeom>
            <a:solidFill>
              <a:srgbClr val="26262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1171FC5-3880-44E4-B4AD-A0EF6A9A108A}"/>
                </a:ext>
              </a:extLst>
            </p:cNvPr>
            <p:cNvSpPr/>
            <p:nvPr/>
          </p:nvSpPr>
          <p:spPr>
            <a:xfrm>
              <a:off x="3749651" y="3637564"/>
              <a:ext cx="1035739" cy="17069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20">
              <a:extLst>
                <a:ext uri="{FF2B5EF4-FFF2-40B4-BE49-F238E27FC236}">
                  <a16:creationId xmlns="" xmlns:a16="http://schemas.microsoft.com/office/drawing/2014/main" id="{57D18561-E911-479B-8E81-8D7079039767}"/>
                </a:ext>
              </a:extLst>
            </p:cNvPr>
            <p:cNvSpPr/>
            <p:nvPr/>
          </p:nvSpPr>
          <p:spPr>
            <a:xfrm>
              <a:off x="4106841" y="3505590"/>
              <a:ext cx="315337" cy="55062"/>
            </a:xfrm>
            <a:prstGeom prst="roundRect">
              <a:avLst>
                <a:gd name="adj" fmla="val 50000"/>
              </a:avLst>
            </a:prstGeom>
            <a:solidFill>
              <a:srgbClr val="ECECE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F343C66A-0E1B-4E11-A501-D8EE7BCF2C36}"/>
                </a:ext>
              </a:extLst>
            </p:cNvPr>
            <p:cNvSpPr/>
            <p:nvPr/>
          </p:nvSpPr>
          <p:spPr>
            <a:xfrm>
              <a:off x="4165418" y="5378702"/>
              <a:ext cx="190033" cy="192694"/>
            </a:xfrm>
            <a:prstGeom prst="ellipse">
              <a:avLst/>
            </a:prstGeom>
            <a:solidFill>
              <a:srgbClr val="ECECE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2D0FEF0-93E6-4B9C-977C-2519652828E4}"/>
                </a:ext>
              </a:extLst>
            </p:cNvPr>
            <p:cNvSpPr/>
            <p:nvPr/>
          </p:nvSpPr>
          <p:spPr>
            <a:xfrm>
              <a:off x="4219713" y="5433757"/>
              <a:ext cx="81443" cy="82583"/>
            </a:xfrm>
            <a:prstGeom prst="rect">
              <a:avLst/>
            </a:prstGeom>
            <a:noFill/>
            <a:ln w="12700">
              <a:solidFill>
                <a:srgbClr val="262626">
                  <a:alpha val="2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58">
              <a:extLst>
                <a:ext uri="{FF2B5EF4-FFF2-40B4-BE49-F238E27FC236}">
                  <a16:creationId xmlns="" xmlns:a16="http://schemas.microsoft.com/office/drawing/2014/main" id="{1CE66533-2465-4A07-96F5-02B5B936462F}"/>
                </a:ext>
              </a:extLst>
            </p:cNvPr>
            <p:cNvSpPr/>
            <p:nvPr/>
          </p:nvSpPr>
          <p:spPr>
            <a:xfrm>
              <a:off x="3751673" y="3640769"/>
              <a:ext cx="1017329" cy="408218"/>
            </a:xfrm>
            <a:custGeom>
              <a:avLst/>
              <a:gdLst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069" h="533856">
                  <a:moveTo>
                    <a:pt x="0" y="0"/>
                  </a:moveTo>
                  <a:lnTo>
                    <a:pt x="1349069" y="0"/>
                  </a:lnTo>
                  <a:cubicBezTo>
                    <a:pt x="899379" y="16027"/>
                    <a:pt x="182990" y="213029"/>
                    <a:pt x="0" y="533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01CB955-0DA2-438F-90B4-D53AF822C068}"/>
              </a:ext>
            </a:extLst>
          </p:cNvPr>
          <p:cNvGrpSpPr/>
          <p:nvPr/>
        </p:nvGrpSpPr>
        <p:grpSpPr>
          <a:xfrm>
            <a:off x="9011326" y="4504766"/>
            <a:ext cx="786996" cy="786996"/>
            <a:chOff x="3924417" y="4453570"/>
            <a:chExt cx="754422" cy="754422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9B5E07EA-72D1-44F6-AF2F-7F22901A0ED2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70316D32-6777-47F2-A34A-F7D7F4B84E2D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6" name="Oval 68">
            <a:extLst>
              <a:ext uri="{FF2B5EF4-FFF2-40B4-BE49-F238E27FC236}">
                <a16:creationId xmlns="" xmlns:a16="http://schemas.microsoft.com/office/drawing/2014/main" id="{CBB9751E-07F9-4A47-9F50-C2DA779E536A}"/>
              </a:ext>
            </a:extLst>
          </p:cNvPr>
          <p:cNvSpPr/>
          <p:nvPr/>
        </p:nvSpPr>
        <p:spPr>
          <a:xfrm rot="205243">
            <a:off x="10380033" y="243657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FEB8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Oval 68">
            <a:extLst>
              <a:ext uri="{FF2B5EF4-FFF2-40B4-BE49-F238E27FC236}">
                <a16:creationId xmlns="" xmlns:a16="http://schemas.microsoft.com/office/drawing/2014/main" id="{121B4D62-9503-4647-8221-C67C191455EF}"/>
              </a:ext>
            </a:extLst>
          </p:cNvPr>
          <p:cNvSpPr/>
          <p:nvPr/>
        </p:nvSpPr>
        <p:spPr>
          <a:xfrm rot="285145" flipV="1">
            <a:off x="10302873" y="393315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Oval 68">
            <a:extLst>
              <a:ext uri="{FF2B5EF4-FFF2-40B4-BE49-F238E27FC236}">
                <a16:creationId xmlns="" xmlns:a16="http://schemas.microsoft.com/office/drawing/2014/main" id="{91C03AFC-AE6B-4630-B931-7D59557192B8}"/>
              </a:ext>
            </a:extLst>
          </p:cNvPr>
          <p:cNvSpPr/>
          <p:nvPr/>
        </p:nvSpPr>
        <p:spPr>
          <a:xfrm rot="3052891" flipH="1">
            <a:off x="8778178" y="183923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Oval 68">
            <a:extLst>
              <a:ext uri="{FF2B5EF4-FFF2-40B4-BE49-F238E27FC236}">
                <a16:creationId xmlns="" xmlns:a16="http://schemas.microsoft.com/office/drawing/2014/main" id="{B3D3B023-8602-4209-917E-D91F6262602D}"/>
              </a:ext>
            </a:extLst>
          </p:cNvPr>
          <p:cNvSpPr/>
          <p:nvPr/>
        </p:nvSpPr>
        <p:spPr>
          <a:xfrm rot="21302571" flipH="1">
            <a:off x="7176325" y="2422775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FEB8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Oval 68">
            <a:extLst>
              <a:ext uri="{FF2B5EF4-FFF2-40B4-BE49-F238E27FC236}">
                <a16:creationId xmlns="" xmlns:a16="http://schemas.microsoft.com/office/drawing/2014/main" id="{A037FC49-02B5-457A-A6BF-B4D2DD673EB1}"/>
              </a:ext>
            </a:extLst>
          </p:cNvPr>
          <p:cNvSpPr/>
          <p:nvPr/>
        </p:nvSpPr>
        <p:spPr>
          <a:xfrm rot="726905" flipH="1" flipV="1">
            <a:off x="7050383" y="3872178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1" name="그룹 1">
            <a:extLst>
              <a:ext uri="{FF2B5EF4-FFF2-40B4-BE49-F238E27FC236}">
                <a16:creationId xmlns="" xmlns:a16="http://schemas.microsoft.com/office/drawing/2014/main" id="{B56690B1-AE97-434A-AE28-95905C7E3C47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42" name="Round Same Side Corner Rectangle 8">
              <a:extLst>
                <a:ext uri="{FF2B5EF4-FFF2-40B4-BE49-F238E27FC236}">
                  <a16:creationId xmlns="" xmlns:a16="http://schemas.microsoft.com/office/drawing/2014/main" id="{3010E580-17DA-4F2D-BBF8-4D32C82A01D6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D9F4E20-D953-4AB3-B277-FDE87070E48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4" name="그룹 2">
            <a:extLst>
              <a:ext uri="{FF2B5EF4-FFF2-40B4-BE49-F238E27FC236}">
                <a16:creationId xmlns="" xmlns:a16="http://schemas.microsoft.com/office/drawing/2014/main" id="{689E3C08-B273-4FF6-8E38-8360A74A85C5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45" name="Round Same Side Corner Rectangle 20">
              <a:extLst>
                <a:ext uri="{FF2B5EF4-FFF2-40B4-BE49-F238E27FC236}">
                  <a16:creationId xmlns="" xmlns:a16="http://schemas.microsoft.com/office/drawing/2014/main" id="{148AE5D9-6235-4855-A538-F682ABE7ED5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165B8EE-7738-4916-9131-9905F8F4F79A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7CE57F2-1DA5-42C5-A478-0EE2E0871165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509CE1D2-F633-46DA-A483-03791C725CF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1D929A9-A42A-4B2E-A16F-6E2E79D1A2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FCBBAE7-EE0F-4ED4-A6B8-F3F8F237D3FB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F69A47EC-717F-4940-84C7-07F222B12B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E6E5E71-0968-4374-AD07-96D3015B7E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29B7091-D380-4772-B93F-FB01F81980B0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EB800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7B8F83F-DAD3-4DD3-A29F-2213E2B58AC5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E252377-C31A-4C87-BD23-4349BA9F0DB3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56" name="Rounded Rectangle 2">
            <a:extLst>
              <a:ext uri="{FF2B5EF4-FFF2-40B4-BE49-F238E27FC236}">
                <a16:creationId xmlns="" xmlns:a16="http://schemas.microsoft.com/office/drawing/2014/main" id="{0901DB10-A5F9-4733-A273-AF17733E2457}"/>
              </a:ext>
            </a:extLst>
          </p:cNvPr>
          <p:cNvSpPr/>
          <p:nvPr/>
        </p:nvSpPr>
        <p:spPr>
          <a:xfrm>
            <a:off x="10741011" y="4230216"/>
            <a:ext cx="382523" cy="382523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="" xmlns:a16="http://schemas.microsoft.com/office/drawing/2014/main" id="{822A2765-4440-4F59-A1DF-CEB6C47428D2}"/>
              </a:ext>
            </a:extLst>
          </p:cNvPr>
          <p:cNvSpPr/>
          <p:nvPr/>
        </p:nvSpPr>
        <p:spPr>
          <a:xfrm>
            <a:off x="10826303" y="2726128"/>
            <a:ext cx="382566" cy="382523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="" xmlns:a16="http://schemas.microsoft.com/office/drawing/2014/main" id="{2AB76F8A-1F8C-4C7F-9131-6B526E528EAD}"/>
              </a:ext>
            </a:extLst>
          </p:cNvPr>
          <p:cNvSpPr/>
          <p:nvPr/>
        </p:nvSpPr>
        <p:spPr>
          <a:xfrm>
            <a:off x="7452943" y="2700350"/>
            <a:ext cx="382523" cy="382523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="" xmlns:a16="http://schemas.microsoft.com/office/drawing/2014/main" id="{D5231F2E-7EAE-454E-90F4-8AE83B44743F}"/>
              </a:ext>
            </a:extLst>
          </p:cNvPr>
          <p:cNvSpPr>
            <a:spLocks noChangeAspect="1"/>
          </p:cNvSpPr>
          <p:nvPr/>
        </p:nvSpPr>
        <p:spPr>
          <a:xfrm>
            <a:off x="7323543" y="4141112"/>
            <a:ext cx="382523" cy="382523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Rounded Rectangle 5">
            <a:extLst>
              <a:ext uri="{FF2B5EF4-FFF2-40B4-BE49-F238E27FC236}">
                <a16:creationId xmlns="" xmlns:a16="http://schemas.microsoft.com/office/drawing/2014/main" id="{7493BC20-95F4-469A-AA4D-0C824C8B000D}"/>
              </a:ext>
            </a:extLst>
          </p:cNvPr>
          <p:cNvSpPr>
            <a:spLocks noChangeAspect="1"/>
          </p:cNvSpPr>
          <p:nvPr/>
        </p:nvSpPr>
        <p:spPr>
          <a:xfrm>
            <a:off x="9091860" y="2063240"/>
            <a:ext cx="382102" cy="38206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24779743-5207-443B-B45A-3A7E4A3BE470}"/>
              </a:ext>
            </a:extLst>
          </p:cNvPr>
          <p:cNvGrpSpPr/>
          <p:nvPr/>
        </p:nvGrpSpPr>
        <p:grpSpPr>
          <a:xfrm>
            <a:off x="9309223" y="4431518"/>
            <a:ext cx="1318798" cy="2357993"/>
            <a:chOff x="4170900" y="0"/>
            <a:chExt cx="3835079" cy="6857067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15C1C89-2D0F-4993-A720-CDEBB15A9BA0}"/>
                </a:ext>
              </a:extLst>
            </p:cNvPr>
            <p:cNvSpPr/>
            <p:nvPr/>
          </p:nvSpPr>
          <p:spPr>
            <a:xfrm>
              <a:off x="4170900" y="0"/>
              <a:ext cx="3835079" cy="6857067"/>
            </a:xfrm>
            <a:custGeom>
              <a:avLst/>
              <a:gdLst>
                <a:gd name="connsiteX0" fmla="*/ 1859688 w 3816220"/>
                <a:gd name="connsiteY0" fmla="*/ 0 h 6848669"/>
                <a:gd name="connsiteX1" fmla="*/ 2719037 w 3816220"/>
                <a:gd name="connsiteY1" fmla="*/ 937727 h 6848669"/>
                <a:gd name="connsiteX2" fmla="*/ 3404837 w 3816220"/>
                <a:gd name="connsiteY2" fmla="*/ 2455817 h 6848669"/>
                <a:gd name="connsiteX3" fmla="*/ 3397373 w 3816220"/>
                <a:gd name="connsiteY3" fmla="*/ 4784738 h 6848669"/>
                <a:gd name="connsiteX4" fmla="*/ 3818184 w 3816220"/>
                <a:gd name="connsiteY4" fmla="*/ 6857067 h 6848669"/>
                <a:gd name="connsiteX5" fmla="*/ 1609628 w 3816220"/>
                <a:gd name="connsiteY5" fmla="*/ 6857067 h 6848669"/>
                <a:gd name="connsiteX6" fmla="*/ 1469669 w 3816220"/>
                <a:gd name="connsiteY6" fmla="*/ 6241247 h 6848669"/>
                <a:gd name="connsiteX7" fmla="*/ 555269 w 3816220"/>
                <a:gd name="connsiteY7" fmla="*/ 4011230 h 6848669"/>
                <a:gd name="connsiteX8" fmla="*/ 316405 w 3816220"/>
                <a:gd name="connsiteY8" fmla="*/ 2427826 h 6848669"/>
                <a:gd name="connsiteX9" fmla="*/ 255756 w 3816220"/>
                <a:gd name="connsiteY9" fmla="*/ 1045029 h 6848669"/>
                <a:gd name="connsiteX10" fmla="*/ 1686139 w 3816220"/>
                <a:gd name="connsiteY10" fmla="*/ 2580848 h 6848669"/>
                <a:gd name="connsiteX11" fmla="*/ 1859688 w 3816220"/>
                <a:gd name="connsiteY11" fmla="*/ 0 h 6848669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69 w 3818183"/>
                <a:gd name="connsiteY7" fmla="*/ 4011230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70 w 3818183"/>
                <a:gd name="connsiteY7" fmla="*/ 4152778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79877 w 3835079"/>
                <a:gd name="connsiteY10" fmla="*/ 1844225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079" h="6857067">
                  <a:moveTo>
                    <a:pt x="1876584" y="0"/>
                  </a:moveTo>
                  <a:cubicBezTo>
                    <a:pt x="2380437" y="78377"/>
                    <a:pt x="2558652" y="523447"/>
                    <a:pt x="2735933" y="937727"/>
                  </a:cubicBezTo>
                  <a:cubicBezTo>
                    <a:pt x="2956136" y="1453709"/>
                    <a:pt x="3344289" y="1891315"/>
                    <a:pt x="3421733" y="2455817"/>
                  </a:cubicBezTo>
                  <a:cubicBezTo>
                    <a:pt x="3527169" y="3221860"/>
                    <a:pt x="3383478" y="4014030"/>
                    <a:pt x="3414269" y="4784738"/>
                  </a:cubicBezTo>
                  <a:cubicBezTo>
                    <a:pt x="3443194" y="5498530"/>
                    <a:pt x="3721246" y="6157271"/>
                    <a:pt x="3835080" y="6857067"/>
                  </a:cubicBezTo>
                  <a:lnTo>
                    <a:pt x="1626524" y="6857067"/>
                  </a:lnTo>
                  <a:cubicBezTo>
                    <a:pt x="1579871" y="6623802"/>
                    <a:pt x="1662291" y="6691962"/>
                    <a:pt x="1486565" y="6241247"/>
                  </a:cubicBezTo>
                  <a:cubicBezTo>
                    <a:pt x="1310839" y="5790532"/>
                    <a:pt x="535776" y="4930019"/>
                    <a:pt x="572166" y="4152778"/>
                  </a:cubicBezTo>
                  <a:cubicBezTo>
                    <a:pt x="599224" y="3570548"/>
                    <a:pt x="661157" y="3044425"/>
                    <a:pt x="333301" y="2427826"/>
                  </a:cubicBezTo>
                  <a:cubicBezTo>
                    <a:pt x="160822" y="2079489"/>
                    <a:pt x="-287185" y="1240971"/>
                    <a:pt x="272652" y="1045029"/>
                  </a:cubicBezTo>
                  <a:cubicBezTo>
                    <a:pt x="811062" y="816322"/>
                    <a:pt x="1111150" y="1517480"/>
                    <a:pt x="1349547" y="1773450"/>
                  </a:cubicBezTo>
                  <a:cubicBezTo>
                    <a:pt x="1587944" y="2029420"/>
                    <a:pt x="1620251" y="2888219"/>
                    <a:pt x="1703035" y="2580848"/>
                  </a:cubicBezTo>
                  <a:cubicBezTo>
                    <a:pt x="2060397" y="1828800"/>
                    <a:pt x="1874718" y="807098"/>
                    <a:pt x="1876584" y="0"/>
                  </a:cubicBezTo>
                  <a:close/>
                </a:path>
              </a:pathLst>
            </a:custGeom>
            <a:solidFill>
              <a:srgbClr val="D9D9D9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B848CCA-8381-4339-89EA-7B4781101B4A}"/>
                </a:ext>
              </a:extLst>
            </p:cNvPr>
            <p:cNvSpPr/>
            <p:nvPr/>
          </p:nvSpPr>
          <p:spPr>
            <a:xfrm>
              <a:off x="4430993" y="974000"/>
              <a:ext cx="846423" cy="721829"/>
            </a:xfrm>
            <a:custGeom>
              <a:avLst/>
              <a:gdLst>
                <a:gd name="connsiteX0" fmla="*/ 201811 w 867746"/>
                <a:gd name="connsiteY0" fmla="*/ 15957 h 662473"/>
                <a:gd name="connsiteX1" fmla="*/ 876414 w 867746"/>
                <a:gd name="connsiteY1" fmla="*/ 373320 h 662473"/>
                <a:gd name="connsiteX2" fmla="*/ 105705 w 867746"/>
                <a:gd name="connsiteY2" fmla="*/ 664435 h 662473"/>
                <a:gd name="connsiteX3" fmla="*/ 201811 w 867746"/>
                <a:gd name="connsiteY3" fmla="*/ 15957 h 662473"/>
                <a:gd name="connsiteX0" fmla="*/ 288539 w 841815"/>
                <a:gd name="connsiteY0" fmla="*/ 17995 h 626033"/>
                <a:gd name="connsiteX1" fmla="*/ 841815 w 841815"/>
                <a:gd name="connsiteY1" fmla="*/ 334917 h 626033"/>
                <a:gd name="connsiteX2" fmla="*/ 71106 w 841815"/>
                <a:gd name="connsiteY2" fmla="*/ 626032 h 626033"/>
                <a:gd name="connsiteX3" fmla="*/ 288539 w 841815"/>
                <a:gd name="connsiteY3" fmla="*/ 17995 h 626033"/>
                <a:gd name="connsiteX0" fmla="*/ 288539 w 922701"/>
                <a:gd name="connsiteY0" fmla="*/ 17995 h 626033"/>
                <a:gd name="connsiteX1" fmla="*/ 922701 w 922701"/>
                <a:gd name="connsiteY1" fmla="*/ 334918 h 626033"/>
                <a:gd name="connsiteX2" fmla="*/ 71106 w 922701"/>
                <a:gd name="connsiteY2" fmla="*/ 626032 h 626033"/>
                <a:gd name="connsiteX3" fmla="*/ 288539 w 922701"/>
                <a:gd name="connsiteY3" fmla="*/ 17995 h 626033"/>
                <a:gd name="connsiteX0" fmla="*/ 329797 w 913407"/>
                <a:gd name="connsiteY0" fmla="*/ 14324 h 703246"/>
                <a:gd name="connsiteX1" fmla="*/ 913407 w 913407"/>
                <a:gd name="connsiteY1" fmla="*/ 412131 h 703246"/>
                <a:gd name="connsiteX2" fmla="*/ 61812 w 913407"/>
                <a:gd name="connsiteY2" fmla="*/ 703245 h 703246"/>
                <a:gd name="connsiteX3" fmla="*/ 329797 w 913407"/>
                <a:gd name="connsiteY3" fmla="*/ 14324 h 703246"/>
                <a:gd name="connsiteX0" fmla="*/ 201810 w 785420"/>
                <a:gd name="connsiteY0" fmla="*/ 14324 h 662804"/>
                <a:gd name="connsiteX1" fmla="*/ 785420 w 785420"/>
                <a:gd name="connsiteY1" fmla="*/ 412131 h 662804"/>
                <a:gd name="connsiteX2" fmla="*/ 105706 w 785420"/>
                <a:gd name="connsiteY2" fmla="*/ 662804 h 662804"/>
                <a:gd name="connsiteX3" fmla="*/ 201810 w 785420"/>
                <a:gd name="connsiteY3" fmla="*/ 14324 h 662804"/>
                <a:gd name="connsiteX0" fmla="*/ 167496 w 751106"/>
                <a:gd name="connsiteY0" fmla="*/ 14324 h 672912"/>
                <a:gd name="connsiteX1" fmla="*/ 751106 w 751106"/>
                <a:gd name="connsiteY1" fmla="*/ 412131 h 672912"/>
                <a:gd name="connsiteX2" fmla="*/ 132056 w 751106"/>
                <a:gd name="connsiteY2" fmla="*/ 672912 h 672912"/>
                <a:gd name="connsiteX3" fmla="*/ 167496 w 751106"/>
                <a:gd name="connsiteY3" fmla="*/ 14324 h 672912"/>
                <a:gd name="connsiteX0" fmla="*/ 132271 w 796768"/>
                <a:gd name="connsiteY0" fmla="*/ 12987 h 712016"/>
                <a:gd name="connsiteX1" fmla="*/ 796768 w 796768"/>
                <a:gd name="connsiteY1" fmla="*/ 451235 h 712016"/>
                <a:gd name="connsiteX2" fmla="*/ 177718 w 796768"/>
                <a:gd name="connsiteY2" fmla="*/ 712016 h 712016"/>
                <a:gd name="connsiteX3" fmla="*/ 132271 w 796768"/>
                <a:gd name="connsiteY3" fmla="*/ 12987 h 712016"/>
                <a:gd name="connsiteX0" fmla="*/ 152924 w 766868"/>
                <a:gd name="connsiteY0" fmla="*/ 12135 h 741494"/>
                <a:gd name="connsiteX1" fmla="*/ 766868 w 766868"/>
                <a:gd name="connsiteY1" fmla="*/ 480713 h 741494"/>
                <a:gd name="connsiteX2" fmla="*/ 147818 w 766868"/>
                <a:gd name="connsiteY2" fmla="*/ 741494 h 741494"/>
                <a:gd name="connsiteX3" fmla="*/ 152924 w 766868"/>
                <a:gd name="connsiteY3" fmla="*/ 12135 h 741494"/>
                <a:gd name="connsiteX0" fmla="*/ 172736 w 786680"/>
                <a:gd name="connsiteY0" fmla="*/ 12135 h 741494"/>
                <a:gd name="connsiteX1" fmla="*/ 786680 w 786680"/>
                <a:gd name="connsiteY1" fmla="*/ 480713 h 741494"/>
                <a:gd name="connsiteX2" fmla="*/ 127187 w 786680"/>
                <a:gd name="connsiteY2" fmla="*/ 741494 h 741494"/>
                <a:gd name="connsiteX3" fmla="*/ 172736 w 786680"/>
                <a:gd name="connsiteY3" fmla="*/ 12135 h 741494"/>
                <a:gd name="connsiteX0" fmla="*/ 148439 w 812936"/>
                <a:gd name="connsiteY0" fmla="*/ 12690 h 721827"/>
                <a:gd name="connsiteX1" fmla="*/ 812936 w 812936"/>
                <a:gd name="connsiteY1" fmla="*/ 461046 h 721827"/>
                <a:gd name="connsiteX2" fmla="*/ 153443 w 812936"/>
                <a:gd name="connsiteY2" fmla="*/ 721827 h 721827"/>
                <a:gd name="connsiteX3" fmla="*/ 148439 w 812936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422" h="721827">
                  <a:moveTo>
                    <a:pt x="181925" y="12690"/>
                  </a:moveTo>
                  <a:cubicBezTo>
                    <a:pt x="568699" y="-73151"/>
                    <a:pt x="767112" y="298693"/>
                    <a:pt x="846422" y="461046"/>
                  </a:cubicBezTo>
                  <a:cubicBezTo>
                    <a:pt x="676940" y="439722"/>
                    <a:pt x="430013" y="516522"/>
                    <a:pt x="186930" y="721827"/>
                  </a:cubicBezTo>
                  <a:cubicBezTo>
                    <a:pt x="18046" y="360732"/>
                    <a:pt x="-129423" y="90762"/>
                    <a:pt x="181925" y="12690"/>
                  </a:cubicBezTo>
                  <a:close/>
                </a:path>
              </a:pathLst>
            </a:custGeom>
            <a:solidFill>
              <a:srgbClr val="BFBFBF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421985"/>
            <a:ext cx="544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 Media Marketing</a:t>
            </a:r>
            <a:endParaRPr lang="ko-KR" altLang="en-US" sz="3600" b="1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44A99A8-013D-4876-BCD8-C1A5AA200579}"/>
              </a:ext>
            </a:extLst>
          </p:cNvPr>
          <p:cNvSpPr txBox="1"/>
          <p:nvPr/>
        </p:nvSpPr>
        <p:spPr>
          <a:xfrm>
            <a:off x="830290" y="2110740"/>
            <a:ext cx="5448427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 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677973" y="4688035"/>
            <a:ext cx="4527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3" y="531133"/>
            <a:ext cx="430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+mj-lt"/>
                <a:cs typeface="Arial" pitchFamily="34" charset="0"/>
              </a:rPr>
              <a:t>Influential Business In </a:t>
            </a:r>
            <a:r>
              <a:rPr lang="en-US" altLang="ko-KR" sz="4800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dirty="0">
                <a:solidFill>
                  <a:srgbClr val="FEB800"/>
                </a:solidFill>
                <a:latin typeface="+mj-lt"/>
                <a:cs typeface="Arial" pitchFamily="34" charset="0"/>
              </a:rPr>
              <a:t>Media</a:t>
            </a:r>
            <a:endParaRPr lang="ko-KR" altLang="en-US" sz="4800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C16E82-AF39-4FF0-A37D-6C0031201AD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9432" y="358993"/>
            <a:ext cx="10943304" cy="6248284"/>
          </a:xfrm>
          <a:prstGeom prst="rect">
            <a:avLst/>
          </a:prstGeom>
          <a:solidFill>
            <a:srgbClr val="FEB8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Box 1"/>
          <p:cNvSpPr txBox="1"/>
          <p:nvPr/>
        </p:nvSpPr>
        <p:spPr>
          <a:xfrm>
            <a:off x="4611087" y="3589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363636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363636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0B55C10-D30E-466F-B994-CF3832831EF7}"/>
              </a:ext>
            </a:extLst>
          </p:cNvPr>
          <p:cNvGrpSpPr/>
          <p:nvPr/>
        </p:nvGrpSpPr>
        <p:grpSpPr>
          <a:xfrm>
            <a:off x="5551684" y="1742560"/>
            <a:ext cx="5251076" cy="978029"/>
            <a:chOff x="6027067" y="1574253"/>
            <a:chExt cx="5251076" cy="978029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363636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363636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363636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363636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363636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363636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rgbClr val="363636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109F9CF-0518-402C-81DB-F376539F50C6}"/>
              </a:ext>
            </a:extLst>
          </p:cNvPr>
          <p:cNvGrpSpPr/>
          <p:nvPr/>
        </p:nvGrpSpPr>
        <p:grpSpPr>
          <a:xfrm>
            <a:off x="5551684" y="2901467"/>
            <a:ext cx="5251076" cy="978029"/>
            <a:chOff x="6027067" y="1574253"/>
            <a:chExt cx="5251076" cy="978029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00CD54AE-2640-4348-A38D-28C2D0B3B4C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82AA2565-697E-4C9C-90DF-DF69BCCBF13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363636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363636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363636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23CD760-54C8-4E9D-9C31-376575824E5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363636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363636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363636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rgbClr val="363636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262BF2A-6F03-42A7-8FCD-9B4425EC1D9D}"/>
              </a:ext>
            </a:extLst>
          </p:cNvPr>
          <p:cNvGrpSpPr/>
          <p:nvPr/>
        </p:nvGrpSpPr>
        <p:grpSpPr>
          <a:xfrm>
            <a:off x="5551684" y="4060374"/>
            <a:ext cx="5251076" cy="978029"/>
            <a:chOff x="6027067" y="1574253"/>
            <a:chExt cx="5251076" cy="978029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D319069D-B4F2-4D8A-A01F-E42FBE2B63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886B730-D2CF-418A-9F4E-80676A8BB11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363636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363636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363636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2BB5561-E297-4153-99F6-535280286AB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363636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363636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363636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rgbClr val="363636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5551684" y="5219282"/>
            <a:ext cx="5251076" cy="978029"/>
            <a:chOff x="6027067" y="1574253"/>
            <a:chExt cx="5251076" cy="978029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363636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363636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363636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363636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363636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363636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rgbClr val="363636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388">
            <a:extLst>
              <a:ext uri="{FF2B5EF4-FFF2-40B4-BE49-F238E27FC236}">
                <a16:creationId xmlns="" xmlns:a16="http://schemas.microsoft.com/office/drawing/2014/main" id="{253DD250-5F2C-4F5B-9A6D-9765968E5AD9}"/>
              </a:ext>
            </a:extLst>
          </p:cNvPr>
          <p:cNvGrpSpPr/>
          <p:nvPr/>
        </p:nvGrpSpPr>
        <p:grpSpPr>
          <a:xfrm flipH="1">
            <a:off x="7682465" y="2857786"/>
            <a:ext cx="1725194" cy="3399320"/>
            <a:chOff x="4362111" y="2245352"/>
            <a:chExt cx="1526744" cy="3008292"/>
          </a:xfrm>
          <a:solidFill>
            <a:schemeClr val="bg1"/>
          </a:solidFill>
        </p:grpSpPr>
        <p:grpSp>
          <p:nvGrpSpPr>
            <p:cNvPr id="4" name="Group 16387">
              <a:extLst>
                <a:ext uri="{FF2B5EF4-FFF2-40B4-BE49-F238E27FC236}">
                  <a16:creationId xmlns="" xmlns:a16="http://schemas.microsoft.com/office/drawing/2014/main" id="{EFAAC5FE-AD07-4264-8F59-011CFC2383D3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21" name="Block Arc 16384">
                <a:extLst>
                  <a:ext uri="{FF2B5EF4-FFF2-40B4-BE49-F238E27FC236}">
                    <a16:creationId xmlns="" xmlns:a16="http://schemas.microsoft.com/office/drawing/2014/main" id="{BF1D8874-F1E7-4386-81D1-3F1FF85807FD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6386">
                <a:extLst>
                  <a:ext uri="{FF2B5EF4-FFF2-40B4-BE49-F238E27FC236}">
                    <a16:creationId xmlns="" xmlns:a16="http://schemas.microsoft.com/office/drawing/2014/main" id="{CBEA41DB-070A-41E2-B336-43582460EC53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5" name="Group 38">
              <a:extLst>
                <a:ext uri="{FF2B5EF4-FFF2-40B4-BE49-F238E27FC236}">
                  <a16:creationId xmlns="" xmlns:a16="http://schemas.microsoft.com/office/drawing/2014/main" id="{24BE5C64-118C-4133-9E7B-72F54988F937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18" name="Block Arc 39">
                <a:extLst>
                  <a:ext uri="{FF2B5EF4-FFF2-40B4-BE49-F238E27FC236}">
                    <a16:creationId xmlns="" xmlns:a16="http://schemas.microsoft.com/office/drawing/2014/main" id="{1B8A1233-8323-4169-B467-2F6E82F42157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40">
                <a:extLst>
                  <a:ext uri="{FF2B5EF4-FFF2-40B4-BE49-F238E27FC236}">
                    <a16:creationId xmlns="" xmlns:a16="http://schemas.microsoft.com/office/drawing/2014/main" id="{2ED29FB7-075C-48FA-831C-FB031F25C135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41">
                <a:extLst>
                  <a:ext uri="{FF2B5EF4-FFF2-40B4-BE49-F238E27FC236}">
                    <a16:creationId xmlns="" xmlns:a16="http://schemas.microsoft.com/office/drawing/2014/main" id="{1B6E58E1-0AAF-4E1E-99BC-FA21E39672F5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3">
              <a:extLst>
                <a:ext uri="{FF2B5EF4-FFF2-40B4-BE49-F238E27FC236}">
                  <a16:creationId xmlns="" xmlns:a16="http://schemas.microsoft.com/office/drawing/2014/main" id="{FE35E3A4-1615-4E78-9FA4-73B3BC439CCE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15" name="Block Arc 44">
                <a:extLst>
                  <a:ext uri="{FF2B5EF4-FFF2-40B4-BE49-F238E27FC236}">
                    <a16:creationId xmlns="" xmlns:a16="http://schemas.microsoft.com/office/drawing/2014/main" id="{C395D9F9-AED6-49E0-88AB-4E72929FB957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45">
                <a:extLst>
                  <a:ext uri="{FF2B5EF4-FFF2-40B4-BE49-F238E27FC236}">
                    <a16:creationId xmlns="" xmlns:a16="http://schemas.microsoft.com/office/drawing/2014/main" id="{70FF8CE9-D163-4620-A32D-FA2A91B3AF66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6">
                <a:extLst>
                  <a:ext uri="{FF2B5EF4-FFF2-40B4-BE49-F238E27FC236}">
                    <a16:creationId xmlns="" xmlns:a16="http://schemas.microsoft.com/office/drawing/2014/main" id="{EDEE808D-9962-47B3-94D4-EC8D1A907478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47">
              <a:extLst>
                <a:ext uri="{FF2B5EF4-FFF2-40B4-BE49-F238E27FC236}">
                  <a16:creationId xmlns="" xmlns:a16="http://schemas.microsoft.com/office/drawing/2014/main" id="{07987BA9-1CA9-4103-A829-48F5201BF1B8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12" name="Block Arc 48">
                <a:extLst>
                  <a:ext uri="{FF2B5EF4-FFF2-40B4-BE49-F238E27FC236}">
                    <a16:creationId xmlns="" xmlns:a16="http://schemas.microsoft.com/office/drawing/2014/main" id="{723A0B20-023D-4A23-802F-4FB975C2C1D4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49">
                <a:extLst>
                  <a:ext uri="{FF2B5EF4-FFF2-40B4-BE49-F238E27FC236}">
                    <a16:creationId xmlns="" xmlns:a16="http://schemas.microsoft.com/office/drawing/2014/main" id="{0C05BA4E-28F6-472D-9E7F-B0302018AAA5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50">
                <a:extLst>
                  <a:ext uri="{FF2B5EF4-FFF2-40B4-BE49-F238E27FC236}">
                    <a16:creationId xmlns="" xmlns:a16="http://schemas.microsoft.com/office/drawing/2014/main" id="{C1D9E3C8-0E1E-45F2-86F1-A46F65E2EFC9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52">
              <a:extLst>
                <a:ext uri="{FF2B5EF4-FFF2-40B4-BE49-F238E27FC236}">
                  <a16:creationId xmlns="" xmlns:a16="http://schemas.microsoft.com/office/drawing/2014/main" id="{0949B951-CABE-46CF-AE36-84CE79A6B5FA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9" name="Block Arc 53">
                <a:extLst>
                  <a:ext uri="{FF2B5EF4-FFF2-40B4-BE49-F238E27FC236}">
                    <a16:creationId xmlns="" xmlns:a16="http://schemas.microsoft.com/office/drawing/2014/main" id="{E9F8EDB4-59F7-41E9-8835-8E9746886AC9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54">
                <a:extLst>
                  <a:ext uri="{FF2B5EF4-FFF2-40B4-BE49-F238E27FC236}">
                    <a16:creationId xmlns="" xmlns:a16="http://schemas.microsoft.com/office/drawing/2014/main" id="{38634B07-BA1E-4F2C-9957-01CB6573CBB0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55">
                <a:extLst>
                  <a:ext uri="{FF2B5EF4-FFF2-40B4-BE49-F238E27FC236}">
                    <a16:creationId xmlns="" xmlns:a16="http://schemas.microsoft.com/office/drawing/2014/main" id="{695E52E3-7744-4E45-A8CD-7389BF15B3BD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11237EC-02E6-4345-A710-414FC4861B64}"/>
              </a:ext>
            </a:extLst>
          </p:cNvPr>
          <p:cNvGrpSpPr/>
          <p:nvPr/>
        </p:nvGrpSpPr>
        <p:grpSpPr>
          <a:xfrm>
            <a:off x="9588691" y="2776404"/>
            <a:ext cx="1725194" cy="3480701"/>
            <a:chOff x="4362111" y="2173330"/>
            <a:chExt cx="1526744" cy="3080314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5A67B99D-0EC7-4627-B53C-C55E8DA7D1B1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45" name="Block Arc 44">
                <a:extLst>
                  <a:ext uri="{FF2B5EF4-FFF2-40B4-BE49-F238E27FC236}">
                    <a16:creationId xmlns="" xmlns:a16="http://schemas.microsoft.com/office/drawing/2014/main" id="{3ACDF580-2BE9-403F-BF1D-8F02C619DE3D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456F6462-6D12-4DDB-BC02-D36B8EEFC0A7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FDD24D2E-6CF2-436C-9459-14956AEB68EE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42" name="Block Arc 41">
                <a:extLst>
                  <a:ext uri="{FF2B5EF4-FFF2-40B4-BE49-F238E27FC236}">
                    <a16:creationId xmlns="" xmlns:a16="http://schemas.microsoft.com/office/drawing/2014/main" id="{F8C63213-1866-4FDB-9D44-FB5F9251E376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8E5BC02C-CF07-491B-A84E-C74FB870E05E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1A621791-739A-4034-9EA2-18A8110728FF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0BD7BD66-32DB-4AFC-97A4-04CF796D2DAE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39" name="Block Arc 38">
                <a:extLst>
                  <a:ext uri="{FF2B5EF4-FFF2-40B4-BE49-F238E27FC236}">
                    <a16:creationId xmlns="" xmlns:a16="http://schemas.microsoft.com/office/drawing/2014/main" id="{12C9F8DF-070F-4708-9E77-64749FA7C838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545E387C-3EE8-4B6B-839A-DCEC13AA3978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5A8DD3D9-1685-4234-B99E-FF22F175C8CF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7AA8088F-59C4-4F2D-9008-4B59AFE7E150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36" name="Block Arc 35">
                <a:extLst>
                  <a:ext uri="{FF2B5EF4-FFF2-40B4-BE49-F238E27FC236}">
                    <a16:creationId xmlns="" xmlns:a16="http://schemas.microsoft.com/office/drawing/2014/main" id="{30A1A5BF-5045-4E52-A73F-6B51270A161D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B001E926-FED9-4A1D-AE83-3508FF9B0908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4865DCB1-AEF8-4C77-856A-59A42092AF73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269088E6-78B8-494B-918F-780CBED65C98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33" name="Block Arc 32">
                <a:extLst>
                  <a:ext uri="{FF2B5EF4-FFF2-40B4-BE49-F238E27FC236}">
                    <a16:creationId xmlns="" xmlns:a16="http://schemas.microsoft.com/office/drawing/2014/main" id="{376D1AF4-54AD-4710-970F-7BA918EECD6A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927686FF-93C6-41A0-A17E-F759AB791266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4B91FE98-8B3C-49D4-B817-BC53F7D4D9FA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48063510-0CB4-4AD8-92CD-3B711C52DAC6}"/>
                </a:ext>
              </a:extLst>
            </p:cNvPr>
            <p:cNvGrpSpPr/>
            <p:nvPr/>
          </p:nvGrpSpPr>
          <p:grpSpPr>
            <a:xfrm>
              <a:off x="4540436" y="2173330"/>
              <a:ext cx="504056" cy="504057"/>
              <a:chOff x="4238036" y="3212976"/>
              <a:chExt cx="720080" cy="720080"/>
            </a:xfrm>
            <a:grpFill/>
          </p:grpSpPr>
          <p:sp>
            <p:nvSpPr>
              <p:cNvPr id="30" name="Block Arc 29">
                <a:extLst>
                  <a:ext uri="{FF2B5EF4-FFF2-40B4-BE49-F238E27FC236}">
                    <a16:creationId xmlns="" xmlns:a16="http://schemas.microsoft.com/office/drawing/2014/main" id="{FBD61D51-D6DA-4704-8DD1-07E6E8D92603}"/>
                  </a:ext>
                </a:extLst>
              </p:cNvPr>
              <p:cNvSpPr/>
              <p:nvPr/>
            </p:nvSpPr>
            <p:spPr>
              <a:xfrm>
                <a:off x="4238036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3A275FB4-0D0D-4926-8148-BDE62508C3EA}"/>
                  </a:ext>
                </a:extLst>
              </p:cNvPr>
              <p:cNvSpPr/>
              <p:nvPr/>
            </p:nvSpPr>
            <p:spPr>
              <a:xfrm rot="10800000">
                <a:off x="4580840" y="3814762"/>
                <a:ext cx="30737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4F5C658A-C689-4C95-BBED-22ADB9921E27}"/>
                  </a:ext>
                </a:extLst>
              </p:cNvPr>
              <p:cNvSpPr/>
              <p:nvPr/>
            </p:nvSpPr>
            <p:spPr>
              <a:xfrm rot="5400000">
                <a:off x="4153191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859459E3-56AA-4E18-9F14-0E83E7CA2A92}"/>
              </a:ext>
            </a:extLst>
          </p:cNvPr>
          <p:cNvGrpSpPr/>
          <p:nvPr/>
        </p:nvGrpSpPr>
        <p:grpSpPr>
          <a:xfrm flipH="1">
            <a:off x="8854878" y="2167458"/>
            <a:ext cx="894196" cy="4020145"/>
            <a:chOff x="4774212" y="2173330"/>
            <a:chExt cx="791336" cy="3557704"/>
          </a:xfrm>
          <a:solidFill>
            <a:schemeClr val="bg1"/>
          </a:solidFill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E88D6BB9-A8DA-4596-BA4D-71A66540ACE7}"/>
                </a:ext>
              </a:extLst>
            </p:cNvPr>
            <p:cNvGrpSpPr/>
            <p:nvPr/>
          </p:nvGrpSpPr>
          <p:grpSpPr>
            <a:xfrm rot="5400000">
              <a:off x="4269404" y="4542721"/>
              <a:ext cx="1872567" cy="504060"/>
              <a:chOff x="4568320" y="2646948"/>
              <a:chExt cx="2675098" cy="720082"/>
            </a:xfrm>
            <a:grpFill/>
          </p:grpSpPr>
          <p:sp>
            <p:nvSpPr>
              <p:cNvPr id="64" name="Block Arc 63">
                <a:extLst>
                  <a:ext uri="{FF2B5EF4-FFF2-40B4-BE49-F238E27FC236}">
                    <a16:creationId xmlns="" xmlns:a16="http://schemas.microsoft.com/office/drawing/2014/main" id="{332C67B1-9FD7-4465-8B35-B57B071DE600}"/>
                  </a:ext>
                </a:extLst>
              </p:cNvPr>
              <p:cNvSpPr/>
              <p:nvPr/>
            </p:nvSpPr>
            <p:spPr>
              <a:xfrm>
                <a:off x="4568320" y="2646948"/>
                <a:ext cx="720081" cy="720077"/>
              </a:xfrm>
              <a:prstGeom prst="blockArc">
                <a:avLst>
                  <a:gd name="adj1" fmla="val 5390096"/>
                  <a:gd name="adj2" fmla="val 10808525"/>
                  <a:gd name="adj3" fmla="val 1691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5802CD24-932B-4684-BF51-FBD13396366F}"/>
                  </a:ext>
                </a:extLst>
              </p:cNvPr>
              <p:cNvSpPr/>
              <p:nvPr/>
            </p:nvSpPr>
            <p:spPr>
              <a:xfrm>
                <a:off x="4904835" y="3248738"/>
                <a:ext cx="233858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A5F82556-1F3A-4B4C-8D78-15DAC328224C}"/>
                </a:ext>
              </a:extLst>
            </p:cNvPr>
            <p:cNvGrpSpPr/>
            <p:nvPr/>
          </p:nvGrpSpPr>
          <p:grpSpPr>
            <a:xfrm>
              <a:off x="5061492" y="2289861"/>
              <a:ext cx="504056" cy="1260056"/>
              <a:chOff x="4572000" y="2132969"/>
              <a:chExt cx="720080" cy="1800087"/>
            </a:xfrm>
            <a:grpFill/>
          </p:grpSpPr>
          <p:sp>
            <p:nvSpPr>
              <p:cNvPr id="61" name="Block Arc 60">
                <a:extLst>
                  <a:ext uri="{FF2B5EF4-FFF2-40B4-BE49-F238E27FC236}">
                    <a16:creationId xmlns="" xmlns:a16="http://schemas.microsoft.com/office/drawing/2014/main" id="{42F36AD3-1A60-43F7-9AFC-AE84F5C7D50E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390096"/>
                  <a:gd name="adj2" fmla="val 10861596"/>
                  <a:gd name="adj3" fmla="val 169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BA988EDF-4A2C-4680-BEDF-AF285D0857DE}"/>
                  </a:ext>
                </a:extLst>
              </p:cNvPr>
              <p:cNvSpPr/>
              <p:nvPr/>
            </p:nvSpPr>
            <p:spPr>
              <a:xfrm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2B48D27C-ABC9-450D-A4A1-99DDE51A1E97}"/>
                  </a:ext>
                </a:extLst>
              </p:cNvPr>
              <p:cNvSpPr/>
              <p:nvPr/>
            </p:nvSpPr>
            <p:spPr>
              <a:xfrm rot="16200000">
                <a:off x="3911144" y="2793825"/>
                <a:ext cx="144000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DAB6EEB6-DCF9-4104-94A5-267A513CC8FC}"/>
                </a:ext>
              </a:extLst>
            </p:cNvPr>
            <p:cNvGrpSpPr/>
            <p:nvPr/>
          </p:nvGrpSpPr>
          <p:grpSpPr>
            <a:xfrm flipH="1">
              <a:off x="4939171" y="3007784"/>
              <a:ext cx="504056" cy="936063"/>
              <a:chOff x="4572000" y="2595820"/>
              <a:chExt cx="720080" cy="1337236"/>
            </a:xfrm>
            <a:grpFill/>
          </p:grpSpPr>
          <p:sp>
            <p:nvSpPr>
              <p:cNvPr id="59" name="Block Arc 58">
                <a:extLst>
                  <a:ext uri="{FF2B5EF4-FFF2-40B4-BE49-F238E27FC236}">
                    <a16:creationId xmlns="" xmlns:a16="http://schemas.microsoft.com/office/drawing/2014/main" id="{380CF2CC-711B-432D-99F2-CF25AB7C7BDC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492085"/>
                  <a:gd name="adj2" fmla="val 10967718"/>
                  <a:gd name="adj3" fmla="val 168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548D1B2E-9D93-48CC-805B-CBFC6BCB9FC5}"/>
                  </a:ext>
                </a:extLst>
              </p:cNvPr>
              <p:cNvSpPr/>
              <p:nvPr/>
            </p:nvSpPr>
            <p:spPr>
              <a:xfrm rot="5400000">
                <a:off x="4142575" y="3025246"/>
                <a:ext cx="97714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82639B2E-13C7-4CCE-B9E8-EE0B8C8CA70D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56" name="Block Arc 55">
                <a:extLst>
                  <a:ext uri="{FF2B5EF4-FFF2-40B4-BE49-F238E27FC236}">
                    <a16:creationId xmlns="" xmlns:a16="http://schemas.microsoft.com/office/drawing/2014/main" id="{284ABB7C-B654-4FAE-929C-E17EADAB389D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26259B80-C316-4CA3-898C-EDB71F5A36D9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F6655D78-36D1-4179-9B18-E7EBD53582B8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A0975A53-B28F-47A7-9669-5674D352873B}"/>
                </a:ext>
              </a:extLst>
            </p:cNvPr>
            <p:cNvGrpSpPr/>
            <p:nvPr/>
          </p:nvGrpSpPr>
          <p:grpSpPr>
            <a:xfrm>
              <a:off x="4774212" y="2173330"/>
              <a:ext cx="504056" cy="504057"/>
              <a:chOff x="4571999" y="3212976"/>
              <a:chExt cx="720080" cy="720080"/>
            </a:xfrm>
            <a:grpFill/>
          </p:grpSpPr>
          <p:sp>
            <p:nvSpPr>
              <p:cNvPr id="53" name="Block Arc 52">
                <a:extLst>
                  <a:ext uri="{FF2B5EF4-FFF2-40B4-BE49-F238E27FC236}">
                    <a16:creationId xmlns="" xmlns:a16="http://schemas.microsoft.com/office/drawing/2014/main" id="{FFC13870-23C6-4AA2-91A4-33E7C74E9D8E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4FE6FC80-CB84-4095-9FC3-B7C047175524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FE51FF06-F69E-48AB-AFAA-91DF99A7A55D}"/>
                  </a:ext>
                </a:extLst>
              </p:cNvPr>
              <p:cNvSpPr/>
              <p:nvPr/>
            </p:nvSpPr>
            <p:spPr>
              <a:xfrm rot="5400000">
                <a:off x="4487153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150" name="Freeform 5">
            <a:extLst>
              <a:ext uri="{FF2B5EF4-FFF2-40B4-BE49-F238E27FC236}">
                <a16:creationId xmlns="" xmlns:a16="http://schemas.microsoft.com/office/drawing/2014/main" id="{205C06FD-2F9F-42E7-A5C4-A3591AA9CDAF}"/>
              </a:ext>
            </a:extLst>
          </p:cNvPr>
          <p:cNvSpPr>
            <a:spLocks noChangeAspect="1"/>
          </p:cNvSpPr>
          <p:nvPr/>
        </p:nvSpPr>
        <p:spPr>
          <a:xfrm flipH="1">
            <a:off x="8421186" y="5181346"/>
            <a:ext cx="2128669" cy="11468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2" name="Rounded Rectangle 3">
            <a:extLst>
              <a:ext uri="{FF2B5EF4-FFF2-40B4-BE49-F238E27FC236}">
                <a16:creationId xmlns="" xmlns:a16="http://schemas.microsoft.com/office/drawing/2014/main" id="{3D82A073-B04C-4C40-9614-97B6A7388C5F}"/>
              </a:ext>
            </a:extLst>
          </p:cNvPr>
          <p:cNvSpPr/>
          <p:nvPr/>
        </p:nvSpPr>
        <p:spPr>
          <a:xfrm>
            <a:off x="7581530" y="2386137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Rectangle 1">
            <a:extLst>
              <a:ext uri="{FF2B5EF4-FFF2-40B4-BE49-F238E27FC236}">
                <a16:creationId xmlns="" xmlns:a16="http://schemas.microsoft.com/office/drawing/2014/main" id="{902B075C-CA73-458D-8961-0D290DD1B0D5}"/>
              </a:ext>
            </a:extLst>
          </p:cNvPr>
          <p:cNvSpPr>
            <a:spLocks noChangeAspect="1"/>
          </p:cNvSpPr>
          <p:nvPr/>
        </p:nvSpPr>
        <p:spPr>
          <a:xfrm>
            <a:off x="9682974" y="1891891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7">
            <a:extLst>
              <a:ext uri="{FF2B5EF4-FFF2-40B4-BE49-F238E27FC236}">
                <a16:creationId xmlns="" xmlns:a16="http://schemas.microsoft.com/office/drawing/2014/main" id="{F3C0806A-9812-4E13-898F-7999422E1B4B}"/>
              </a:ext>
            </a:extLst>
          </p:cNvPr>
          <p:cNvSpPr>
            <a:spLocks noChangeAspect="1"/>
          </p:cNvSpPr>
          <p:nvPr/>
        </p:nvSpPr>
        <p:spPr>
          <a:xfrm>
            <a:off x="9082992" y="177676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5">
            <a:extLst>
              <a:ext uri="{FF2B5EF4-FFF2-40B4-BE49-F238E27FC236}">
                <a16:creationId xmlns="" xmlns:a16="http://schemas.microsoft.com/office/drawing/2014/main" id="{432F0727-331C-467C-B430-7BAF8E0B0E82}"/>
              </a:ext>
            </a:extLst>
          </p:cNvPr>
          <p:cNvSpPr>
            <a:spLocks noChangeAspect="1"/>
          </p:cNvSpPr>
          <p:nvPr/>
        </p:nvSpPr>
        <p:spPr>
          <a:xfrm>
            <a:off x="7743978" y="4190594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Trapezoid 3">
            <a:extLst>
              <a:ext uri="{FF2B5EF4-FFF2-40B4-BE49-F238E27FC236}">
                <a16:creationId xmlns="" xmlns:a16="http://schemas.microsoft.com/office/drawing/2014/main" id="{3EF5ED5D-EE2F-49B3-B271-4F224CA0F36E}"/>
              </a:ext>
            </a:extLst>
          </p:cNvPr>
          <p:cNvSpPr>
            <a:spLocks noChangeAspect="1"/>
          </p:cNvSpPr>
          <p:nvPr/>
        </p:nvSpPr>
        <p:spPr>
          <a:xfrm>
            <a:off x="8479580" y="2346207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ounded Rectangle 8">
            <a:extLst>
              <a:ext uri="{FF2B5EF4-FFF2-40B4-BE49-F238E27FC236}">
                <a16:creationId xmlns="" xmlns:a16="http://schemas.microsoft.com/office/drawing/2014/main" id="{8B06D5BF-16D0-43E1-BCE8-7CA500E54549}"/>
              </a:ext>
            </a:extLst>
          </p:cNvPr>
          <p:cNvSpPr/>
          <p:nvPr/>
        </p:nvSpPr>
        <p:spPr>
          <a:xfrm>
            <a:off x="10151386" y="2324666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1">
            <a:extLst>
              <a:ext uri="{FF2B5EF4-FFF2-40B4-BE49-F238E27FC236}">
                <a16:creationId xmlns="" xmlns:a16="http://schemas.microsoft.com/office/drawing/2014/main" id="{0CDF7D28-F317-4697-A83B-D9BEDA29F217}"/>
              </a:ext>
            </a:extLst>
          </p:cNvPr>
          <p:cNvSpPr>
            <a:spLocks noChangeAspect="1"/>
          </p:cNvSpPr>
          <p:nvPr/>
        </p:nvSpPr>
        <p:spPr>
          <a:xfrm>
            <a:off x="7812103" y="281519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Oval 2">
            <a:extLst>
              <a:ext uri="{FF2B5EF4-FFF2-40B4-BE49-F238E27FC236}">
                <a16:creationId xmlns="" xmlns:a16="http://schemas.microsoft.com/office/drawing/2014/main" id="{D12C9539-F428-4EF2-96C7-3C6C6DD1D5C2}"/>
              </a:ext>
            </a:extLst>
          </p:cNvPr>
          <p:cNvSpPr>
            <a:spLocks noChangeAspect="1"/>
          </p:cNvSpPr>
          <p:nvPr/>
        </p:nvSpPr>
        <p:spPr>
          <a:xfrm>
            <a:off x="8598510" y="1903547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Block Arc 5">
            <a:extLst>
              <a:ext uri="{FF2B5EF4-FFF2-40B4-BE49-F238E27FC236}">
                <a16:creationId xmlns="" xmlns:a16="http://schemas.microsoft.com/office/drawing/2014/main" id="{C52EF74C-6AA0-4E07-BB6A-63437D6F74B4}"/>
              </a:ext>
            </a:extLst>
          </p:cNvPr>
          <p:cNvSpPr>
            <a:spLocks noChangeAspect="1"/>
          </p:cNvSpPr>
          <p:nvPr/>
        </p:nvSpPr>
        <p:spPr>
          <a:xfrm rot="10800000">
            <a:off x="8333725" y="2960384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1" name="Rounded Rectangle 5">
            <a:extLst>
              <a:ext uri="{FF2B5EF4-FFF2-40B4-BE49-F238E27FC236}">
                <a16:creationId xmlns="" xmlns:a16="http://schemas.microsoft.com/office/drawing/2014/main" id="{6B0CE2B8-83C5-4CE6-BFD8-AEBB2B9144BC}"/>
              </a:ext>
            </a:extLst>
          </p:cNvPr>
          <p:cNvSpPr>
            <a:spLocks/>
          </p:cNvSpPr>
          <p:nvPr/>
        </p:nvSpPr>
        <p:spPr>
          <a:xfrm>
            <a:off x="10666168" y="2421951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2" name="Oval 6">
            <a:extLst>
              <a:ext uri="{FF2B5EF4-FFF2-40B4-BE49-F238E27FC236}">
                <a16:creationId xmlns="" xmlns:a16="http://schemas.microsoft.com/office/drawing/2014/main" id="{E15DDE38-9478-4E74-9484-586076A53E2C}"/>
              </a:ext>
            </a:extLst>
          </p:cNvPr>
          <p:cNvSpPr>
            <a:spLocks noChangeAspect="1"/>
          </p:cNvSpPr>
          <p:nvPr/>
        </p:nvSpPr>
        <p:spPr>
          <a:xfrm rot="678773">
            <a:off x="7434992" y="3114687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3" name="Rectangle 1">
            <a:extLst>
              <a:ext uri="{FF2B5EF4-FFF2-40B4-BE49-F238E27FC236}">
                <a16:creationId xmlns="" xmlns:a16="http://schemas.microsoft.com/office/drawing/2014/main" id="{C2AC969C-02C8-42AB-B458-EC92FB7A0609}"/>
              </a:ext>
            </a:extLst>
          </p:cNvPr>
          <p:cNvSpPr>
            <a:spLocks noChangeAspect="1"/>
          </p:cNvSpPr>
          <p:nvPr/>
        </p:nvSpPr>
        <p:spPr>
          <a:xfrm>
            <a:off x="11193168" y="3153405"/>
            <a:ext cx="314168" cy="30952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4" name="Freeform 14">
            <a:extLst>
              <a:ext uri="{FF2B5EF4-FFF2-40B4-BE49-F238E27FC236}">
                <a16:creationId xmlns="" xmlns:a16="http://schemas.microsoft.com/office/drawing/2014/main" id="{BDEE6023-C89B-4D05-A495-7EC02C881064}"/>
              </a:ext>
            </a:extLst>
          </p:cNvPr>
          <p:cNvSpPr>
            <a:spLocks noChangeAspect="1"/>
          </p:cNvSpPr>
          <p:nvPr/>
        </p:nvSpPr>
        <p:spPr>
          <a:xfrm>
            <a:off x="7315097" y="3595408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5" name="Rounded Rectangle 4">
            <a:extLst>
              <a:ext uri="{FF2B5EF4-FFF2-40B4-BE49-F238E27FC236}">
                <a16:creationId xmlns="" xmlns:a16="http://schemas.microsoft.com/office/drawing/2014/main" id="{FA65A59E-F994-4D3E-B877-818D8D7B924D}"/>
              </a:ext>
            </a:extLst>
          </p:cNvPr>
          <p:cNvSpPr>
            <a:spLocks noChangeAspect="1"/>
          </p:cNvSpPr>
          <p:nvPr/>
        </p:nvSpPr>
        <p:spPr>
          <a:xfrm>
            <a:off x="9388304" y="3644413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6" name="Rounded Rectangle 9">
            <a:extLst>
              <a:ext uri="{FF2B5EF4-FFF2-40B4-BE49-F238E27FC236}">
                <a16:creationId xmlns="" xmlns:a16="http://schemas.microsoft.com/office/drawing/2014/main" id="{8F265CA1-2F53-4EBD-928B-DED42C41F7BB}"/>
              </a:ext>
            </a:extLst>
          </p:cNvPr>
          <p:cNvSpPr>
            <a:spLocks/>
          </p:cNvSpPr>
          <p:nvPr/>
        </p:nvSpPr>
        <p:spPr>
          <a:xfrm>
            <a:off x="7848475" y="3430845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7" name="Rounded Rectangle 7">
            <a:extLst>
              <a:ext uri="{FF2B5EF4-FFF2-40B4-BE49-F238E27FC236}">
                <a16:creationId xmlns="" xmlns:a16="http://schemas.microsoft.com/office/drawing/2014/main" id="{1286171F-90B0-4C74-8840-3BC308032BC5}"/>
              </a:ext>
            </a:extLst>
          </p:cNvPr>
          <p:cNvSpPr>
            <a:spLocks noChangeAspect="1"/>
          </p:cNvSpPr>
          <p:nvPr/>
        </p:nvSpPr>
        <p:spPr>
          <a:xfrm>
            <a:off x="9824351" y="3431598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8" name="Rounded Rectangle 1">
            <a:extLst>
              <a:ext uri="{FF2B5EF4-FFF2-40B4-BE49-F238E27FC236}">
                <a16:creationId xmlns="" xmlns:a16="http://schemas.microsoft.com/office/drawing/2014/main" id="{670A7AD2-0791-4A7A-86E4-BCF0C59F1B23}"/>
              </a:ext>
            </a:extLst>
          </p:cNvPr>
          <p:cNvSpPr/>
          <p:nvPr/>
        </p:nvSpPr>
        <p:spPr>
          <a:xfrm rot="2648398">
            <a:off x="8418853" y="373604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Freeform 20">
            <a:extLst>
              <a:ext uri="{FF2B5EF4-FFF2-40B4-BE49-F238E27FC236}">
                <a16:creationId xmlns="" xmlns:a16="http://schemas.microsoft.com/office/drawing/2014/main" id="{51FA77B0-2BE5-4D83-AEFA-76FC3DCFE64D}"/>
              </a:ext>
            </a:extLst>
          </p:cNvPr>
          <p:cNvSpPr/>
          <p:nvPr/>
        </p:nvSpPr>
        <p:spPr>
          <a:xfrm flipH="1">
            <a:off x="10895166" y="4140438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0" name="Donut 6">
            <a:extLst>
              <a:ext uri="{FF2B5EF4-FFF2-40B4-BE49-F238E27FC236}">
                <a16:creationId xmlns="" xmlns:a16="http://schemas.microsoft.com/office/drawing/2014/main" id="{920CB5AB-69E8-445F-8F3A-B28CF59D9E35}"/>
              </a:ext>
            </a:extLst>
          </p:cNvPr>
          <p:cNvSpPr>
            <a:spLocks noChangeAspect="1"/>
          </p:cNvSpPr>
          <p:nvPr/>
        </p:nvSpPr>
        <p:spPr>
          <a:xfrm>
            <a:off x="9915340" y="4212639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1" name="Freeform 22">
            <a:extLst>
              <a:ext uri="{FF2B5EF4-FFF2-40B4-BE49-F238E27FC236}">
                <a16:creationId xmlns="" xmlns:a16="http://schemas.microsoft.com/office/drawing/2014/main" id="{172CEC1D-5D66-4A31-9A8D-53B351EC60EC}"/>
              </a:ext>
            </a:extLst>
          </p:cNvPr>
          <p:cNvSpPr>
            <a:spLocks noChangeAspect="1"/>
          </p:cNvSpPr>
          <p:nvPr/>
        </p:nvSpPr>
        <p:spPr>
          <a:xfrm rot="8580000">
            <a:off x="8854245" y="4188670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2" name="Oval 10">
            <a:extLst>
              <a:ext uri="{FF2B5EF4-FFF2-40B4-BE49-F238E27FC236}">
                <a16:creationId xmlns="" xmlns:a16="http://schemas.microsoft.com/office/drawing/2014/main" id="{0B6075D2-B9C7-4C23-AE7D-082BFC79AB59}"/>
              </a:ext>
            </a:extLst>
          </p:cNvPr>
          <p:cNvSpPr/>
          <p:nvPr/>
        </p:nvSpPr>
        <p:spPr>
          <a:xfrm>
            <a:off x="10946267" y="2817827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3" name="Freeform 23">
            <a:extLst>
              <a:ext uri="{FF2B5EF4-FFF2-40B4-BE49-F238E27FC236}">
                <a16:creationId xmlns="" xmlns:a16="http://schemas.microsoft.com/office/drawing/2014/main" id="{2F8440C6-B3D5-40F4-A2AD-39B529EF3D62}"/>
              </a:ext>
            </a:extLst>
          </p:cNvPr>
          <p:cNvSpPr>
            <a:spLocks noChangeAspect="1"/>
          </p:cNvSpPr>
          <p:nvPr/>
        </p:nvSpPr>
        <p:spPr>
          <a:xfrm flipH="1">
            <a:off x="10744307" y="3534225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4" name="Freeform 24">
            <a:extLst>
              <a:ext uri="{FF2B5EF4-FFF2-40B4-BE49-F238E27FC236}">
                <a16:creationId xmlns="" xmlns:a16="http://schemas.microsoft.com/office/drawing/2014/main" id="{E0182322-1600-43C9-9C72-3F699683B263}"/>
              </a:ext>
            </a:extLst>
          </p:cNvPr>
          <p:cNvSpPr/>
          <p:nvPr/>
        </p:nvSpPr>
        <p:spPr>
          <a:xfrm flipH="1">
            <a:off x="9798036" y="245135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5" name="Rectangle 6">
            <a:extLst>
              <a:ext uri="{FF2B5EF4-FFF2-40B4-BE49-F238E27FC236}">
                <a16:creationId xmlns="" xmlns:a16="http://schemas.microsoft.com/office/drawing/2014/main" id="{49FFEECC-4D09-45EE-B0DF-30D35346EE97}"/>
              </a:ext>
            </a:extLst>
          </p:cNvPr>
          <p:cNvSpPr>
            <a:spLocks noChangeAspect="1"/>
          </p:cNvSpPr>
          <p:nvPr/>
        </p:nvSpPr>
        <p:spPr>
          <a:xfrm>
            <a:off x="10404476" y="3090487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6" name="Down Arrow 1">
            <a:extLst>
              <a:ext uri="{FF2B5EF4-FFF2-40B4-BE49-F238E27FC236}">
                <a16:creationId xmlns="" xmlns:a16="http://schemas.microsoft.com/office/drawing/2014/main" id="{C278DDDD-E9CE-4429-AE03-550162A4CAF6}"/>
              </a:ext>
            </a:extLst>
          </p:cNvPr>
          <p:cNvSpPr>
            <a:spLocks noChangeAspect="1"/>
          </p:cNvSpPr>
          <p:nvPr/>
        </p:nvSpPr>
        <p:spPr>
          <a:xfrm>
            <a:off x="9685369" y="4229285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7" name="Rounded Rectangle 1">
            <a:extLst>
              <a:ext uri="{FF2B5EF4-FFF2-40B4-BE49-F238E27FC236}">
                <a16:creationId xmlns="" xmlns:a16="http://schemas.microsoft.com/office/drawing/2014/main" id="{15DF0F50-164B-4DB4-911F-67D411C9C7F6}"/>
              </a:ext>
            </a:extLst>
          </p:cNvPr>
          <p:cNvSpPr>
            <a:spLocks noChangeAspect="1"/>
          </p:cNvSpPr>
          <p:nvPr/>
        </p:nvSpPr>
        <p:spPr>
          <a:xfrm>
            <a:off x="9530953" y="2882971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Down Arrow 1">
            <a:extLst>
              <a:ext uri="{FF2B5EF4-FFF2-40B4-BE49-F238E27FC236}">
                <a16:creationId xmlns="" xmlns:a16="http://schemas.microsoft.com/office/drawing/2014/main" id="{E5863AF7-4350-4C45-AC70-199767312B8E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9" name="Trapezoid 1">
            <a:extLst>
              <a:ext uri="{FF2B5EF4-FFF2-40B4-BE49-F238E27FC236}">
                <a16:creationId xmlns="" xmlns:a16="http://schemas.microsoft.com/office/drawing/2014/main" id="{B1D99900-80BA-4CAC-9CC8-CE352850E9ED}"/>
              </a:ext>
            </a:extLst>
          </p:cNvPr>
          <p:cNvSpPr>
            <a:spLocks noChangeAspect="1"/>
          </p:cNvSpPr>
          <p:nvPr/>
        </p:nvSpPr>
        <p:spPr>
          <a:xfrm rot="10800000">
            <a:off x="8792422" y="2942186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0" name="Donut 3">
            <a:extLst>
              <a:ext uri="{FF2B5EF4-FFF2-40B4-BE49-F238E27FC236}">
                <a16:creationId xmlns="" xmlns:a16="http://schemas.microsoft.com/office/drawing/2014/main" id="{0D9D7A99-31E8-4DA0-8570-C2AB37782499}"/>
              </a:ext>
            </a:extLst>
          </p:cNvPr>
          <p:cNvSpPr>
            <a:spLocks noChangeAspect="1"/>
          </p:cNvSpPr>
          <p:nvPr/>
        </p:nvSpPr>
        <p:spPr>
          <a:xfrm>
            <a:off x="8038932" y="2380365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E3D38218-DCBF-4FDD-BA9C-C4D6408260A8}"/>
              </a:ext>
            </a:extLst>
          </p:cNvPr>
          <p:cNvSpPr txBox="1"/>
          <p:nvPr/>
        </p:nvSpPr>
        <p:spPr>
          <a:xfrm>
            <a:off x="8908850" y="5521881"/>
            <a:ext cx="14150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rgbClr val="FEB800"/>
                </a:solidFill>
                <a:cs typeface="Arial" pitchFamily="34" charset="0"/>
              </a:rPr>
              <a:t>What We Do Now?</a:t>
            </a:r>
            <a:endParaRPr lang="ko-KR" altLang="en-US" sz="2000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D43FF5C2-8BD0-4093-A70B-F3E467A19E70}"/>
              </a:ext>
            </a:extLst>
          </p:cNvPr>
          <p:cNvSpPr txBox="1"/>
          <p:nvPr/>
        </p:nvSpPr>
        <p:spPr>
          <a:xfrm>
            <a:off x="1532798" y="307666"/>
            <a:ext cx="454520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The Influencer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Marketing </a:t>
            </a:r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Revolution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B4A6B968-1233-403D-B365-12F48DAFDEB4}"/>
              </a:ext>
            </a:extLst>
          </p:cNvPr>
          <p:cNvSpPr txBox="1"/>
          <p:nvPr/>
        </p:nvSpPr>
        <p:spPr>
          <a:xfrm>
            <a:off x="6622555" y="284658"/>
            <a:ext cx="55773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868AED27-B150-461F-92E2-E2D45BA8D9D4}"/>
              </a:ext>
            </a:extLst>
          </p:cNvPr>
          <p:cNvSpPr txBox="1"/>
          <p:nvPr/>
        </p:nvSpPr>
        <p:spPr>
          <a:xfrm>
            <a:off x="588248" y="2588214"/>
            <a:ext cx="54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86" name="Rounded Rectangular Callout 31">
            <a:extLst>
              <a:ext uri="{FF2B5EF4-FFF2-40B4-BE49-F238E27FC236}">
                <a16:creationId xmlns="" xmlns:a16="http://schemas.microsoft.com/office/drawing/2014/main" id="{8BB47379-6736-451E-8F22-EF481F8A4791}"/>
              </a:ext>
            </a:extLst>
          </p:cNvPr>
          <p:cNvSpPr/>
          <p:nvPr/>
        </p:nvSpPr>
        <p:spPr>
          <a:xfrm flipH="1">
            <a:off x="2715433" y="473664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7" name="그룹 6">
            <a:extLst>
              <a:ext uri="{FF2B5EF4-FFF2-40B4-BE49-F238E27FC236}">
                <a16:creationId xmlns="" xmlns:a16="http://schemas.microsoft.com/office/drawing/2014/main" id="{F897401E-F4FF-4FA0-A945-D022B8914181}"/>
              </a:ext>
            </a:extLst>
          </p:cNvPr>
          <p:cNvGrpSpPr/>
          <p:nvPr/>
        </p:nvGrpSpPr>
        <p:grpSpPr>
          <a:xfrm>
            <a:off x="959389" y="5477050"/>
            <a:ext cx="2262988" cy="766247"/>
            <a:chOff x="1730330" y="5175558"/>
            <a:chExt cx="1742087" cy="766247"/>
          </a:xfrm>
        </p:grpSpPr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AFFA7A0D-E06B-4603-873E-FBB9E5F731B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619366F7-3FE3-437E-87F1-96738F6A5B4B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0" name="Rounded Rectangular Callout 47">
            <a:extLst>
              <a:ext uri="{FF2B5EF4-FFF2-40B4-BE49-F238E27FC236}">
                <a16:creationId xmlns="" xmlns:a16="http://schemas.microsoft.com/office/drawing/2014/main" id="{75509443-DE5A-460D-9FC5-AC8D71F5467B}"/>
              </a:ext>
            </a:extLst>
          </p:cNvPr>
          <p:cNvSpPr/>
          <p:nvPr/>
        </p:nvSpPr>
        <p:spPr>
          <a:xfrm flipH="1">
            <a:off x="5559690" y="473750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91" name="그룹 4">
            <a:extLst>
              <a:ext uri="{FF2B5EF4-FFF2-40B4-BE49-F238E27FC236}">
                <a16:creationId xmlns="" xmlns:a16="http://schemas.microsoft.com/office/drawing/2014/main" id="{BF782442-CAC7-424B-9C08-DC07AF244F1B}"/>
              </a:ext>
            </a:extLst>
          </p:cNvPr>
          <p:cNvGrpSpPr/>
          <p:nvPr/>
        </p:nvGrpSpPr>
        <p:grpSpPr>
          <a:xfrm>
            <a:off x="3803646" y="5477910"/>
            <a:ext cx="2262988" cy="766247"/>
            <a:chOff x="3727326" y="5176417"/>
            <a:chExt cx="1742087" cy="766247"/>
          </a:xfrm>
        </p:grpSpPr>
        <p:sp>
          <p:nvSpPr>
            <p:cNvPr id="192" name="TextBox 191">
              <a:extLst>
                <a:ext uri="{FF2B5EF4-FFF2-40B4-BE49-F238E27FC236}">
                  <a16:creationId xmlns="" xmlns:a16="http://schemas.microsoft.com/office/drawing/2014/main" id="{BA19AF3A-5C7D-4F7F-A11E-646DB9121782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F022CF1C-1EF0-4F09-951F-6478470EF8E6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8" name="Rectangle 9">
            <a:extLst>
              <a:ext uri="{FF2B5EF4-FFF2-40B4-BE49-F238E27FC236}">
                <a16:creationId xmlns="" xmlns:a16="http://schemas.microsoft.com/office/drawing/2014/main" id="{D250EEC0-6697-4000-ACC3-7C34924B87FE}"/>
              </a:ext>
            </a:extLst>
          </p:cNvPr>
          <p:cNvSpPr/>
          <p:nvPr/>
        </p:nvSpPr>
        <p:spPr>
          <a:xfrm>
            <a:off x="2921150" y="48263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EB800"/>
              </a:solidFill>
            </a:endParaRPr>
          </a:p>
        </p:txBody>
      </p:sp>
      <p:sp>
        <p:nvSpPr>
          <p:cNvPr id="199" name="Rounded Rectangle 5">
            <a:extLst>
              <a:ext uri="{FF2B5EF4-FFF2-40B4-BE49-F238E27FC236}">
                <a16:creationId xmlns="" xmlns:a16="http://schemas.microsoft.com/office/drawing/2014/main" id="{FBD71460-3C63-40FC-B21D-692AF3D87D9A}"/>
              </a:ext>
            </a:extLst>
          </p:cNvPr>
          <p:cNvSpPr/>
          <p:nvPr/>
        </p:nvSpPr>
        <p:spPr>
          <a:xfrm flipH="1">
            <a:off x="5690338" y="4831070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E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C8FDA65-4409-40E3-A995-AAA8F007B1AA}"/>
              </a:ext>
            </a:extLst>
          </p:cNvPr>
          <p:cNvSpPr txBox="1"/>
          <p:nvPr/>
        </p:nvSpPr>
        <p:spPr>
          <a:xfrm>
            <a:off x="683212" y="2409916"/>
            <a:ext cx="52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49B85C0-0F6E-42F5-A2DE-331E4A87C749}"/>
              </a:ext>
            </a:extLst>
          </p:cNvPr>
          <p:cNvGrpSpPr/>
          <p:nvPr/>
        </p:nvGrpSpPr>
        <p:grpSpPr>
          <a:xfrm>
            <a:off x="688666" y="1557733"/>
            <a:ext cx="5246903" cy="830180"/>
            <a:chOff x="6324699" y="2356411"/>
            <a:chExt cx="2736305" cy="83018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C660791-EFC5-4C2A-A6DF-0AF0E9DD4512}"/>
                </a:ext>
              </a:extLst>
            </p:cNvPr>
            <p:cNvSpPr txBox="1"/>
            <p:nvPr/>
          </p:nvSpPr>
          <p:spPr>
            <a:xfrm>
              <a:off x="6324700" y="272492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63ADE08-26CD-421D-BB99-9CB3B3C9709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A0CF402-3AEA-4946-B9D0-05E66A605187}"/>
              </a:ext>
            </a:extLst>
          </p:cNvPr>
          <p:cNvSpPr txBox="1"/>
          <p:nvPr/>
        </p:nvSpPr>
        <p:spPr>
          <a:xfrm>
            <a:off x="688668" y="2983088"/>
            <a:ext cx="27268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42" y="1063756"/>
            <a:ext cx="7039185" cy="54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306F60D-6968-4BBA-9991-7F8CDDE50EB0}"/>
              </a:ext>
            </a:extLst>
          </p:cNvPr>
          <p:cNvSpPr/>
          <p:nvPr/>
        </p:nvSpPr>
        <p:spPr>
          <a:xfrm rot="16200000">
            <a:off x="5160474" y="-241428"/>
            <a:ext cx="1871053" cy="12191999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687CC19E-67E3-4577-A6F4-1EFBC32E307E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250E736-2DBC-4205-8651-48A65E99BE31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551C9FC9-1CEA-485B-A538-A7A01FC4E7F1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6D4120D-CED2-4A23-AE5C-77D5C492202B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86295E99-43BC-4B44-877C-589B41F3C283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B7C61B5-1C38-49FE-92AC-6DEB9AEC8F91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CCB95CE-31C6-4AAB-9A1E-8108A7848F1D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B8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A83406BD-6679-4CB4-BCDC-9593DC6F7B69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A271E8B-2BBF-45A2-AA82-3F79A035E098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464F4C85-AB9A-4CD1-AFCB-DF505CE13F03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001C2EB-0283-49EE-A813-9CDA8ECE7D74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66FA2F95-9FB2-463C-831A-AD77423095D2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1B7D466-0014-49CE-B8D1-338EBAF21D37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32BFCC64-4F69-4B61-9B34-0483B2717D60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322C109-914A-4F0C-A5B9-62E227E19472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Rounded Rectangle 2">
            <a:extLst>
              <a:ext uri="{FF2B5EF4-FFF2-40B4-BE49-F238E27FC236}">
                <a16:creationId xmlns="" xmlns:a16="http://schemas.microsoft.com/office/drawing/2014/main" id="{0736BEC4-A18D-47C7-B302-179769C1D49C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ounded Rectangle 3">
            <a:extLst>
              <a:ext uri="{FF2B5EF4-FFF2-40B4-BE49-F238E27FC236}">
                <a16:creationId xmlns="" xmlns:a16="http://schemas.microsoft.com/office/drawing/2014/main" id="{AC3564ED-A43D-497B-9E27-D89D9CEB9032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Rounded Rectangle 1">
            <a:extLst>
              <a:ext uri="{FF2B5EF4-FFF2-40B4-BE49-F238E27FC236}">
                <a16:creationId xmlns="" xmlns:a16="http://schemas.microsoft.com/office/drawing/2014/main" id="{E42FD031-816F-4CAF-A7C2-0AEC435C8E9A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4" y="2114361"/>
            <a:ext cx="3123973" cy="28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9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E3F931E3-7E3C-4BA9-9A35-7E9E0EE6A22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altLang="ko-KR" dirty="0"/>
              <a:t>Social Media</a:t>
            </a:r>
            <a:r>
              <a:rPr lang="ko-KR" altLang="en-US" dirty="0"/>
              <a:t> </a:t>
            </a:r>
            <a:r>
              <a:rPr lang="en-GB" altLang="ko-KR" dirty="0">
                <a:solidFill>
                  <a:schemeClr val="tx1"/>
                </a:solidFill>
              </a:rPr>
              <a:t>M</a:t>
            </a:r>
            <a:r>
              <a:rPr lang="en-GB" altLang="ko-KR" dirty="0">
                <a:solidFill>
                  <a:schemeClr val="bg1"/>
                </a:solidFill>
              </a:rPr>
              <a:t>arketing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=""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7">
            <a:extLst>
              <a:ext uri="{FF2B5EF4-FFF2-40B4-BE49-F238E27FC236}">
                <a16:creationId xmlns="" xmlns:a16="http://schemas.microsoft.com/office/drawing/2014/main" id="{102D03B6-0999-4A4E-9A23-561A4CEB14DB}"/>
              </a:ext>
            </a:extLst>
          </p:cNvPr>
          <p:cNvSpPr/>
          <p:nvPr/>
        </p:nvSpPr>
        <p:spPr>
          <a:xfrm>
            <a:off x="2049564" y="2707927"/>
            <a:ext cx="3436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How Social Media Influences Purchase Decisions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="" xmlns:a16="http://schemas.microsoft.com/office/drawing/2014/main" id="{741BC3C8-0623-4743-8510-F9F3725A0530}"/>
              </a:ext>
            </a:extLst>
          </p:cNvPr>
          <p:cNvSpPr/>
          <p:nvPr/>
        </p:nvSpPr>
        <p:spPr>
          <a:xfrm>
            <a:off x="1792390" y="45324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="" xmlns:a16="http://schemas.microsoft.com/office/drawing/2014/main" id="{F003A9EC-C8F6-449A-A373-2A36B3657ED3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04AB1344-8CD0-4A11-81F2-EE491BF9A2A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34087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61B2B30-96FA-4B08-9829-B2732321490D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7D1F2E31-F456-411C-80BD-4BD4F982A3DD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968E49D-F80D-4ED7-BF79-4C4C97A64D31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E93515D-D424-40C0-9CEC-61A4736B9A83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C2247E34-57F6-4A81-9BD6-69520129D791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1269E93F-D82C-496F-BFF6-B9E2A9A5DA09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74" y="748376"/>
            <a:ext cx="5723075" cy="5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4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B84C354-35A4-424B-A456-F6CBEB5280FF}"/>
              </a:ext>
            </a:extLst>
          </p:cNvPr>
          <p:cNvGrpSpPr/>
          <p:nvPr/>
        </p:nvGrpSpPr>
        <p:grpSpPr>
          <a:xfrm>
            <a:off x="2905340" y="223896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="" xmlns:a16="http://schemas.microsoft.com/office/drawing/2014/main" id="{09376FDE-06E7-47D8-8709-FD129D2CA1A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1E4BB351-08DD-4E3A-BE33-D7E09FAF4F1A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rgbClr val="FEB800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22600FE2-0D9B-45F6-A54D-3DC7445E0095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090AAA6-A3FF-41DA-9789-561D770A1151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rgbClr val="FEB800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EE42C92-8E93-41FE-8A52-B917A3A35340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rgbClr val="363636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8CF773B-C434-4452-AEFC-703330F863C2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rgbClr val="FEB800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AA61BD3-0991-4617-8584-4B544FFBE95C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5F21796-DC4D-4E03-B6BF-EB150C5CE987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D84EF2B-F164-4B08-8FF8-677193DD53BC}"/>
                </a:ext>
              </a:extLst>
            </p:cNvPr>
            <p:cNvSpPr txBox="1"/>
            <p:nvPr/>
          </p:nvSpPr>
          <p:spPr>
            <a:xfrm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51B8857-5C9F-483F-BD33-97AF8CE286C9}"/>
                </a:ext>
              </a:extLst>
            </p:cNvPr>
            <p:cNvSpPr txBox="1"/>
            <p:nvPr/>
          </p:nvSpPr>
          <p:spPr>
            <a:xfrm>
              <a:off x="4403576" y="4467245"/>
              <a:ext cx="1330473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D864340-3AC1-43E4-942E-34FEDC6E45A1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96F3BD7-7B88-462D-A1E7-B70553E5A41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F02391F-0783-4C3E-8541-C215F30E7C1A}"/>
                </a:ext>
              </a:extLst>
            </p:cNvPr>
            <p:cNvSpPr txBox="1"/>
            <p:nvPr/>
          </p:nvSpPr>
          <p:spPr>
            <a:xfrm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D7BB41D-9C1B-475E-8436-D8FCBF9FE928}"/>
                </a:ext>
              </a:extLst>
            </p:cNvPr>
            <p:cNvSpPr txBox="1"/>
            <p:nvPr/>
          </p:nvSpPr>
          <p:spPr>
            <a:xfrm>
              <a:off x="2565300" y="4098617"/>
              <a:ext cx="883667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ppt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3542665-5437-4929-AB8B-5EBD88078FDD}"/>
                </a:ext>
              </a:extLst>
            </p:cNvPr>
            <p:cNvSpPr txBox="1"/>
            <p:nvPr/>
          </p:nvSpPr>
          <p:spPr>
            <a:xfrm>
              <a:off x="1970188" y="2999958"/>
              <a:ext cx="674058" cy="44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05</a:t>
              </a:r>
              <a:endParaRPr lang="ko-KR" altLang="en-US" sz="27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6335C39-32F5-41B3-8261-844CCC105766}"/>
                </a:ext>
              </a:extLst>
            </p:cNvPr>
            <p:cNvSpPr txBox="1"/>
            <p:nvPr/>
          </p:nvSpPr>
          <p:spPr>
            <a:xfrm>
              <a:off x="1970187" y="3254553"/>
              <a:ext cx="674058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95D4D32-8099-47A1-80AA-D76A277E1D80}"/>
              </a:ext>
            </a:extLst>
          </p:cNvPr>
          <p:cNvSpPr txBox="1"/>
          <p:nvPr/>
        </p:nvSpPr>
        <p:spPr>
          <a:xfrm>
            <a:off x="7701531" y="5075847"/>
            <a:ext cx="3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DC485A6-4173-4356-B603-7ADE25FE19FC}"/>
              </a:ext>
            </a:extLst>
          </p:cNvPr>
          <p:cNvSpPr/>
          <p:nvPr/>
        </p:nvSpPr>
        <p:spPr>
          <a:xfrm>
            <a:off x="7816972" y="4708826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6FF1176-F04D-4923-9C16-51E2171585B8}"/>
              </a:ext>
            </a:extLst>
          </p:cNvPr>
          <p:cNvSpPr txBox="1"/>
          <p:nvPr/>
        </p:nvSpPr>
        <p:spPr>
          <a:xfrm>
            <a:off x="1099226" y="5302662"/>
            <a:ext cx="256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BE4AA1A-749C-4F18-B4DC-24B3387B3DEF}"/>
              </a:ext>
            </a:extLst>
          </p:cNvPr>
          <p:cNvSpPr/>
          <p:nvPr/>
        </p:nvSpPr>
        <p:spPr>
          <a:xfrm>
            <a:off x="3202243" y="4929847"/>
            <a:ext cx="360040" cy="36004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37DEF88-9DCF-486C-8C11-239439C56A05}"/>
              </a:ext>
            </a:extLst>
          </p:cNvPr>
          <p:cNvSpPr txBox="1"/>
          <p:nvPr/>
        </p:nvSpPr>
        <p:spPr>
          <a:xfrm>
            <a:off x="1595338" y="1723385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562AC05-037A-478D-8DDD-30ECF718F808}"/>
              </a:ext>
            </a:extLst>
          </p:cNvPr>
          <p:cNvSpPr/>
          <p:nvPr/>
        </p:nvSpPr>
        <p:spPr>
          <a:xfrm>
            <a:off x="4297314" y="2391308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C64C2D0-6275-4A87-98BB-D8272F63DFF8}"/>
              </a:ext>
            </a:extLst>
          </p:cNvPr>
          <p:cNvSpPr txBox="1"/>
          <p:nvPr/>
        </p:nvSpPr>
        <p:spPr>
          <a:xfrm>
            <a:off x="7374470" y="1817576"/>
            <a:ext cx="403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60E1689-7F24-46B9-9107-F97D720302DD}"/>
              </a:ext>
            </a:extLst>
          </p:cNvPr>
          <p:cNvSpPr/>
          <p:nvPr/>
        </p:nvSpPr>
        <p:spPr>
          <a:xfrm>
            <a:off x="7014429" y="1868386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67DBA01-2A4B-4EBF-ACC1-FB7F6C97D60C}"/>
              </a:ext>
            </a:extLst>
          </p:cNvPr>
          <p:cNvSpPr txBox="1"/>
          <p:nvPr/>
        </p:nvSpPr>
        <p:spPr>
          <a:xfrm>
            <a:off x="875490" y="3648908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A1FFBE5-AD1C-435B-8DE6-E8BB6650D156}"/>
              </a:ext>
            </a:extLst>
          </p:cNvPr>
          <p:cNvSpPr/>
          <p:nvPr/>
        </p:nvSpPr>
        <p:spPr>
          <a:xfrm>
            <a:off x="2377081" y="3270909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93221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="" xmlns:a16="http://schemas.microsoft.com/office/drawing/2014/main" id="{7FEBC2EB-2009-4788-A241-D3A2A167D8C6}"/>
              </a:ext>
            </a:extLst>
          </p:cNvPr>
          <p:cNvSpPr/>
          <p:nvPr/>
        </p:nvSpPr>
        <p:spPr>
          <a:xfrm>
            <a:off x="2711476" y="1895854"/>
            <a:ext cx="7740000" cy="355848"/>
          </a:xfrm>
          <a:prstGeom prst="roundRect">
            <a:avLst>
              <a:gd name="adj" fmla="val 50000"/>
            </a:avLst>
          </a:prstGeom>
          <a:solidFill>
            <a:srgbClr val="C09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="" xmlns:a16="http://schemas.microsoft.com/office/drawing/2014/main" id="{28FB6A07-8DCF-42F8-9DE6-63A2D33F840A}"/>
              </a:ext>
            </a:extLst>
          </p:cNvPr>
          <p:cNvSpPr/>
          <p:nvPr/>
        </p:nvSpPr>
        <p:spPr>
          <a:xfrm>
            <a:off x="2711476" y="1895854"/>
            <a:ext cx="5094283" cy="355848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6">
            <a:extLst>
              <a:ext uri="{FF2B5EF4-FFF2-40B4-BE49-F238E27FC236}">
                <a16:creationId xmlns="" xmlns:a16="http://schemas.microsoft.com/office/drawing/2014/main" id="{40C09970-A915-43C3-A450-D4245E3B1ECE}"/>
              </a:ext>
            </a:extLst>
          </p:cNvPr>
          <p:cNvSpPr/>
          <p:nvPr/>
        </p:nvSpPr>
        <p:spPr>
          <a:xfrm>
            <a:off x="2953177" y="2280455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=""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직사각형 47">
            <a:extLst>
              <a:ext uri="{FF2B5EF4-FFF2-40B4-BE49-F238E27FC236}">
                <a16:creationId xmlns="" xmlns:a16="http://schemas.microsoft.com/office/drawing/2014/main" id="{0E29DB7E-9EAF-40ED-A715-16251C5AEA0E}"/>
              </a:ext>
            </a:extLst>
          </p:cNvPr>
          <p:cNvSpPr/>
          <p:nvPr/>
        </p:nvSpPr>
        <p:spPr>
          <a:xfrm>
            <a:off x="10616153" y="181216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363636"/>
                </a:solidFill>
              </a:rPr>
              <a:t>75%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="" xmlns:a16="http://schemas.microsoft.com/office/drawing/2014/main" id="{FCAEFC95-2BF9-437E-9C79-DD1B20EC57F1}"/>
              </a:ext>
            </a:extLst>
          </p:cNvPr>
          <p:cNvSpPr/>
          <p:nvPr/>
        </p:nvSpPr>
        <p:spPr>
          <a:xfrm>
            <a:off x="2711476" y="2999609"/>
            <a:ext cx="7740000" cy="35584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0">
            <a:extLst>
              <a:ext uri="{FF2B5EF4-FFF2-40B4-BE49-F238E27FC236}">
                <a16:creationId xmlns=""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2711476" y="2999609"/>
            <a:ext cx="3640686" cy="355848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직사각형 40">
            <a:extLst>
              <a:ext uri="{FF2B5EF4-FFF2-40B4-BE49-F238E27FC236}">
                <a16:creationId xmlns="" xmlns:a16="http://schemas.microsoft.com/office/drawing/2014/main" id="{33DC8F87-32A5-4CDB-A40E-A480D4298674}"/>
              </a:ext>
            </a:extLst>
          </p:cNvPr>
          <p:cNvSpPr/>
          <p:nvPr/>
        </p:nvSpPr>
        <p:spPr>
          <a:xfrm>
            <a:off x="2953177" y="3383941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0" name="직사각형 44">
            <a:extLst>
              <a:ext uri="{FF2B5EF4-FFF2-40B4-BE49-F238E27FC236}">
                <a16:creationId xmlns=""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직사각형 56">
            <a:extLst>
              <a:ext uri="{FF2B5EF4-FFF2-40B4-BE49-F238E27FC236}">
                <a16:creationId xmlns="" xmlns:a16="http://schemas.microsoft.com/office/drawing/2014/main" id="{19842BF1-CF54-4036-86F9-4068AA76FBFF}"/>
              </a:ext>
            </a:extLst>
          </p:cNvPr>
          <p:cNvSpPr/>
          <p:nvPr/>
        </p:nvSpPr>
        <p:spPr>
          <a:xfrm>
            <a:off x="10616153" y="291592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FEB800"/>
                </a:solidFill>
              </a:rPr>
              <a:t>45%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="" xmlns:a16="http://schemas.microsoft.com/office/drawing/2014/main" id="{6498D84D-3788-44B6-8E48-7DE2207533D1}"/>
              </a:ext>
            </a:extLst>
          </p:cNvPr>
          <p:cNvSpPr/>
          <p:nvPr/>
        </p:nvSpPr>
        <p:spPr>
          <a:xfrm>
            <a:off x="2711476" y="4103364"/>
            <a:ext cx="7740000" cy="355848"/>
          </a:xfrm>
          <a:prstGeom prst="roundRect">
            <a:avLst>
              <a:gd name="adj" fmla="val 50000"/>
            </a:avLst>
          </a:prstGeom>
          <a:solidFill>
            <a:srgbClr val="C09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3">
            <a:extLst>
              <a:ext uri="{FF2B5EF4-FFF2-40B4-BE49-F238E27FC236}">
                <a16:creationId xmlns="" xmlns:a16="http://schemas.microsoft.com/office/drawing/2014/main" id="{3EA1D5CB-66EA-4509-A549-B1E9390EC808}"/>
              </a:ext>
            </a:extLst>
          </p:cNvPr>
          <p:cNvSpPr/>
          <p:nvPr/>
        </p:nvSpPr>
        <p:spPr>
          <a:xfrm>
            <a:off x="2711475" y="4103364"/>
            <a:ext cx="6306065" cy="355848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41">
            <a:extLst>
              <a:ext uri="{FF2B5EF4-FFF2-40B4-BE49-F238E27FC236}">
                <a16:creationId xmlns="" xmlns:a16="http://schemas.microsoft.com/office/drawing/2014/main" id="{4FABDC93-022C-49F1-8C09-659305C27015}"/>
              </a:ext>
            </a:extLst>
          </p:cNvPr>
          <p:cNvSpPr/>
          <p:nvPr/>
        </p:nvSpPr>
        <p:spPr>
          <a:xfrm>
            <a:off x="2953177" y="4487427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5" name="직사각형 45">
            <a:extLst>
              <a:ext uri="{FF2B5EF4-FFF2-40B4-BE49-F238E27FC236}">
                <a16:creationId xmlns=""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직사각형 57">
            <a:extLst>
              <a:ext uri="{FF2B5EF4-FFF2-40B4-BE49-F238E27FC236}">
                <a16:creationId xmlns="" xmlns:a16="http://schemas.microsoft.com/office/drawing/2014/main" id="{29C2DFE5-52FF-4809-8349-435F655A399C}"/>
              </a:ext>
            </a:extLst>
          </p:cNvPr>
          <p:cNvSpPr/>
          <p:nvPr/>
        </p:nvSpPr>
        <p:spPr>
          <a:xfrm>
            <a:off x="10616153" y="401967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92%</a:t>
            </a:r>
          </a:p>
        </p:txBody>
      </p:sp>
      <p:sp>
        <p:nvSpPr>
          <p:cNvPr id="27" name="Rounded Rectangle 25">
            <a:extLst>
              <a:ext uri="{FF2B5EF4-FFF2-40B4-BE49-F238E27FC236}">
                <a16:creationId xmlns="" xmlns:a16="http://schemas.microsoft.com/office/drawing/2014/main" id="{B2E22E42-259D-4A6D-926B-883B5E22EE2D}"/>
              </a:ext>
            </a:extLst>
          </p:cNvPr>
          <p:cNvSpPr/>
          <p:nvPr/>
        </p:nvSpPr>
        <p:spPr>
          <a:xfrm>
            <a:off x="2711476" y="5207120"/>
            <a:ext cx="7740000" cy="35584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6">
            <a:extLst>
              <a:ext uri="{FF2B5EF4-FFF2-40B4-BE49-F238E27FC236}">
                <a16:creationId xmlns="" xmlns:a16="http://schemas.microsoft.com/office/drawing/2014/main" id="{CA228658-5D3B-42A5-ADFE-8C9A30BF5C51}"/>
              </a:ext>
            </a:extLst>
          </p:cNvPr>
          <p:cNvSpPr/>
          <p:nvPr/>
        </p:nvSpPr>
        <p:spPr>
          <a:xfrm>
            <a:off x="2711477" y="5207120"/>
            <a:ext cx="4321622" cy="355848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직사각형 42">
            <a:extLst>
              <a:ext uri="{FF2B5EF4-FFF2-40B4-BE49-F238E27FC236}">
                <a16:creationId xmlns="" xmlns:a16="http://schemas.microsoft.com/office/drawing/2014/main" id="{D35FCD5E-CC49-4C28-BD23-1DFCC2C03089}"/>
              </a:ext>
            </a:extLst>
          </p:cNvPr>
          <p:cNvSpPr/>
          <p:nvPr/>
        </p:nvSpPr>
        <p:spPr>
          <a:xfrm>
            <a:off x="2953177" y="5590912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30" name="직사각형 46">
            <a:extLst>
              <a:ext uri="{FF2B5EF4-FFF2-40B4-BE49-F238E27FC236}">
                <a16:creationId xmlns="" xmlns:a16="http://schemas.microsoft.com/office/drawing/2014/main" id="{FCBDFAD8-ECDB-4B44-9013-BC49AB85619E}"/>
              </a:ext>
            </a:extLst>
          </p:cNvPr>
          <p:cNvSpPr/>
          <p:nvPr/>
        </p:nvSpPr>
        <p:spPr>
          <a:xfrm>
            <a:off x="2953177" y="5231156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직사각형 58">
            <a:extLst>
              <a:ext uri="{FF2B5EF4-FFF2-40B4-BE49-F238E27FC236}">
                <a16:creationId xmlns="" xmlns:a16="http://schemas.microsoft.com/office/drawing/2014/main" id="{080602E0-1A15-4C73-8B4A-AC7324C82A8B}"/>
              </a:ext>
            </a:extLst>
          </p:cNvPr>
          <p:cNvSpPr/>
          <p:nvPr/>
        </p:nvSpPr>
        <p:spPr>
          <a:xfrm>
            <a:off x="10616153" y="512343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FEB800"/>
                </a:solidFill>
              </a:rPr>
              <a:t>65%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257434D-A551-43A2-8628-A49254B089C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202F195-B2C8-43DC-B4CF-7C618B8BEBC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CC3E617-084F-4825-9AE8-2120B5857C09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547412DC-BBD7-44A6-AC8A-2768098AC81A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/>
      </p:sp>
    </p:spTree>
    <p:extLst>
      <p:ext uri="{BB962C8B-B14F-4D97-AF65-F5344CB8AC3E}">
        <p14:creationId xmlns:p14="http://schemas.microsoft.com/office/powerpoint/2010/main" val="4091427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966E6D-7FE3-40B6-965D-3C92BFD85289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="" xmlns:a16="http://schemas.microsoft.com/office/drawing/2014/main" id="{8CF2F53E-4660-469C-99B5-3F4F08A36376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="" xmlns:a16="http://schemas.microsoft.com/office/drawing/2014/main" id="{7266CFF3-47D9-4CB6-9D79-DCDEA6A9E639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87C579-B3F7-43D7-8E22-7E1D7FF0C642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="" xmlns:a16="http://schemas.microsoft.com/office/drawing/2014/main" id="{DFAF1CCE-270D-430E-880B-FB756B9EB4E7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030AD2-3121-473D-92B6-8EE221309AC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3E929CC2-5F9B-4AF9-A631-6B11DF3B265E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959F6A-EC1A-4ED2-9129-059CBED0D313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363636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641E077-F8F7-44E2-AEE1-A13E229F65D3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="" xmlns:a16="http://schemas.microsoft.com/office/drawing/2014/main" id="{EF29D6EE-50B0-47EF-8F5D-F16A6DE87453}"/>
              </a:ext>
            </a:extLst>
          </p:cNvPr>
          <p:cNvGrpSpPr/>
          <p:nvPr/>
        </p:nvGrpSpPr>
        <p:grpSpPr>
          <a:xfrm>
            <a:off x="7015978" y="1336377"/>
            <a:ext cx="5176027" cy="5521626"/>
            <a:chOff x="7015974" y="1248508"/>
            <a:chExt cx="5176027" cy="5670856"/>
          </a:xfrm>
        </p:grpSpPr>
        <p:grpSp>
          <p:nvGrpSpPr>
            <p:cNvPr id="15" name="그룹 7">
              <a:extLst>
                <a:ext uri="{FF2B5EF4-FFF2-40B4-BE49-F238E27FC236}">
                  <a16:creationId xmlns="" xmlns:a16="http://schemas.microsoft.com/office/drawing/2014/main" id="{56750D02-46DC-405F-AEC0-F7BFFB346AF1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22" name="직사각형 2">
                <a:extLst>
                  <a:ext uri="{FF2B5EF4-FFF2-40B4-BE49-F238E27FC236}">
                    <a16:creationId xmlns="" xmlns:a16="http://schemas.microsoft.com/office/drawing/2014/main" id="{EE32D192-6E1B-4E4A-A0D5-B2D24C539222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rgbClr val="FE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직사각형 58">
                <a:extLst>
                  <a:ext uri="{FF2B5EF4-FFF2-40B4-BE49-F238E27FC236}">
                    <a16:creationId xmlns="" xmlns:a16="http://schemas.microsoft.com/office/drawing/2014/main" id="{9C21F811-6B23-4C95-8DCB-1CAC135324DC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직사각형 59">
                <a:extLst>
                  <a:ext uri="{FF2B5EF4-FFF2-40B4-BE49-F238E27FC236}">
                    <a16:creationId xmlns="" xmlns:a16="http://schemas.microsoft.com/office/drawing/2014/main" id="{2ABB303B-FC78-49C8-8089-48853DC54CD4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rgbClr val="FE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직사각형 60">
                <a:extLst>
                  <a:ext uri="{FF2B5EF4-FFF2-40B4-BE49-F238E27FC236}">
                    <a16:creationId xmlns="" xmlns:a16="http://schemas.microsoft.com/office/drawing/2014/main" id="{502912CE-D83A-42AC-92A8-65AB4B569686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solidFill>
                <a:srgbClr val="3636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직사각형 61">
                <a:extLst>
                  <a:ext uri="{FF2B5EF4-FFF2-40B4-BE49-F238E27FC236}">
                    <a16:creationId xmlns="" xmlns:a16="http://schemas.microsoft.com/office/drawing/2014/main" id="{3FD21500-775A-4DA0-AF71-8D54A2FDBC37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rgbClr val="FE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8">
              <a:extLst>
                <a:ext uri="{FF2B5EF4-FFF2-40B4-BE49-F238E27FC236}">
                  <a16:creationId xmlns="" xmlns:a16="http://schemas.microsoft.com/office/drawing/2014/main" id="{4830E1D3-0F3A-46E0-8516-882827F05900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7" name="자유형: 도형 70">
                <a:extLst>
                  <a:ext uri="{FF2B5EF4-FFF2-40B4-BE49-F238E27FC236}">
                    <a16:creationId xmlns="" xmlns:a16="http://schemas.microsoft.com/office/drawing/2014/main" id="{4984A9F0-3233-4AE9-8899-6B9A1E60E79B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rgbClr val="FE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자유형: 도형 71">
                <a:extLst>
                  <a:ext uri="{FF2B5EF4-FFF2-40B4-BE49-F238E27FC236}">
                    <a16:creationId xmlns="" xmlns:a16="http://schemas.microsoft.com/office/drawing/2014/main" id="{5140D05A-009A-4007-87B4-52A7112DBA20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자유형: 도형 72">
                <a:extLst>
                  <a:ext uri="{FF2B5EF4-FFF2-40B4-BE49-F238E27FC236}">
                    <a16:creationId xmlns="" xmlns:a16="http://schemas.microsoft.com/office/drawing/2014/main" id="{999556C7-01AD-4868-BAB9-92B6C19F273A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rgbClr val="FE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74">
                <a:extLst>
                  <a:ext uri="{FF2B5EF4-FFF2-40B4-BE49-F238E27FC236}">
                    <a16:creationId xmlns="" xmlns:a16="http://schemas.microsoft.com/office/drawing/2014/main" id="{951BACA4-53E5-4CA0-A9B9-2D34D90693B7}"/>
                  </a:ext>
                </a:extLst>
              </p:cNvPr>
              <p:cNvSpPr/>
              <p:nvPr/>
            </p:nvSpPr>
            <p:spPr>
              <a:xfrm>
                <a:off x="7378502" y="4627007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rgbClr val="3636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자유형: 도형 75">
                <a:extLst>
                  <a:ext uri="{FF2B5EF4-FFF2-40B4-BE49-F238E27FC236}">
                    <a16:creationId xmlns="" xmlns:a16="http://schemas.microsoft.com/office/drawing/2014/main" id="{352D29D8-D917-44AB-B5AA-F95EE52906F2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rgbClr val="FE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C4C63C7-2C0A-44AF-9088-A86A29B78026}"/>
              </a:ext>
            </a:extLst>
          </p:cNvPr>
          <p:cNvGrpSpPr/>
          <p:nvPr/>
        </p:nvGrpSpPr>
        <p:grpSpPr>
          <a:xfrm>
            <a:off x="9715317" y="1518550"/>
            <a:ext cx="1694834" cy="738665"/>
            <a:chOff x="3942643" y="3330651"/>
            <a:chExt cx="1258713" cy="738663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664BFC7-70CA-4CAE-B47E-CFA9CD72D34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19D668C-1070-40C0-973D-D13ABF94ECC0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EB5E18A-77EB-48E9-B920-95A8E24481DD}"/>
              </a:ext>
            </a:extLst>
          </p:cNvPr>
          <p:cNvGrpSpPr/>
          <p:nvPr/>
        </p:nvGrpSpPr>
        <p:grpSpPr>
          <a:xfrm>
            <a:off x="9715317" y="2620932"/>
            <a:ext cx="1694834" cy="738665"/>
            <a:chOff x="3942643" y="3330651"/>
            <a:chExt cx="1258713" cy="73866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7D107E4-A091-4097-BCC2-20025C9A6706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59CD065-BDAB-405E-B993-10738EAF7575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CB96D9A-D1CB-41F5-9C77-A461C7C7FB6F}"/>
              </a:ext>
            </a:extLst>
          </p:cNvPr>
          <p:cNvGrpSpPr/>
          <p:nvPr/>
        </p:nvGrpSpPr>
        <p:grpSpPr>
          <a:xfrm>
            <a:off x="9715317" y="3723314"/>
            <a:ext cx="1694834" cy="738665"/>
            <a:chOff x="3942643" y="3330651"/>
            <a:chExt cx="1258713" cy="738663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1CF3198-40FB-4A6E-AF77-D194947F454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4BBD6F6-9B65-42BE-92ED-DA0FCE79E44C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B14F0355-651C-4520-A825-02441EF9757D}"/>
              </a:ext>
            </a:extLst>
          </p:cNvPr>
          <p:cNvGrpSpPr/>
          <p:nvPr/>
        </p:nvGrpSpPr>
        <p:grpSpPr>
          <a:xfrm>
            <a:off x="9715317" y="4825695"/>
            <a:ext cx="1694834" cy="738665"/>
            <a:chOff x="3942643" y="3330651"/>
            <a:chExt cx="1258713" cy="73866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478D6BF-BAC7-4681-8F98-A9A061E6AA8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60BC866-DABB-4161-9C73-B2D9893F3311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62D58339-2A5F-4288-85AD-6A0B2C8F4A52}"/>
              </a:ext>
            </a:extLst>
          </p:cNvPr>
          <p:cNvGrpSpPr/>
          <p:nvPr/>
        </p:nvGrpSpPr>
        <p:grpSpPr>
          <a:xfrm>
            <a:off x="9715317" y="5928079"/>
            <a:ext cx="1694834" cy="738665"/>
            <a:chOff x="3942643" y="3330651"/>
            <a:chExt cx="1258713" cy="738663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F740190-324E-491B-BB81-4BEA124D166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3EE2F2A5-A8FA-4E68-971A-409B232B6E62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="" xmlns:a16="http://schemas.microsoft.com/office/drawing/2014/main" id="{E6A7706B-391E-4EE5-87C5-5DDB3460E9C4}"/>
              </a:ext>
            </a:extLst>
          </p:cNvPr>
          <p:cNvSpPr/>
          <p:nvPr/>
        </p:nvSpPr>
        <p:spPr>
          <a:xfrm rot="20700000">
            <a:off x="9180462" y="5026256"/>
            <a:ext cx="385122" cy="33753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Trapezoid 3">
            <a:extLst>
              <a:ext uri="{FF2B5EF4-FFF2-40B4-BE49-F238E27FC236}">
                <a16:creationId xmlns="" xmlns:a16="http://schemas.microsoft.com/office/drawing/2014/main" id="{F4B3B45B-0996-4AA0-B139-1ED2D2566904}"/>
              </a:ext>
            </a:extLst>
          </p:cNvPr>
          <p:cNvSpPr/>
          <p:nvPr/>
        </p:nvSpPr>
        <p:spPr>
          <a:xfrm>
            <a:off x="9146454" y="2759347"/>
            <a:ext cx="453138" cy="461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Down Arrow 1">
            <a:extLst>
              <a:ext uri="{FF2B5EF4-FFF2-40B4-BE49-F238E27FC236}">
                <a16:creationId xmlns="" xmlns:a16="http://schemas.microsoft.com/office/drawing/2014/main" id="{3FA8F4FA-1F39-4FCD-84F6-D5CB57E55076}"/>
              </a:ext>
            </a:extLst>
          </p:cNvPr>
          <p:cNvSpPr/>
          <p:nvPr/>
        </p:nvSpPr>
        <p:spPr>
          <a:xfrm rot="10800000" flipH="1">
            <a:off x="9204806" y="3903734"/>
            <a:ext cx="336437" cy="37781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="" xmlns:a16="http://schemas.microsoft.com/office/drawing/2014/main" id="{4E7FD129-CFC4-4DC3-8596-DCE8A02278E4}"/>
              </a:ext>
            </a:extLst>
          </p:cNvPr>
          <p:cNvSpPr/>
          <p:nvPr/>
        </p:nvSpPr>
        <p:spPr>
          <a:xfrm rot="14270044">
            <a:off x="9149767" y="1655315"/>
            <a:ext cx="446518" cy="46513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="" xmlns:a16="http://schemas.microsoft.com/office/drawing/2014/main" id="{D4C2E2B8-0E26-41C5-9692-DC9519778263}"/>
              </a:ext>
            </a:extLst>
          </p:cNvPr>
          <p:cNvSpPr/>
          <p:nvPr/>
        </p:nvSpPr>
        <p:spPr>
          <a:xfrm>
            <a:off x="9223088" y="6147470"/>
            <a:ext cx="299874" cy="2998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72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="" xmlns:a16="http://schemas.microsoft.com/office/drawing/2014/main" id="{09264504-7F35-4E85-A335-335A9379DD4F}"/>
              </a:ext>
            </a:extLst>
          </p:cNvPr>
          <p:cNvSpPr/>
          <p:nvPr/>
        </p:nvSpPr>
        <p:spPr>
          <a:xfrm>
            <a:off x="8246029" y="1818952"/>
            <a:ext cx="377549" cy="99437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" name="그룹 10">
            <a:extLst>
              <a:ext uri="{FF2B5EF4-FFF2-40B4-BE49-F238E27FC236}">
                <a16:creationId xmlns="" xmlns:a16="http://schemas.microsoft.com/office/drawing/2014/main" id="{8D4E0ABB-0C97-4E2A-97E0-37BC605BF743}"/>
              </a:ext>
            </a:extLst>
          </p:cNvPr>
          <p:cNvGrpSpPr/>
          <p:nvPr/>
        </p:nvGrpSpPr>
        <p:grpSpPr>
          <a:xfrm>
            <a:off x="7946315" y="2925084"/>
            <a:ext cx="976977" cy="994370"/>
            <a:chOff x="7954459" y="2876374"/>
            <a:chExt cx="976977" cy="994370"/>
          </a:xfrm>
          <a:solidFill>
            <a:srgbClr val="363636"/>
          </a:solidFill>
        </p:grpSpPr>
        <p:sp>
          <p:nvSpPr>
            <p:cNvPr id="5" name="Round Same Side Corner Rectangle 8">
              <a:extLst>
                <a:ext uri="{FF2B5EF4-FFF2-40B4-BE49-F238E27FC236}">
                  <a16:creationId xmlns="" xmlns:a16="http://schemas.microsoft.com/office/drawing/2014/main" id="{C42014C8-D8E5-40FC-B62E-2063B9401B2E}"/>
                </a:ext>
              </a:extLst>
            </p:cNvPr>
            <p:cNvSpPr/>
            <p:nvPr/>
          </p:nvSpPr>
          <p:spPr>
            <a:xfrm>
              <a:off x="7954459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="" xmlns:a16="http://schemas.microsoft.com/office/drawing/2014/main" id="{FEFA5634-EDF1-4313-8AC7-A3A9FA177FBA}"/>
                </a:ext>
              </a:extLst>
            </p:cNvPr>
            <p:cNvSpPr/>
            <p:nvPr/>
          </p:nvSpPr>
          <p:spPr>
            <a:xfrm>
              <a:off x="8553887" y="2876374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" name="그룹 9">
            <a:extLst>
              <a:ext uri="{FF2B5EF4-FFF2-40B4-BE49-F238E27FC236}">
                <a16:creationId xmlns="" xmlns:a16="http://schemas.microsoft.com/office/drawing/2014/main" id="{C7A1607C-02AD-4F32-8CF5-7F7650461DFC}"/>
              </a:ext>
            </a:extLst>
          </p:cNvPr>
          <p:cNvGrpSpPr/>
          <p:nvPr/>
        </p:nvGrpSpPr>
        <p:grpSpPr>
          <a:xfrm>
            <a:off x="7643312" y="4031216"/>
            <a:ext cx="1582982" cy="994370"/>
            <a:chOff x="7654745" y="3989890"/>
            <a:chExt cx="1582982" cy="994370"/>
          </a:xfrm>
          <a:solidFill>
            <a:srgbClr val="FEB800"/>
          </a:solidFill>
        </p:grpSpPr>
        <p:sp>
          <p:nvSpPr>
            <p:cNvPr id="8" name="Round Same Side Corner Rectangle 8">
              <a:extLst>
                <a:ext uri="{FF2B5EF4-FFF2-40B4-BE49-F238E27FC236}">
                  <a16:creationId xmlns="" xmlns:a16="http://schemas.microsoft.com/office/drawing/2014/main" id="{4D4164FA-520E-4C50-A2E7-A94BA9A72A66}"/>
                </a:ext>
              </a:extLst>
            </p:cNvPr>
            <p:cNvSpPr/>
            <p:nvPr/>
          </p:nvSpPr>
          <p:spPr>
            <a:xfrm>
              <a:off x="7654745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="" xmlns:a16="http://schemas.microsoft.com/office/drawing/2014/main" id="{9F11AA97-ED6D-4CEF-8BB1-8E7866ABC41B}"/>
                </a:ext>
              </a:extLst>
            </p:cNvPr>
            <p:cNvSpPr/>
            <p:nvPr/>
          </p:nvSpPr>
          <p:spPr>
            <a:xfrm>
              <a:off x="8257461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="" xmlns:a16="http://schemas.microsoft.com/office/drawing/2014/main" id="{83B882C3-833C-474C-8E94-74C1DD154269}"/>
                </a:ext>
              </a:extLst>
            </p:cNvPr>
            <p:cNvSpPr/>
            <p:nvPr/>
          </p:nvSpPr>
          <p:spPr>
            <a:xfrm>
              <a:off x="8860178" y="3989890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="" xmlns:a16="http://schemas.microsoft.com/office/drawing/2014/main" id="{FE149892-95E5-4F9C-BB0B-CD1AE8040B04}"/>
              </a:ext>
            </a:extLst>
          </p:cNvPr>
          <p:cNvGrpSpPr/>
          <p:nvPr/>
        </p:nvGrpSpPr>
        <p:grpSpPr>
          <a:xfrm>
            <a:off x="7348455" y="5137348"/>
            <a:ext cx="2172697" cy="994370"/>
            <a:chOff x="7348454" y="5080197"/>
            <a:chExt cx="2172697" cy="994370"/>
          </a:xfrm>
          <a:solidFill>
            <a:srgbClr val="363636"/>
          </a:solidFill>
        </p:grpSpPr>
        <p:sp>
          <p:nvSpPr>
            <p:cNvPr id="12" name="Round Same Side Corner Rectangle 8">
              <a:extLst>
                <a:ext uri="{FF2B5EF4-FFF2-40B4-BE49-F238E27FC236}">
                  <a16:creationId xmlns="" xmlns:a16="http://schemas.microsoft.com/office/drawing/2014/main" id="{67B67A23-3657-4539-B27C-9466A1AF656C}"/>
                </a:ext>
              </a:extLst>
            </p:cNvPr>
            <p:cNvSpPr/>
            <p:nvPr/>
          </p:nvSpPr>
          <p:spPr>
            <a:xfrm>
              <a:off x="7348454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="" xmlns:a16="http://schemas.microsoft.com/office/drawing/2014/main" id="{77E5ED23-CAF3-48D4-8612-3206725F5915}"/>
                </a:ext>
              </a:extLst>
            </p:cNvPr>
            <p:cNvSpPr/>
            <p:nvPr/>
          </p:nvSpPr>
          <p:spPr>
            <a:xfrm>
              <a:off x="7946837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="" xmlns:a16="http://schemas.microsoft.com/office/drawing/2014/main" id="{1275F71F-300B-4466-87BB-BEA01D4FB5A2}"/>
                </a:ext>
              </a:extLst>
            </p:cNvPr>
            <p:cNvSpPr/>
            <p:nvPr/>
          </p:nvSpPr>
          <p:spPr>
            <a:xfrm>
              <a:off x="8545220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="" xmlns:a16="http://schemas.microsoft.com/office/drawing/2014/main" id="{0DC2DD24-D639-41A4-A22D-6AC3E2FE6A2A}"/>
                </a:ext>
              </a:extLst>
            </p:cNvPr>
            <p:cNvSpPr/>
            <p:nvPr/>
          </p:nvSpPr>
          <p:spPr>
            <a:xfrm>
              <a:off x="9143602" y="5080197"/>
              <a:ext cx="377549" cy="99437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="" xmlns:a16="http://schemas.microsoft.com/office/drawing/2014/main" id="{71D16908-C640-415A-9976-EB9E7B21225D}"/>
              </a:ext>
            </a:extLst>
          </p:cNvPr>
          <p:cNvGrpSpPr/>
          <p:nvPr/>
        </p:nvGrpSpPr>
        <p:grpSpPr>
          <a:xfrm>
            <a:off x="883712" y="1844584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497B96D-7E97-4E3D-97D6-482A211FD1CD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BEF92D27-2B6D-4D1F-B66D-F2B260084808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363636"/>
                  </a:solidFill>
                </a:rPr>
                <a:t>1. Contents Here A</a:t>
              </a:r>
              <a:endParaRPr lang="ko-KR" altLang="en-US" sz="2000" b="1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="" xmlns:a16="http://schemas.microsoft.com/office/drawing/2014/main" id="{AAF2DB2A-0A52-470B-B3C6-622B9E61225D}"/>
              </a:ext>
            </a:extLst>
          </p:cNvPr>
          <p:cNvGrpSpPr/>
          <p:nvPr/>
        </p:nvGrpSpPr>
        <p:grpSpPr>
          <a:xfrm>
            <a:off x="883712" y="2976205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C1F4F04-1AE8-495B-88A6-04C7676CD5A1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AD50B06-2A7B-4245-A9CD-BA352339DB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EB800"/>
                  </a:solidFill>
                </a:rPr>
                <a:t>2. Contents Here B</a:t>
              </a:r>
              <a:endParaRPr lang="ko-KR" altLang="en-US" sz="2000" b="1" dirty="0">
                <a:solidFill>
                  <a:srgbClr val="FEB800"/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="" xmlns:a16="http://schemas.microsoft.com/office/drawing/2014/main" id="{5BE48A48-1936-4F5F-A444-0C643CDA1FBA}"/>
              </a:ext>
            </a:extLst>
          </p:cNvPr>
          <p:cNvGrpSpPr/>
          <p:nvPr/>
        </p:nvGrpSpPr>
        <p:grpSpPr>
          <a:xfrm>
            <a:off x="883712" y="4107825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CD827424-65AD-487A-902E-BC8DC814D6C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0EC32FD8-C2CC-4E7E-BCF0-6E341742F3D8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363636"/>
                  </a:solidFill>
                </a:rPr>
                <a:t>3. Contents Here C</a:t>
              </a:r>
              <a:endParaRPr lang="ko-KR" altLang="en-US" sz="2000" b="1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="" xmlns:a16="http://schemas.microsoft.com/office/drawing/2014/main" id="{8798DF14-D727-47A0-9054-F5D15051F6B7}"/>
              </a:ext>
            </a:extLst>
          </p:cNvPr>
          <p:cNvGrpSpPr/>
          <p:nvPr/>
        </p:nvGrpSpPr>
        <p:grpSpPr>
          <a:xfrm>
            <a:off x="883712" y="5220152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FD49E00-71FD-461E-975A-5695024714AE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ACA7910-EBC0-4C17-857E-CCF1CD81022A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EB800"/>
                  </a:solidFill>
                </a:rPr>
                <a:t>4. Contents Here D</a:t>
              </a:r>
              <a:endParaRPr lang="ko-KR" altLang="en-US" sz="2000" b="1" dirty="0">
                <a:solidFill>
                  <a:srgbClr val="FEB800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59B6F45-DFFB-434B-A40B-CAA576ACD14B}"/>
              </a:ext>
            </a:extLst>
          </p:cNvPr>
          <p:cNvSpPr/>
          <p:nvPr/>
        </p:nvSpPr>
        <p:spPr>
          <a:xfrm>
            <a:off x="10049609" y="203348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FEB800"/>
                </a:solidFill>
              </a:rPr>
              <a:t>Text A</a:t>
            </a:r>
            <a:endParaRPr lang="ko-KR" altLang="en-US" sz="2800" b="1" dirty="0">
              <a:solidFill>
                <a:srgbClr val="FEB8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F274202-7145-4DA5-B765-26E992417315}"/>
              </a:ext>
            </a:extLst>
          </p:cNvPr>
          <p:cNvSpPr/>
          <p:nvPr/>
        </p:nvSpPr>
        <p:spPr>
          <a:xfrm>
            <a:off x="10049609" y="316510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363636"/>
                </a:solidFill>
              </a:rPr>
              <a:t>Text B</a:t>
            </a:r>
            <a:endParaRPr lang="ko-KR" altLang="en-US" sz="2800" b="1" dirty="0">
              <a:solidFill>
                <a:srgbClr val="363636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A0FD6DC-5134-408E-86CE-62310F18AA6F}"/>
              </a:ext>
            </a:extLst>
          </p:cNvPr>
          <p:cNvSpPr/>
          <p:nvPr/>
        </p:nvSpPr>
        <p:spPr>
          <a:xfrm>
            <a:off x="10049609" y="429672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FEB800"/>
                </a:solidFill>
              </a:rPr>
              <a:t>Text C</a:t>
            </a:r>
            <a:endParaRPr lang="ko-KR" altLang="en-US" sz="2800" b="1" dirty="0">
              <a:solidFill>
                <a:srgbClr val="FEB8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186BA4A-5968-4475-907A-BEA0EA759E68}"/>
              </a:ext>
            </a:extLst>
          </p:cNvPr>
          <p:cNvSpPr/>
          <p:nvPr/>
        </p:nvSpPr>
        <p:spPr>
          <a:xfrm>
            <a:off x="10049609" y="5409048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363636"/>
                </a:solidFill>
              </a:rPr>
              <a:t>Text D</a:t>
            </a:r>
            <a:endParaRPr lang="ko-KR" altLang="en-US" sz="2800" b="1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=""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704851" y="741078"/>
            <a:ext cx="4672117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5400" dirty="0">
                <a:latin typeface="+mj-lt"/>
                <a:cs typeface="Arial" pitchFamily="34" charset="0"/>
              </a:rPr>
              <a:t>Invest In </a:t>
            </a:r>
            <a:r>
              <a:rPr lang="en-GB" altLang="ko-KR" sz="5400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  Media</a:t>
            </a:r>
            <a:endParaRPr lang="ko-KR" altLang="en-US" sz="5400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5500794" y="2093677"/>
            <a:ext cx="3737060" cy="947456"/>
          </a:xfrm>
          <a:prstGeom prst="rect">
            <a:avLst/>
          </a:prstGeom>
          <a:solidFill>
            <a:srgbClr val="FEB800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The Influencer </a:t>
            </a:r>
            <a:r>
              <a:rPr lang="en-GB" altLang="ko-KR" sz="2800" b="1" dirty="0">
                <a:solidFill>
                  <a:schemeClr val="accent2"/>
                </a:solidFill>
                <a:cs typeface="Arial" pitchFamily="34" charset="0"/>
              </a:rPr>
              <a:t>Marketing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Revolution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8359F05-E81D-4D27-AED1-9F80CAF241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5BC57B4A-FF3C-4CD6-8598-49DA1B584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6D288B3-D746-492F-94C4-F1D9DCC00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3E085C2-200F-4DA8-BED0-95191EDE51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rgbClr val="363636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320086"/>
            <a:ext cx="6095927" cy="83099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rgbClr val="363636"/>
                </a:solidFill>
                <a:cs typeface="Arial" pitchFamily="34" charset="0"/>
              </a:rPr>
              <a:t>Insert the Sub Title of</a:t>
            </a:r>
          </a:p>
          <a:p>
            <a:pPr algn="r"/>
            <a:r>
              <a:rPr lang="en-US" altLang="ko-KR" sz="2400" dirty="0">
                <a:solidFill>
                  <a:srgbClr val="363636"/>
                </a:solidFill>
                <a:cs typeface="Arial" pitchFamily="34" charset="0"/>
              </a:rPr>
              <a:t>Your Presentation</a:t>
            </a:r>
            <a:endParaRPr lang="ko-KR" altLang="en-US" sz="2400" dirty="0">
              <a:solidFill>
                <a:srgbClr val="36363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300155" y="26687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294359" y="114692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="" xmlns:a16="http://schemas.microsoft.com/office/drawing/2014/main" id="{0E38614D-6EA8-4E37-92FD-B817E23EC0C3}"/>
              </a:ext>
            </a:extLst>
          </p:cNvPr>
          <p:cNvSpPr/>
          <p:nvPr/>
        </p:nvSpPr>
        <p:spPr>
          <a:xfrm>
            <a:off x="9045183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EB8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18">
            <a:extLst>
              <a:ext uri="{FF2B5EF4-FFF2-40B4-BE49-F238E27FC236}">
                <a16:creationId xmlns="" xmlns:a16="http://schemas.microsoft.com/office/drawing/2014/main" id="{BC18EA3B-D6A2-4AFB-80D7-9220E098267D}"/>
              </a:ext>
            </a:extLst>
          </p:cNvPr>
          <p:cNvSpPr/>
          <p:nvPr/>
        </p:nvSpPr>
        <p:spPr>
          <a:xfrm>
            <a:off x="7285065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EB8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CBE5991B-B6D4-428B-81FA-9EEB3E6D98E2}"/>
              </a:ext>
            </a:extLst>
          </p:cNvPr>
          <p:cNvSpPr/>
          <p:nvPr/>
        </p:nvSpPr>
        <p:spPr>
          <a:xfrm>
            <a:off x="5722105" y="369010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36">
            <a:extLst>
              <a:ext uri="{FF2B5EF4-FFF2-40B4-BE49-F238E27FC236}">
                <a16:creationId xmlns="" xmlns:a16="http://schemas.microsoft.com/office/drawing/2014/main" id="{FD40103C-3859-4601-8719-2D8EDDF44F83}"/>
              </a:ext>
            </a:extLst>
          </p:cNvPr>
          <p:cNvSpPr/>
          <p:nvPr/>
        </p:nvSpPr>
        <p:spPr>
          <a:xfrm>
            <a:off x="7357101" y="5154342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6">
            <a:extLst>
              <a:ext uri="{FF2B5EF4-FFF2-40B4-BE49-F238E27FC236}">
                <a16:creationId xmlns="" xmlns:a16="http://schemas.microsoft.com/office/drawing/2014/main" id="{4F9C2645-D1A6-42CC-B35F-DC4AAB734E7A}"/>
              </a:ext>
            </a:extLst>
          </p:cNvPr>
          <p:cNvSpPr/>
          <p:nvPr/>
        </p:nvSpPr>
        <p:spPr>
          <a:xfrm>
            <a:off x="8809584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8E812D-7ABD-473F-A76C-D27D63E055A6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37F512-0496-4BAF-A744-16781F166C2C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4A9E40-1F2B-4B31-AB69-503C0D8B534C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DD006D4-0692-4C30-BA31-B31A9185D0A7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BD3ECC-867B-48E1-96B4-AF9FEC78CD48}"/>
              </a:ext>
            </a:extLst>
          </p:cNvPr>
          <p:cNvSpPr txBox="1"/>
          <p:nvPr/>
        </p:nvSpPr>
        <p:spPr>
          <a:xfrm>
            <a:off x="7285065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06681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4">
            <a:extLst>
              <a:ext uri="{FF2B5EF4-FFF2-40B4-BE49-F238E27FC236}">
                <a16:creationId xmlns="" xmlns:a16="http://schemas.microsoft.com/office/drawing/2014/main" id="{05F0659A-4E5F-487B-8605-E4797471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01765"/>
              </p:ext>
            </p:extLst>
          </p:nvPr>
        </p:nvGraphicFramePr>
        <p:xfrm>
          <a:off x="4753761" y="2024534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EB800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907B9E-8ADF-41A2-9239-04E20A4A2903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EB800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FEB800"/>
              </a:solidFill>
              <a:cs typeface="Arial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5F0659A-4E5F-487B-8605-E4797471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47173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BC1BFC7-1814-4F25-839D-E588EC532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89927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1F82E1-0C31-4120-8336-88AA7BFE9407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90595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0E53B497-3024-4723-91A4-77557610333A}"/>
              </a:ext>
            </a:extLst>
          </p:cNvPr>
          <p:cNvSpPr/>
          <p:nvPr/>
        </p:nvSpPr>
        <p:spPr>
          <a:xfrm>
            <a:off x="4836596" y="3122298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9141748-5EFC-4B25-8630-F80A0BA92FC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bg1">
              <a:lumMod val="5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088F58BB-FF0D-4E16-B34E-F3FAC4374E6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F68970C-EB25-4226-BB97-0EB2717EB0B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E801B3A-5770-4FEA-893F-7CD59B10122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B2800C4-A173-4FAD-8C66-6B9658D7AE96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7887A56-974F-493E-8D02-D229495BB75A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FC8EE46-71DD-4124-9FAD-22201188F35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48CC31C-B167-4D17-92B7-E8EDA80C93BE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791B88D-1D8D-4CC7-9EE2-C91D926B5F02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68D7DAB-7020-4F5F-9612-1F5324D1722C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2588702-B9C6-4F03-A55F-62FC5FAAB1D9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BA2DE56-FF5E-4ADE-9E20-45471E6D3F0E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rgbClr val="FEB800"/>
          </a:solidFill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5BE2EFBA-3C35-4D05-A147-C6A54A838B68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FB23418-535A-4E8E-9458-7EB332D1271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1CF0D85E-5372-4B10-9435-42085FEDC8D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1C606C9-1E1E-42CC-A9BB-96529ED13AED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7C9244A-9F94-49B4-9A37-79B17F291D3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BB1C01C-C8C6-4E2B-A529-1D49064D314B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4AC4F8EE-8729-403F-B325-0C9BBB8B63D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7548BF2-CAA9-451E-8B80-3FFCCA9CE46C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rgbClr val="FEB800"/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5A8BA394-4EC0-46B7-B9F3-B449B754427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552CB16-251F-47B3-B272-57BA0244830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780E05FB-EB76-49C4-8E33-F3711A23931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1295214-DCA9-464C-9311-05A333FEF9B3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bg1">
              <a:lumMod val="50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37ECA196-B1F9-40AD-AEAE-74E84672E5A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6A925167-7275-4F89-8D1F-BC30B62447F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1D9D4653-D4CB-4CFC-8E9B-650FAFBB026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6628355-F5A1-4ADB-9F9B-A1046F604A75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chemeClr val="bg1">
              <a:lumMod val="50000"/>
            </a:schemeClr>
          </a:solidFill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B308B537-617A-42E4-B26D-B358076FF19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82BD7428-5858-477B-86A9-046A9570C5C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56D6CA1F-7BEB-4D83-BA12-121158319E9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7E49FC0-9BBA-46A2-8974-F9423130D41A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9E033BEC-9084-4CB9-8F34-55F848AC760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B3569723-384A-4919-B6E0-1757EC5C7DC0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40768353-9988-4E1A-B407-4258EA974B1A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DB89A56-9339-45F0-B69D-EF859282C4A2}"/>
              </a:ext>
            </a:extLst>
          </p:cNvPr>
          <p:cNvSpPr txBox="1"/>
          <p:nvPr/>
        </p:nvSpPr>
        <p:spPr>
          <a:xfrm>
            <a:off x="5198249" y="3910906"/>
            <a:ext cx="17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AF18DEC-40A4-440F-9464-8F721E29AAB5}"/>
              </a:ext>
            </a:extLst>
          </p:cNvPr>
          <p:cNvSpPr txBox="1"/>
          <p:nvPr/>
        </p:nvSpPr>
        <p:spPr>
          <a:xfrm>
            <a:off x="6594634" y="199020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B4B31B5-8F5E-4BBD-B219-BDC9901BD464}"/>
              </a:ext>
            </a:extLst>
          </p:cNvPr>
          <p:cNvSpPr txBox="1"/>
          <p:nvPr/>
        </p:nvSpPr>
        <p:spPr>
          <a:xfrm>
            <a:off x="8400256" y="259385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DEE1BB9-EC77-4627-9A3D-3DEB263C3A69}"/>
              </a:ext>
            </a:extLst>
          </p:cNvPr>
          <p:cNvSpPr txBox="1"/>
          <p:nvPr/>
        </p:nvSpPr>
        <p:spPr>
          <a:xfrm>
            <a:off x="2098720" y="26956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A673250-93CC-475C-999E-9F542943DE2F}"/>
              </a:ext>
            </a:extLst>
          </p:cNvPr>
          <p:cNvSpPr txBox="1"/>
          <p:nvPr/>
        </p:nvSpPr>
        <p:spPr>
          <a:xfrm>
            <a:off x="2532714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136D5D4-CEAC-4856-A10F-FEA2776EAE47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636DFC2-F655-4264-B65A-8E748D8D4F91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7AB97E1-019B-42D7-B3C2-4D5E3AB55ACF}"/>
              </a:ext>
            </a:extLst>
          </p:cNvPr>
          <p:cNvSpPr txBox="1"/>
          <p:nvPr/>
        </p:nvSpPr>
        <p:spPr>
          <a:xfrm>
            <a:off x="8191502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1768F7B-7C75-455B-BDD7-64D0062BBC86}"/>
              </a:ext>
            </a:extLst>
          </p:cNvPr>
          <p:cNvSpPr txBox="1"/>
          <p:nvPr/>
        </p:nvSpPr>
        <p:spPr>
          <a:xfrm>
            <a:off x="817540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4009FB1-17D1-41C6-8D99-FB624DCF0685}"/>
              </a:ext>
            </a:extLst>
          </p:cNvPr>
          <p:cNvSpPr txBox="1"/>
          <p:nvPr/>
        </p:nvSpPr>
        <p:spPr>
          <a:xfrm>
            <a:off x="850656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="" xmlns:a16="http://schemas.microsoft.com/office/drawing/2014/main" id="{33AA2EF7-19AA-4531-A2D8-00C56860ADFF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="" xmlns:a16="http://schemas.microsoft.com/office/drawing/2014/main" id="{5FC9984C-91E2-4C4C-8400-0C55680F7A27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="" xmlns:a16="http://schemas.microsoft.com/office/drawing/2014/main" id="{9712B75D-555E-4A64-B6CF-6202008EAF73}"/>
              </a:ext>
            </a:extLst>
          </p:cNvPr>
          <p:cNvSpPr/>
          <p:nvPr/>
        </p:nvSpPr>
        <p:spPr>
          <a:xfrm>
            <a:off x="3096288" y="518011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406DD378-94E7-42D8-BB99-A7E6CF0F3DF9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="" xmlns:a16="http://schemas.microsoft.com/office/drawing/2014/main" id="{580C2349-558A-46C0-9B3B-52CB4D0CE029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1888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E6190619-2DE8-485F-947C-FB2531B0D0C3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="" xmlns:a16="http://schemas.microsoft.com/office/drawing/2014/main" id="{B4F5D46A-FA17-42CF-8138-DF66A600EF52}"/>
              </a:ext>
            </a:extLst>
          </p:cNvPr>
          <p:cNvSpPr>
            <a:spLocks noChangeAspect="1"/>
          </p:cNvSpPr>
          <p:nvPr/>
        </p:nvSpPr>
        <p:spPr>
          <a:xfrm>
            <a:off x="7697745" y="25829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BCAF3F1F-2691-4281-939A-4DC353E31D39}"/>
              </a:ext>
            </a:extLst>
          </p:cNvPr>
          <p:cNvGrpSpPr/>
          <p:nvPr/>
        </p:nvGrpSpPr>
        <p:grpSpPr>
          <a:xfrm>
            <a:off x="5804503" y="3369751"/>
            <a:ext cx="576195" cy="510310"/>
            <a:chOff x="1481943" y="1694572"/>
            <a:chExt cx="3165229" cy="2803300"/>
          </a:xfrm>
        </p:grpSpPr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F32F5596-6156-41B6-8E26-06A25CC3370E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9D298D6-144D-4849-A1E7-FE06E7321ADD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939833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FB49ADB-3A78-46B4-A1CC-23BAA81C2911}"/>
              </a:ext>
            </a:extLst>
          </p:cNvPr>
          <p:cNvGrpSpPr/>
          <p:nvPr/>
        </p:nvGrpSpPr>
        <p:grpSpPr>
          <a:xfrm>
            <a:off x="698169" y="4940880"/>
            <a:ext cx="5259010" cy="1083795"/>
            <a:chOff x="683567" y="4854158"/>
            <a:chExt cx="4320547" cy="108379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98F2214-E166-4309-83B3-EED69AF5EE1E}"/>
                </a:ext>
              </a:extLst>
            </p:cNvPr>
            <p:cNvSpPr txBox="1"/>
            <p:nvPr/>
          </p:nvSpPr>
          <p:spPr>
            <a:xfrm>
              <a:off x="683568" y="4854158"/>
              <a:ext cx="43204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D0F8062-FC14-425A-8155-F329F8D3FA3E}"/>
                </a:ext>
              </a:extLst>
            </p:cNvPr>
            <p:cNvSpPr txBox="1"/>
            <p:nvPr/>
          </p:nvSpPr>
          <p:spPr>
            <a:xfrm>
              <a:off x="683567" y="5106956"/>
              <a:ext cx="432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C373260-5EE3-464F-825E-22EC78AC6089}"/>
              </a:ext>
            </a:extLst>
          </p:cNvPr>
          <p:cNvSpPr txBox="1"/>
          <p:nvPr/>
        </p:nvSpPr>
        <p:spPr>
          <a:xfrm>
            <a:off x="722640" y="3965397"/>
            <a:ext cx="52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A849C31-1B8A-4FDA-9797-9CEF400B86B8}"/>
              </a:ext>
            </a:extLst>
          </p:cNvPr>
          <p:cNvSpPr txBox="1"/>
          <p:nvPr/>
        </p:nvSpPr>
        <p:spPr>
          <a:xfrm>
            <a:off x="722641" y="3413806"/>
            <a:ext cx="386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Our Business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C829644-49EE-4FD1-9FA5-ED1461597A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1519B70-B264-485B-B744-B915F1E0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A1A4A738-D44C-46C4-B9AE-9A68763EE9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EAA74846-D95F-4B72-B7C7-260B6C1C0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CF60237A-A20B-4AD3-AAE6-0F2C0E5C9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CD0FF63F-A577-4D49-B3E4-421AAE37C7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1287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F5036BEC-DC95-465B-AC98-4C101D9A2F97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DE6C11E-53D3-4591-BA9B-7E7282735DDF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57B348F-95F0-49C1-ADAC-7CDC25A402C2}"/>
              </a:ext>
            </a:extLst>
          </p:cNvPr>
          <p:cNvSpPr/>
          <p:nvPr/>
        </p:nvSpPr>
        <p:spPr>
          <a:xfrm>
            <a:off x="5169330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5A489B8-4EBE-4AB2-83AF-858AF8488EC2}"/>
              </a:ext>
            </a:extLst>
          </p:cNvPr>
          <p:cNvGrpSpPr/>
          <p:nvPr/>
        </p:nvGrpSpPr>
        <p:grpSpPr>
          <a:xfrm>
            <a:off x="5878631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0072DCD-35B5-44A0-93D7-1ECF9E97FA3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2D3AD16-4369-4722-A038-BEB7AC08DA0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C292F01-EE60-4369-B38C-D6AF69F31626}"/>
              </a:ext>
            </a:extLst>
          </p:cNvPr>
          <p:cNvSpPr/>
          <p:nvPr/>
        </p:nvSpPr>
        <p:spPr>
          <a:xfrm>
            <a:off x="6114957" y="3661611"/>
            <a:ext cx="549613" cy="5496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11D4956-517B-41D5-89A5-E2751B7BC4C9}"/>
              </a:ext>
            </a:extLst>
          </p:cNvPr>
          <p:cNvGrpSpPr/>
          <p:nvPr/>
        </p:nvGrpSpPr>
        <p:grpSpPr>
          <a:xfrm>
            <a:off x="6824258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8288A29-23D8-4D96-A97A-EBF4B842FAD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B1820EF-DD6B-4379-BEAB-565F2FBEAEB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23EDC94-B5C7-45B9-862E-098B87CDEF43}"/>
              </a:ext>
            </a:extLst>
          </p:cNvPr>
          <p:cNvSpPr/>
          <p:nvPr/>
        </p:nvSpPr>
        <p:spPr>
          <a:xfrm>
            <a:off x="5045503" y="5497857"/>
            <a:ext cx="549613" cy="549613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F546C11-1F86-4BDC-8DD9-4549DDA82788}"/>
              </a:ext>
            </a:extLst>
          </p:cNvPr>
          <p:cNvGrpSpPr/>
          <p:nvPr/>
        </p:nvGrpSpPr>
        <p:grpSpPr>
          <a:xfrm>
            <a:off x="575480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DAE8ED2-89D7-4EB5-A7A9-47D7E51EA7C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ADE8FB0-A9C5-4CD8-979B-55DEF4AA9C9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3453F04-BD04-4931-B560-B4E8082CA8B6}"/>
              </a:ext>
            </a:extLst>
          </p:cNvPr>
          <p:cNvSpPr/>
          <p:nvPr/>
        </p:nvSpPr>
        <p:spPr>
          <a:xfrm>
            <a:off x="5865025" y="2743488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EA8A35C-5BD3-4D43-BAB9-B68BA5720485}"/>
              </a:ext>
            </a:extLst>
          </p:cNvPr>
          <p:cNvGrpSpPr/>
          <p:nvPr/>
        </p:nvGrpSpPr>
        <p:grpSpPr>
          <a:xfrm>
            <a:off x="6574326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FECAA4E-0033-4C55-A7AE-B22E39EB3F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37C0167-0502-4038-BED4-539525D55E2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2011654-01BF-426A-BA51-A6EAE63D7CAB}"/>
              </a:ext>
            </a:extLst>
          </p:cNvPr>
          <p:cNvSpPr/>
          <p:nvPr/>
        </p:nvSpPr>
        <p:spPr>
          <a:xfrm>
            <a:off x="5889408" y="4579734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1714734-ECFF-494D-A4ED-8C2F5AF16A96}"/>
              </a:ext>
            </a:extLst>
          </p:cNvPr>
          <p:cNvGrpSpPr/>
          <p:nvPr/>
        </p:nvGrpSpPr>
        <p:grpSpPr>
          <a:xfrm>
            <a:off x="65987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0F3ECD5-96C6-4607-8989-AAF18BB85A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42A6CEB-DAC5-48F9-B1B5-634134992F3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061E6D5-4C03-4780-83CF-2E1E8B4FD4C8}"/>
              </a:ext>
            </a:extLst>
          </p:cNvPr>
          <p:cNvSpPr/>
          <p:nvPr/>
        </p:nvSpPr>
        <p:spPr>
          <a:xfrm>
            <a:off x="4271386" y="2886580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419F14F0-A075-44E0-909A-E69D465AEFE0}"/>
              </a:ext>
            </a:extLst>
          </p:cNvPr>
          <p:cNvSpPr/>
          <p:nvPr/>
        </p:nvSpPr>
        <p:spPr>
          <a:xfrm>
            <a:off x="4504262" y="3804702"/>
            <a:ext cx="216118" cy="21611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4A3B94B-4902-4379-B90A-34F23F805895}"/>
              </a:ext>
            </a:extLst>
          </p:cNvPr>
          <p:cNvSpPr/>
          <p:nvPr/>
        </p:nvSpPr>
        <p:spPr>
          <a:xfrm>
            <a:off x="4250934" y="4722826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CE95243-D6EA-486B-A509-FB82BE61FAAE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3773842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4636218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4877622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463818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3711928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="" xmlns:a16="http://schemas.microsoft.com/office/drawing/2014/main" id="{8E4B37FA-CADB-4146-BE45-668523FA596D}"/>
              </a:ext>
            </a:extLst>
          </p:cNvPr>
          <p:cNvSpPr/>
          <p:nvPr/>
        </p:nvSpPr>
        <p:spPr>
          <a:xfrm flipH="1">
            <a:off x="5186914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="" xmlns:a16="http://schemas.microsoft.com/office/drawing/2014/main" id="{FEDD34A6-4639-494E-91B2-16EAB46D4346}"/>
              </a:ext>
            </a:extLst>
          </p:cNvPr>
          <p:cNvSpPr/>
          <p:nvPr/>
        </p:nvSpPr>
        <p:spPr>
          <a:xfrm>
            <a:off x="5262902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="" xmlns:a16="http://schemas.microsoft.com/office/drawing/2014/main" id="{B19C15F3-7642-47D8-9FAD-CD2EBF5419FA}"/>
              </a:ext>
            </a:extLst>
          </p:cNvPr>
          <p:cNvSpPr/>
          <p:nvPr/>
        </p:nvSpPr>
        <p:spPr>
          <a:xfrm>
            <a:off x="5999795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="" xmlns:a16="http://schemas.microsoft.com/office/drawing/2014/main" id="{7FD48CF3-FCBB-433B-8E54-58D15AE1ECFB}"/>
              </a:ext>
            </a:extLst>
          </p:cNvPr>
          <p:cNvSpPr/>
          <p:nvPr/>
        </p:nvSpPr>
        <p:spPr>
          <a:xfrm>
            <a:off x="598502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="" xmlns:a16="http://schemas.microsoft.com/office/drawing/2014/main" id="{1E0FAC35-71BA-4134-8FEB-68707706A551}"/>
              </a:ext>
            </a:extLst>
          </p:cNvPr>
          <p:cNvSpPr>
            <a:spLocks noChangeAspect="1"/>
          </p:cNvSpPr>
          <p:nvPr/>
        </p:nvSpPr>
        <p:spPr>
          <a:xfrm>
            <a:off x="6278740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89" y="2332450"/>
            <a:ext cx="3673768" cy="31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CCC24C06-B623-4EB2-BF42-B47A8EEE25AF}"/>
              </a:ext>
            </a:extLst>
          </p:cNvPr>
          <p:cNvSpPr txBox="1">
            <a:spLocks/>
          </p:cNvSpPr>
          <p:nvPr/>
        </p:nvSpPr>
        <p:spPr>
          <a:xfrm>
            <a:off x="786644" y="570000"/>
            <a:ext cx="5161208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ko-KR" sz="4000" dirty="0">
                <a:cs typeface="Arial" pitchFamily="34" charset="0"/>
              </a:rPr>
              <a:t>The Influencer </a:t>
            </a:r>
            <a:r>
              <a:rPr lang="en-GB" altLang="ko-KR" sz="4000" b="1" dirty="0">
                <a:solidFill>
                  <a:srgbClr val="FEB800"/>
                </a:solidFill>
                <a:cs typeface="Arial" pitchFamily="34" charset="0"/>
              </a:rPr>
              <a:t>Marketing</a:t>
            </a:r>
            <a:r>
              <a:rPr lang="en-GB" altLang="ko-KR" sz="4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4000" dirty="0">
                <a:cs typeface="Arial" pitchFamily="34" charset="0"/>
              </a:rPr>
              <a:t>Revolution</a:t>
            </a:r>
            <a:endParaRPr lang="ko-KR" altLang="en-US" sz="40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CD0EA9-0F85-40C3-863C-E98D68CBF024}"/>
              </a:ext>
            </a:extLst>
          </p:cNvPr>
          <p:cNvSpPr txBox="1"/>
          <p:nvPr/>
        </p:nvSpPr>
        <p:spPr>
          <a:xfrm>
            <a:off x="786644" y="2066401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E8F4F5-6B29-4B22-A0FD-4963774FBE17}"/>
              </a:ext>
            </a:extLst>
          </p:cNvPr>
          <p:cNvSpPr txBox="1"/>
          <p:nvPr/>
        </p:nvSpPr>
        <p:spPr>
          <a:xfrm>
            <a:off x="792409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76C7D9-D9B9-4BA4-A441-31E34FA6DABB}"/>
              </a:ext>
            </a:extLst>
          </p:cNvPr>
          <p:cNvSpPr txBox="1"/>
          <p:nvPr/>
        </p:nvSpPr>
        <p:spPr>
          <a:xfrm>
            <a:off x="3283527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EA7EA0-477C-4523-9A3B-D005D9D00CC9}"/>
              </a:ext>
            </a:extLst>
          </p:cNvPr>
          <p:cNvSpPr txBox="1"/>
          <p:nvPr/>
        </p:nvSpPr>
        <p:spPr>
          <a:xfrm>
            <a:off x="792409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B8DEAB-F673-4C4C-8FC0-15F876CCC97C}"/>
              </a:ext>
            </a:extLst>
          </p:cNvPr>
          <p:cNvSpPr txBox="1"/>
          <p:nvPr/>
        </p:nvSpPr>
        <p:spPr>
          <a:xfrm>
            <a:off x="3283527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="" xmlns:a16="http://schemas.microsoft.com/office/drawing/2014/main" id="{40D820CE-0970-4642-9094-BA464E69FFD5}"/>
              </a:ext>
            </a:extLst>
          </p:cNvPr>
          <p:cNvSpPr txBox="1">
            <a:spLocks/>
          </p:cNvSpPr>
          <p:nvPr/>
        </p:nvSpPr>
        <p:spPr>
          <a:xfrm>
            <a:off x="1974314" y="5832255"/>
            <a:ext cx="2086792" cy="360000"/>
          </a:xfrm>
          <a:prstGeom prst="rect">
            <a:avLst/>
          </a:prstGeom>
          <a:solidFill>
            <a:srgbClr val="363636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="" xmlns:a16="http://schemas.microsoft.com/office/drawing/2014/main" id="{1C50BE49-8A5A-41CD-9DB6-F5088DC8709B}"/>
              </a:ext>
            </a:extLst>
          </p:cNvPr>
          <p:cNvSpPr/>
          <p:nvPr/>
        </p:nvSpPr>
        <p:spPr>
          <a:xfrm>
            <a:off x="4135305" y="434905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="" xmlns:a16="http://schemas.microsoft.com/office/drawing/2014/main" id="{0057ED24-E864-4985-A34A-13AC6FECC2FE}"/>
              </a:ext>
            </a:extLst>
          </p:cNvPr>
          <p:cNvSpPr/>
          <p:nvPr/>
        </p:nvSpPr>
        <p:spPr>
          <a:xfrm>
            <a:off x="1637454" y="294777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="" xmlns:a16="http://schemas.microsoft.com/office/drawing/2014/main" id="{849A1D8F-F255-48C9-9DE4-E09C2C0AE070}"/>
              </a:ext>
            </a:extLst>
          </p:cNvPr>
          <p:cNvSpPr/>
          <p:nvPr/>
        </p:nvSpPr>
        <p:spPr>
          <a:xfrm>
            <a:off x="4114745" y="287513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065A146F-2997-47CD-A0FC-89ECC3713445}"/>
              </a:ext>
            </a:extLst>
          </p:cNvPr>
          <p:cNvSpPr/>
          <p:nvPr/>
        </p:nvSpPr>
        <p:spPr>
          <a:xfrm>
            <a:off x="1680423" y="438204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287999E3-B794-49DA-9DEC-AF086C8DB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45197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B7F872FA-2184-4767-8AC3-0758BA547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975439"/>
              </p:ext>
            </p:extLst>
          </p:nvPr>
        </p:nvGraphicFramePr>
        <p:xfrm>
          <a:off x="5476875" y="2391508"/>
          <a:ext cx="6388344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BA03EE7-51C3-4AEF-8E00-9BB49FB70A73}"/>
              </a:ext>
            </a:extLst>
          </p:cNvPr>
          <p:cNvGrpSpPr/>
          <p:nvPr/>
        </p:nvGrpSpPr>
        <p:grpSpPr>
          <a:xfrm rot="4158308">
            <a:off x="5928116" y="2179369"/>
            <a:ext cx="1161019" cy="925676"/>
            <a:chOff x="4147752" y="529568"/>
            <a:chExt cx="1397738" cy="1114412"/>
          </a:xfrm>
          <a:solidFill>
            <a:srgbClr val="363636"/>
          </a:solidFill>
        </p:grpSpPr>
        <p:sp>
          <p:nvSpPr>
            <p:cNvPr id="5" name="Flowchart: Extract 10">
              <a:extLst>
                <a:ext uri="{FF2B5EF4-FFF2-40B4-BE49-F238E27FC236}">
                  <a16:creationId xmlns="" xmlns:a16="http://schemas.microsoft.com/office/drawing/2014/main" id="{5245DAF6-0461-496F-A4F1-646530826884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EE18656-7C3C-4A0A-B94B-807966420320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FA78987-FABE-439C-91A5-21771FFC5A92}"/>
              </a:ext>
            </a:extLst>
          </p:cNvPr>
          <p:cNvGrpSpPr/>
          <p:nvPr/>
        </p:nvGrpSpPr>
        <p:grpSpPr>
          <a:xfrm rot="4158308">
            <a:off x="10363974" y="1847283"/>
            <a:ext cx="1161019" cy="925676"/>
            <a:chOff x="4147752" y="529568"/>
            <a:chExt cx="1397738" cy="1114412"/>
          </a:xfrm>
          <a:solidFill>
            <a:schemeClr val="bg1">
              <a:lumMod val="50000"/>
            </a:schemeClr>
          </a:solidFill>
        </p:grpSpPr>
        <p:sp>
          <p:nvSpPr>
            <p:cNvPr id="8" name="Flowchart: Extract 10">
              <a:extLst>
                <a:ext uri="{FF2B5EF4-FFF2-40B4-BE49-F238E27FC236}">
                  <a16:creationId xmlns="" xmlns:a16="http://schemas.microsoft.com/office/drawing/2014/main" id="{AB700ADE-58B8-4945-B58A-32E1FEADD023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A9F2DBC-2FE2-4028-A374-B784D54D2E6A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33B33EB-C4BD-4461-8097-22E554141ECF}"/>
              </a:ext>
            </a:extLst>
          </p:cNvPr>
          <p:cNvGrpSpPr/>
          <p:nvPr/>
        </p:nvGrpSpPr>
        <p:grpSpPr>
          <a:xfrm rot="4158308">
            <a:off x="7494440" y="2131483"/>
            <a:ext cx="1161019" cy="925676"/>
            <a:chOff x="4147752" y="529568"/>
            <a:chExt cx="1397738" cy="1114412"/>
          </a:xfrm>
          <a:solidFill>
            <a:srgbClr val="FEB800"/>
          </a:solidFill>
        </p:grpSpPr>
        <p:sp>
          <p:nvSpPr>
            <p:cNvPr id="11" name="Flowchart: Extract 10">
              <a:extLst>
                <a:ext uri="{FF2B5EF4-FFF2-40B4-BE49-F238E27FC236}">
                  <a16:creationId xmlns="" xmlns:a16="http://schemas.microsoft.com/office/drawing/2014/main" id="{0C26B21B-D663-4ED7-A018-9BF9E872469C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32AEB76-0049-4D25-8014-90F14D018937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40052F-57FA-4373-898A-5B5734B79C06}"/>
              </a:ext>
            </a:extLst>
          </p:cNvPr>
          <p:cNvGrpSpPr/>
          <p:nvPr/>
        </p:nvGrpSpPr>
        <p:grpSpPr>
          <a:xfrm>
            <a:off x="6221737" y="5833930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1229A80-FF14-4518-89A4-F40C9F2A0678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5D0D177-23D1-4166-897F-5B0003EFC4E1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378CF4C-7457-433A-841E-75E13D858294}"/>
              </a:ext>
            </a:extLst>
          </p:cNvPr>
          <p:cNvGrpSpPr/>
          <p:nvPr/>
        </p:nvGrpSpPr>
        <p:grpSpPr>
          <a:xfrm>
            <a:off x="8148813" y="5833930"/>
            <a:ext cx="1296144" cy="192651"/>
            <a:chOff x="7452320" y="1292132"/>
            <a:chExt cx="1296144" cy="19265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DE1B337-E82A-4DE2-A108-BFC20C130BB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BEAB98E-3F12-4E8F-B4C3-A04C83A5AFDB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757AACC-B27F-4393-BC64-0087281F5262}"/>
              </a:ext>
            </a:extLst>
          </p:cNvPr>
          <p:cNvGrpSpPr/>
          <p:nvPr/>
        </p:nvGrpSpPr>
        <p:grpSpPr>
          <a:xfrm>
            <a:off x="10075890" y="5833930"/>
            <a:ext cx="1296144" cy="192651"/>
            <a:chOff x="7452320" y="1292132"/>
            <a:chExt cx="1296144" cy="192651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FF5E346-7374-4A25-8C60-6D4E6749F7C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4C283A0-028E-417D-B53E-673042538073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22" name="그룹 2">
            <a:extLst>
              <a:ext uri="{FF2B5EF4-FFF2-40B4-BE49-F238E27FC236}">
                <a16:creationId xmlns="" xmlns:a16="http://schemas.microsoft.com/office/drawing/2014/main" id="{836DE876-7909-42C5-B512-E30F35DFD336}"/>
              </a:ext>
            </a:extLst>
          </p:cNvPr>
          <p:cNvGrpSpPr/>
          <p:nvPr/>
        </p:nvGrpSpPr>
        <p:grpSpPr>
          <a:xfrm>
            <a:off x="990383" y="4847672"/>
            <a:ext cx="3677214" cy="1122027"/>
            <a:chOff x="1346041" y="4916856"/>
            <a:chExt cx="3677214" cy="1122027"/>
          </a:xfrm>
          <a:solidFill>
            <a:schemeClr val="accent2"/>
          </a:solidFill>
        </p:grpSpPr>
        <p:sp>
          <p:nvSpPr>
            <p:cNvPr id="23" name="Round Same Side Corner Rectangle 8">
              <a:extLst>
                <a:ext uri="{FF2B5EF4-FFF2-40B4-BE49-F238E27FC236}">
                  <a16:creationId xmlns="" xmlns:a16="http://schemas.microsoft.com/office/drawing/2014/main" id="{516144C2-CEEE-4A2D-8DE6-4688818018F8}"/>
                </a:ext>
              </a:extLst>
            </p:cNvPr>
            <p:cNvSpPr/>
            <p:nvPr/>
          </p:nvSpPr>
          <p:spPr>
            <a:xfrm>
              <a:off x="1346041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="" xmlns:a16="http://schemas.microsoft.com/office/drawing/2014/main" id="{9146EA37-681C-4F91-974B-63EED857FF9A}"/>
                </a:ext>
              </a:extLst>
            </p:cNvPr>
            <p:cNvSpPr/>
            <p:nvPr/>
          </p:nvSpPr>
          <p:spPr>
            <a:xfrm>
              <a:off x="1996280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="" xmlns:a16="http://schemas.microsoft.com/office/drawing/2014/main" id="{54AE0A4F-A907-4A13-93DD-23E6F681ED6A}"/>
                </a:ext>
              </a:extLst>
            </p:cNvPr>
            <p:cNvSpPr/>
            <p:nvPr/>
          </p:nvSpPr>
          <p:spPr>
            <a:xfrm>
              <a:off x="2646519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8">
              <a:extLst>
                <a:ext uri="{FF2B5EF4-FFF2-40B4-BE49-F238E27FC236}">
                  <a16:creationId xmlns="" xmlns:a16="http://schemas.microsoft.com/office/drawing/2014/main" id="{F22899BA-76D6-4359-B150-5A3B9FFC5A53}"/>
                </a:ext>
              </a:extLst>
            </p:cNvPr>
            <p:cNvSpPr/>
            <p:nvPr/>
          </p:nvSpPr>
          <p:spPr>
            <a:xfrm>
              <a:off x="3296758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="" xmlns:a16="http://schemas.microsoft.com/office/drawing/2014/main" id="{E38F746D-E7E6-4FBB-AEA2-647C543D9195}"/>
                </a:ext>
              </a:extLst>
            </p:cNvPr>
            <p:cNvSpPr/>
            <p:nvPr/>
          </p:nvSpPr>
          <p:spPr>
            <a:xfrm>
              <a:off x="3946997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="" xmlns:a16="http://schemas.microsoft.com/office/drawing/2014/main" id="{49716B7F-56DA-400E-9105-811B515590A2}"/>
                </a:ext>
              </a:extLst>
            </p:cNvPr>
            <p:cNvSpPr/>
            <p:nvPr/>
          </p:nvSpPr>
          <p:spPr>
            <a:xfrm>
              <a:off x="4597236" y="4916856"/>
              <a:ext cx="426019" cy="1122027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9" name="그룹 1">
            <a:extLst>
              <a:ext uri="{FF2B5EF4-FFF2-40B4-BE49-F238E27FC236}">
                <a16:creationId xmlns="" xmlns:a16="http://schemas.microsoft.com/office/drawing/2014/main" id="{F8966A7F-FE5B-4C64-A5A6-4343814A56A2}"/>
              </a:ext>
            </a:extLst>
          </p:cNvPr>
          <p:cNvGrpSpPr/>
          <p:nvPr/>
        </p:nvGrpSpPr>
        <p:grpSpPr>
          <a:xfrm>
            <a:off x="940401" y="3610418"/>
            <a:ext cx="3777179" cy="1122027"/>
            <a:chOff x="1296059" y="3679602"/>
            <a:chExt cx="3777179" cy="1122027"/>
          </a:xfrm>
          <a:solidFill>
            <a:schemeClr val="accent1"/>
          </a:solidFill>
        </p:grpSpPr>
        <p:sp>
          <p:nvSpPr>
            <p:cNvPr id="30" name="Round Same Side Corner Rectangle 20">
              <a:extLst>
                <a:ext uri="{FF2B5EF4-FFF2-40B4-BE49-F238E27FC236}">
                  <a16:creationId xmlns="" xmlns:a16="http://schemas.microsoft.com/office/drawing/2014/main" id="{80D90C69-803A-49E1-A6EE-906DE6BC701C}"/>
                </a:ext>
              </a:extLst>
            </p:cNvPr>
            <p:cNvSpPr/>
            <p:nvPr/>
          </p:nvSpPr>
          <p:spPr>
            <a:xfrm rot="10800000">
              <a:off x="1296059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="" xmlns:a16="http://schemas.microsoft.com/office/drawing/2014/main" id="{D1F8C52E-5DC1-4170-8694-8DF9C4CA7737}"/>
                </a:ext>
              </a:extLst>
            </p:cNvPr>
            <p:cNvSpPr/>
            <p:nvPr/>
          </p:nvSpPr>
          <p:spPr>
            <a:xfrm rot="10800000">
              <a:off x="1946298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="" xmlns:a16="http://schemas.microsoft.com/office/drawing/2014/main" id="{0AABA3FA-B37E-4749-8AAC-DFC3C4E81D6F}"/>
                </a:ext>
              </a:extLst>
            </p:cNvPr>
            <p:cNvSpPr/>
            <p:nvPr/>
          </p:nvSpPr>
          <p:spPr>
            <a:xfrm rot="10800000">
              <a:off x="2596537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="" xmlns:a16="http://schemas.microsoft.com/office/drawing/2014/main" id="{F3C20BF8-AC48-4309-A2E9-E2E9F589C8E6}"/>
                </a:ext>
              </a:extLst>
            </p:cNvPr>
            <p:cNvSpPr/>
            <p:nvPr/>
          </p:nvSpPr>
          <p:spPr>
            <a:xfrm rot="10800000">
              <a:off x="3246776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20">
              <a:extLst>
                <a:ext uri="{FF2B5EF4-FFF2-40B4-BE49-F238E27FC236}">
                  <a16:creationId xmlns="" xmlns:a16="http://schemas.microsoft.com/office/drawing/2014/main" id="{FFD04458-D0C3-4A3A-97F5-6CF31EA2E579}"/>
                </a:ext>
              </a:extLst>
            </p:cNvPr>
            <p:cNvSpPr/>
            <p:nvPr/>
          </p:nvSpPr>
          <p:spPr>
            <a:xfrm rot="10800000">
              <a:off x="3897015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20">
              <a:extLst>
                <a:ext uri="{FF2B5EF4-FFF2-40B4-BE49-F238E27FC236}">
                  <a16:creationId xmlns="" xmlns:a16="http://schemas.microsoft.com/office/drawing/2014/main" id="{104CF796-500D-4180-BF11-03D283C7436A}"/>
                </a:ext>
              </a:extLst>
            </p:cNvPr>
            <p:cNvSpPr/>
            <p:nvPr/>
          </p:nvSpPr>
          <p:spPr>
            <a:xfrm rot="10800000">
              <a:off x="4547254" y="3679602"/>
              <a:ext cx="525984" cy="1122027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6" name="Isosceles Triangle 13">
            <a:extLst>
              <a:ext uri="{FF2B5EF4-FFF2-40B4-BE49-F238E27FC236}">
                <a16:creationId xmlns="" xmlns:a16="http://schemas.microsoft.com/office/drawing/2014/main" id="{0A91ED6A-B2F3-4E67-905F-249E18ED5864}"/>
              </a:ext>
            </a:extLst>
          </p:cNvPr>
          <p:cNvSpPr/>
          <p:nvPr/>
        </p:nvSpPr>
        <p:spPr>
          <a:xfrm rot="10800000">
            <a:off x="567057" y="1732722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그룹 7">
            <a:extLst>
              <a:ext uri="{FF2B5EF4-FFF2-40B4-BE49-F238E27FC236}">
                <a16:creationId xmlns="" xmlns:a16="http://schemas.microsoft.com/office/drawing/2014/main" id="{BA89FD52-C6E0-4851-9578-FB0D446C0007}"/>
              </a:ext>
            </a:extLst>
          </p:cNvPr>
          <p:cNvGrpSpPr/>
          <p:nvPr/>
        </p:nvGrpSpPr>
        <p:grpSpPr>
          <a:xfrm>
            <a:off x="780477" y="1857691"/>
            <a:ext cx="4066996" cy="1162992"/>
            <a:chOff x="962204" y="1926874"/>
            <a:chExt cx="3443321" cy="1162992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171AD5E-3CBD-4788-A04C-6265CD88190C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EC3F79E-DED2-44D4-8474-CA648C2696CE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441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89F9083-F687-4AEE-94F1-B419A42F855C}"/>
              </a:ext>
            </a:extLst>
          </p:cNvPr>
          <p:cNvGrpSpPr/>
          <p:nvPr/>
        </p:nvGrpSpPr>
        <p:grpSpPr>
          <a:xfrm>
            <a:off x="942417" y="1733147"/>
            <a:ext cx="2155752" cy="1100913"/>
            <a:chOff x="474140" y="1335958"/>
            <a:chExt cx="2421972" cy="123686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AD9F746-BAEA-443D-9A58-2290F65601C2}"/>
                </a:ext>
              </a:extLst>
            </p:cNvPr>
            <p:cNvSpPr/>
            <p:nvPr/>
          </p:nvSpPr>
          <p:spPr>
            <a:xfrm rot="16200000">
              <a:off x="1744048" y="1378393"/>
              <a:ext cx="1152128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Isosceles Triangle 1">
              <a:extLst>
                <a:ext uri="{FF2B5EF4-FFF2-40B4-BE49-F238E27FC236}">
                  <a16:creationId xmlns="" xmlns:a16="http://schemas.microsoft.com/office/drawing/2014/main" id="{5EBB4A4D-D35F-470E-9152-AEBDBECA5585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rgbClr val="FEB800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16C062-134E-42DB-937A-6844C6D76580}"/>
              </a:ext>
            </a:extLst>
          </p:cNvPr>
          <p:cNvSpPr/>
          <p:nvPr/>
        </p:nvSpPr>
        <p:spPr>
          <a:xfrm>
            <a:off x="1316148" y="2052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5E02EA8-8846-422E-9582-2C112382A444}"/>
              </a:ext>
            </a:extLst>
          </p:cNvPr>
          <p:cNvSpPr/>
          <p:nvPr/>
        </p:nvSpPr>
        <p:spPr>
          <a:xfrm>
            <a:off x="1200792" y="1990152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B302C6-7099-4C74-A2A2-92F0220CDF5F}"/>
              </a:ext>
            </a:extLst>
          </p:cNvPr>
          <p:cNvSpPr/>
          <p:nvPr/>
        </p:nvSpPr>
        <p:spPr>
          <a:xfrm>
            <a:off x="1316148" y="20527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B22E758-CE8D-4478-8696-8F48C2430AC4}"/>
              </a:ext>
            </a:extLst>
          </p:cNvPr>
          <p:cNvGrpSpPr/>
          <p:nvPr/>
        </p:nvGrpSpPr>
        <p:grpSpPr>
          <a:xfrm>
            <a:off x="3301789" y="1850703"/>
            <a:ext cx="4718380" cy="867914"/>
            <a:chOff x="3017860" y="4283314"/>
            <a:chExt cx="2531875" cy="867914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13F26ED-ACD1-45F1-B9AF-C0BBD5904A2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12601C7-E461-4948-AE34-A6033C48CB3E}"/>
              </a:ext>
            </a:extLst>
          </p:cNvPr>
          <p:cNvGrpSpPr/>
          <p:nvPr/>
        </p:nvGrpSpPr>
        <p:grpSpPr>
          <a:xfrm>
            <a:off x="3157872" y="3915302"/>
            <a:ext cx="2155753" cy="1100913"/>
            <a:chOff x="474139" y="1335959"/>
            <a:chExt cx="2421974" cy="1236868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C029145-2637-4F23-B22F-BEC79534764C}"/>
                </a:ext>
              </a:extLst>
            </p:cNvPr>
            <p:cNvSpPr/>
            <p:nvPr/>
          </p:nvSpPr>
          <p:spPr>
            <a:xfrm rot="16200000">
              <a:off x="1744049" y="1378392"/>
              <a:ext cx="1152128" cy="115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Isosceles Triangle 1">
              <a:extLst>
                <a:ext uri="{FF2B5EF4-FFF2-40B4-BE49-F238E27FC236}">
                  <a16:creationId xmlns="" xmlns:a16="http://schemas.microsoft.com/office/drawing/2014/main" id="{6F9C3FD7-5BFD-40FF-AB69-1093A166F38E}"/>
                </a:ext>
              </a:extLst>
            </p:cNvPr>
            <p:cNvSpPr/>
            <p:nvPr/>
          </p:nvSpPr>
          <p:spPr>
            <a:xfrm rot="5400000">
              <a:off x="639556" y="1170542"/>
              <a:ext cx="1236868" cy="1567701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EC895A2-6575-49B7-8740-4ACD02B0EE42}"/>
              </a:ext>
            </a:extLst>
          </p:cNvPr>
          <p:cNvSpPr/>
          <p:nvPr/>
        </p:nvSpPr>
        <p:spPr>
          <a:xfrm>
            <a:off x="3415960" y="4172307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60D2806-3B8C-4768-B9B0-1D66E6D7150A}"/>
              </a:ext>
            </a:extLst>
          </p:cNvPr>
          <p:cNvSpPr/>
          <p:nvPr/>
        </p:nvSpPr>
        <p:spPr>
          <a:xfrm>
            <a:off x="3536777" y="42349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E989C96-1349-4B3C-8817-9EF28C1C2C4E}"/>
              </a:ext>
            </a:extLst>
          </p:cNvPr>
          <p:cNvGrpSpPr/>
          <p:nvPr/>
        </p:nvGrpSpPr>
        <p:grpSpPr>
          <a:xfrm>
            <a:off x="5509407" y="4026503"/>
            <a:ext cx="4718380" cy="867914"/>
            <a:chOff x="3017860" y="4283314"/>
            <a:chExt cx="2531875" cy="86791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2477FCA-3846-49CB-8F65-B52B57E8B1C5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D653143-26EF-4E8B-8EF0-8C9A26B1D5CE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59BA264-2A77-4984-9807-CA4EE7FC6501}"/>
              </a:ext>
            </a:extLst>
          </p:cNvPr>
          <p:cNvGrpSpPr/>
          <p:nvPr/>
        </p:nvGrpSpPr>
        <p:grpSpPr>
          <a:xfrm>
            <a:off x="2050144" y="2832699"/>
            <a:ext cx="2155752" cy="1100913"/>
            <a:chOff x="1744111" y="2572826"/>
            <a:chExt cx="2421972" cy="1236868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75FA1B80-F852-40DB-AFB7-57E5232F15A0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1">
              <a:extLst>
                <a:ext uri="{FF2B5EF4-FFF2-40B4-BE49-F238E27FC236}">
                  <a16:creationId xmlns="" xmlns:a16="http://schemas.microsoft.com/office/drawing/2014/main" id="{17166483-8531-439B-8A8A-D920680FEFC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6B0D524E-9B98-4D0C-866B-EAD3A152940B}"/>
              </a:ext>
            </a:extLst>
          </p:cNvPr>
          <p:cNvSpPr/>
          <p:nvPr/>
        </p:nvSpPr>
        <p:spPr>
          <a:xfrm>
            <a:off x="2320547" y="3089704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9E1DC37-5AF0-4B8C-BF6C-7D2168903C41}"/>
              </a:ext>
            </a:extLst>
          </p:cNvPr>
          <p:cNvSpPr/>
          <p:nvPr/>
        </p:nvSpPr>
        <p:spPr>
          <a:xfrm>
            <a:off x="2435903" y="3152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D16A1A6-C483-4242-9F41-B3D57052CB91}"/>
              </a:ext>
            </a:extLst>
          </p:cNvPr>
          <p:cNvGrpSpPr/>
          <p:nvPr/>
        </p:nvGrpSpPr>
        <p:grpSpPr>
          <a:xfrm>
            <a:off x="4405598" y="2938603"/>
            <a:ext cx="4718380" cy="867914"/>
            <a:chOff x="3017860" y="4283314"/>
            <a:chExt cx="2531875" cy="867914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8D7E39D-52CB-4C35-9F1A-8294C4993367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04549C8-A07C-47E7-8854-3310F67AF5D7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C005778-5A13-4432-84D0-D6EB0A02F171}"/>
              </a:ext>
            </a:extLst>
          </p:cNvPr>
          <p:cNvGrpSpPr/>
          <p:nvPr/>
        </p:nvGrpSpPr>
        <p:grpSpPr>
          <a:xfrm>
            <a:off x="4265598" y="4997904"/>
            <a:ext cx="2155752" cy="1100913"/>
            <a:chOff x="1744111" y="2572826"/>
            <a:chExt cx="2421972" cy="1236868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903F2B4C-2291-4064-B29B-C243E9F4C843}"/>
                </a:ext>
              </a:extLst>
            </p:cNvPr>
            <p:cNvSpPr/>
            <p:nvPr/>
          </p:nvSpPr>
          <p:spPr>
            <a:xfrm rot="16200000">
              <a:off x="3014019" y="2615261"/>
              <a:ext cx="1152128" cy="1152000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Isosceles Triangle 1">
              <a:extLst>
                <a:ext uri="{FF2B5EF4-FFF2-40B4-BE49-F238E27FC236}">
                  <a16:creationId xmlns="" xmlns:a16="http://schemas.microsoft.com/office/drawing/2014/main" id="{171A2ACC-C0DC-47D6-BBB0-8996B8C53014}"/>
                </a:ext>
              </a:extLst>
            </p:cNvPr>
            <p:cNvSpPr/>
            <p:nvPr/>
          </p:nvSpPr>
          <p:spPr>
            <a:xfrm rot="5400000">
              <a:off x="1909527" y="2407410"/>
              <a:ext cx="1236868" cy="1567700"/>
            </a:xfrm>
            <a:custGeom>
              <a:avLst/>
              <a:gdLst/>
              <a:ahLst/>
              <a:cxnLst/>
              <a:rect l="l" t="t" r="r" b="b"/>
              <a:pathLst>
                <a:path w="1080000" h="1368874">
                  <a:moveTo>
                    <a:pt x="1080000" y="1368874"/>
                  </a:moveTo>
                  <a:lnTo>
                    <a:pt x="0" y="1368874"/>
                  </a:lnTo>
                  <a:lnTo>
                    <a:pt x="0" y="288874"/>
                  </a:lnTo>
                  <a:lnTo>
                    <a:pt x="372453" y="288874"/>
                  </a:lnTo>
                  <a:lnTo>
                    <a:pt x="540000" y="0"/>
                  </a:lnTo>
                  <a:lnTo>
                    <a:pt x="707547" y="288874"/>
                  </a:lnTo>
                  <a:lnTo>
                    <a:pt x="1080000" y="2888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E8307360-5A52-488A-AA47-21E2E383040E}"/>
              </a:ext>
            </a:extLst>
          </p:cNvPr>
          <p:cNvSpPr/>
          <p:nvPr/>
        </p:nvSpPr>
        <p:spPr>
          <a:xfrm>
            <a:off x="4544727" y="5254909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2325386-C5A6-4050-B93E-F5E49DD65ECB}"/>
              </a:ext>
            </a:extLst>
          </p:cNvPr>
          <p:cNvSpPr/>
          <p:nvPr/>
        </p:nvSpPr>
        <p:spPr>
          <a:xfrm>
            <a:off x="4668304" y="53175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DD5EFB95-DF33-4670-8A94-F460C960264D}"/>
              </a:ext>
            </a:extLst>
          </p:cNvPr>
          <p:cNvGrpSpPr/>
          <p:nvPr/>
        </p:nvGrpSpPr>
        <p:grpSpPr>
          <a:xfrm>
            <a:off x="6613216" y="5114402"/>
            <a:ext cx="4826278" cy="867914"/>
            <a:chOff x="3017860" y="4283314"/>
            <a:chExt cx="2295676" cy="867914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64A9AFC-AE4E-4897-8B49-66325912CBBA}"/>
                </a:ext>
              </a:extLst>
            </p:cNvPr>
            <p:cNvSpPr txBox="1"/>
            <p:nvPr/>
          </p:nvSpPr>
          <p:spPr>
            <a:xfrm>
              <a:off x="3021855" y="4504897"/>
              <a:ext cx="2290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17B8335-0C9C-4DBE-BE6E-E47F7D596505}"/>
                </a:ext>
              </a:extLst>
            </p:cNvPr>
            <p:cNvSpPr txBox="1"/>
            <p:nvPr/>
          </p:nvSpPr>
          <p:spPr>
            <a:xfrm>
              <a:off x="3017860" y="4283314"/>
              <a:ext cx="2295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30">
            <a:extLst>
              <a:ext uri="{FF2B5EF4-FFF2-40B4-BE49-F238E27FC236}">
                <a16:creationId xmlns="" xmlns:a16="http://schemas.microsoft.com/office/drawing/2014/main" id="{58979F22-492E-4BCE-BF93-BDEF5FAF25D8}"/>
              </a:ext>
            </a:extLst>
          </p:cNvPr>
          <p:cNvSpPr/>
          <p:nvPr/>
        </p:nvSpPr>
        <p:spPr>
          <a:xfrm flipH="1">
            <a:off x="5906641" y="5426638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30">
            <a:extLst>
              <a:ext uri="{FF2B5EF4-FFF2-40B4-BE49-F238E27FC236}">
                <a16:creationId xmlns="" xmlns:a16="http://schemas.microsoft.com/office/drawing/2014/main" id="{11817F9B-9E6C-4CCA-8E81-A309B9777D37}"/>
              </a:ext>
            </a:extLst>
          </p:cNvPr>
          <p:cNvSpPr/>
          <p:nvPr/>
        </p:nvSpPr>
        <p:spPr>
          <a:xfrm>
            <a:off x="3672328" y="3241521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="" xmlns:a16="http://schemas.microsoft.com/office/drawing/2014/main" id="{2A28788B-FE85-4066-83DF-A6B0E3F51231}"/>
              </a:ext>
            </a:extLst>
          </p:cNvPr>
          <p:cNvSpPr/>
          <p:nvPr/>
        </p:nvSpPr>
        <p:spPr>
          <a:xfrm>
            <a:off x="4729682" y="42435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="" xmlns:a16="http://schemas.microsoft.com/office/drawing/2014/main" id="{61486775-2C3A-4831-B97D-413631422112}"/>
              </a:ext>
            </a:extLst>
          </p:cNvPr>
          <p:cNvSpPr>
            <a:spLocks noChangeAspect="1"/>
          </p:cNvSpPr>
          <p:nvPr/>
        </p:nvSpPr>
        <p:spPr>
          <a:xfrm rot="9900000">
            <a:off x="2548779" y="21463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90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F24FFC29-21B1-4ED7-8E2D-B82003EF0FD2}"/>
              </a:ext>
            </a:extLst>
          </p:cNvPr>
          <p:cNvSpPr txBox="1">
            <a:spLocks/>
          </p:cNvSpPr>
          <p:nvPr/>
        </p:nvSpPr>
        <p:spPr>
          <a:xfrm>
            <a:off x="1011583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647EC8D7-0C0C-4F88-B22D-815722A31B92}"/>
              </a:ext>
            </a:extLst>
          </p:cNvPr>
          <p:cNvSpPr txBox="1">
            <a:spLocks/>
          </p:cNvSpPr>
          <p:nvPr/>
        </p:nvSpPr>
        <p:spPr>
          <a:xfrm>
            <a:off x="5380984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="" xmlns:a16="http://schemas.microsoft.com/office/drawing/2014/main" id="{9B83B8CF-D576-429C-9164-1DF3793F4044}"/>
              </a:ext>
            </a:extLst>
          </p:cNvPr>
          <p:cNvSpPr txBox="1">
            <a:spLocks/>
          </p:cNvSpPr>
          <p:nvPr/>
        </p:nvSpPr>
        <p:spPr>
          <a:xfrm>
            <a:off x="9693811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DFAF9118-BEE1-42D8-9E25-E8F6AC9340F8}"/>
              </a:ext>
            </a:extLst>
          </p:cNvPr>
          <p:cNvSpPr txBox="1">
            <a:spLocks/>
          </p:cNvSpPr>
          <p:nvPr/>
        </p:nvSpPr>
        <p:spPr>
          <a:xfrm>
            <a:off x="7533596" y="5542152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F4B53BCA-D62A-4E6A-A607-6A2C7FCABFC8}"/>
              </a:ext>
            </a:extLst>
          </p:cNvPr>
          <p:cNvSpPr txBox="1">
            <a:spLocks/>
          </p:cNvSpPr>
          <p:nvPr/>
        </p:nvSpPr>
        <p:spPr>
          <a:xfrm>
            <a:off x="7533596" y="2643164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="" xmlns:a16="http://schemas.microsoft.com/office/drawing/2014/main" id="{4348E628-32F6-47E9-ACCA-F9095BC70B64}"/>
              </a:ext>
            </a:extLst>
          </p:cNvPr>
          <p:cNvSpPr/>
          <p:nvPr/>
        </p:nvSpPr>
        <p:spPr>
          <a:xfrm>
            <a:off x="10278285" y="3556966"/>
            <a:ext cx="377965" cy="37190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6">
            <a:extLst>
              <a:ext uri="{FF2B5EF4-FFF2-40B4-BE49-F238E27FC236}">
                <a16:creationId xmlns="" xmlns:a16="http://schemas.microsoft.com/office/drawing/2014/main" id="{000FD353-BB6E-4B01-B00C-55958F6EF255}"/>
              </a:ext>
            </a:extLst>
          </p:cNvPr>
          <p:cNvSpPr/>
          <p:nvPr/>
        </p:nvSpPr>
        <p:spPr>
          <a:xfrm>
            <a:off x="5877756" y="3505088"/>
            <a:ext cx="416826" cy="42378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 Same Side Corner Rectangle 6">
            <a:extLst>
              <a:ext uri="{FF2B5EF4-FFF2-40B4-BE49-F238E27FC236}">
                <a16:creationId xmlns="" xmlns:a16="http://schemas.microsoft.com/office/drawing/2014/main" id="{1C47DE58-5621-49F3-B207-19621D5C7E18}"/>
              </a:ext>
            </a:extLst>
          </p:cNvPr>
          <p:cNvSpPr/>
          <p:nvPr/>
        </p:nvSpPr>
        <p:spPr>
          <a:xfrm rot="2700000">
            <a:off x="8166356" y="4971170"/>
            <a:ext cx="129493" cy="5191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ame 17">
            <a:extLst>
              <a:ext uri="{FF2B5EF4-FFF2-40B4-BE49-F238E27FC236}">
                <a16:creationId xmlns="" xmlns:a16="http://schemas.microsoft.com/office/drawing/2014/main" id="{2FBB3461-432B-4019-B78E-DA34FFC23507}"/>
              </a:ext>
            </a:extLst>
          </p:cNvPr>
          <p:cNvSpPr/>
          <p:nvPr/>
        </p:nvSpPr>
        <p:spPr>
          <a:xfrm>
            <a:off x="1535750" y="3545219"/>
            <a:ext cx="416826" cy="4168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="" xmlns:a16="http://schemas.microsoft.com/office/drawing/2014/main" id="{FA733E51-7152-44F9-B495-D68CAB229402}"/>
              </a:ext>
            </a:extLst>
          </p:cNvPr>
          <p:cNvSpPr/>
          <p:nvPr/>
        </p:nvSpPr>
        <p:spPr>
          <a:xfrm flipH="1">
            <a:off x="7982714" y="2104775"/>
            <a:ext cx="477719" cy="39408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8221C0D-D372-466B-8CC0-84ADEADDCCAF}"/>
              </a:ext>
            </a:extLst>
          </p:cNvPr>
          <p:cNvSpPr txBox="1"/>
          <p:nvPr/>
        </p:nvSpPr>
        <p:spPr>
          <a:xfrm>
            <a:off x="1206726" y="1751884"/>
            <a:ext cx="541370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rgbClr val="FEB800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rgbClr val="FEB800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F1BCD81-290B-40E7-96D2-6755940D1624}"/>
              </a:ext>
            </a:extLst>
          </p:cNvPr>
          <p:cNvSpPr txBox="1"/>
          <p:nvPr/>
        </p:nvSpPr>
        <p:spPr>
          <a:xfrm>
            <a:off x="716189" y="4921148"/>
            <a:ext cx="4083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5AB2E96-18D7-46CD-B116-5D0B71C2F196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B5AC72F3-CCDA-42B5-A6CE-DA20C37B1F9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B56606E-A79C-4463-AE26-BF0E118EBA4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4B064E69-4873-403D-977B-9947B18ADD9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7B0B8765-501B-468E-88E2-76013C7D3D8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383292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15610C7-A84A-4092-9992-52D1CBB11456}"/>
              </a:ext>
            </a:extLst>
          </p:cNvPr>
          <p:cNvSpPr/>
          <p:nvPr/>
        </p:nvSpPr>
        <p:spPr>
          <a:xfrm>
            <a:off x="0" y="3924300"/>
            <a:ext cx="12192000" cy="29337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=""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295612"/>
              </p:ext>
            </p:extLst>
          </p:nvPr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044F67-BD86-4D78-B142-5786F511EC1F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5" name="Chart 7">
            <a:extLst>
              <a:ext uri="{FF2B5EF4-FFF2-40B4-BE49-F238E27FC236}">
                <a16:creationId xmlns=""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204058"/>
              </p:ext>
            </p:extLst>
          </p:nvPr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=""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 Same Side Corner Rectangle 20">
            <a:extLst>
              <a:ext uri="{FF2B5EF4-FFF2-40B4-BE49-F238E27FC236}">
                <a16:creationId xmlns=""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=""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62249" y="4178182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>
                <a:latin typeface="+mj-lt"/>
              </a:rPr>
              <a:t>Worldmap Infographic</a:t>
            </a:r>
            <a:endParaRPr lang="ko-KR" altLang="en-US" b="0" dirty="0">
              <a:latin typeface="+mj-lt"/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="" xmlns:a16="http://schemas.microsoft.com/office/drawing/2014/main" id="{4647095F-3785-45A3-95E4-B1BFA215AC33}"/>
              </a:ext>
            </a:extLst>
          </p:cNvPr>
          <p:cNvGrpSpPr/>
          <p:nvPr/>
        </p:nvGrpSpPr>
        <p:grpSpPr>
          <a:xfrm>
            <a:off x="1358774" y="387936"/>
            <a:ext cx="9303002" cy="3302446"/>
            <a:chOff x="635000" y="1382713"/>
            <a:chExt cx="7869238" cy="4572000"/>
          </a:xfrm>
          <a:solidFill>
            <a:schemeClr val="bg1">
              <a:lumMod val="5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5ECA5C9F-AF10-42F4-937E-41E3CA620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1F55FE7F-F73C-48E0-88DB-6CAD90F4A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17F35CFD-7261-496F-AF59-2D454C744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0930CC67-752C-4FDD-9775-5014098DA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123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EB800"/>
                </a:solidFill>
              </a:rPr>
              <a:t>Our Team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E522F0C-0DF7-4C21-8AC9-08AD0B70E26D}"/>
              </a:ext>
            </a:extLst>
          </p:cNvPr>
          <p:cNvSpPr/>
          <p:nvPr/>
        </p:nvSpPr>
        <p:spPr>
          <a:xfrm>
            <a:off x="1037143" y="34037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7C230F-8A3B-497D-A936-26D78239928C}"/>
              </a:ext>
            </a:extLst>
          </p:cNvPr>
          <p:cNvSpPr txBox="1"/>
          <p:nvPr/>
        </p:nvSpPr>
        <p:spPr>
          <a:xfrm>
            <a:off x="1077170" y="34037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EB800"/>
                </a:solidFill>
                <a:latin typeface="+mn-lt"/>
                <a:cs typeface="Arial" pitchFamily="34" charset="0"/>
              </a:rPr>
              <a:t>2</a:t>
            </a:r>
            <a:endParaRPr lang="ko-KR" altLang="en-US" sz="2000" b="1" dirty="0">
              <a:solidFill>
                <a:srgbClr val="FEB8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D2DFBB4-A6CD-4AFE-AB7C-B5179CE69A02}"/>
              </a:ext>
            </a:extLst>
          </p:cNvPr>
          <p:cNvSpPr/>
          <p:nvPr/>
        </p:nvSpPr>
        <p:spPr>
          <a:xfrm>
            <a:off x="10679593" y="24131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2BEB59-9537-4F93-BD8B-E71F599B3EA4}"/>
              </a:ext>
            </a:extLst>
          </p:cNvPr>
          <p:cNvSpPr txBox="1"/>
          <p:nvPr/>
        </p:nvSpPr>
        <p:spPr>
          <a:xfrm>
            <a:off x="10719620" y="24131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EB800"/>
                </a:solidFill>
                <a:latin typeface="+mn-lt"/>
                <a:cs typeface="Arial" pitchFamily="34" charset="0"/>
              </a:rPr>
              <a:t>1</a:t>
            </a:r>
            <a:endParaRPr lang="ko-KR" altLang="en-US" sz="2000" b="1" dirty="0">
              <a:solidFill>
                <a:srgbClr val="FEB8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F6BB7B6-24CA-49DB-A7C0-D6BA9DC4309F}"/>
              </a:ext>
            </a:extLst>
          </p:cNvPr>
          <p:cNvSpPr/>
          <p:nvPr/>
        </p:nvSpPr>
        <p:spPr>
          <a:xfrm>
            <a:off x="6791429" y="53849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0777BF-1C7F-4855-AE4F-B0AB8C5ECE8D}"/>
              </a:ext>
            </a:extLst>
          </p:cNvPr>
          <p:cNvSpPr txBox="1"/>
          <p:nvPr/>
        </p:nvSpPr>
        <p:spPr>
          <a:xfrm>
            <a:off x="6831456" y="53849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EB800"/>
                </a:solidFill>
                <a:latin typeface="+mn-lt"/>
                <a:cs typeface="Arial" pitchFamily="34" charset="0"/>
              </a:rPr>
              <a:t>3</a:t>
            </a:r>
            <a:endParaRPr lang="ko-KR" altLang="en-US" sz="2000" b="1" dirty="0">
              <a:solidFill>
                <a:srgbClr val="FEB8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="" xmlns:a16="http://schemas.microsoft.com/office/drawing/2014/main" id="{002F7FF2-826C-45B4-9AEF-FB30807087DC}"/>
              </a:ext>
            </a:extLst>
          </p:cNvPr>
          <p:cNvSpPr txBox="1">
            <a:spLocks/>
          </p:cNvSpPr>
          <p:nvPr/>
        </p:nvSpPr>
        <p:spPr>
          <a:xfrm>
            <a:off x="8520649" y="3111936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US" altLang="ko-KR" sz="2400" dirty="0">
                <a:solidFill>
                  <a:srgbClr val="FEB800"/>
                </a:solidFill>
              </a:rPr>
              <a:t>JAMES JONSSON</a:t>
            </a:r>
            <a:endParaRPr lang="ko-KR" altLang="en-US" sz="2400" dirty="0">
              <a:solidFill>
                <a:srgbClr val="FEB800"/>
              </a:solidFill>
            </a:endParaRPr>
          </a:p>
        </p:txBody>
      </p:sp>
      <p:sp>
        <p:nvSpPr>
          <p:cNvPr id="16" name="Text Placeholder 27">
            <a:extLst>
              <a:ext uri="{FF2B5EF4-FFF2-40B4-BE49-F238E27FC236}">
                <a16:creationId xmlns="" xmlns:a16="http://schemas.microsoft.com/office/drawing/2014/main" id="{D9C22DAD-A0FA-42C3-8B57-00D075EC4DE8}"/>
              </a:ext>
            </a:extLst>
          </p:cNvPr>
          <p:cNvSpPr txBox="1">
            <a:spLocks/>
          </p:cNvSpPr>
          <p:nvPr/>
        </p:nvSpPr>
        <p:spPr>
          <a:xfrm>
            <a:off x="4618510" y="6007192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FEB800"/>
                </a:solidFill>
              </a:rPr>
              <a:t>MICHAEL </a:t>
            </a:r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WILSON</a:t>
            </a:r>
            <a:endParaRPr lang="en-US" altLang="ko-KR" sz="2400" dirty="0">
              <a:solidFill>
                <a:srgbClr val="FEB8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B055D25-99FA-433F-9839-C076D8C2F101}"/>
              </a:ext>
            </a:extLst>
          </p:cNvPr>
          <p:cNvGrpSpPr/>
          <p:nvPr/>
        </p:nvGrpSpPr>
        <p:grpSpPr>
          <a:xfrm>
            <a:off x="8802343" y="3658740"/>
            <a:ext cx="2526938" cy="1355870"/>
            <a:chOff x="8928335" y="3801615"/>
            <a:chExt cx="2526938" cy="1355870"/>
          </a:xfrm>
        </p:grpSpPr>
        <p:sp>
          <p:nvSpPr>
            <p:cNvPr id="18" name="Isosceles Triangle 7">
              <a:extLst>
                <a:ext uri="{FF2B5EF4-FFF2-40B4-BE49-F238E27FC236}">
                  <a16:creationId xmlns="" xmlns:a16="http://schemas.microsoft.com/office/drawing/2014/main" id="{682E4C2B-C62F-4C08-9FF7-118140B18F1D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="" xmlns:a16="http://schemas.microsoft.com/office/drawing/2014/main" id="{1FB4C473-1DD7-42A4-B038-8575F5F980B2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="" xmlns:a16="http://schemas.microsoft.com/office/drawing/2014/main" id="{59FFA357-998C-44F5-9CDA-3490E37E5E4E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21" name="직사각형 49">
              <a:extLst>
                <a:ext uri="{FF2B5EF4-FFF2-40B4-BE49-F238E27FC236}">
                  <a16:creationId xmlns="" xmlns:a16="http://schemas.microsoft.com/office/drawing/2014/main" id="{CBA660FA-B54B-4325-A751-1F3505025B47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abcd@company.com</a:t>
              </a:r>
            </a:p>
          </p:txBody>
        </p:sp>
        <p:sp>
          <p:nvSpPr>
            <p:cNvPr id="22" name="직사각형 50">
              <a:extLst>
                <a:ext uri="{FF2B5EF4-FFF2-40B4-BE49-F238E27FC236}">
                  <a16:creationId xmlns="" xmlns:a16="http://schemas.microsoft.com/office/drawing/2014/main" id="{4F814C8E-2B71-4D7F-A839-E1C76EB39583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  <p:sp>
          <p:nvSpPr>
            <p:cNvPr id="23" name="직사각형 51">
              <a:extLst>
                <a:ext uri="{FF2B5EF4-FFF2-40B4-BE49-F238E27FC236}">
                  <a16:creationId xmlns="" xmlns:a16="http://schemas.microsoft.com/office/drawing/2014/main" id="{794D5BB7-B213-4D9C-AB37-574EA6E850F7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Twiter.com/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A2FEE48-D5CA-44BF-9EF0-639CC7B9FEAD}"/>
              </a:ext>
            </a:extLst>
          </p:cNvPr>
          <p:cNvGrpSpPr/>
          <p:nvPr/>
        </p:nvGrpSpPr>
        <p:grpSpPr>
          <a:xfrm>
            <a:off x="875892" y="4671235"/>
            <a:ext cx="2526938" cy="1355870"/>
            <a:chOff x="8928335" y="3801615"/>
            <a:chExt cx="2526938" cy="1355870"/>
          </a:xfrm>
        </p:grpSpPr>
        <p:sp>
          <p:nvSpPr>
            <p:cNvPr id="25" name="Isosceles Triangle 7">
              <a:extLst>
                <a:ext uri="{FF2B5EF4-FFF2-40B4-BE49-F238E27FC236}">
                  <a16:creationId xmlns="" xmlns:a16="http://schemas.microsoft.com/office/drawing/2014/main" id="{87ECCED5-BBE5-4730-9149-D7203FBAACFB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44543A4-6745-43BF-83D7-18533449D46C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="" xmlns:a16="http://schemas.microsoft.com/office/drawing/2014/main" id="{04563E63-8D4D-4F7F-B2DA-A52CCBD3AF84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28" name="직사각형 49">
              <a:extLst>
                <a:ext uri="{FF2B5EF4-FFF2-40B4-BE49-F238E27FC236}">
                  <a16:creationId xmlns="" xmlns:a16="http://schemas.microsoft.com/office/drawing/2014/main" id="{11CE0C85-5FD0-4F64-B578-502261E04B4B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abcd@company.com</a:t>
              </a:r>
            </a:p>
          </p:txBody>
        </p:sp>
        <p:sp>
          <p:nvSpPr>
            <p:cNvPr id="29" name="직사각형 50">
              <a:extLst>
                <a:ext uri="{FF2B5EF4-FFF2-40B4-BE49-F238E27FC236}">
                  <a16:creationId xmlns="" xmlns:a16="http://schemas.microsoft.com/office/drawing/2014/main" id="{3B866557-02D2-41FB-9008-8FF9ACF60BCB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  <p:sp>
          <p:nvSpPr>
            <p:cNvPr id="30" name="직사각형 51">
              <a:extLst>
                <a:ext uri="{FF2B5EF4-FFF2-40B4-BE49-F238E27FC236}">
                  <a16:creationId xmlns="" xmlns:a16="http://schemas.microsoft.com/office/drawing/2014/main" id="{E363B817-8708-4560-A310-C147CACDDD22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Twiter.com/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20D12EF-0DD3-45F5-8BF8-2FB5E8991A02}"/>
              </a:ext>
            </a:extLst>
          </p:cNvPr>
          <p:cNvGrpSpPr/>
          <p:nvPr/>
        </p:nvGrpSpPr>
        <p:grpSpPr>
          <a:xfrm>
            <a:off x="4900204" y="2599633"/>
            <a:ext cx="2526938" cy="1355870"/>
            <a:chOff x="8928335" y="3801615"/>
            <a:chExt cx="2526938" cy="1355870"/>
          </a:xfrm>
        </p:grpSpPr>
        <p:sp>
          <p:nvSpPr>
            <p:cNvPr id="32" name="Isosceles Triangle 7">
              <a:extLst>
                <a:ext uri="{FF2B5EF4-FFF2-40B4-BE49-F238E27FC236}">
                  <a16:creationId xmlns="" xmlns:a16="http://schemas.microsoft.com/office/drawing/2014/main" id="{1CD3D1C0-CB01-4E7A-B3BE-E12CD19C71E1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="" xmlns:a16="http://schemas.microsoft.com/office/drawing/2014/main" id="{4A6052CC-E185-4BC7-8271-DB13EAB63CAE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="" xmlns:a16="http://schemas.microsoft.com/office/drawing/2014/main" id="{9920D653-35AA-484F-9210-A3AB73B49BD2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rgbClr val="FEB800"/>
                </a:solidFill>
              </a:endParaRPr>
            </a:p>
          </p:txBody>
        </p:sp>
        <p:sp>
          <p:nvSpPr>
            <p:cNvPr id="35" name="직사각형 49">
              <a:extLst>
                <a:ext uri="{FF2B5EF4-FFF2-40B4-BE49-F238E27FC236}">
                  <a16:creationId xmlns="" xmlns:a16="http://schemas.microsoft.com/office/drawing/2014/main" id="{4AA69E8A-2DC8-49FB-8A03-842DFBE3B380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abcd@company.com</a:t>
              </a:r>
            </a:p>
          </p:txBody>
        </p:sp>
        <p:sp>
          <p:nvSpPr>
            <p:cNvPr id="36" name="직사각형 50">
              <a:extLst>
                <a:ext uri="{FF2B5EF4-FFF2-40B4-BE49-F238E27FC236}">
                  <a16:creationId xmlns="" xmlns:a16="http://schemas.microsoft.com/office/drawing/2014/main" id="{F0AACC2A-BBDF-485F-AA7C-A18A561E0341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Facebook.com/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  <p:sp>
          <p:nvSpPr>
            <p:cNvPr id="37" name="직사각형 51">
              <a:extLst>
                <a:ext uri="{FF2B5EF4-FFF2-40B4-BE49-F238E27FC236}">
                  <a16:creationId xmlns="" xmlns:a16="http://schemas.microsoft.com/office/drawing/2014/main" id="{2C3E2ADC-C71A-4297-8992-9F462152DCFA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rgbClr val="FEB800"/>
                  </a:solidFill>
                </a:rPr>
                <a:t>Twiter.com/</a:t>
              </a:r>
              <a:r>
                <a:rPr lang="en-US" altLang="ko-KR" sz="1400" dirty="0" err="1">
                  <a:solidFill>
                    <a:srgbClr val="FEB800"/>
                  </a:solidFill>
                </a:rPr>
                <a:t>abcd</a:t>
              </a:r>
              <a:endParaRPr lang="en-US" altLang="ko-KR" sz="1400" dirty="0">
                <a:solidFill>
                  <a:srgbClr val="FEB800"/>
                </a:solidFill>
              </a:endParaRPr>
            </a:p>
          </p:txBody>
        </p:sp>
      </p:grpSp>
      <p:sp>
        <p:nvSpPr>
          <p:cNvPr id="48" name="Text Placeholder 27">
            <a:extLst>
              <a:ext uri="{FF2B5EF4-FFF2-40B4-BE49-F238E27FC236}">
                <a16:creationId xmlns="" xmlns:a16="http://schemas.microsoft.com/office/drawing/2014/main" id="{4F7C5489-1949-430D-9E08-5249B59ED442}"/>
              </a:ext>
            </a:extLst>
          </p:cNvPr>
          <p:cNvSpPr txBox="1">
            <a:spLocks/>
          </p:cNvSpPr>
          <p:nvPr/>
        </p:nvSpPr>
        <p:spPr>
          <a:xfrm>
            <a:off x="594198" y="4063180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rgbClr val="FEB800"/>
                </a:solidFill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="" xmlns:a16="http://schemas.microsoft.com/office/drawing/2014/main" id="{1BB1F02A-0E89-4EB5-8C9C-1EA59EFFC74F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98C635B-5D45-4B50-94EA-BFB17B2DD2CC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BF65409-861B-4A50-A7A0-A4A38AA7940A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715B8CC-D0E4-497F-95FC-DB9F65C972CA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7053F04-46F3-4003-8F71-664A69BE288F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5D00C3-AC0E-4461-A25C-860E07E3540B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209D6BB-891A-4082-9D47-9C5D7FAA8FA3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D1253D6-32B0-40CD-867E-8CD4C77F147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BD92EA3-2DEA-42F5-9D7E-3881981E435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C3DF112-2796-460D-BE01-8747C50D2238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FCED47C-DC88-44F9-A80A-ADAEA7CCE04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CDDF19E-C63D-4C2B-80DE-9D9DF1FFC8D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B9226E6-0F6D-4F7A-9CDC-520CB7F53FA5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D469241-3760-4C40-9442-C27361A1F3C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991CC6B-5A86-47CE-9563-B7FD01A3CEE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A622594-7AC6-40EB-AD69-40596F406560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ED57228-DBFC-4692-8701-DE0C9113CDF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1D69C2C-2D92-4688-B052-4A7EF146A7C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D31BE4E-E560-4910-BF8D-7CC9F6C525FF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E78B5D3-5114-48F5-A119-59480A149B1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384D3B8-CEBC-4FD5-BA3E-AA70841610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3827CE-0EBB-4477-8F29-BAA67651E1CB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8FBA963-254B-43F5-9785-9DFAC07EB2EA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="" xmlns:a16="http://schemas.microsoft.com/office/drawing/2014/main" id="{E67BBF83-B9F0-4BF3-923F-AEE5E564E4E8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="" xmlns:a16="http://schemas.microsoft.com/office/drawing/2014/main" id="{ED1182F7-3975-4AF4-9DFA-666DEEA266B2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F07361E-4940-4261-9CD5-43FDCC7A3258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F47AF4B-5068-43BA-BCD6-AD7090209B8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B17E912-8B4F-4322-97B2-179A42013C2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CEAC99D-1EF7-4CE3-B3CE-9164E5DD470C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1E12601-9B65-4830-A324-2F8DEA14682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FA31810-8F6B-4936-B7EE-DC5B5A5230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46BB390-BA7A-466C-B134-B3B7575CCD55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237BD7D0-004B-4AE8-8227-EE3D53882D4C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BD720D1-E50F-416B-A515-1176F4F9544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A159E98-B01B-480D-9717-FECD61BF4FF7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50C55AEB-A139-4130-AD2A-298238A2AF01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D8606C6-C1C6-4DA2-8F15-26C4B4D74832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C6A8E08D-2AE7-4708-9089-C7E50B9FBBD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E03724F-293E-494A-A38C-F14870481261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="" xmlns:a16="http://schemas.microsoft.com/office/drawing/2014/main" id="{E1BCC259-0282-4EA3-95A3-BB551840B93A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="" xmlns:a16="http://schemas.microsoft.com/office/drawing/2014/main" id="{7FCD35DF-D57B-4572-A541-D301B8D8E6E8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="" xmlns:a16="http://schemas.microsoft.com/office/drawing/2014/main" id="{B3F84DC4-AAAA-4CB0-A85C-080F1327B241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="" xmlns:a16="http://schemas.microsoft.com/office/drawing/2014/main" id="{EEBA25B3-3E99-4045-A9F6-F7564FEC8E62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="" xmlns:a16="http://schemas.microsoft.com/office/drawing/2014/main" id="{FDAE87F2-3A78-4F16-97A5-E5FFCD922A05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896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CAADA4A-E748-44F1-A147-9CAA9EC95967}"/>
              </a:ext>
            </a:extLst>
          </p:cNvPr>
          <p:cNvSpPr/>
          <p:nvPr/>
        </p:nvSpPr>
        <p:spPr>
          <a:xfrm>
            <a:off x="4904349" y="505913"/>
            <a:ext cx="6383216" cy="4024765"/>
          </a:xfrm>
          <a:custGeom>
            <a:avLst/>
            <a:gdLst>
              <a:gd name="connsiteX0" fmla="*/ 208475 w 6383216"/>
              <a:gd name="connsiteY0" fmla="*/ 0 h 4024765"/>
              <a:gd name="connsiteX1" fmla="*/ 6174741 w 6383216"/>
              <a:gd name="connsiteY1" fmla="*/ 0 h 4024765"/>
              <a:gd name="connsiteX2" fmla="*/ 6383216 w 6383216"/>
              <a:gd name="connsiteY2" fmla="*/ 208475 h 4024765"/>
              <a:gd name="connsiteX3" fmla="*/ 6383216 w 6383216"/>
              <a:gd name="connsiteY3" fmla="*/ 3205223 h 4024765"/>
              <a:gd name="connsiteX4" fmla="*/ 6174741 w 6383216"/>
              <a:gd name="connsiteY4" fmla="*/ 3413698 h 4024765"/>
              <a:gd name="connsiteX5" fmla="*/ 1145932 w 6383216"/>
              <a:gd name="connsiteY5" fmla="*/ 3413698 h 4024765"/>
              <a:gd name="connsiteX6" fmla="*/ 1145932 w 6383216"/>
              <a:gd name="connsiteY6" fmla="*/ 4024765 h 4024765"/>
              <a:gd name="connsiteX7" fmla="*/ 556953 w 6383216"/>
              <a:gd name="connsiteY7" fmla="*/ 3413698 h 4024765"/>
              <a:gd name="connsiteX8" fmla="*/ 208475 w 6383216"/>
              <a:gd name="connsiteY8" fmla="*/ 3413698 h 4024765"/>
              <a:gd name="connsiteX9" fmla="*/ 0 w 6383216"/>
              <a:gd name="connsiteY9" fmla="*/ 3205223 h 4024765"/>
              <a:gd name="connsiteX10" fmla="*/ 0 w 6383216"/>
              <a:gd name="connsiteY10" fmla="*/ 208475 h 4024765"/>
              <a:gd name="connsiteX11" fmla="*/ 208475 w 6383216"/>
              <a:gd name="connsiteY11" fmla="*/ 0 h 402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3216" h="4024765">
                <a:moveTo>
                  <a:pt x="208475" y="0"/>
                </a:moveTo>
                <a:lnTo>
                  <a:pt x="6174741" y="0"/>
                </a:lnTo>
                <a:cubicBezTo>
                  <a:pt x="6289879" y="0"/>
                  <a:pt x="6383216" y="93337"/>
                  <a:pt x="6383216" y="208475"/>
                </a:cubicBezTo>
                <a:lnTo>
                  <a:pt x="6383216" y="3205223"/>
                </a:lnTo>
                <a:cubicBezTo>
                  <a:pt x="6383216" y="3320361"/>
                  <a:pt x="6289879" y="3413698"/>
                  <a:pt x="6174741" y="3413698"/>
                </a:cubicBezTo>
                <a:lnTo>
                  <a:pt x="1145932" y="3413698"/>
                </a:lnTo>
                <a:lnTo>
                  <a:pt x="1145932" y="4024765"/>
                </a:lnTo>
                <a:lnTo>
                  <a:pt x="556953" y="3413698"/>
                </a:lnTo>
                <a:lnTo>
                  <a:pt x="208475" y="3413698"/>
                </a:lnTo>
                <a:cubicBezTo>
                  <a:pt x="93337" y="3413698"/>
                  <a:pt x="0" y="3320361"/>
                  <a:pt x="0" y="3205223"/>
                </a:cubicBezTo>
                <a:lnTo>
                  <a:pt x="0" y="208475"/>
                </a:lnTo>
                <a:cubicBezTo>
                  <a:pt x="0" y="93337"/>
                  <a:pt x="93337" y="0"/>
                  <a:pt x="208475" y="0"/>
                </a:cubicBezTo>
                <a:close/>
              </a:path>
            </a:pathLst>
          </a:custGeom>
          <a:noFill/>
          <a:ln w="381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7E600C2F-19E3-4F36-B26A-E35A8B76E05E}"/>
              </a:ext>
            </a:extLst>
          </p:cNvPr>
          <p:cNvSpPr/>
          <p:nvPr/>
        </p:nvSpPr>
        <p:spPr>
          <a:xfrm>
            <a:off x="413238" y="147710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BE53CC4-C9EE-4B2B-A6EB-1DD153731869}"/>
              </a:ext>
            </a:extLst>
          </p:cNvPr>
          <p:cNvSpPr/>
          <p:nvPr/>
        </p:nvSpPr>
        <p:spPr>
          <a:xfrm>
            <a:off x="10471637" y="297992"/>
            <a:ext cx="1294229" cy="1333111"/>
          </a:xfrm>
          <a:prstGeom prst="rect">
            <a:avLst/>
          </a:prstGeom>
          <a:solidFill>
            <a:srgbClr val="78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AE9AE-7944-4D7F-A908-D988D51FB0C3}"/>
              </a:ext>
            </a:extLst>
          </p:cNvPr>
          <p:cNvSpPr/>
          <p:nvPr/>
        </p:nvSpPr>
        <p:spPr>
          <a:xfrm>
            <a:off x="10699377" y="257004"/>
            <a:ext cx="1066489" cy="98634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8A1472F-9846-41A6-A63F-8895D1B9CA78}"/>
              </a:ext>
            </a:extLst>
          </p:cNvPr>
          <p:cNvSpPr txBox="1">
            <a:spLocks/>
          </p:cNvSpPr>
          <p:nvPr/>
        </p:nvSpPr>
        <p:spPr>
          <a:xfrm>
            <a:off x="7849772" y="4091829"/>
            <a:ext cx="3437793" cy="1536696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5400" dirty="0">
                <a:solidFill>
                  <a:srgbClr val="FEB800"/>
                </a:solidFill>
              </a:rPr>
              <a:t>Columns Style</a:t>
            </a:r>
            <a:endParaRPr lang="ko-KR" altLang="en-US" sz="5400" dirty="0">
              <a:solidFill>
                <a:srgbClr val="FEB8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5CB021-3973-44D7-8D0E-8E6425F68EDB}"/>
              </a:ext>
            </a:extLst>
          </p:cNvPr>
          <p:cNvSpPr txBox="1"/>
          <p:nvPr/>
        </p:nvSpPr>
        <p:spPr>
          <a:xfrm>
            <a:off x="5380892" y="835412"/>
            <a:ext cx="50907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INVEST IN SOCIAL  MEDIA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AA02D0-437B-4A51-B519-43836D5FAB25}"/>
              </a:ext>
            </a:extLst>
          </p:cNvPr>
          <p:cNvSpPr txBox="1"/>
          <p:nvPr/>
        </p:nvSpPr>
        <p:spPr>
          <a:xfrm>
            <a:off x="5380892" y="1493396"/>
            <a:ext cx="531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6C6676D-1ACD-4552-9750-1883492017EE}"/>
              </a:ext>
            </a:extLst>
          </p:cNvPr>
          <p:cNvSpPr txBox="1"/>
          <p:nvPr/>
        </p:nvSpPr>
        <p:spPr>
          <a:xfrm>
            <a:off x="5380892" y="2018859"/>
            <a:ext cx="531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66230" y="33355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FEB800"/>
                </a:solidFill>
                <a:latin typeface="+mj-lt"/>
              </a:rPr>
              <a:t>Columns</a:t>
            </a:r>
            <a:r>
              <a:rPr lang="en-US" altLang="ko-KR" sz="5400" dirty="0">
                <a:solidFill>
                  <a:srgbClr val="FEB800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461F562-9FCD-4226-84E8-D8D95C8F10FF}"/>
              </a:ext>
            </a:extLst>
          </p:cNvPr>
          <p:cNvGrpSpPr/>
          <p:nvPr/>
        </p:nvGrpSpPr>
        <p:grpSpPr>
          <a:xfrm>
            <a:off x="1406817" y="2577047"/>
            <a:ext cx="4118226" cy="523797"/>
            <a:chOff x="1311030" y="1951389"/>
            <a:chExt cx="4118226" cy="52379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9EE6218-3942-49A7-8442-AD8A593680F8}"/>
                </a:ext>
              </a:extLst>
            </p:cNvPr>
            <p:cNvSpPr/>
            <p:nvPr/>
          </p:nvSpPr>
          <p:spPr>
            <a:xfrm>
              <a:off x="3099671" y="1958316"/>
              <a:ext cx="516870" cy="516870"/>
            </a:xfrm>
            <a:custGeom>
              <a:avLst/>
              <a:gdLst>
                <a:gd name="connsiteX0" fmla="*/ 0 w 923925"/>
                <a:gd name="connsiteY0" fmla="*/ 462915 h 923925"/>
                <a:gd name="connsiteX1" fmla="*/ 0 w 923925"/>
                <a:gd name="connsiteY1" fmla="*/ 148590 h 923925"/>
                <a:gd name="connsiteX2" fmla="*/ 148590 w 923925"/>
                <a:gd name="connsiteY2" fmla="*/ 0 h 923925"/>
                <a:gd name="connsiteX3" fmla="*/ 778193 w 923925"/>
                <a:gd name="connsiteY3" fmla="*/ 0 h 923925"/>
                <a:gd name="connsiteX4" fmla="*/ 925830 w 923925"/>
                <a:gd name="connsiteY4" fmla="*/ 145733 h 923925"/>
                <a:gd name="connsiteX5" fmla="*/ 925830 w 923925"/>
                <a:gd name="connsiteY5" fmla="*/ 779145 h 923925"/>
                <a:gd name="connsiteX6" fmla="*/ 780097 w 923925"/>
                <a:gd name="connsiteY6" fmla="*/ 924878 h 923925"/>
                <a:gd name="connsiteX7" fmla="*/ 146685 w 923925"/>
                <a:gd name="connsiteY7" fmla="*/ 924878 h 923925"/>
                <a:gd name="connsiteX8" fmla="*/ 953 w 923925"/>
                <a:gd name="connsiteY8" fmla="*/ 777240 h 923925"/>
                <a:gd name="connsiteX9" fmla="*/ 0 w 923925"/>
                <a:gd name="connsiteY9" fmla="*/ 462915 h 923925"/>
                <a:gd name="connsiteX10" fmla="*/ 493395 w 923925"/>
                <a:gd name="connsiteY10" fmla="*/ 678180 h 923925"/>
                <a:gd name="connsiteX11" fmla="*/ 493395 w 923925"/>
                <a:gd name="connsiteY11" fmla="*/ 799147 h 923925"/>
                <a:gd name="connsiteX12" fmla="*/ 521970 w 923925"/>
                <a:gd name="connsiteY12" fmla="*/ 826770 h 923925"/>
                <a:gd name="connsiteX13" fmla="*/ 578168 w 923925"/>
                <a:gd name="connsiteY13" fmla="*/ 826770 h 923925"/>
                <a:gd name="connsiteX14" fmla="*/ 608647 w 923925"/>
                <a:gd name="connsiteY14" fmla="*/ 797243 h 923925"/>
                <a:gd name="connsiteX15" fmla="*/ 608647 w 923925"/>
                <a:gd name="connsiteY15" fmla="*/ 561022 h 923925"/>
                <a:gd name="connsiteX16" fmla="*/ 639128 w 923925"/>
                <a:gd name="connsiteY16" fmla="*/ 531495 h 923925"/>
                <a:gd name="connsiteX17" fmla="*/ 685800 w 923925"/>
                <a:gd name="connsiteY17" fmla="*/ 531495 h 923925"/>
                <a:gd name="connsiteX18" fmla="*/ 710565 w 923925"/>
                <a:gd name="connsiteY18" fmla="*/ 510540 h 923925"/>
                <a:gd name="connsiteX19" fmla="*/ 720090 w 923925"/>
                <a:gd name="connsiteY19" fmla="*/ 440055 h 923925"/>
                <a:gd name="connsiteX20" fmla="*/ 703897 w 923925"/>
                <a:gd name="connsiteY20" fmla="*/ 421958 h 923925"/>
                <a:gd name="connsiteX21" fmla="*/ 634365 w 923925"/>
                <a:gd name="connsiteY21" fmla="*/ 421958 h 923925"/>
                <a:gd name="connsiteX22" fmla="*/ 607695 w 923925"/>
                <a:gd name="connsiteY22" fmla="*/ 394335 h 923925"/>
                <a:gd name="connsiteX23" fmla="*/ 607695 w 923925"/>
                <a:gd name="connsiteY23" fmla="*/ 340995 h 923925"/>
                <a:gd name="connsiteX24" fmla="*/ 658178 w 923925"/>
                <a:gd name="connsiteY24" fmla="*/ 286703 h 923925"/>
                <a:gd name="connsiteX25" fmla="*/ 702945 w 923925"/>
                <a:gd name="connsiteY25" fmla="*/ 286703 h 923925"/>
                <a:gd name="connsiteX26" fmla="*/ 724853 w 923925"/>
                <a:gd name="connsiteY26" fmla="*/ 266700 h 923925"/>
                <a:gd name="connsiteX27" fmla="*/ 724853 w 923925"/>
                <a:gd name="connsiteY27" fmla="*/ 208597 h 923925"/>
                <a:gd name="connsiteX28" fmla="*/ 703897 w 923925"/>
                <a:gd name="connsiteY28" fmla="*/ 186690 h 923925"/>
                <a:gd name="connsiteX29" fmla="*/ 617220 w 923925"/>
                <a:gd name="connsiteY29" fmla="*/ 186690 h 923925"/>
                <a:gd name="connsiteX30" fmla="*/ 499110 w 923925"/>
                <a:gd name="connsiteY30" fmla="*/ 290513 h 923925"/>
                <a:gd name="connsiteX31" fmla="*/ 495300 w 923925"/>
                <a:gd name="connsiteY31" fmla="*/ 399097 h 923925"/>
                <a:gd name="connsiteX32" fmla="*/ 471488 w 923925"/>
                <a:gd name="connsiteY32" fmla="*/ 422910 h 923925"/>
                <a:gd name="connsiteX33" fmla="*/ 411480 w 923925"/>
                <a:gd name="connsiteY33" fmla="*/ 422910 h 923925"/>
                <a:gd name="connsiteX34" fmla="*/ 395288 w 923925"/>
                <a:gd name="connsiteY34" fmla="*/ 438150 h 923925"/>
                <a:gd name="connsiteX35" fmla="*/ 395288 w 923925"/>
                <a:gd name="connsiteY35" fmla="*/ 511492 h 923925"/>
                <a:gd name="connsiteX36" fmla="*/ 417195 w 923925"/>
                <a:gd name="connsiteY36" fmla="*/ 532447 h 923925"/>
                <a:gd name="connsiteX37" fmla="*/ 470535 w 923925"/>
                <a:gd name="connsiteY37" fmla="*/ 532447 h 923925"/>
                <a:gd name="connsiteX38" fmla="*/ 495300 w 923925"/>
                <a:gd name="connsiteY38" fmla="*/ 557213 h 923925"/>
                <a:gd name="connsiteX39" fmla="*/ 493395 w 923925"/>
                <a:gd name="connsiteY39" fmla="*/ 67818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23925" h="923925">
                  <a:moveTo>
                    <a:pt x="0" y="462915"/>
                  </a:moveTo>
                  <a:cubicBezTo>
                    <a:pt x="0" y="358140"/>
                    <a:pt x="0" y="253365"/>
                    <a:pt x="0" y="148590"/>
                  </a:cubicBezTo>
                  <a:cubicBezTo>
                    <a:pt x="0" y="60008"/>
                    <a:pt x="60008" y="0"/>
                    <a:pt x="148590" y="0"/>
                  </a:cubicBezTo>
                  <a:cubicBezTo>
                    <a:pt x="358140" y="0"/>
                    <a:pt x="567690" y="0"/>
                    <a:pt x="778193" y="0"/>
                  </a:cubicBezTo>
                  <a:cubicBezTo>
                    <a:pt x="862965" y="0"/>
                    <a:pt x="925830" y="60960"/>
                    <a:pt x="925830" y="145733"/>
                  </a:cubicBezTo>
                  <a:cubicBezTo>
                    <a:pt x="926783" y="357188"/>
                    <a:pt x="926783" y="568643"/>
                    <a:pt x="925830" y="779145"/>
                  </a:cubicBezTo>
                  <a:cubicBezTo>
                    <a:pt x="925830" y="862965"/>
                    <a:pt x="862965" y="924878"/>
                    <a:pt x="780097" y="924878"/>
                  </a:cubicBezTo>
                  <a:cubicBezTo>
                    <a:pt x="568643" y="925830"/>
                    <a:pt x="357188" y="925830"/>
                    <a:pt x="146685" y="924878"/>
                  </a:cubicBezTo>
                  <a:cubicBezTo>
                    <a:pt x="60960" y="924878"/>
                    <a:pt x="953" y="862013"/>
                    <a:pt x="953" y="777240"/>
                  </a:cubicBezTo>
                  <a:cubicBezTo>
                    <a:pt x="0" y="672465"/>
                    <a:pt x="0" y="567690"/>
                    <a:pt x="0" y="462915"/>
                  </a:cubicBezTo>
                  <a:close/>
                  <a:moveTo>
                    <a:pt x="493395" y="678180"/>
                  </a:moveTo>
                  <a:cubicBezTo>
                    <a:pt x="493395" y="718185"/>
                    <a:pt x="494347" y="758190"/>
                    <a:pt x="493395" y="799147"/>
                  </a:cubicBezTo>
                  <a:cubicBezTo>
                    <a:pt x="492443" y="821055"/>
                    <a:pt x="501015" y="828675"/>
                    <a:pt x="521970" y="826770"/>
                  </a:cubicBezTo>
                  <a:cubicBezTo>
                    <a:pt x="540068" y="825818"/>
                    <a:pt x="559118" y="826770"/>
                    <a:pt x="578168" y="826770"/>
                  </a:cubicBezTo>
                  <a:cubicBezTo>
                    <a:pt x="607695" y="826770"/>
                    <a:pt x="608647" y="826770"/>
                    <a:pt x="608647" y="797243"/>
                  </a:cubicBezTo>
                  <a:cubicBezTo>
                    <a:pt x="608647" y="718185"/>
                    <a:pt x="608647" y="639128"/>
                    <a:pt x="608647" y="561022"/>
                  </a:cubicBezTo>
                  <a:cubicBezTo>
                    <a:pt x="608647" y="531495"/>
                    <a:pt x="608647" y="531495"/>
                    <a:pt x="639128" y="531495"/>
                  </a:cubicBezTo>
                  <a:cubicBezTo>
                    <a:pt x="654368" y="531495"/>
                    <a:pt x="670560" y="530543"/>
                    <a:pt x="685800" y="531495"/>
                  </a:cubicBezTo>
                  <a:cubicBezTo>
                    <a:pt x="701993" y="532447"/>
                    <a:pt x="708660" y="524828"/>
                    <a:pt x="710565" y="510540"/>
                  </a:cubicBezTo>
                  <a:cubicBezTo>
                    <a:pt x="713422" y="486728"/>
                    <a:pt x="716280" y="462915"/>
                    <a:pt x="720090" y="440055"/>
                  </a:cubicBezTo>
                  <a:cubicBezTo>
                    <a:pt x="721995" y="427672"/>
                    <a:pt x="717233" y="421958"/>
                    <a:pt x="703897" y="421958"/>
                  </a:cubicBezTo>
                  <a:cubicBezTo>
                    <a:pt x="681038" y="421958"/>
                    <a:pt x="658178" y="421005"/>
                    <a:pt x="634365" y="421958"/>
                  </a:cubicBezTo>
                  <a:cubicBezTo>
                    <a:pt x="613410" y="422910"/>
                    <a:pt x="606743" y="414338"/>
                    <a:pt x="607695" y="394335"/>
                  </a:cubicBezTo>
                  <a:cubicBezTo>
                    <a:pt x="608647" y="376238"/>
                    <a:pt x="607695" y="359092"/>
                    <a:pt x="607695" y="340995"/>
                  </a:cubicBezTo>
                  <a:cubicBezTo>
                    <a:pt x="608647" y="304800"/>
                    <a:pt x="622935" y="288608"/>
                    <a:pt x="658178" y="286703"/>
                  </a:cubicBezTo>
                  <a:cubicBezTo>
                    <a:pt x="673418" y="285750"/>
                    <a:pt x="687705" y="285750"/>
                    <a:pt x="702945" y="286703"/>
                  </a:cubicBezTo>
                  <a:cubicBezTo>
                    <a:pt x="718185" y="287655"/>
                    <a:pt x="724853" y="282892"/>
                    <a:pt x="724853" y="266700"/>
                  </a:cubicBezTo>
                  <a:cubicBezTo>
                    <a:pt x="723900" y="247650"/>
                    <a:pt x="723900" y="227647"/>
                    <a:pt x="724853" y="208597"/>
                  </a:cubicBezTo>
                  <a:cubicBezTo>
                    <a:pt x="724853" y="193358"/>
                    <a:pt x="719138" y="186690"/>
                    <a:pt x="703897" y="186690"/>
                  </a:cubicBezTo>
                  <a:cubicBezTo>
                    <a:pt x="675322" y="186690"/>
                    <a:pt x="645795" y="184785"/>
                    <a:pt x="617220" y="186690"/>
                  </a:cubicBezTo>
                  <a:cubicBezTo>
                    <a:pt x="556260" y="190500"/>
                    <a:pt x="511493" y="230505"/>
                    <a:pt x="499110" y="290513"/>
                  </a:cubicBezTo>
                  <a:cubicBezTo>
                    <a:pt x="491490" y="326708"/>
                    <a:pt x="495300" y="362903"/>
                    <a:pt x="495300" y="399097"/>
                  </a:cubicBezTo>
                  <a:cubicBezTo>
                    <a:pt x="495300" y="416242"/>
                    <a:pt x="488633" y="423863"/>
                    <a:pt x="471488" y="422910"/>
                  </a:cubicBezTo>
                  <a:cubicBezTo>
                    <a:pt x="451485" y="421958"/>
                    <a:pt x="431483" y="422910"/>
                    <a:pt x="411480" y="422910"/>
                  </a:cubicBezTo>
                  <a:cubicBezTo>
                    <a:pt x="400050" y="422910"/>
                    <a:pt x="395288" y="426720"/>
                    <a:pt x="395288" y="438150"/>
                  </a:cubicBezTo>
                  <a:cubicBezTo>
                    <a:pt x="396240" y="462915"/>
                    <a:pt x="396240" y="487680"/>
                    <a:pt x="395288" y="511492"/>
                  </a:cubicBezTo>
                  <a:cubicBezTo>
                    <a:pt x="395288" y="526733"/>
                    <a:pt x="401955" y="532447"/>
                    <a:pt x="417195" y="532447"/>
                  </a:cubicBezTo>
                  <a:cubicBezTo>
                    <a:pt x="435293" y="531495"/>
                    <a:pt x="453390" y="533400"/>
                    <a:pt x="470535" y="532447"/>
                  </a:cubicBezTo>
                  <a:cubicBezTo>
                    <a:pt x="489585" y="531495"/>
                    <a:pt x="495300" y="540068"/>
                    <a:pt x="495300" y="557213"/>
                  </a:cubicBezTo>
                  <a:cubicBezTo>
                    <a:pt x="493395" y="596265"/>
                    <a:pt x="493395" y="637222"/>
                    <a:pt x="493395" y="678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FF07007-3F44-4B8B-9B89-7E27027059D9}"/>
                </a:ext>
              </a:extLst>
            </p:cNvPr>
            <p:cNvSpPr/>
            <p:nvPr/>
          </p:nvSpPr>
          <p:spPr>
            <a:xfrm>
              <a:off x="4907057" y="1952987"/>
              <a:ext cx="522199" cy="522199"/>
            </a:xfrm>
            <a:custGeom>
              <a:avLst/>
              <a:gdLst>
                <a:gd name="connsiteX0" fmla="*/ 470535 w 933450"/>
                <a:gd name="connsiteY0" fmla="*/ 0 h 933450"/>
                <a:gd name="connsiteX1" fmla="*/ 782955 w 933450"/>
                <a:gd name="connsiteY1" fmla="*/ 0 h 933450"/>
                <a:gd name="connsiteX2" fmla="*/ 939165 w 933450"/>
                <a:gd name="connsiteY2" fmla="*/ 157163 h 933450"/>
                <a:gd name="connsiteX3" fmla="*/ 939165 w 933450"/>
                <a:gd name="connsiteY3" fmla="*/ 775335 h 933450"/>
                <a:gd name="connsiteX4" fmla="*/ 783907 w 933450"/>
                <a:gd name="connsiteY4" fmla="*/ 937260 h 933450"/>
                <a:gd name="connsiteX5" fmla="*/ 159068 w 933450"/>
                <a:gd name="connsiteY5" fmla="*/ 937260 h 933450"/>
                <a:gd name="connsiteX6" fmla="*/ 0 w 933450"/>
                <a:gd name="connsiteY6" fmla="*/ 773430 h 933450"/>
                <a:gd name="connsiteX7" fmla="*/ 0 w 933450"/>
                <a:gd name="connsiteY7" fmla="*/ 157163 h 933450"/>
                <a:gd name="connsiteX8" fmla="*/ 119063 w 933450"/>
                <a:gd name="connsiteY8" fmla="*/ 1905 h 933450"/>
                <a:gd name="connsiteX9" fmla="*/ 154305 w 933450"/>
                <a:gd name="connsiteY9" fmla="*/ 0 h 933450"/>
                <a:gd name="connsiteX10" fmla="*/ 470535 w 933450"/>
                <a:gd name="connsiteY10" fmla="*/ 0 h 933450"/>
                <a:gd name="connsiteX11" fmla="*/ 781050 w 933450"/>
                <a:gd name="connsiteY11" fmla="*/ 259080 h 933450"/>
                <a:gd name="connsiteX12" fmla="*/ 734377 w 933450"/>
                <a:gd name="connsiteY12" fmla="*/ 276225 h 933450"/>
                <a:gd name="connsiteX13" fmla="*/ 695325 w 933450"/>
                <a:gd name="connsiteY13" fmla="*/ 269558 h 933450"/>
                <a:gd name="connsiteX14" fmla="*/ 569595 w 933450"/>
                <a:gd name="connsiteY14" fmla="*/ 256223 h 933450"/>
                <a:gd name="connsiteX15" fmla="*/ 502920 w 933450"/>
                <a:gd name="connsiteY15" fmla="*/ 363855 h 933450"/>
                <a:gd name="connsiteX16" fmla="*/ 471488 w 933450"/>
                <a:gd name="connsiteY16" fmla="*/ 390525 h 933450"/>
                <a:gd name="connsiteX17" fmla="*/ 460057 w 933450"/>
                <a:gd name="connsiteY17" fmla="*/ 388620 h 933450"/>
                <a:gd name="connsiteX18" fmla="*/ 266700 w 933450"/>
                <a:gd name="connsiteY18" fmla="*/ 284798 h 933450"/>
                <a:gd name="connsiteX19" fmla="*/ 240982 w 933450"/>
                <a:gd name="connsiteY19" fmla="*/ 292418 h 933450"/>
                <a:gd name="connsiteX20" fmla="*/ 271463 w 933450"/>
                <a:gd name="connsiteY20" fmla="*/ 409575 h 933450"/>
                <a:gd name="connsiteX21" fmla="*/ 283845 w 933450"/>
                <a:gd name="connsiteY21" fmla="*/ 425768 h 933450"/>
                <a:gd name="connsiteX22" fmla="*/ 249555 w 933450"/>
                <a:gd name="connsiteY22" fmla="*/ 421958 h 933450"/>
                <a:gd name="connsiteX23" fmla="*/ 237172 w 933450"/>
                <a:gd name="connsiteY23" fmla="*/ 433388 h 933450"/>
                <a:gd name="connsiteX24" fmla="*/ 302895 w 933450"/>
                <a:gd name="connsiteY24" fmla="*/ 521018 h 933450"/>
                <a:gd name="connsiteX25" fmla="*/ 322897 w 933450"/>
                <a:gd name="connsiteY25" fmla="*/ 533400 h 933450"/>
                <a:gd name="connsiteX26" fmla="*/ 295275 w 933450"/>
                <a:gd name="connsiteY26" fmla="*/ 539115 h 933450"/>
                <a:gd name="connsiteX27" fmla="*/ 285750 w 933450"/>
                <a:gd name="connsiteY27" fmla="*/ 555308 h 933450"/>
                <a:gd name="connsiteX28" fmla="*/ 359093 w 933450"/>
                <a:gd name="connsiteY28" fmla="*/ 613410 h 933450"/>
                <a:gd name="connsiteX29" fmla="*/ 386715 w 933450"/>
                <a:gd name="connsiteY29" fmla="*/ 623888 h 933450"/>
                <a:gd name="connsiteX30" fmla="*/ 221932 w 933450"/>
                <a:gd name="connsiteY30" fmla="*/ 676275 h 933450"/>
                <a:gd name="connsiteX31" fmla="*/ 638175 w 933450"/>
                <a:gd name="connsiteY31" fmla="*/ 623888 h 933450"/>
                <a:gd name="connsiteX32" fmla="*/ 736282 w 933450"/>
                <a:gd name="connsiteY32" fmla="*/ 413385 h 933450"/>
                <a:gd name="connsiteX33" fmla="*/ 773430 w 933450"/>
                <a:gd name="connsiteY33" fmla="*/ 331470 h 933450"/>
                <a:gd name="connsiteX34" fmla="*/ 788670 w 933450"/>
                <a:gd name="connsiteY34" fmla="*/ 309563 h 933450"/>
                <a:gd name="connsiteX35" fmla="*/ 731520 w 933450"/>
                <a:gd name="connsiteY35" fmla="*/ 317183 h 933450"/>
                <a:gd name="connsiteX36" fmla="*/ 781050 w 933450"/>
                <a:gd name="connsiteY36" fmla="*/ 25908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3450" h="933450">
                  <a:moveTo>
                    <a:pt x="470535" y="0"/>
                  </a:moveTo>
                  <a:cubicBezTo>
                    <a:pt x="574357" y="0"/>
                    <a:pt x="679132" y="0"/>
                    <a:pt x="782955" y="0"/>
                  </a:cubicBezTo>
                  <a:cubicBezTo>
                    <a:pt x="881063" y="0"/>
                    <a:pt x="939165" y="59055"/>
                    <a:pt x="939165" y="157163"/>
                  </a:cubicBezTo>
                  <a:cubicBezTo>
                    <a:pt x="939165" y="362903"/>
                    <a:pt x="939165" y="569595"/>
                    <a:pt x="939165" y="775335"/>
                  </a:cubicBezTo>
                  <a:cubicBezTo>
                    <a:pt x="939165" y="875348"/>
                    <a:pt x="883920" y="936308"/>
                    <a:pt x="783907" y="937260"/>
                  </a:cubicBezTo>
                  <a:cubicBezTo>
                    <a:pt x="575310" y="939165"/>
                    <a:pt x="367665" y="939165"/>
                    <a:pt x="159068" y="937260"/>
                  </a:cubicBezTo>
                  <a:cubicBezTo>
                    <a:pt x="56197" y="936308"/>
                    <a:pt x="952" y="875348"/>
                    <a:pt x="0" y="773430"/>
                  </a:cubicBezTo>
                  <a:cubicBezTo>
                    <a:pt x="0" y="567690"/>
                    <a:pt x="0" y="362903"/>
                    <a:pt x="0" y="157163"/>
                  </a:cubicBezTo>
                  <a:cubicBezTo>
                    <a:pt x="0" y="75248"/>
                    <a:pt x="45720" y="16193"/>
                    <a:pt x="119063" y="1905"/>
                  </a:cubicBezTo>
                  <a:cubicBezTo>
                    <a:pt x="130493" y="0"/>
                    <a:pt x="142875" y="0"/>
                    <a:pt x="154305" y="0"/>
                  </a:cubicBezTo>
                  <a:cubicBezTo>
                    <a:pt x="260985" y="0"/>
                    <a:pt x="365760" y="0"/>
                    <a:pt x="470535" y="0"/>
                  </a:cubicBezTo>
                  <a:close/>
                  <a:moveTo>
                    <a:pt x="781050" y="259080"/>
                  </a:moveTo>
                  <a:cubicBezTo>
                    <a:pt x="762952" y="265748"/>
                    <a:pt x="748665" y="270510"/>
                    <a:pt x="734377" y="276225"/>
                  </a:cubicBezTo>
                  <a:cubicBezTo>
                    <a:pt x="720090" y="281940"/>
                    <a:pt x="708660" y="280035"/>
                    <a:pt x="695325" y="269558"/>
                  </a:cubicBezTo>
                  <a:cubicBezTo>
                    <a:pt x="656272" y="240030"/>
                    <a:pt x="614363" y="234315"/>
                    <a:pt x="569595" y="256223"/>
                  </a:cubicBezTo>
                  <a:cubicBezTo>
                    <a:pt x="524827" y="278130"/>
                    <a:pt x="503872" y="314325"/>
                    <a:pt x="502920" y="363855"/>
                  </a:cubicBezTo>
                  <a:cubicBezTo>
                    <a:pt x="501968" y="394335"/>
                    <a:pt x="502920" y="394335"/>
                    <a:pt x="471488" y="390525"/>
                  </a:cubicBezTo>
                  <a:cubicBezTo>
                    <a:pt x="467677" y="390525"/>
                    <a:pt x="463868" y="389573"/>
                    <a:pt x="460057" y="388620"/>
                  </a:cubicBezTo>
                  <a:cubicBezTo>
                    <a:pt x="384810" y="375285"/>
                    <a:pt x="320040" y="340995"/>
                    <a:pt x="266700" y="284798"/>
                  </a:cubicBezTo>
                  <a:cubicBezTo>
                    <a:pt x="250507" y="268605"/>
                    <a:pt x="246697" y="269558"/>
                    <a:pt x="240982" y="292418"/>
                  </a:cubicBezTo>
                  <a:cubicBezTo>
                    <a:pt x="230505" y="337185"/>
                    <a:pt x="239077" y="376238"/>
                    <a:pt x="271463" y="409575"/>
                  </a:cubicBezTo>
                  <a:cubicBezTo>
                    <a:pt x="276225" y="414338"/>
                    <a:pt x="282893" y="416243"/>
                    <a:pt x="283845" y="425768"/>
                  </a:cubicBezTo>
                  <a:cubicBezTo>
                    <a:pt x="271463" y="429578"/>
                    <a:pt x="260985" y="424815"/>
                    <a:pt x="249555" y="421958"/>
                  </a:cubicBezTo>
                  <a:cubicBezTo>
                    <a:pt x="237172" y="418148"/>
                    <a:pt x="235268" y="421958"/>
                    <a:pt x="237172" y="433388"/>
                  </a:cubicBezTo>
                  <a:cubicBezTo>
                    <a:pt x="243840" y="474345"/>
                    <a:pt x="267652" y="501968"/>
                    <a:pt x="302895" y="521018"/>
                  </a:cubicBezTo>
                  <a:cubicBezTo>
                    <a:pt x="309563" y="524828"/>
                    <a:pt x="319088" y="524828"/>
                    <a:pt x="322897" y="533400"/>
                  </a:cubicBezTo>
                  <a:cubicBezTo>
                    <a:pt x="315277" y="541973"/>
                    <a:pt x="304800" y="539115"/>
                    <a:pt x="295275" y="539115"/>
                  </a:cubicBezTo>
                  <a:cubicBezTo>
                    <a:pt x="281940" y="539115"/>
                    <a:pt x="279082" y="543878"/>
                    <a:pt x="285750" y="555308"/>
                  </a:cubicBezTo>
                  <a:cubicBezTo>
                    <a:pt x="301943" y="584835"/>
                    <a:pt x="326707" y="603885"/>
                    <a:pt x="359093" y="613410"/>
                  </a:cubicBezTo>
                  <a:cubicBezTo>
                    <a:pt x="367665" y="616268"/>
                    <a:pt x="378143" y="614363"/>
                    <a:pt x="386715" y="623888"/>
                  </a:cubicBezTo>
                  <a:cubicBezTo>
                    <a:pt x="339090" y="661988"/>
                    <a:pt x="283845" y="675323"/>
                    <a:pt x="221932" y="676275"/>
                  </a:cubicBezTo>
                  <a:cubicBezTo>
                    <a:pt x="356235" y="753428"/>
                    <a:pt x="535305" y="730568"/>
                    <a:pt x="638175" y="623888"/>
                  </a:cubicBezTo>
                  <a:cubicBezTo>
                    <a:pt x="694372" y="564833"/>
                    <a:pt x="728663" y="495300"/>
                    <a:pt x="736282" y="413385"/>
                  </a:cubicBezTo>
                  <a:cubicBezTo>
                    <a:pt x="739140" y="381000"/>
                    <a:pt x="741997" y="350520"/>
                    <a:pt x="773430" y="331470"/>
                  </a:cubicBezTo>
                  <a:cubicBezTo>
                    <a:pt x="780097" y="327660"/>
                    <a:pt x="786765" y="320040"/>
                    <a:pt x="788670" y="309563"/>
                  </a:cubicBezTo>
                  <a:cubicBezTo>
                    <a:pt x="770572" y="310515"/>
                    <a:pt x="755332" y="321945"/>
                    <a:pt x="731520" y="317183"/>
                  </a:cubicBezTo>
                  <a:cubicBezTo>
                    <a:pt x="754380" y="300038"/>
                    <a:pt x="770572" y="283845"/>
                    <a:pt x="781050" y="2590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A6D2633-4E99-4590-BDFF-A0ADBC9E2A22}"/>
                </a:ext>
              </a:extLst>
            </p:cNvPr>
            <p:cNvSpPr/>
            <p:nvPr/>
          </p:nvSpPr>
          <p:spPr>
            <a:xfrm>
              <a:off x="1900996" y="1958316"/>
              <a:ext cx="516870" cy="516870"/>
            </a:xfrm>
            <a:custGeom>
              <a:avLst/>
              <a:gdLst>
                <a:gd name="connsiteX0" fmla="*/ 1134 w 923925"/>
                <a:gd name="connsiteY0" fmla="*/ 464829 h 923925"/>
                <a:gd name="connsiteX1" fmla="*/ 181 w 923925"/>
                <a:gd name="connsiteY1" fmla="*/ 167649 h 923925"/>
                <a:gd name="connsiteX2" fmla="*/ 168774 w 923925"/>
                <a:gd name="connsiteY2" fmla="*/ 9 h 923925"/>
                <a:gd name="connsiteX3" fmla="*/ 612639 w 923925"/>
                <a:gd name="connsiteY3" fmla="*/ 962 h 923925"/>
                <a:gd name="connsiteX4" fmla="*/ 786946 w 923925"/>
                <a:gd name="connsiteY4" fmla="*/ 2867 h 923925"/>
                <a:gd name="connsiteX5" fmla="*/ 927917 w 923925"/>
                <a:gd name="connsiteY5" fmla="*/ 158124 h 923925"/>
                <a:gd name="connsiteX6" fmla="*/ 927917 w 923925"/>
                <a:gd name="connsiteY6" fmla="*/ 660092 h 923925"/>
                <a:gd name="connsiteX7" fmla="*/ 927917 w 923925"/>
                <a:gd name="connsiteY7" fmla="*/ 762962 h 923925"/>
                <a:gd name="connsiteX8" fmla="*/ 762181 w 923925"/>
                <a:gd name="connsiteY8" fmla="*/ 928697 h 923925"/>
                <a:gd name="connsiteX9" fmla="*/ 336414 w 923925"/>
                <a:gd name="connsiteY9" fmla="*/ 928697 h 923925"/>
                <a:gd name="connsiteX10" fmla="*/ 128769 w 923925"/>
                <a:gd name="connsiteY10" fmla="*/ 925839 h 923925"/>
                <a:gd name="connsiteX11" fmla="*/ 2086 w 923925"/>
                <a:gd name="connsiteY11" fmla="*/ 787727 h 923925"/>
                <a:gd name="connsiteX12" fmla="*/ 1134 w 923925"/>
                <a:gd name="connsiteY12" fmla="*/ 464829 h 923925"/>
                <a:gd name="connsiteX13" fmla="*/ 1134 w 923925"/>
                <a:gd name="connsiteY13" fmla="*/ 464829 h 923925"/>
                <a:gd name="connsiteX14" fmla="*/ 443094 w 923925"/>
                <a:gd name="connsiteY14" fmla="*/ 180032 h 923925"/>
                <a:gd name="connsiteX15" fmla="*/ 235449 w 923925"/>
                <a:gd name="connsiteY15" fmla="*/ 274329 h 923925"/>
                <a:gd name="connsiteX16" fmla="*/ 160201 w 923925"/>
                <a:gd name="connsiteY16" fmla="*/ 532457 h 923925"/>
                <a:gd name="connsiteX17" fmla="*/ 307839 w 923925"/>
                <a:gd name="connsiteY17" fmla="*/ 737244 h 923925"/>
                <a:gd name="connsiteX18" fmla="*/ 327842 w 923925"/>
                <a:gd name="connsiteY18" fmla="*/ 731529 h 923925"/>
                <a:gd name="connsiteX19" fmla="*/ 366894 w 923925"/>
                <a:gd name="connsiteY19" fmla="*/ 548649 h 923925"/>
                <a:gd name="connsiteX20" fmla="*/ 366894 w 923925"/>
                <a:gd name="connsiteY20" fmla="*/ 498167 h 923925"/>
                <a:gd name="connsiteX21" fmla="*/ 388801 w 923925"/>
                <a:gd name="connsiteY21" fmla="*/ 406727 h 923925"/>
                <a:gd name="connsiteX22" fmla="*/ 442142 w 923925"/>
                <a:gd name="connsiteY22" fmla="*/ 395297 h 923925"/>
                <a:gd name="connsiteX23" fmla="*/ 466906 w 923925"/>
                <a:gd name="connsiteY23" fmla="*/ 442922 h 923925"/>
                <a:gd name="connsiteX24" fmla="*/ 456429 w 923925"/>
                <a:gd name="connsiteY24" fmla="*/ 490547 h 923925"/>
                <a:gd name="connsiteX25" fmla="*/ 443094 w 923925"/>
                <a:gd name="connsiteY25" fmla="*/ 535314 h 923925"/>
                <a:gd name="connsiteX26" fmla="*/ 455476 w 923925"/>
                <a:gd name="connsiteY26" fmla="*/ 588654 h 923925"/>
                <a:gd name="connsiteX27" fmla="*/ 514531 w 923925"/>
                <a:gd name="connsiteY27" fmla="*/ 591512 h 923925"/>
                <a:gd name="connsiteX28" fmla="*/ 558346 w 923925"/>
                <a:gd name="connsiteY28" fmla="*/ 541982 h 923925"/>
                <a:gd name="connsiteX29" fmla="*/ 577396 w 923925"/>
                <a:gd name="connsiteY29" fmla="*/ 423872 h 923925"/>
                <a:gd name="connsiteX30" fmla="*/ 547869 w 923925"/>
                <a:gd name="connsiteY30" fmla="*/ 362912 h 923925"/>
                <a:gd name="connsiteX31" fmla="*/ 332604 w 923925"/>
                <a:gd name="connsiteY31" fmla="*/ 396249 h 923925"/>
                <a:gd name="connsiteX32" fmla="*/ 330699 w 923925"/>
                <a:gd name="connsiteY32" fmla="*/ 528647 h 923925"/>
                <a:gd name="connsiteX33" fmla="*/ 324031 w 923925"/>
                <a:gd name="connsiteY33" fmla="*/ 575319 h 923925"/>
                <a:gd name="connsiteX34" fmla="*/ 288789 w 923925"/>
                <a:gd name="connsiteY34" fmla="*/ 564842 h 923925"/>
                <a:gd name="connsiteX35" fmla="*/ 248784 w 923925"/>
                <a:gd name="connsiteY35" fmla="*/ 476259 h 923925"/>
                <a:gd name="connsiteX36" fmla="*/ 430711 w 923925"/>
                <a:gd name="connsiteY36" fmla="*/ 273377 h 923925"/>
                <a:gd name="connsiteX37" fmla="*/ 619306 w 923925"/>
                <a:gd name="connsiteY37" fmla="*/ 340052 h 923925"/>
                <a:gd name="connsiteX38" fmla="*/ 589779 w 923925"/>
                <a:gd name="connsiteY38" fmla="*/ 618182 h 923925"/>
                <a:gd name="connsiteX39" fmla="*/ 431664 w 923925"/>
                <a:gd name="connsiteY39" fmla="*/ 631517 h 923925"/>
                <a:gd name="connsiteX40" fmla="*/ 415471 w 923925"/>
                <a:gd name="connsiteY40" fmla="*/ 640089 h 923925"/>
                <a:gd name="connsiteX41" fmla="*/ 383086 w 923925"/>
                <a:gd name="connsiteY41" fmla="*/ 739149 h 923925"/>
                <a:gd name="connsiteX42" fmla="*/ 396421 w 923925"/>
                <a:gd name="connsiteY42" fmla="*/ 764867 h 923925"/>
                <a:gd name="connsiteX43" fmla="*/ 748846 w 923925"/>
                <a:gd name="connsiteY43" fmla="*/ 448637 h 923925"/>
                <a:gd name="connsiteX44" fmla="*/ 443094 w 923925"/>
                <a:gd name="connsiteY44" fmla="*/ 180032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3925" h="923925">
                  <a:moveTo>
                    <a:pt x="1134" y="464829"/>
                  </a:moveTo>
                  <a:cubicBezTo>
                    <a:pt x="1134" y="365769"/>
                    <a:pt x="3991" y="266709"/>
                    <a:pt x="181" y="167649"/>
                  </a:cubicBezTo>
                  <a:cubicBezTo>
                    <a:pt x="-3629" y="73352"/>
                    <a:pt x="52569" y="-943"/>
                    <a:pt x="168774" y="9"/>
                  </a:cubicBezTo>
                  <a:cubicBezTo>
                    <a:pt x="316411" y="1914"/>
                    <a:pt x="465001" y="9"/>
                    <a:pt x="612639" y="962"/>
                  </a:cubicBezTo>
                  <a:cubicBezTo>
                    <a:pt x="670742" y="962"/>
                    <a:pt x="728844" y="-1896"/>
                    <a:pt x="786946" y="2867"/>
                  </a:cubicBezTo>
                  <a:cubicBezTo>
                    <a:pt x="876481" y="10487"/>
                    <a:pt x="926964" y="67637"/>
                    <a:pt x="927917" y="158124"/>
                  </a:cubicBezTo>
                  <a:cubicBezTo>
                    <a:pt x="927917" y="325764"/>
                    <a:pt x="927917" y="492452"/>
                    <a:pt x="927917" y="660092"/>
                  </a:cubicBezTo>
                  <a:cubicBezTo>
                    <a:pt x="927917" y="694382"/>
                    <a:pt x="927917" y="728672"/>
                    <a:pt x="927917" y="762962"/>
                  </a:cubicBezTo>
                  <a:cubicBezTo>
                    <a:pt x="927917" y="869642"/>
                    <a:pt x="869814" y="928697"/>
                    <a:pt x="762181" y="928697"/>
                  </a:cubicBezTo>
                  <a:cubicBezTo>
                    <a:pt x="620259" y="928697"/>
                    <a:pt x="478336" y="929649"/>
                    <a:pt x="336414" y="928697"/>
                  </a:cubicBezTo>
                  <a:cubicBezTo>
                    <a:pt x="266881" y="928697"/>
                    <a:pt x="198301" y="932507"/>
                    <a:pt x="128769" y="925839"/>
                  </a:cubicBezTo>
                  <a:cubicBezTo>
                    <a:pt x="57331" y="919172"/>
                    <a:pt x="3039" y="861069"/>
                    <a:pt x="2086" y="787727"/>
                  </a:cubicBezTo>
                  <a:cubicBezTo>
                    <a:pt x="181" y="681047"/>
                    <a:pt x="1134" y="572462"/>
                    <a:pt x="1134" y="464829"/>
                  </a:cubicBezTo>
                  <a:cubicBezTo>
                    <a:pt x="1134" y="464829"/>
                    <a:pt x="1134" y="464829"/>
                    <a:pt x="1134" y="464829"/>
                  </a:cubicBezTo>
                  <a:close/>
                  <a:moveTo>
                    <a:pt x="443094" y="180032"/>
                  </a:moveTo>
                  <a:cubicBezTo>
                    <a:pt x="364989" y="178127"/>
                    <a:pt x="292599" y="212417"/>
                    <a:pt x="235449" y="274329"/>
                  </a:cubicBezTo>
                  <a:cubicBezTo>
                    <a:pt x="167821" y="346719"/>
                    <a:pt x="142104" y="434349"/>
                    <a:pt x="160201" y="532457"/>
                  </a:cubicBezTo>
                  <a:cubicBezTo>
                    <a:pt x="177346" y="622944"/>
                    <a:pt x="227829" y="691524"/>
                    <a:pt x="307839" y="737244"/>
                  </a:cubicBezTo>
                  <a:cubicBezTo>
                    <a:pt x="315459" y="741054"/>
                    <a:pt x="325936" y="750579"/>
                    <a:pt x="327842" y="731529"/>
                  </a:cubicBezTo>
                  <a:cubicBezTo>
                    <a:pt x="333556" y="668664"/>
                    <a:pt x="352606" y="609609"/>
                    <a:pt x="366894" y="548649"/>
                  </a:cubicBezTo>
                  <a:cubicBezTo>
                    <a:pt x="370704" y="531504"/>
                    <a:pt x="371656" y="515312"/>
                    <a:pt x="366894" y="498167"/>
                  </a:cubicBezTo>
                  <a:cubicBezTo>
                    <a:pt x="358321" y="464829"/>
                    <a:pt x="364036" y="432444"/>
                    <a:pt x="388801" y="406727"/>
                  </a:cubicBezTo>
                  <a:cubicBezTo>
                    <a:pt x="404042" y="391487"/>
                    <a:pt x="422139" y="386724"/>
                    <a:pt x="442142" y="395297"/>
                  </a:cubicBezTo>
                  <a:cubicBezTo>
                    <a:pt x="462144" y="403869"/>
                    <a:pt x="469764" y="422919"/>
                    <a:pt x="466906" y="442922"/>
                  </a:cubicBezTo>
                  <a:cubicBezTo>
                    <a:pt x="465001" y="459114"/>
                    <a:pt x="460239" y="475307"/>
                    <a:pt x="456429" y="490547"/>
                  </a:cubicBezTo>
                  <a:cubicBezTo>
                    <a:pt x="452619" y="505787"/>
                    <a:pt x="446904" y="520074"/>
                    <a:pt x="443094" y="535314"/>
                  </a:cubicBezTo>
                  <a:cubicBezTo>
                    <a:pt x="438331" y="555317"/>
                    <a:pt x="437379" y="574367"/>
                    <a:pt x="455476" y="588654"/>
                  </a:cubicBezTo>
                  <a:cubicBezTo>
                    <a:pt x="474526" y="602942"/>
                    <a:pt x="494529" y="601037"/>
                    <a:pt x="514531" y="591512"/>
                  </a:cubicBezTo>
                  <a:cubicBezTo>
                    <a:pt x="535486" y="581034"/>
                    <a:pt x="548821" y="562937"/>
                    <a:pt x="558346" y="541982"/>
                  </a:cubicBezTo>
                  <a:cubicBezTo>
                    <a:pt x="575492" y="504834"/>
                    <a:pt x="580254" y="464829"/>
                    <a:pt x="577396" y="423872"/>
                  </a:cubicBezTo>
                  <a:cubicBezTo>
                    <a:pt x="575492" y="400059"/>
                    <a:pt x="565014" y="380057"/>
                    <a:pt x="547869" y="362912"/>
                  </a:cubicBezTo>
                  <a:cubicBezTo>
                    <a:pt x="488814" y="306714"/>
                    <a:pt x="373561" y="323859"/>
                    <a:pt x="332604" y="396249"/>
                  </a:cubicBezTo>
                  <a:cubicBezTo>
                    <a:pt x="307839" y="439112"/>
                    <a:pt x="302124" y="483879"/>
                    <a:pt x="330699" y="528647"/>
                  </a:cubicBezTo>
                  <a:cubicBezTo>
                    <a:pt x="341176" y="544839"/>
                    <a:pt x="336414" y="563889"/>
                    <a:pt x="324031" y="575319"/>
                  </a:cubicBezTo>
                  <a:cubicBezTo>
                    <a:pt x="311649" y="586749"/>
                    <a:pt x="299267" y="573414"/>
                    <a:pt x="288789" y="564842"/>
                  </a:cubicBezTo>
                  <a:cubicBezTo>
                    <a:pt x="261166" y="541982"/>
                    <a:pt x="249736" y="510549"/>
                    <a:pt x="248784" y="476259"/>
                  </a:cubicBezTo>
                  <a:cubicBezTo>
                    <a:pt x="243069" y="372437"/>
                    <a:pt x="324031" y="284807"/>
                    <a:pt x="430711" y="273377"/>
                  </a:cubicBezTo>
                  <a:cubicBezTo>
                    <a:pt x="505006" y="265757"/>
                    <a:pt x="568824" y="282902"/>
                    <a:pt x="619306" y="340052"/>
                  </a:cubicBezTo>
                  <a:cubicBezTo>
                    <a:pt x="686934" y="417204"/>
                    <a:pt x="656454" y="563889"/>
                    <a:pt x="589779" y="618182"/>
                  </a:cubicBezTo>
                  <a:cubicBezTo>
                    <a:pt x="538344" y="660092"/>
                    <a:pt x="489767" y="664854"/>
                    <a:pt x="431664" y="631517"/>
                  </a:cubicBezTo>
                  <a:cubicBezTo>
                    <a:pt x="419281" y="623897"/>
                    <a:pt x="418329" y="631517"/>
                    <a:pt x="415471" y="640089"/>
                  </a:cubicBezTo>
                  <a:cubicBezTo>
                    <a:pt x="406899" y="673427"/>
                    <a:pt x="401184" y="708669"/>
                    <a:pt x="383086" y="739149"/>
                  </a:cubicBezTo>
                  <a:cubicBezTo>
                    <a:pt x="372609" y="756294"/>
                    <a:pt x="378324" y="762009"/>
                    <a:pt x="396421" y="764867"/>
                  </a:cubicBezTo>
                  <a:cubicBezTo>
                    <a:pt x="599304" y="801062"/>
                    <a:pt x="766944" y="637232"/>
                    <a:pt x="748846" y="448637"/>
                  </a:cubicBezTo>
                  <a:cubicBezTo>
                    <a:pt x="732654" y="292427"/>
                    <a:pt x="609781" y="179079"/>
                    <a:pt x="443094" y="1800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C6C6BE5-97FC-41C7-8AD4-1ABF852E9834}"/>
                </a:ext>
              </a:extLst>
            </p:cNvPr>
            <p:cNvSpPr/>
            <p:nvPr/>
          </p:nvSpPr>
          <p:spPr>
            <a:xfrm>
              <a:off x="4298289" y="1951389"/>
              <a:ext cx="526328" cy="523797"/>
            </a:xfrm>
            <a:custGeom>
              <a:avLst/>
              <a:gdLst>
                <a:gd name="connsiteX0" fmla="*/ 677823 w 940832"/>
                <a:gd name="connsiteY0" fmla="*/ 434340 h 936308"/>
                <a:gd name="connsiteX1" fmla="*/ 691276 w 940832"/>
                <a:gd name="connsiteY1" fmla="*/ 454342 h 936308"/>
                <a:gd name="connsiteX2" fmla="*/ 691276 w 940832"/>
                <a:gd name="connsiteY2" fmla="*/ 661987 h 936308"/>
                <a:gd name="connsiteX3" fmla="*/ 657939 w 940832"/>
                <a:gd name="connsiteY3" fmla="*/ 691515 h 936308"/>
                <a:gd name="connsiteX4" fmla="*/ 476964 w 940832"/>
                <a:gd name="connsiteY4" fmla="*/ 691515 h 936308"/>
                <a:gd name="connsiteX5" fmla="*/ 300751 w 940832"/>
                <a:gd name="connsiteY5" fmla="*/ 691515 h 936308"/>
                <a:gd name="connsiteX6" fmla="*/ 264557 w 940832"/>
                <a:gd name="connsiteY6" fmla="*/ 656272 h 936308"/>
                <a:gd name="connsiteX7" fmla="*/ 264557 w 940832"/>
                <a:gd name="connsiteY7" fmla="*/ 460057 h 936308"/>
                <a:gd name="connsiteX8" fmla="*/ 273129 w 940832"/>
                <a:gd name="connsiteY8" fmla="*/ 437197 h 936308"/>
                <a:gd name="connsiteX9" fmla="*/ 312182 w 940832"/>
                <a:gd name="connsiteY9" fmla="*/ 438150 h 936308"/>
                <a:gd name="connsiteX10" fmla="*/ 315039 w 940832"/>
                <a:gd name="connsiteY10" fmla="*/ 456247 h 936308"/>
                <a:gd name="connsiteX11" fmla="*/ 416957 w 940832"/>
                <a:gd name="connsiteY11" fmla="*/ 634365 h 936308"/>
                <a:gd name="connsiteX12" fmla="*/ 618886 w 940832"/>
                <a:gd name="connsiteY12" fmla="*/ 568642 h 936308"/>
                <a:gd name="connsiteX13" fmla="*/ 640794 w 940832"/>
                <a:gd name="connsiteY13" fmla="*/ 457200 h 936308"/>
                <a:gd name="connsiteX14" fmla="*/ 655082 w 940832"/>
                <a:gd name="connsiteY14" fmla="*/ 434340 h 936308"/>
                <a:gd name="connsiteX15" fmla="*/ 677823 w 940832"/>
                <a:gd name="connsiteY15" fmla="*/ 434340 h 936308"/>
                <a:gd name="connsiteX16" fmla="*/ 479821 w 940832"/>
                <a:gd name="connsiteY16" fmla="*/ 370522 h 936308"/>
                <a:gd name="connsiteX17" fmla="*/ 588406 w 940832"/>
                <a:gd name="connsiteY17" fmla="*/ 479107 h 936308"/>
                <a:gd name="connsiteX18" fmla="*/ 477916 w 940832"/>
                <a:gd name="connsiteY18" fmla="*/ 586740 h 936308"/>
                <a:gd name="connsiteX19" fmla="*/ 367426 w 940832"/>
                <a:gd name="connsiteY19" fmla="*/ 478155 h 936308"/>
                <a:gd name="connsiteX20" fmla="*/ 479821 w 940832"/>
                <a:gd name="connsiteY20" fmla="*/ 370522 h 936308"/>
                <a:gd name="connsiteX21" fmla="*/ 628412 w 940832"/>
                <a:gd name="connsiteY21" fmla="*/ 264795 h 936308"/>
                <a:gd name="connsiteX22" fmla="*/ 648414 w 940832"/>
                <a:gd name="connsiteY22" fmla="*/ 264795 h 936308"/>
                <a:gd name="connsiteX23" fmla="*/ 690324 w 940832"/>
                <a:gd name="connsiteY23" fmla="*/ 308610 h 936308"/>
                <a:gd name="connsiteX24" fmla="*/ 690324 w 940832"/>
                <a:gd name="connsiteY24" fmla="*/ 320040 h 936308"/>
                <a:gd name="connsiteX25" fmla="*/ 631270 w 940832"/>
                <a:gd name="connsiteY25" fmla="*/ 378143 h 936308"/>
                <a:gd name="connsiteX26" fmla="*/ 573167 w 940832"/>
                <a:gd name="connsiteY26" fmla="*/ 320992 h 936308"/>
                <a:gd name="connsiteX27" fmla="*/ 628412 w 940832"/>
                <a:gd name="connsiteY27" fmla="*/ 264795 h 936308"/>
                <a:gd name="connsiteX28" fmla="*/ 282654 w 940832"/>
                <a:gd name="connsiteY28" fmla="*/ 212408 h 936308"/>
                <a:gd name="connsiteX29" fmla="*/ 207407 w 940832"/>
                <a:gd name="connsiteY29" fmla="*/ 286703 h 936308"/>
                <a:gd name="connsiteX30" fmla="*/ 207407 w 940832"/>
                <a:gd name="connsiteY30" fmla="*/ 672465 h 936308"/>
                <a:gd name="connsiteX31" fmla="*/ 281702 w 940832"/>
                <a:gd name="connsiteY31" fmla="*/ 746760 h 936308"/>
                <a:gd name="connsiteX32" fmla="*/ 476012 w 940832"/>
                <a:gd name="connsiteY32" fmla="*/ 746760 h 936308"/>
                <a:gd name="connsiteX33" fmla="*/ 670322 w 940832"/>
                <a:gd name="connsiteY33" fmla="*/ 746760 h 936308"/>
                <a:gd name="connsiteX34" fmla="*/ 745570 w 940832"/>
                <a:gd name="connsiteY34" fmla="*/ 671513 h 936308"/>
                <a:gd name="connsiteX35" fmla="*/ 745570 w 940832"/>
                <a:gd name="connsiteY35" fmla="*/ 287655 h 936308"/>
                <a:gd name="connsiteX36" fmla="*/ 671274 w 940832"/>
                <a:gd name="connsiteY36" fmla="*/ 212408 h 936308"/>
                <a:gd name="connsiteX37" fmla="*/ 282654 w 940832"/>
                <a:gd name="connsiteY37" fmla="*/ 212408 h 936308"/>
                <a:gd name="connsiteX38" fmla="*/ 153114 w 940832"/>
                <a:gd name="connsiteY38" fmla="*/ 0 h 936308"/>
                <a:gd name="connsiteX39" fmla="*/ 789385 w 940832"/>
                <a:gd name="connsiteY39" fmla="*/ 0 h 936308"/>
                <a:gd name="connsiteX40" fmla="*/ 939880 w 940832"/>
                <a:gd name="connsiteY40" fmla="*/ 149543 h 936308"/>
                <a:gd name="connsiteX41" fmla="*/ 940832 w 940832"/>
                <a:gd name="connsiteY41" fmla="*/ 783908 h 936308"/>
                <a:gd name="connsiteX42" fmla="*/ 787480 w 940832"/>
                <a:gd name="connsiteY42" fmla="*/ 936308 h 936308"/>
                <a:gd name="connsiteX43" fmla="*/ 470297 w 940832"/>
                <a:gd name="connsiteY43" fmla="*/ 936308 h 936308"/>
                <a:gd name="connsiteX44" fmla="*/ 153114 w 940832"/>
                <a:gd name="connsiteY44" fmla="*/ 936308 h 936308"/>
                <a:gd name="connsiteX45" fmla="*/ 714 w 940832"/>
                <a:gd name="connsiteY45" fmla="*/ 784860 h 936308"/>
                <a:gd name="connsiteX46" fmla="*/ 714 w 940832"/>
                <a:gd name="connsiteY46" fmla="*/ 151448 h 936308"/>
                <a:gd name="connsiteX47" fmla="*/ 153114 w 940832"/>
                <a:gd name="connsiteY47" fmla="*/ 0 h 9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40832" h="936308">
                  <a:moveTo>
                    <a:pt x="677823" y="434340"/>
                  </a:moveTo>
                  <a:cubicBezTo>
                    <a:pt x="684847" y="435769"/>
                    <a:pt x="690324" y="440531"/>
                    <a:pt x="691276" y="454342"/>
                  </a:cubicBezTo>
                  <a:cubicBezTo>
                    <a:pt x="691276" y="523875"/>
                    <a:pt x="691276" y="592455"/>
                    <a:pt x="691276" y="661987"/>
                  </a:cubicBezTo>
                  <a:cubicBezTo>
                    <a:pt x="691276" y="682942"/>
                    <a:pt x="678894" y="691515"/>
                    <a:pt x="657939" y="691515"/>
                  </a:cubicBezTo>
                  <a:cubicBezTo>
                    <a:pt x="597932" y="691515"/>
                    <a:pt x="536972" y="691515"/>
                    <a:pt x="476964" y="691515"/>
                  </a:cubicBezTo>
                  <a:cubicBezTo>
                    <a:pt x="417909" y="691515"/>
                    <a:pt x="359807" y="691515"/>
                    <a:pt x="300751" y="691515"/>
                  </a:cubicBezTo>
                  <a:cubicBezTo>
                    <a:pt x="271224" y="691515"/>
                    <a:pt x="264557" y="684847"/>
                    <a:pt x="264557" y="656272"/>
                  </a:cubicBezTo>
                  <a:cubicBezTo>
                    <a:pt x="264557" y="590550"/>
                    <a:pt x="264557" y="525780"/>
                    <a:pt x="264557" y="460057"/>
                  </a:cubicBezTo>
                  <a:cubicBezTo>
                    <a:pt x="264557" y="451485"/>
                    <a:pt x="261699" y="440055"/>
                    <a:pt x="273129" y="437197"/>
                  </a:cubicBezTo>
                  <a:cubicBezTo>
                    <a:pt x="285511" y="434340"/>
                    <a:pt x="299799" y="432435"/>
                    <a:pt x="312182" y="438150"/>
                  </a:cubicBezTo>
                  <a:cubicBezTo>
                    <a:pt x="319801" y="441007"/>
                    <a:pt x="315991" y="450532"/>
                    <a:pt x="315039" y="456247"/>
                  </a:cubicBezTo>
                  <a:cubicBezTo>
                    <a:pt x="298847" y="545782"/>
                    <a:pt x="357901" y="612457"/>
                    <a:pt x="416957" y="634365"/>
                  </a:cubicBezTo>
                  <a:cubicBezTo>
                    <a:pt x="492204" y="661987"/>
                    <a:pt x="577929" y="634365"/>
                    <a:pt x="618886" y="568642"/>
                  </a:cubicBezTo>
                  <a:cubicBezTo>
                    <a:pt x="639841" y="534352"/>
                    <a:pt x="648414" y="497205"/>
                    <a:pt x="640794" y="457200"/>
                  </a:cubicBezTo>
                  <a:cubicBezTo>
                    <a:pt x="637936" y="443865"/>
                    <a:pt x="638889" y="433387"/>
                    <a:pt x="655082" y="434340"/>
                  </a:cubicBezTo>
                  <a:cubicBezTo>
                    <a:pt x="662226" y="434816"/>
                    <a:pt x="670798" y="432911"/>
                    <a:pt x="677823" y="434340"/>
                  </a:cubicBezTo>
                  <a:close/>
                  <a:moveTo>
                    <a:pt x="479821" y="370522"/>
                  </a:moveTo>
                  <a:cubicBezTo>
                    <a:pt x="540781" y="371475"/>
                    <a:pt x="588406" y="419100"/>
                    <a:pt x="588406" y="479107"/>
                  </a:cubicBezTo>
                  <a:cubicBezTo>
                    <a:pt x="588406" y="538162"/>
                    <a:pt x="537923" y="586740"/>
                    <a:pt x="477916" y="586740"/>
                  </a:cubicBezTo>
                  <a:cubicBezTo>
                    <a:pt x="417909" y="586740"/>
                    <a:pt x="367426" y="537210"/>
                    <a:pt x="367426" y="478155"/>
                  </a:cubicBezTo>
                  <a:cubicBezTo>
                    <a:pt x="367426" y="417195"/>
                    <a:pt x="416956" y="369570"/>
                    <a:pt x="479821" y="370522"/>
                  </a:cubicBezTo>
                  <a:close/>
                  <a:moveTo>
                    <a:pt x="628412" y="264795"/>
                  </a:moveTo>
                  <a:cubicBezTo>
                    <a:pt x="635080" y="264795"/>
                    <a:pt x="641747" y="264795"/>
                    <a:pt x="648414" y="264795"/>
                  </a:cubicBezTo>
                  <a:cubicBezTo>
                    <a:pt x="680799" y="265748"/>
                    <a:pt x="690324" y="276225"/>
                    <a:pt x="690324" y="308610"/>
                  </a:cubicBezTo>
                  <a:cubicBezTo>
                    <a:pt x="690324" y="312420"/>
                    <a:pt x="690324" y="316230"/>
                    <a:pt x="690324" y="320040"/>
                  </a:cubicBezTo>
                  <a:cubicBezTo>
                    <a:pt x="690324" y="376237"/>
                    <a:pt x="688420" y="378143"/>
                    <a:pt x="631270" y="378143"/>
                  </a:cubicBezTo>
                  <a:cubicBezTo>
                    <a:pt x="576024" y="378143"/>
                    <a:pt x="573167" y="374332"/>
                    <a:pt x="573167" y="320992"/>
                  </a:cubicBezTo>
                  <a:cubicBezTo>
                    <a:pt x="574120" y="271462"/>
                    <a:pt x="580787" y="264795"/>
                    <a:pt x="628412" y="264795"/>
                  </a:cubicBezTo>
                  <a:close/>
                  <a:moveTo>
                    <a:pt x="282654" y="212408"/>
                  </a:moveTo>
                  <a:cubicBezTo>
                    <a:pt x="234077" y="212408"/>
                    <a:pt x="207407" y="238125"/>
                    <a:pt x="207407" y="286703"/>
                  </a:cubicBezTo>
                  <a:cubicBezTo>
                    <a:pt x="207407" y="415290"/>
                    <a:pt x="207407" y="543878"/>
                    <a:pt x="207407" y="672465"/>
                  </a:cubicBezTo>
                  <a:cubicBezTo>
                    <a:pt x="207407" y="721043"/>
                    <a:pt x="233124" y="746760"/>
                    <a:pt x="281702" y="746760"/>
                  </a:cubicBezTo>
                  <a:cubicBezTo>
                    <a:pt x="346472" y="746760"/>
                    <a:pt x="411242" y="746760"/>
                    <a:pt x="476012" y="746760"/>
                  </a:cubicBezTo>
                  <a:cubicBezTo>
                    <a:pt x="540782" y="746760"/>
                    <a:pt x="605552" y="746760"/>
                    <a:pt x="670322" y="746760"/>
                  </a:cubicBezTo>
                  <a:cubicBezTo>
                    <a:pt x="720805" y="746760"/>
                    <a:pt x="745570" y="721043"/>
                    <a:pt x="745570" y="671513"/>
                  </a:cubicBezTo>
                  <a:cubicBezTo>
                    <a:pt x="745570" y="543878"/>
                    <a:pt x="745570" y="415290"/>
                    <a:pt x="745570" y="287655"/>
                  </a:cubicBezTo>
                  <a:cubicBezTo>
                    <a:pt x="745570" y="239078"/>
                    <a:pt x="718899" y="212408"/>
                    <a:pt x="671274" y="212408"/>
                  </a:cubicBezTo>
                  <a:cubicBezTo>
                    <a:pt x="541735" y="212408"/>
                    <a:pt x="412195" y="212408"/>
                    <a:pt x="282654" y="212408"/>
                  </a:cubicBezTo>
                  <a:close/>
                  <a:moveTo>
                    <a:pt x="153114" y="0"/>
                  </a:moveTo>
                  <a:cubicBezTo>
                    <a:pt x="365522" y="0"/>
                    <a:pt x="576977" y="0"/>
                    <a:pt x="789385" y="0"/>
                  </a:cubicBezTo>
                  <a:cubicBezTo>
                    <a:pt x="877967" y="0"/>
                    <a:pt x="939880" y="60960"/>
                    <a:pt x="939880" y="149543"/>
                  </a:cubicBezTo>
                  <a:cubicBezTo>
                    <a:pt x="939880" y="360998"/>
                    <a:pt x="939880" y="572453"/>
                    <a:pt x="940832" y="783908"/>
                  </a:cubicBezTo>
                  <a:cubicBezTo>
                    <a:pt x="939880" y="876300"/>
                    <a:pt x="878920" y="936308"/>
                    <a:pt x="787480" y="936308"/>
                  </a:cubicBezTo>
                  <a:cubicBezTo>
                    <a:pt x="681752" y="936308"/>
                    <a:pt x="576024" y="936308"/>
                    <a:pt x="470297" y="936308"/>
                  </a:cubicBezTo>
                  <a:cubicBezTo>
                    <a:pt x="364570" y="936308"/>
                    <a:pt x="258842" y="936308"/>
                    <a:pt x="153114" y="936308"/>
                  </a:cubicBezTo>
                  <a:cubicBezTo>
                    <a:pt x="62627" y="935355"/>
                    <a:pt x="714" y="874395"/>
                    <a:pt x="714" y="784860"/>
                  </a:cubicBezTo>
                  <a:cubicBezTo>
                    <a:pt x="-238" y="574358"/>
                    <a:pt x="-238" y="362903"/>
                    <a:pt x="714" y="151448"/>
                  </a:cubicBezTo>
                  <a:cubicBezTo>
                    <a:pt x="1667" y="60960"/>
                    <a:pt x="62627" y="0"/>
                    <a:pt x="15311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="" xmlns:a16="http://schemas.microsoft.com/office/drawing/2014/main" id="{CE357D51-4056-454E-A554-EEE07F53B196}"/>
                </a:ext>
              </a:extLst>
            </p:cNvPr>
            <p:cNvSpPr/>
            <p:nvPr/>
          </p:nvSpPr>
          <p:spPr>
            <a:xfrm>
              <a:off x="2500305" y="1958260"/>
              <a:ext cx="516927" cy="516926"/>
            </a:xfrm>
            <a:custGeom>
              <a:avLst/>
              <a:gdLst/>
              <a:ahLst/>
              <a:cxnLst/>
              <a:rect l="l" t="t" r="r" b="b"/>
              <a:pathLst>
                <a:path w="3960440" h="3960440">
                  <a:moveTo>
                    <a:pt x="2607490" y="1396226"/>
                  </a:moveTo>
                  <a:lnTo>
                    <a:pt x="2607493" y="1396226"/>
                  </a:lnTo>
                  <a:lnTo>
                    <a:pt x="2900480" y="1396226"/>
                  </a:lnTo>
                  <a:cubicBezTo>
                    <a:pt x="2950186" y="1396226"/>
                    <a:pt x="2990480" y="1436520"/>
                    <a:pt x="2990480" y="1486226"/>
                  </a:cubicBezTo>
                  <a:cubicBezTo>
                    <a:pt x="2990480" y="1535932"/>
                    <a:pt x="2950186" y="1576226"/>
                    <a:pt x="2900480" y="1576226"/>
                  </a:cubicBezTo>
                  <a:lnTo>
                    <a:pt x="2697490" y="1576226"/>
                  </a:lnTo>
                  <a:lnTo>
                    <a:pt x="2697490" y="1706676"/>
                  </a:lnTo>
                  <a:lnTo>
                    <a:pt x="2900480" y="1706676"/>
                  </a:lnTo>
                  <a:cubicBezTo>
                    <a:pt x="2950186" y="1706676"/>
                    <a:pt x="2990480" y="1746970"/>
                    <a:pt x="2990480" y="1796676"/>
                  </a:cubicBezTo>
                  <a:cubicBezTo>
                    <a:pt x="2990480" y="1846382"/>
                    <a:pt x="2950186" y="1886676"/>
                    <a:pt x="2900480" y="1886676"/>
                  </a:cubicBezTo>
                  <a:lnTo>
                    <a:pt x="2697490" y="1886676"/>
                  </a:lnTo>
                  <a:lnTo>
                    <a:pt x="2697490" y="1987805"/>
                  </a:lnTo>
                  <a:lnTo>
                    <a:pt x="2900480" y="1987805"/>
                  </a:lnTo>
                  <a:cubicBezTo>
                    <a:pt x="2950186" y="1987805"/>
                    <a:pt x="2990480" y="2028099"/>
                    <a:pt x="2990480" y="2077805"/>
                  </a:cubicBezTo>
                  <a:cubicBezTo>
                    <a:pt x="2990480" y="2127511"/>
                    <a:pt x="2950186" y="2167805"/>
                    <a:pt x="2900480" y="2167805"/>
                  </a:cubicBezTo>
                  <a:lnTo>
                    <a:pt x="2607491" y="2167805"/>
                  </a:lnTo>
                  <a:cubicBezTo>
                    <a:pt x="2557785" y="2167805"/>
                    <a:pt x="2517491" y="2127511"/>
                    <a:pt x="2517491" y="2077805"/>
                  </a:cubicBezTo>
                  <a:lnTo>
                    <a:pt x="2518558" y="2072520"/>
                  </a:lnTo>
                  <a:cubicBezTo>
                    <a:pt x="2517543" y="2070807"/>
                    <a:pt x="2517490" y="2069026"/>
                    <a:pt x="2517490" y="2067233"/>
                  </a:cubicBezTo>
                  <a:lnTo>
                    <a:pt x="2517490" y="1486226"/>
                  </a:lnTo>
                  <a:cubicBezTo>
                    <a:pt x="2517490" y="1436520"/>
                    <a:pt x="2557784" y="1396226"/>
                    <a:pt x="2607490" y="1396226"/>
                  </a:cubicBezTo>
                  <a:close/>
                  <a:moveTo>
                    <a:pt x="1892179" y="1396226"/>
                  </a:moveTo>
                  <a:cubicBezTo>
                    <a:pt x="1933277" y="1396226"/>
                    <a:pt x="1967940" y="1423772"/>
                    <a:pt x="1977253" y="1461826"/>
                  </a:cubicBezTo>
                  <a:cubicBezTo>
                    <a:pt x="1983784" y="1464928"/>
                    <a:pt x="1988782" y="1470082"/>
                    <a:pt x="1993205" y="1475928"/>
                  </a:cubicBezTo>
                  <a:lnTo>
                    <a:pt x="2249400" y="1814563"/>
                  </a:lnTo>
                  <a:lnTo>
                    <a:pt x="2249400" y="1486226"/>
                  </a:lnTo>
                  <a:cubicBezTo>
                    <a:pt x="2249400" y="1436520"/>
                    <a:pt x="2289694" y="1396226"/>
                    <a:pt x="2339400" y="1396226"/>
                  </a:cubicBezTo>
                  <a:cubicBezTo>
                    <a:pt x="2389106" y="1396226"/>
                    <a:pt x="2429400" y="1436520"/>
                    <a:pt x="2429400" y="1486226"/>
                  </a:cubicBezTo>
                  <a:lnTo>
                    <a:pt x="2429400" y="2067233"/>
                  </a:lnTo>
                  <a:cubicBezTo>
                    <a:pt x="2429400" y="2116939"/>
                    <a:pt x="2389106" y="2157233"/>
                    <a:pt x="2339400" y="2157233"/>
                  </a:cubicBezTo>
                  <a:lnTo>
                    <a:pt x="2314279" y="2152162"/>
                  </a:lnTo>
                  <a:cubicBezTo>
                    <a:pt x="2312282" y="2152300"/>
                    <a:pt x="2310334" y="2152010"/>
                    <a:pt x="2308518" y="2150998"/>
                  </a:cubicBezTo>
                  <a:cubicBezTo>
                    <a:pt x="2306291" y="2150974"/>
                    <a:pt x="2304354" y="2150181"/>
                    <a:pt x="2302610" y="2148976"/>
                  </a:cubicBezTo>
                  <a:cubicBezTo>
                    <a:pt x="2283211" y="2145448"/>
                    <a:pt x="2265611" y="2134330"/>
                    <a:pt x="2252821" y="2117425"/>
                  </a:cubicBezTo>
                  <a:lnTo>
                    <a:pt x="1982179" y="1759694"/>
                  </a:lnTo>
                  <a:lnTo>
                    <a:pt x="1982179" y="2067233"/>
                  </a:lnTo>
                  <a:cubicBezTo>
                    <a:pt x="1982179" y="2116939"/>
                    <a:pt x="1941885" y="2157233"/>
                    <a:pt x="1892179" y="2157233"/>
                  </a:cubicBezTo>
                  <a:cubicBezTo>
                    <a:pt x="1842473" y="2157233"/>
                    <a:pt x="1802179" y="2116939"/>
                    <a:pt x="1802179" y="2067233"/>
                  </a:cubicBezTo>
                  <a:lnTo>
                    <a:pt x="1802179" y="1486226"/>
                  </a:lnTo>
                  <a:cubicBezTo>
                    <a:pt x="1802179" y="1436520"/>
                    <a:pt x="1842473" y="1396226"/>
                    <a:pt x="1892179" y="1396226"/>
                  </a:cubicBezTo>
                  <a:close/>
                  <a:moveTo>
                    <a:pt x="1624958" y="1396226"/>
                  </a:moveTo>
                  <a:cubicBezTo>
                    <a:pt x="1674664" y="1396226"/>
                    <a:pt x="1714958" y="1436520"/>
                    <a:pt x="1714958" y="1486226"/>
                  </a:cubicBezTo>
                  <a:lnTo>
                    <a:pt x="1714958" y="2067233"/>
                  </a:lnTo>
                  <a:cubicBezTo>
                    <a:pt x="1714958" y="2116939"/>
                    <a:pt x="1674664" y="2157233"/>
                    <a:pt x="1624958" y="2157233"/>
                  </a:cubicBezTo>
                  <a:cubicBezTo>
                    <a:pt x="1575252" y="2157233"/>
                    <a:pt x="1534958" y="2116939"/>
                    <a:pt x="1534958" y="2067233"/>
                  </a:cubicBezTo>
                  <a:lnTo>
                    <a:pt x="1534958" y="1486226"/>
                  </a:lnTo>
                  <a:cubicBezTo>
                    <a:pt x="1534958" y="1436520"/>
                    <a:pt x="1575252" y="1396226"/>
                    <a:pt x="1624958" y="1396226"/>
                  </a:cubicBezTo>
                  <a:close/>
                  <a:moveTo>
                    <a:pt x="1107687" y="1396226"/>
                  </a:moveTo>
                  <a:cubicBezTo>
                    <a:pt x="1157393" y="1396226"/>
                    <a:pt x="1197687" y="1436520"/>
                    <a:pt x="1197687" y="1486226"/>
                  </a:cubicBezTo>
                  <a:lnTo>
                    <a:pt x="1197687" y="1987804"/>
                  </a:lnTo>
                  <a:lnTo>
                    <a:pt x="1392703" y="1987804"/>
                  </a:lnTo>
                  <a:cubicBezTo>
                    <a:pt x="1442409" y="1987804"/>
                    <a:pt x="1482703" y="2028098"/>
                    <a:pt x="1482703" y="2077804"/>
                  </a:cubicBezTo>
                  <a:cubicBezTo>
                    <a:pt x="1482703" y="2127510"/>
                    <a:pt x="1442409" y="2167804"/>
                    <a:pt x="1392703" y="2167804"/>
                  </a:cubicBezTo>
                  <a:lnTo>
                    <a:pt x="1107687" y="2167804"/>
                  </a:lnTo>
                  <a:cubicBezTo>
                    <a:pt x="1057981" y="2167804"/>
                    <a:pt x="1017687" y="2127510"/>
                    <a:pt x="1017687" y="2077804"/>
                  </a:cubicBezTo>
                  <a:lnTo>
                    <a:pt x="1018754" y="2072519"/>
                  </a:lnTo>
                  <a:cubicBezTo>
                    <a:pt x="1017739" y="2070806"/>
                    <a:pt x="1017687" y="2069025"/>
                    <a:pt x="1017687" y="2067233"/>
                  </a:cubicBezTo>
                  <a:lnTo>
                    <a:pt x="1017687" y="1486226"/>
                  </a:lnTo>
                  <a:cubicBezTo>
                    <a:pt x="1017687" y="1436520"/>
                    <a:pt x="1057981" y="1396226"/>
                    <a:pt x="1107687" y="1396226"/>
                  </a:cubicBezTo>
                  <a:close/>
                  <a:moveTo>
                    <a:pt x="1980220" y="564375"/>
                  </a:moveTo>
                  <a:cubicBezTo>
                    <a:pt x="1154987" y="564375"/>
                    <a:pt x="486004" y="1107581"/>
                    <a:pt x="486004" y="1777659"/>
                  </a:cubicBezTo>
                  <a:cubicBezTo>
                    <a:pt x="486004" y="2401690"/>
                    <a:pt x="1066203" y="2915687"/>
                    <a:pt x="1812523" y="2982830"/>
                  </a:cubicBezTo>
                  <a:cubicBezTo>
                    <a:pt x="1958634" y="3025646"/>
                    <a:pt x="1856317" y="3253652"/>
                    <a:pt x="1853662" y="3361912"/>
                  </a:cubicBezTo>
                  <a:cubicBezTo>
                    <a:pt x="1848214" y="3540567"/>
                    <a:pt x="2675239" y="2976604"/>
                    <a:pt x="3034494" y="2637275"/>
                  </a:cubicBezTo>
                  <a:cubicBezTo>
                    <a:pt x="3306277" y="2417674"/>
                    <a:pt x="3474436" y="2113612"/>
                    <a:pt x="3474436" y="1777659"/>
                  </a:cubicBezTo>
                  <a:cubicBezTo>
                    <a:pt x="3474436" y="1107581"/>
                    <a:pt x="2805453" y="564375"/>
                    <a:pt x="1980220" y="564375"/>
                  </a:cubicBezTo>
                  <a:close/>
                  <a:moveTo>
                    <a:pt x="660087" y="0"/>
                  </a:moveTo>
                  <a:lnTo>
                    <a:pt x="3300353" y="0"/>
                  </a:lnTo>
                  <a:cubicBezTo>
                    <a:pt x="3664909" y="0"/>
                    <a:pt x="3960440" y="295531"/>
                    <a:pt x="3960440" y="660087"/>
                  </a:cubicBezTo>
                  <a:lnTo>
                    <a:pt x="3960440" y="3300353"/>
                  </a:lnTo>
                  <a:cubicBezTo>
                    <a:pt x="3960440" y="3664909"/>
                    <a:pt x="3664909" y="3960440"/>
                    <a:pt x="3300353" y="3960440"/>
                  </a:cubicBezTo>
                  <a:lnTo>
                    <a:pt x="660087" y="3960440"/>
                  </a:lnTo>
                  <a:cubicBezTo>
                    <a:pt x="295531" y="3960440"/>
                    <a:pt x="0" y="3664909"/>
                    <a:pt x="0" y="3300353"/>
                  </a:cubicBezTo>
                  <a:lnTo>
                    <a:pt x="0" y="660087"/>
                  </a:lnTo>
                  <a:cubicBezTo>
                    <a:pt x="0" y="295531"/>
                    <a:pt x="295531" y="0"/>
                    <a:pt x="660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="" xmlns:a16="http://schemas.microsoft.com/office/drawing/2014/main" id="{ECE7E350-7563-4981-98F2-6FC8DC71A79F}"/>
                </a:ext>
              </a:extLst>
            </p:cNvPr>
            <p:cNvSpPr/>
            <p:nvPr/>
          </p:nvSpPr>
          <p:spPr>
            <a:xfrm>
              <a:off x="1311030" y="1958260"/>
              <a:ext cx="507527" cy="516926"/>
            </a:xfrm>
            <a:custGeom>
              <a:avLst/>
              <a:gdLst/>
              <a:ahLst/>
              <a:cxnLst/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close/>
                  <a:moveTo>
                    <a:pt x="2688485" y="1475633"/>
                  </a:moveTo>
                  <a:cubicBezTo>
                    <a:pt x="2399554" y="1478429"/>
                    <a:pt x="2281670" y="1553418"/>
                    <a:pt x="2136833" y="1663036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lnTo>
                    <a:pt x="2136833" y="2084121"/>
                  </a:lnTo>
                  <a:cubicBezTo>
                    <a:pt x="2259735" y="1821652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235101" y="1504458"/>
                    <a:pt x="2840340" y="1479943"/>
                  </a:cubicBezTo>
                  <a:cubicBezTo>
                    <a:pt x="2784850" y="1476574"/>
                    <a:pt x="2734498" y="1475188"/>
                    <a:pt x="2688485" y="147563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="" xmlns:a16="http://schemas.microsoft.com/office/drawing/2014/main" id="{CC9AC874-4DB6-44FA-958B-1057281B313E}"/>
                </a:ext>
              </a:extLst>
            </p:cNvPr>
            <p:cNvSpPr/>
            <p:nvPr/>
          </p:nvSpPr>
          <p:spPr>
            <a:xfrm>
              <a:off x="3698980" y="1958317"/>
              <a:ext cx="516870" cy="51686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C0CBF7-4C31-4D1E-9768-049E8208A1D0}"/>
              </a:ext>
            </a:extLst>
          </p:cNvPr>
          <p:cNvSpPr txBox="1"/>
          <p:nvPr/>
        </p:nvSpPr>
        <p:spPr>
          <a:xfrm>
            <a:off x="566230" y="1455299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rgbClr val="FEB800"/>
                </a:solidFill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68808F-4A7B-4031-9648-589E7100F47A}"/>
              </a:ext>
            </a:extLst>
          </p:cNvPr>
          <p:cNvSpPr txBox="1"/>
          <p:nvPr/>
        </p:nvSpPr>
        <p:spPr>
          <a:xfrm>
            <a:off x="566230" y="3299263"/>
            <a:ext cx="579940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rgbClr val="FEB800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rgbClr val="FEB800"/>
                </a:solidFill>
              </a:rPr>
              <a:t>Easy to change colors, photos and Text.</a:t>
            </a:r>
            <a:endParaRPr lang="en-US" altLang="ko-KR" sz="1200" dirty="0">
              <a:solidFill>
                <a:srgbClr val="FEB8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04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29" y="-94098"/>
            <a:ext cx="12359284" cy="6952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867524" y="2746073"/>
            <a:ext cx="5324475" cy="995209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867442" y="3608091"/>
            <a:ext cx="5324410" cy="379656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1998" y="3020123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https://www.plantillaspower-point.com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33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EB80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68" y="969639"/>
            <a:ext cx="7749717" cy="54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65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7594B0E-5E4A-4FC7-9704-6A9C9D216B43}"/>
              </a:ext>
            </a:extLst>
          </p:cNvPr>
          <p:cNvGrpSpPr/>
          <p:nvPr/>
        </p:nvGrpSpPr>
        <p:grpSpPr>
          <a:xfrm>
            <a:off x="1007612" y="4091412"/>
            <a:ext cx="2313581" cy="2312394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EAF23BF-38A3-4521-A754-7318658E171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137A389-8AF6-4D1F-82B7-CBA985350FF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10000"/>
                <a:lumOff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B2B5D22-30B0-442D-85BC-37623FF7EE57}"/>
              </a:ext>
            </a:extLst>
          </p:cNvPr>
          <p:cNvGrpSpPr/>
          <p:nvPr/>
        </p:nvGrpSpPr>
        <p:grpSpPr>
          <a:xfrm>
            <a:off x="9895864" y="3279103"/>
            <a:ext cx="2036171" cy="3539759"/>
            <a:chOff x="8591850" y="3249752"/>
            <a:chExt cx="2036171" cy="3539759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073AA4CE-E9E5-4113-903E-A63F758322F2}"/>
                </a:ext>
              </a:extLst>
            </p:cNvPr>
            <p:cNvGrpSpPr/>
            <p:nvPr/>
          </p:nvGrpSpPr>
          <p:grpSpPr>
            <a:xfrm>
              <a:off x="8591850" y="3249752"/>
              <a:ext cx="1369129" cy="2616029"/>
              <a:chOff x="3688167" y="3417317"/>
              <a:chExt cx="1152686" cy="2202466"/>
            </a:xfrm>
          </p:grpSpPr>
          <p:sp>
            <p:nvSpPr>
              <p:cNvPr id="8" name="Rounded Rectangle 17">
                <a:extLst>
                  <a:ext uri="{FF2B5EF4-FFF2-40B4-BE49-F238E27FC236}">
                    <a16:creationId xmlns="" xmlns:a16="http://schemas.microsoft.com/office/drawing/2014/main" id="{77F9B890-EFEE-4AEE-A42F-A15B1ED1B4C6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AE8E3475-424A-4DB3-9560-CB38180F4216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="" xmlns:a16="http://schemas.microsoft.com/office/drawing/2014/main" id="{2FA1F227-64CC-41BC-B8FE-54B64D88E9BC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6C26F3D5-8667-41AC-ABEE-DC124E3F3928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573D22FE-24BC-4151-AC13-8CAB258359D6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58">
                <a:extLst>
                  <a:ext uri="{FF2B5EF4-FFF2-40B4-BE49-F238E27FC236}">
                    <a16:creationId xmlns="" xmlns:a16="http://schemas.microsoft.com/office/drawing/2014/main" id="{FAC80B1F-27C8-46A2-AF4C-713C1F6C2F56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aphic 21">
              <a:extLst>
                <a:ext uri="{FF2B5EF4-FFF2-40B4-BE49-F238E27FC236}">
                  <a16:creationId xmlns="" xmlns:a16="http://schemas.microsoft.com/office/drawing/2014/main" id="{2BE51EC6-F366-4AE6-B4B9-45B9D71D15F6}"/>
                </a:ext>
              </a:extLst>
            </p:cNvPr>
            <p:cNvGrpSpPr/>
            <p:nvPr/>
          </p:nvGrpSpPr>
          <p:grpSpPr>
            <a:xfrm>
              <a:off x="9309223" y="4431518"/>
              <a:ext cx="1318798" cy="2357993"/>
              <a:chOff x="4170900" y="0"/>
              <a:chExt cx="3835079" cy="685706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8F16DB9C-D38D-4E2B-ABA3-D99C02250B0F}"/>
                  </a:ext>
                </a:extLst>
              </p:cNvPr>
              <p:cNvSpPr/>
              <p:nvPr/>
            </p:nvSpPr>
            <p:spPr>
              <a:xfrm>
                <a:off x="4170900" y="0"/>
                <a:ext cx="3835079" cy="6857067"/>
              </a:xfrm>
              <a:custGeom>
                <a:avLst/>
                <a:gdLst>
                  <a:gd name="connsiteX0" fmla="*/ 1859688 w 3816220"/>
                  <a:gd name="connsiteY0" fmla="*/ 0 h 6848669"/>
                  <a:gd name="connsiteX1" fmla="*/ 2719037 w 3816220"/>
                  <a:gd name="connsiteY1" fmla="*/ 937727 h 6848669"/>
                  <a:gd name="connsiteX2" fmla="*/ 3404837 w 3816220"/>
                  <a:gd name="connsiteY2" fmla="*/ 2455817 h 6848669"/>
                  <a:gd name="connsiteX3" fmla="*/ 3397373 w 3816220"/>
                  <a:gd name="connsiteY3" fmla="*/ 4784738 h 6848669"/>
                  <a:gd name="connsiteX4" fmla="*/ 3818184 w 3816220"/>
                  <a:gd name="connsiteY4" fmla="*/ 6857067 h 6848669"/>
                  <a:gd name="connsiteX5" fmla="*/ 1609628 w 3816220"/>
                  <a:gd name="connsiteY5" fmla="*/ 6857067 h 6848669"/>
                  <a:gd name="connsiteX6" fmla="*/ 1469669 w 3816220"/>
                  <a:gd name="connsiteY6" fmla="*/ 6241247 h 6848669"/>
                  <a:gd name="connsiteX7" fmla="*/ 555269 w 3816220"/>
                  <a:gd name="connsiteY7" fmla="*/ 4011230 h 6848669"/>
                  <a:gd name="connsiteX8" fmla="*/ 316405 w 3816220"/>
                  <a:gd name="connsiteY8" fmla="*/ 2427826 h 6848669"/>
                  <a:gd name="connsiteX9" fmla="*/ 255756 w 3816220"/>
                  <a:gd name="connsiteY9" fmla="*/ 1045029 h 6848669"/>
                  <a:gd name="connsiteX10" fmla="*/ 1686139 w 3816220"/>
                  <a:gd name="connsiteY10" fmla="*/ 2580848 h 6848669"/>
                  <a:gd name="connsiteX11" fmla="*/ 1859688 w 3816220"/>
                  <a:gd name="connsiteY11" fmla="*/ 0 h 6848669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69 w 3818183"/>
                  <a:gd name="connsiteY7" fmla="*/ 4011230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59688 w 3818183"/>
                  <a:gd name="connsiteY0" fmla="*/ 0 h 6857067"/>
                  <a:gd name="connsiteX1" fmla="*/ 2719037 w 3818183"/>
                  <a:gd name="connsiteY1" fmla="*/ 937727 h 6857067"/>
                  <a:gd name="connsiteX2" fmla="*/ 3404837 w 3818183"/>
                  <a:gd name="connsiteY2" fmla="*/ 2455817 h 6857067"/>
                  <a:gd name="connsiteX3" fmla="*/ 3397373 w 3818183"/>
                  <a:gd name="connsiteY3" fmla="*/ 4784738 h 6857067"/>
                  <a:gd name="connsiteX4" fmla="*/ 3818184 w 3818183"/>
                  <a:gd name="connsiteY4" fmla="*/ 6857067 h 6857067"/>
                  <a:gd name="connsiteX5" fmla="*/ 1609628 w 3818183"/>
                  <a:gd name="connsiteY5" fmla="*/ 6857067 h 6857067"/>
                  <a:gd name="connsiteX6" fmla="*/ 1469669 w 3818183"/>
                  <a:gd name="connsiteY6" fmla="*/ 6241247 h 6857067"/>
                  <a:gd name="connsiteX7" fmla="*/ 555270 w 3818183"/>
                  <a:gd name="connsiteY7" fmla="*/ 4152778 h 6857067"/>
                  <a:gd name="connsiteX8" fmla="*/ 316405 w 3818183"/>
                  <a:gd name="connsiteY8" fmla="*/ 2427826 h 6857067"/>
                  <a:gd name="connsiteX9" fmla="*/ 255756 w 3818183"/>
                  <a:gd name="connsiteY9" fmla="*/ 1045029 h 6857067"/>
                  <a:gd name="connsiteX10" fmla="*/ 1686139 w 3818183"/>
                  <a:gd name="connsiteY10" fmla="*/ 2580848 h 6857067"/>
                  <a:gd name="connsiteX11" fmla="*/ 1859688 w 3818183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703035 w 3835079"/>
                  <a:gd name="connsiteY10" fmla="*/ 2580848 h 6857067"/>
                  <a:gd name="connsiteX11" fmla="*/ 1876584 w 3835079"/>
                  <a:gd name="connsiteY11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79877 w 3835079"/>
                  <a:gd name="connsiteY10" fmla="*/ 1844225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  <a:gd name="connsiteX0" fmla="*/ 1876584 w 3835079"/>
                  <a:gd name="connsiteY0" fmla="*/ 0 h 6857067"/>
                  <a:gd name="connsiteX1" fmla="*/ 2735933 w 3835079"/>
                  <a:gd name="connsiteY1" fmla="*/ 937727 h 6857067"/>
                  <a:gd name="connsiteX2" fmla="*/ 3421733 w 3835079"/>
                  <a:gd name="connsiteY2" fmla="*/ 2455817 h 6857067"/>
                  <a:gd name="connsiteX3" fmla="*/ 3414269 w 3835079"/>
                  <a:gd name="connsiteY3" fmla="*/ 4784738 h 6857067"/>
                  <a:gd name="connsiteX4" fmla="*/ 3835080 w 3835079"/>
                  <a:gd name="connsiteY4" fmla="*/ 6857067 h 6857067"/>
                  <a:gd name="connsiteX5" fmla="*/ 1626524 w 3835079"/>
                  <a:gd name="connsiteY5" fmla="*/ 6857067 h 6857067"/>
                  <a:gd name="connsiteX6" fmla="*/ 1486565 w 3835079"/>
                  <a:gd name="connsiteY6" fmla="*/ 6241247 h 6857067"/>
                  <a:gd name="connsiteX7" fmla="*/ 572166 w 3835079"/>
                  <a:gd name="connsiteY7" fmla="*/ 4152778 h 6857067"/>
                  <a:gd name="connsiteX8" fmla="*/ 333301 w 3835079"/>
                  <a:gd name="connsiteY8" fmla="*/ 2427826 h 6857067"/>
                  <a:gd name="connsiteX9" fmla="*/ 272652 w 3835079"/>
                  <a:gd name="connsiteY9" fmla="*/ 1045029 h 6857067"/>
                  <a:gd name="connsiteX10" fmla="*/ 1349547 w 3835079"/>
                  <a:gd name="connsiteY10" fmla="*/ 1773450 h 6857067"/>
                  <a:gd name="connsiteX11" fmla="*/ 1703035 w 3835079"/>
                  <a:gd name="connsiteY11" fmla="*/ 2580848 h 6857067"/>
                  <a:gd name="connsiteX12" fmla="*/ 1876584 w 3835079"/>
                  <a:gd name="connsiteY12" fmla="*/ 0 h 685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5079" h="6857067">
                    <a:moveTo>
                      <a:pt x="1876584" y="0"/>
                    </a:moveTo>
                    <a:cubicBezTo>
                      <a:pt x="2380437" y="78377"/>
                      <a:pt x="2558652" y="523447"/>
                      <a:pt x="2735933" y="937727"/>
                    </a:cubicBezTo>
                    <a:cubicBezTo>
                      <a:pt x="2956136" y="1453709"/>
                      <a:pt x="3344289" y="1891315"/>
                      <a:pt x="3421733" y="2455817"/>
                    </a:cubicBezTo>
                    <a:cubicBezTo>
                      <a:pt x="3527169" y="3221860"/>
                      <a:pt x="3383478" y="4014030"/>
                      <a:pt x="3414269" y="4784738"/>
                    </a:cubicBezTo>
                    <a:cubicBezTo>
                      <a:pt x="3443194" y="5498530"/>
                      <a:pt x="3721246" y="6157271"/>
                      <a:pt x="3835080" y="6857067"/>
                    </a:cubicBezTo>
                    <a:lnTo>
                      <a:pt x="1626524" y="6857067"/>
                    </a:lnTo>
                    <a:cubicBezTo>
                      <a:pt x="1579871" y="6623802"/>
                      <a:pt x="1662291" y="6691962"/>
                      <a:pt x="1486565" y="6241247"/>
                    </a:cubicBezTo>
                    <a:cubicBezTo>
                      <a:pt x="1310839" y="5790532"/>
                      <a:pt x="535776" y="4930019"/>
                      <a:pt x="572166" y="4152778"/>
                    </a:cubicBezTo>
                    <a:cubicBezTo>
                      <a:pt x="599224" y="3570548"/>
                      <a:pt x="661157" y="3044425"/>
                      <a:pt x="333301" y="2427826"/>
                    </a:cubicBezTo>
                    <a:cubicBezTo>
                      <a:pt x="160822" y="2079489"/>
                      <a:pt x="-287185" y="1240971"/>
                      <a:pt x="272652" y="1045029"/>
                    </a:cubicBezTo>
                    <a:cubicBezTo>
                      <a:pt x="811062" y="816322"/>
                      <a:pt x="1111150" y="1517480"/>
                      <a:pt x="1349547" y="1773450"/>
                    </a:cubicBezTo>
                    <a:cubicBezTo>
                      <a:pt x="1587944" y="2029420"/>
                      <a:pt x="1620251" y="2888219"/>
                      <a:pt x="1703035" y="2580848"/>
                    </a:cubicBezTo>
                    <a:cubicBezTo>
                      <a:pt x="2060397" y="1828800"/>
                      <a:pt x="1874718" y="807098"/>
                      <a:pt x="187658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6030457-15ED-41A3-9BB7-E429C42B561F}"/>
                  </a:ext>
                </a:extLst>
              </p:cNvPr>
              <p:cNvSpPr/>
              <p:nvPr/>
            </p:nvSpPr>
            <p:spPr>
              <a:xfrm>
                <a:off x="4430993" y="974000"/>
                <a:ext cx="846423" cy="721829"/>
              </a:xfrm>
              <a:custGeom>
                <a:avLst/>
                <a:gdLst>
                  <a:gd name="connsiteX0" fmla="*/ 201811 w 867746"/>
                  <a:gd name="connsiteY0" fmla="*/ 15957 h 662473"/>
                  <a:gd name="connsiteX1" fmla="*/ 876414 w 867746"/>
                  <a:gd name="connsiteY1" fmla="*/ 373320 h 662473"/>
                  <a:gd name="connsiteX2" fmla="*/ 105705 w 867746"/>
                  <a:gd name="connsiteY2" fmla="*/ 664435 h 662473"/>
                  <a:gd name="connsiteX3" fmla="*/ 201811 w 867746"/>
                  <a:gd name="connsiteY3" fmla="*/ 15957 h 662473"/>
                  <a:gd name="connsiteX0" fmla="*/ 288539 w 841815"/>
                  <a:gd name="connsiteY0" fmla="*/ 17995 h 626033"/>
                  <a:gd name="connsiteX1" fmla="*/ 841815 w 841815"/>
                  <a:gd name="connsiteY1" fmla="*/ 334917 h 626033"/>
                  <a:gd name="connsiteX2" fmla="*/ 71106 w 841815"/>
                  <a:gd name="connsiteY2" fmla="*/ 626032 h 626033"/>
                  <a:gd name="connsiteX3" fmla="*/ 288539 w 841815"/>
                  <a:gd name="connsiteY3" fmla="*/ 17995 h 626033"/>
                  <a:gd name="connsiteX0" fmla="*/ 288539 w 922701"/>
                  <a:gd name="connsiteY0" fmla="*/ 17995 h 626033"/>
                  <a:gd name="connsiteX1" fmla="*/ 922701 w 922701"/>
                  <a:gd name="connsiteY1" fmla="*/ 334918 h 626033"/>
                  <a:gd name="connsiteX2" fmla="*/ 71106 w 922701"/>
                  <a:gd name="connsiteY2" fmla="*/ 626032 h 626033"/>
                  <a:gd name="connsiteX3" fmla="*/ 288539 w 922701"/>
                  <a:gd name="connsiteY3" fmla="*/ 17995 h 626033"/>
                  <a:gd name="connsiteX0" fmla="*/ 329797 w 913407"/>
                  <a:gd name="connsiteY0" fmla="*/ 14324 h 703246"/>
                  <a:gd name="connsiteX1" fmla="*/ 913407 w 913407"/>
                  <a:gd name="connsiteY1" fmla="*/ 412131 h 703246"/>
                  <a:gd name="connsiteX2" fmla="*/ 61812 w 913407"/>
                  <a:gd name="connsiteY2" fmla="*/ 703245 h 703246"/>
                  <a:gd name="connsiteX3" fmla="*/ 329797 w 913407"/>
                  <a:gd name="connsiteY3" fmla="*/ 14324 h 703246"/>
                  <a:gd name="connsiteX0" fmla="*/ 201810 w 785420"/>
                  <a:gd name="connsiteY0" fmla="*/ 14324 h 662804"/>
                  <a:gd name="connsiteX1" fmla="*/ 785420 w 785420"/>
                  <a:gd name="connsiteY1" fmla="*/ 412131 h 662804"/>
                  <a:gd name="connsiteX2" fmla="*/ 105706 w 785420"/>
                  <a:gd name="connsiteY2" fmla="*/ 662804 h 662804"/>
                  <a:gd name="connsiteX3" fmla="*/ 201810 w 785420"/>
                  <a:gd name="connsiteY3" fmla="*/ 14324 h 662804"/>
                  <a:gd name="connsiteX0" fmla="*/ 167496 w 751106"/>
                  <a:gd name="connsiteY0" fmla="*/ 14324 h 672912"/>
                  <a:gd name="connsiteX1" fmla="*/ 751106 w 751106"/>
                  <a:gd name="connsiteY1" fmla="*/ 412131 h 672912"/>
                  <a:gd name="connsiteX2" fmla="*/ 132056 w 751106"/>
                  <a:gd name="connsiteY2" fmla="*/ 672912 h 672912"/>
                  <a:gd name="connsiteX3" fmla="*/ 167496 w 751106"/>
                  <a:gd name="connsiteY3" fmla="*/ 14324 h 672912"/>
                  <a:gd name="connsiteX0" fmla="*/ 132271 w 796768"/>
                  <a:gd name="connsiteY0" fmla="*/ 12987 h 712016"/>
                  <a:gd name="connsiteX1" fmla="*/ 796768 w 796768"/>
                  <a:gd name="connsiteY1" fmla="*/ 451235 h 712016"/>
                  <a:gd name="connsiteX2" fmla="*/ 177718 w 796768"/>
                  <a:gd name="connsiteY2" fmla="*/ 712016 h 712016"/>
                  <a:gd name="connsiteX3" fmla="*/ 132271 w 796768"/>
                  <a:gd name="connsiteY3" fmla="*/ 12987 h 712016"/>
                  <a:gd name="connsiteX0" fmla="*/ 152924 w 766868"/>
                  <a:gd name="connsiteY0" fmla="*/ 12135 h 741494"/>
                  <a:gd name="connsiteX1" fmla="*/ 766868 w 766868"/>
                  <a:gd name="connsiteY1" fmla="*/ 480713 h 741494"/>
                  <a:gd name="connsiteX2" fmla="*/ 147818 w 766868"/>
                  <a:gd name="connsiteY2" fmla="*/ 741494 h 741494"/>
                  <a:gd name="connsiteX3" fmla="*/ 152924 w 766868"/>
                  <a:gd name="connsiteY3" fmla="*/ 12135 h 741494"/>
                  <a:gd name="connsiteX0" fmla="*/ 172736 w 786680"/>
                  <a:gd name="connsiteY0" fmla="*/ 12135 h 741494"/>
                  <a:gd name="connsiteX1" fmla="*/ 786680 w 786680"/>
                  <a:gd name="connsiteY1" fmla="*/ 480713 h 741494"/>
                  <a:gd name="connsiteX2" fmla="*/ 127187 w 786680"/>
                  <a:gd name="connsiteY2" fmla="*/ 741494 h 741494"/>
                  <a:gd name="connsiteX3" fmla="*/ 172736 w 786680"/>
                  <a:gd name="connsiteY3" fmla="*/ 12135 h 741494"/>
                  <a:gd name="connsiteX0" fmla="*/ 148439 w 812936"/>
                  <a:gd name="connsiteY0" fmla="*/ 12690 h 721827"/>
                  <a:gd name="connsiteX1" fmla="*/ 812936 w 812936"/>
                  <a:gd name="connsiteY1" fmla="*/ 461046 h 721827"/>
                  <a:gd name="connsiteX2" fmla="*/ 153443 w 812936"/>
                  <a:gd name="connsiteY2" fmla="*/ 721827 h 721827"/>
                  <a:gd name="connsiteX3" fmla="*/ 148439 w 812936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29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  <a:gd name="connsiteX0" fmla="*/ 181925 w 846422"/>
                  <a:gd name="connsiteY0" fmla="*/ 12690 h 721827"/>
                  <a:gd name="connsiteX1" fmla="*/ 846422 w 846422"/>
                  <a:gd name="connsiteY1" fmla="*/ 461046 h 721827"/>
                  <a:gd name="connsiteX2" fmla="*/ 186930 w 846422"/>
                  <a:gd name="connsiteY2" fmla="*/ 721827 h 721827"/>
                  <a:gd name="connsiteX3" fmla="*/ 181925 w 846422"/>
                  <a:gd name="connsiteY3" fmla="*/ 12690 h 72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6422" h="721827">
                    <a:moveTo>
                      <a:pt x="181925" y="12690"/>
                    </a:moveTo>
                    <a:cubicBezTo>
                      <a:pt x="568699" y="-73151"/>
                      <a:pt x="767112" y="298693"/>
                      <a:pt x="846422" y="461046"/>
                    </a:cubicBezTo>
                    <a:cubicBezTo>
                      <a:pt x="676940" y="439722"/>
                      <a:pt x="430013" y="516522"/>
                      <a:pt x="186930" y="721827"/>
                    </a:cubicBezTo>
                    <a:cubicBezTo>
                      <a:pt x="18046" y="360732"/>
                      <a:pt x="-129423" y="90762"/>
                      <a:pt x="181925" y="12690"/>
                    </a:cubicBezTo>
                    <a:close/>
                  </a:path>
                </a:pathLst>
              </a:custGeom>
              <a:solidFill>
                <a:srgbClr val="BFBFBF"/>
              </a:solidFill>
              <a:ln w="93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E8B38DD-17D2-486B-AC32-6086291E165C}"/>
              </a:ext>
            </a:extLst>
          </p:cNvPr>
          <p:cNvGrpSpPr/>
          <p:nvPr/>
        </p:nvGrpSpPr>
        <p:grpSpPr>
          <a:xfrm>
            <a:off x="7207673" y="3058413"/>
            <a:ext cx="2921239" cy="3864527"/>
            <a:chOff x="4904494" y="1324389"/>
            <a:chExt cx="4223096" cy="5586762"/>
          </a:xfrm>
        </p:grpSpPr>
        <p:sp>
          <p:nvSpPr>
            <p:cNvPr id="20" name="Rounded Rectangle 39">
              <a:extLst>
                <a:ext uri="{FF2B5EF4-FFF2-40B4-BE49-F238E27FC236}">
                  <a16:creationId xmlns="" xmlns:a16="http://schemas.microsoft.com/office/drawing/2014/main" id="{8931C1F2-0751-4706-98B1-FC5431AF70F6}"/>
                </a:ext>
              </a:extLst>
            </p:cNvPr>
            <p:cNvSpPr/>
            <p:nvPr/>
          </p:nvSpPr>
          <p:spPr>
            <a:xfrm rot="2483232">
              <a:off x="4904494" y="1808566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1" name="Group 25">
              <a:extLst>
                <a:ext uri="{FF2B5EF4-FFF2-40B4-BE49-F238E27FC236}">
                  <a16:creationId xmlns="" xmlns:a16="http://schemas.microsoft.com/office/drawing/2014/main" id="{1427521D-E6E7-47B8-A37F-74A4696E8AE3}"/>
                </a:ext>
              </a:extLst>
            </p:cNvPr>
            <p:cNvGrpSpPr/>
            <p:nvPr/>
          </p:nvGrpSpPr>
          <p:grpSpPr>
            <a:xfrm rot="20722853">
              <a:off x="6154530" y="1324389"/>
              <a:ext cx="1957012" cy="3534846"/>
              <a:chOff x="445712" y="1449040"/>
              <a:chExt cx="2113018" cy="3924176"/>
            </a:xfrm>
          </p:grpSpPr>
          <p:sp>
            <p:nvSpPr>
              <p:cNvPr id="22" name="Rounded Rectangle 17">
                <a:extLst>
                  <a:ext uri="{FF2B5EF4-FFF2-40B4-BE49-F238E27FC236}">
                    <a16:creationId xmlns="" xmlns:a16="http://schemas.microsoft.com/office/drawing/2014/main" id="{0D0FA16B-1DA1-49B0-977B-8F13D045B2EF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="" xmlns:a16="http://schemas.microsoft.com/office/drawing/2014/main" id="{BF2CF538-C331-4583-AAD9-EB123F88308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4" name="Group 24">
                <a:extLst>
                  <a:ext uri="{FF2B5EF4-FFF2-40B4-BE49-F238E27FC236}">
                    <a16:creationId xmlns="" xmlns:a16="http://schemas.microsoft.com/office/drawing/2014/main" id="{3A0B89FA-704E-4250-8904-62AF3F1B1104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5" name="Oval 22">
                  <a:extLst>
                    <a:ext uri="{FF2B5EF4-FFF2-40B4-BE49-F238E27FC236}">
                      <a16:creationId xmlns="" xmlns:a16="http://schemas.microsoft.com/office/drawing/2014/main" id="{A27835F5-8D35-4C6A-90A3-B5321492745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6" name="Rounded Rectangle 23">
                  <a:extLst>
                    <a:ext uri="{FF2B5EF4-FFF2-40B4-BE49-F238E27FC236}">
                      <a16:creationId xmlns="" xmlns:a16="http://schemas.microsoft.com/office/drawing/2014/main" id="{88208E44-7EC8-4CD6-B47D-8A1B0D3249F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7" name="Picture Placeholder 2">
              <a:extLst>
                <a:ext uri="{FF2B5EF4-FFF2-40B4-BE49-F238E27FC236}">
                  <a16:creationId xmlns="" xmlns:a16="http://schemas.microsoft.com/office/drawing/2014/main" id="{D1E12EC5-AD1A-48FF-8A24-A3F2C2DF142D}"/>
                </a:ext>
              </a:extLst>
            </p:cNvPr>
            <p:cNvSpPr txBox="1">
              <a:spLocks/>
            </p:cNvSpPr>
            <p:nvPr/>
          </p:nvSpPr>
          <p:spPr>
            <a:xfrm rot="20700000">
              <a:off x="6242702" y="1622744"/>
              <a:ext cx="1786145" cy="2900071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2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23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Your Picture Here</a:t>
              </a:r>
              <a:endParaRPr lang="ko-KR" alt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40A2B3C1-AF2F-43AB-B3B4-A3D2A81C1001}"/>
                </a:ext>
              </a:extLst>
            </p:cNvPr>
            <p:cNvGrpSpPr/>
            <p:nvPr/>
          </p:nvGrpSpPr>
          <p:grpSpPr>
            <a:xfrm>
              <a:off x="7729758" y="2667512"/>
              <a:ext cx="751104" cy="1441755"/>
              <a:chOff x="4661983" y="2106581"/>
              <a:chExt cx="497554" cy="745743"/>
            </a:xfrm>
            <a:solidFill>
              <a:schemeClr val="bg1">
                <a:lumMod val="85000"/>
              </a:schemeClr>
            </a:solidFill>
          </p:grpSpPr>
          <p:sp>
            <p:nvSpPr>
              <p:cNvPr id="29" name="Rounded Rectangle 51">
                <a:extLst>
                  <a:ext uri="{FF2B5EF4-FFF2-40B4-BE49-F238E27FC236}">
                    <a16:creationId xmlns="" xmlns:a16="http://schemas.microsoft.com/office/drawing/2014/main" id="{1BF7938C-910D-45EE-8CD9-7BE15344C008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52">
                <a:extLst>
                  <a:ext uri="{FF2B5EF4-FFF2-40B4-BE49-F238E27FC236}">
                    <a16:creationId xmlns="" xmlns:a16="http://schemas.microsoft.com/office/drawing/2014/main" id="{38863522-2BB4-4849-BF2E-A112D9818522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53">
                <a:extLst>
                  <a:ext uri="{FF2B5EF4-FFF2-40B4-BE49-F238E27FC236}">
                    <a16:creationId xmlns="" xmlns:a16="http://schemas.microsoft.com/office/drawing/2014/main" id="{6BE6AF53-07C5-488A-B27F-4BF8F9423057}"/>
                  </a:ext>
                </a:extLst>
              </p:cNvPr>
              <p:cNvSpPr/>
              <p:nvPr/>
            </p:nvSpPr>
            <p:spPr>
              <a:xfrm rot="3148397">
                <a:off x="4839828" y="2532616"/>
                <a:ext cx="251279" cy="38813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Rounded Rectangle 7">
            <a:extLst>
              <a:ext uri="{FF2B5EF4-FFF2-40B4-BE49-F238E27FC236}">
                <a16:creationId xmlns="" xmlns:a16="http://schemas.microsoft.com/office/drawing/2014/main" id="{7A6A07FB-35EF-479A-B933-B79C4E330ADF}"/>
              </a:ext>
            </a:extLst>
          </p:cNvPr>
          <p:cNvSpPr/>
          <p:nvPr/>
        </p:nvSpPr>
        <p:spPr>
          <a:xfrm>
            <a:off x="5009534" y="1202612"/>
            <a:ext cx="1551185" cy="1863786"/>
          </a:xfrm>
          <a:prstGeom prst="roundRect">
            <a:avLst>
              <a:gd name="adj" fmla="val 6085"/>
            </a:avLst>
          </a:prstGeom>
          <a:solidFill>
            <a:schemeClr val="accent1">
              <a:lumMod val="20000"/>
              <a:lumOff val="80000"/>
            </a:schemeClr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3E11779-46FA-4184-9E21-07F5BE5ABFCF}"/>
              </a:ext>
            </a:extLst>
          </p:cNvPr>
          <p:cNvGrpSpPr/>
          <p:nvPr/>
        </p:nvGrpSpPr>
        <p:grpSpPr>
          <a:xfrm>
            <a:off x="5202196" y="3281774"/>
            <a:ext cx="2258877" cy="3576226"/>
            <a:chOff x="4432451" y="4164605"/>
            <a:chExt cx="1701248" cy="2693395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BF93149A-BD3A-4209-8660-03242EA475B0}"/>
                </a:ext>
              </a:extLst>
            </p:cNvPr>
            <p:cNvGrpSpPr/>
            <p:nvPr/>
          </p:nvGrpSpPr>
          <p:grpSpPr>
            <a:xfrm>
              <a:off x="4640902" y="4164605"/>
              <a:ext cx="1093501" cy="1741554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="" xmlns:a16="http://schemas.microsoft.com/office/drawing/2014/main" id="{3AE6F0BB-A970-4E89-9FB9-1C8ACCBC42E6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="" xmlns:a16="http://schemas.microsoft.com/office/drawing/2014/main" id="{D138E3E8-1FBB-450D-B105-76F671309FE7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8" name="Freeform 62">
              <a:extLst>
                <a:ext uri="{FF2B5EF4-FFF2-40B4-BE49-F238E27FC236}">
                  <a16:creationId xmlns="" xmlns:a16="http://schemas.microsoft.com/office/drawing/2014/main" id="{8D655012-1CCD-4649-BCCF-AA658BC2F438}"/>
                </a:ext>
              </a:extLst>
            </p:cNvPr>
            <p:cNvSpPr/>
            <p:nvPr/>
          </p:nvSpPr>
          <p:spPr>
            <a:xfrm>
              <a:off x="4432451" y="4551393"/>
              <a:ext cx="1701248" cy="2306607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61944"/>
                <a:gd name="connsiteX1" fmla="*/ 227051 w 1518129"/>
                <a:gd name="connsiteY1" fmla="*/ 1320850 h 2061944"/>
                <a:gd name="connsiteX2" fmla="*/ 462841 w 1518129"/>
                <a:gd name="connsiteY2" fmla="*/ 1655174 h 2061944"/>
                <a:gd name="connsiteX3" fmla="*/ 704940 w 1518129"/>
                <a:gd name="connsiteY3" fmla="*/ 2061799 h 2061944"/>
                <a:gd name="connsiteX4" fmla="*/ 1366786 w 1518129"/>
                <a:gd name="connsiteY4" fmla="*/ 1893394 h 2061944"/>
                <a:gd name="connsiteX5" fmla="*/ 1516859 w 1518129"/>
                <a:gd name="connsiteY5" fmla="*/ 1069958 h 2061944"/>
                <a:gd name="connsiteX6" fmla="*/ 1464891 w 1518129"/>
                <a:gd name="connsiteY6" fmla="*/ 644162 h 2061944"/>
                <a:gd name="connsiteX7" fmla="*/ 1272486 w 1518129"/>
                <a:gd name="connsiteY7" fmla="*/ 612493 h 2061944"/>
                <a:gd name="connsiteX8" fmla="*/ 1264720 w 1518129"/>
                <a:gd name="connsiteY8" fmla="*/ 911472 h 2061944"/>
                <a:gd name="connsiteX9" fmla="*/ 1252622 w 1518129"/>
                <a:gd name="connsiteY9" fmla="*/ 600743 h 2061944"/>
                <a:gd name="connsiteX10" fmla="*/ 1022817 w 1518129"/>
                <a:gd name="connsiteY10" fmla="*/ 558366 h 2061944"/>
                <a:gd name="connsiteX11" fmla="*/ 1053082 w 1518129"/>
                <a:gd name="connsiteY11" fmla="*/ 887580 h 2061944"/>
                <a:gd name="connsiteX12" fmla="*/ 1001757 w 1518129"/>
                <a:gd name="connsiteY12" fmla="*/ 557324 h 2061944"/>
                <a:gd name="connsiteX13" fmla="*/ 806783 w 1518129"/>
                <a:gd name="connsiteY13" fmla="*/ 513030 h 2061944"/>
                <a:gd name="connsiteX14" fmla="*/ 810613 w 1518129"/>
                <a:gd name="connsiteY14" fmla="*/ 901237 h 2061944"/>
                <a:gd name="connsiteX15" fmla="*/ 778941 w 1518129"/>
                <a:gd name="connsiteY15" fmla="*/ 121917 h 2061944"/>
                <a:gd name="connsiteX16" fmla="*/ 582042 w 1518129"/>
                <a:gd name="connsiteY16" fmla="*/ 161731 h 2061944"/>
                <a:gd name="connsiteX17" fmla="*/ 554580 w 1518129"/>
                <a:gd name="connsiteY17" fmla="*/ 1197645 h 2061944"/>
                <a:gd name="connsiteX18" fmla="*/ 419736 w 1518129"/>
                <a:gd name="connsiteY18" fmla="*/ 1153389 h 2061944"/>
                <a:gd name="connsiteX19" fmla="*/ 0 w 1518129"/>
                <a:gd name="connsiteY19" fmla="*/ 891306 h 2061944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63328"/>
                <a:gd name="connsiteX1" fmla="*/ 227051 w 1518129"/>
                <a:gd name="connsiteY1" fmla="*/ 1320850 h 2063328"/>
                <a:gd name="connsiteX2" fmla="*/ 462841 w 1518129"/>
                <a:gd name="connsiteY2" fmla="*/ 1655174 h 2063328"/>
                <a:gd name="connsiteX3" fmla="*/ 704940 w 1518129"/>
                <a:gd name="connsiteY3" fmla="*/ 2061799 h 2063328"/>
                <a:gd name="connsiteX4" fmla="*/ 1358105 w 1518129"/>
                <a:gd name="connsiteY4" fmla="*/ 2058325 h 2063328"/>
                <a:gd name="connsiteX5" fmla="*/ 1516859 w 1518129"/>
                <a:gd name="connsiteY5" fmla="*/ 1069958 h 2063328"/>
                <a:gd name="connsiteX6" fmla="*/ 1464891 w 1518129"/>
                <a:gd name="connsiteY6" fmla="*/ 644162 h 2063328"/>
                <a:gd name="connsiteX7" fmla="*/ 1272486 w 1518129"/>
                <a:gd name="connsiteY7" fmla="*/ 612493 h 2063328"/>
                <a:gd name="connsiteX8" fmla="*/ 1264720 w 1518129"/>
                <a:gd name="connsiteY8" fmla="*/ 911472 h 2063328"/>
                <a:gd name="connsiteX9" fmla="*/ 1252622 w 1518129"/>
                <a:gd name="connsiteY9" fmla="*/ 600743 h 2063328"/>
                <a:gd name="connsiteX10" fmla="*/ 1022817 w 1518129"/>
                <a:gd name="connsiteY10" fmla="*/ 558366 h 2063328"/>
                <a:gd name="connsiteX11" fmla="*/ 1053082 w 1518129"/>
                <a:gd name="connsiteY11" fmla="*/ 887580 h 2063328"/>
                <a:gd name="connsiteX12" fmla="*/ 1001757 w 1518129"/>
                <a:gd name="connsiteY12" fmla="*/ 557324 h 2063328"/>
                <a:gd name="connsiteX13" fmla="*/ 806783 w 1518129"/>
                <a:gd name="connsiteY13" fmla="*/ 513030 h 2063328"/>
                <a:gd name="connsiteX14" fmla="*/ 810613 w 1518129"/>
                <a:gd name="connsiteY14" fmla="*/ 901237 h 2063328"/>
                <a:gd name="connsiteX15" fmla="*/ 778941 w 1518129"/>
                <a:gd name="connsiteY15" fmla="*/ 121917 h 2063328"/>
                <a:gd name="connsiteX16" fmla="*/ 582042 w 1518129"/>
                <a:gd name="connsiteY16" fmla="*/ 161731 h 2063328"/>
                <a:gd name="connsiteX17" fmla="*/ 554580 w 1518129"/>
                <a:gd name="connsiteY17" fmla="*/ 1197645 h 2063328"/>
                <a:gd name="connsiteX18" fmla="*/ 419736 w 1518129"/>
                <a:gd name="connsiteY18" fmla="*/ 1153389 h 2063328"/>
                <a:gd name="connsiteX19" fmla="*/ 0 w 1518129"/>
                <a:gd name="connsiteY19" fmla="*/ 891306 h 2063328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655174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  <a:gd name="connsiteX0" fmla="*/ 0 w 1518129"/>
                <a:gd name="connsiteY0" fmla="*/ 891306 h 2058325"/>
                <a:gd name="connsiteX1" fmla="*/ 227051 w 1518129"/>
                <a:gd name="connsiteY1" fmla="*/ 1320850 h 2058325"/>
                <a:gd name="connsiteX2" fmla="*/ 462841 w 1518129"/>
                <a:gd name="connsiteY2" fmla="*/ 1707258 h 2058325"/>
                <a:gd name="connsiteX3" fmla="*/ 661537 w 1518129"/>
                <a:gd name="connsiteY3" fmla="*/ 2053119 h 2058325"/>
                <a:gd name="connsiteX4" fmla="*/ 1358105 w 1518129"/>
                <a:gd name="connsiteY4" fmla="*/ 2058325 h 2058325"/>
                <a:gd name="connsiteX5" fmla="*/ 1516859 w 1518129"/>
                <a:gd name="connsiteY5" fmla="*/ 1069958 h 2058325"/>
                <a:gd name="connsiteX6" fmla="*/ 1464891 w 1518129"/>
                <a:gd name="connsiteY6" fmla="*/ 644162 h 2058325"/>
                <a:gd name="connsiteX7" fmla="*/ 1272486 w 1518129"/>
                <a:gd name="connsiteY7" fmla="*/ 612493 h 2058325"/>
                <a:gd name="connsiteX8" fmla="*/ 1264720 w 1518129"/>
                <a:gd name="connsiteY8" fmla="*/ 911472 h 2058325"/>
                <a:gd name="connsiteX9" fmla="*/ 1252622 w 1518129"/>
                <a:gd name="connsiteY9" fmla="*/ 600743 h 2058325"/>
                <a:gd name="connsiteX10" fmla="*/ 1022817 w 1518129"/>
                <a:gd name="connsiteY10" fmla="*/ 558366 h 2058325"/>
                <a:gd name="connsiteX11" fmla="*/ 1053082 w 1518129"/>
                <a:gd name="connsiteY11" fmla="*/ 887580 h 2058325"/>
                <a:gd name="connsiteX12" fmla="*/ 1001757 w 1518129"/>
                <a:gd name="connsiteY12" fmla="*/ 557324 h 2058325"/>
                <a:gd name="connsiteX13" fmla="*/ 806783 w 1518129"/>
                <a:gd name="connsiteY13" fmla="*/ 513030 h 2058325"/>
                <a:gd name="connsiteX14" fmla="*/ 810613 w 1518129"/>
                <a:gd name="connsiteY14" fmla="*/ 901237 h 2058325"/>
                <a:gd name="connsiteX15" fmla="*/ 778941 w 1518129"/>
                <a:gd name="connsiteY15" fmla="*/ 121917 h 2058325"/>
                <a:gd name="connsiteX16" fmla="*/ 582042 w 1518129"/>
                <a:gd name="connsiteY16" fmla="*/ 161731 h 2058325"/>
                <a:gd name="connsiteX17" fmla="*/ 554580 w 1518129"/>
                <a:gd name="connsiteY17" fmla="*/ 1197645 h 2058325"/>
                <a:gd name="connsiteX18" fmla="*/ 419736 w 1518129"/>
                <a:gd name="connsiteY18" fmla="*/ 1153389 h 2058325"/>
                <a:gd name="connsiteX19" fmla="*/ 0 w 1518129"/>
                <a:gd name="connsiteY19" fmla="*/ 891306 h 205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58325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58830"/>
                    <a:pt x="462841" y="1707258"/>
                  </a:cubicBezTo>
                  <a:cubicBezTo>
                    <a:pt x="565096" y="1853074"/>
                    <a:pt x="560763" y="1906764"/>
                    <a:pt x="661537" y="2053119"/>
                  </a:cubicBezTo>
                  <a:cubicBezTo>
                    <a:pt x="864977" y="2059061"/>
                    <a:pt x="1062335" y="2054157"/>
                    <a:pt x="1358105" y="2058325"/>
                  </a:cubicBezTo>
                  <a:cubicBezTo>
                    <a:pt x="1487137" y="1727973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5EF7701D-49DC-46C5-8F7E-BBE861E9B71A}"/>
              </a:ext>
            </a:extLst>
          </p:cNvPr>
          <p:cNvGrpSpPr/>
          <p:nvPr/>
        </p:nvGrpSpPr>
        <p:grpSpPr>
          <a:xfrm>
            <a:off x="9925334" y="869244"/>
            <a:ext cx="1931212" cy="2269838"/>
            <a:chOff x="7360444" y="1777277"/>
            <a:chExt cx="4030387" cy="4737091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2F610B4D-778F-4035-B37A-2444AB2D6359}"/>
                </a:ext>
              </a:extLst>
            </p:cNvPr>
            <p:cNvGrpSpPr/>
            <p:nvPr/>
          </p:nvGrpSpPr>
          <p:grpSpPr>
            <a:xfrm>
              <a:off x="7360444" y="1777277"/>
              <a:ext cx="4030387" cy="3816424"/>
              <a:chOff x="6077987" y="3903821"/>
              <a:chExt cx="2429050" cy="230009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="" xmlns:a16="http://schemas.microsoft.com/office/drawing/2014/main" id="{B58EEC96-9815-4344-9002-E8142F19F88F}"/>
                  </a:ext>
                </a:extLst>
              </p:cNvPr>
              <p:cNvGrpSpPr/>
              <p:nvPr/>
            </p:nvGrpSpPr>
            <p:grpSpPr>
              <a:xfrm>
                <a:off x="6077987" y="3903821"/>
                <a:ext cx="2018835" cy="2300098"/>
                <a:chOff x="6444208" y="2937378"/>
                <a:chExt cx="2699792" cy="3075926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="" xmlns:a16="http://schemas.microsoft.com/office/drawing/2014/main" id="{6A3FCE6C-0D99-42CC-9617-4EAB120C1F81}"/>
                    </a:ext>
                  </a:extLst>
                </p:cNvPr>
                <p:cNvSpPr/>
                <p:nvPr/>
              </p:nvSpPr>
              <p:spPr>
                <a:xfrm>
                  <a:off x="6444208" y="3881706"/>
                  <a:ext cx="2681090" cy="151684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6" name="Right Triangle 55">
                  <a:extLst>
                    <a:ext uri="{FF2B5EF4-FFF2-40B4-BE49-F238E27FC236}">
                      <a16:creationId xmlns="" xmlns:a16="http://schemas.microsoft.com/office/drawing/2014/main" id="{71BB2882-AD4D-400D-BE41-0128B11F2479}"/>
                    </a:ext>
                  </a:extLst>
                </p:cNvPr>
                <p:cNvSpPr/>
                <p:nvPr/>
              </p:nvSpPr>
              <p:spPr>
                <a:xfrm rot="8100000">
                  <a:off x="6825200" y="2937378"/>
                  <a:ext cx="1905463" cy="1905463"/>
                </a:xfrm>
                <a:prstGeom prst="rt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="" xmlns:a16="http://schemas.microsoft.com/office/drawing/2014/main" id="{BF1783FD-7D5A-49AA-8B64-AA407B873C82}"/>
                    </a:ext>
                  </a:extLst>
                </p:cNvPr>
                <p:cNvSpPr/>
                <p:nvPr/>
              </p:nvSpPr>
              <p:spPr>
                <a:xfrm>
                  <a:off x="6723224" y="3012357"/>
                  <a:ext cx="2141760" cy="29552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8" name="Trapezoid 57">
                  <a:extLst>
                    <a:ext uri="{FF2B5EF4-FFF2-40B4-BE49-F238E27FC236}">
                      <a16:creationId xmlns="" xmlns:a16="http://schemas.microsoft.com/office/drawing/2014/main" id="{CC682501-81D8-4258-9E5B-7F22DC84C6EE}"/>
                    </a:ext>
                  </a:extLst>
                </p:cNvPr>
                <p:cNvSpPr/>
                <p:nvPr/>
              </p:nvSpPr>
              <p:spPr>
                <a:xfrm>
                  <a:off x="6444208" y="4800600"/>
                  <a:ext cx="2699792" cy="1212704"/>
                </a:xfrm>
                <a:prstGeom prst="trapezoid">
                  <a:avLst>
                    <a:gd name="adj" fmla="val 59461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="" xmlns:a16="http://schemas.microsoft.com/office/drawing/2014/main" id="{D379F2F3-8CB8-4CE8-BE74-26E071E3A04B}"/>
                    </a:ext>
                  </a:extLst>
                </p:cNvPr>
                <p:cNvSpPr/>
                <p:nvPr/>
              </p:nvSpPr>
              <p:spPr>
                <a:xfrm rot="5400000">
                  <a:off x="5737292" y="4575557"/>
                  <a:ext cx="2152504" cy="722990"/>
                </a:xfrm>
                <a:prstGeom prst="triangle">
                  <a:avLst>
                    <a:gd name="adj" fmla="val 4469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Isosceles Triangle 59">
                  <a:extLst>
                    <a:ext uri="{FF2B5EF4-FFF2-40B4-BE49-F238E27FC236}">
                      <a16:creationId xmlns="" xmlns:a16="http://schemas.microsoft.com/office/drawing/2014/main" id="{ACF91F05-1889-4D51-BFBA-3BD34695D71E}"/>
                    </a:ext>
                  </a:extLst>
                </p:cNvPr>
                <p:cNvSpPr/>
                <p:nvPr/>
              </p:nvSpPr>
              <p:spPr>
                <a:xfrm rot="16200000">
                  <a:off x="7687550" y="4575557"/>
                  <a:ext cx="2152504" cy="722990"/>
                </a:xfrm>
                <a:prstGeom prst="triangle">
                  <a:avLst>
                    <a:gd name="adj" fmla="val 553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="" xmlns:a16="http://schemas.microsoft.com/office/drawing/2014/main" id="{2252C2EC-5A42-4521-9A75-9C8085A2F6F7}"/>
                  </a:ext>
                </a:extLst>
              </p:cNvPr>
              <p:cNvGrpSpPr/>
              <p:nvPr/>
            </p:nvGrpSpPr>
            <p:grpSpPr>
              <a:xfrm>
                <a:off x="6348905" y="4100168"/>
                <a:ext cx="2158132" cy="821159"/>
                <a:chOff x="6715125" y="3133725"/>
                <a:chExt cx="2886075" cy="1098138"/>
              </a:xfrm>
            </p:grpSpPr>
            <p:sp>
              <p:nvSpPr>
                <p:cNvPr id="50" name="Freeform 59">
                  <a:extLst>
                    <a:ext uri="{FF2B5EF4-FFF2-40B4-BE49-F238E27FC236}">
                      <a16:creationId xmlns="" xmlns:a16="http://schemas.microsoft.com/office/drawing/2014/main" id="{6DC3BFF6-BA2A-4080-B486-3BCFA2528BC4}"/>
                    </a:ext>
                  </a:extLst>
                </p:cNvPr>
                <p:cNvSpPr/>
                <p:nvPr/>
              </p:nvSpPr>
              <p:spPr>
                <a:xfrm>
                  <a:off x="6715125" y="3133725"/>
                  <a:ext cx="2886075" cy="1066800"/>
                </a:xfrm>
                <a:custGeom>
                  <a:avLst/>
                  <a:gdLst>
                    <a:gd name="connsiteX0" fmla="*/ 0 w 2886075"/>
                    <a:gd name="connsiteY0" fmla="*/ 1066800 h 1066800"/>
                    <a:gd name="connsiteX1" fmla="*/ 561975 w 2886075"/>
                    <a:gd name="connsiteY1" fmla="*/ 571500 h 1066800"/>
                    <a:gd name="connsiteX2" fmla="*/ 981075 w 2886075"/>
                    <a:gd name="connsiteY2" fmla="*/ 1047750 h 1066800"/>
                    <a:gd name="connsiteX3" fmla="*/ 1504950 w 2886075"/>
                    <a:gd name="connsiteY3" fmla="*/ 295275 h 1066800"/>
                    <a:gd name="connsiteX4" fmla="*/ 1838325 w 2886075"/>
                    <a:gd name="connsiteY4" fmla="*/ 695325 h 1066800"/>
                    <a:gd name="connsiteX5" fmla="*/ 2886075 w 2886075"/>
                    <a:gd name="connsiteY5" fmla="*/ 0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6075" h="1066800">
                      <a:moveTo>
                        <a:pt x="0" y="1066800"/>
                      </a:moveTo>
                      <a:lnTo>
                        <a:pt x="561975" y="571500"/>
                      </a:lnTo>
                      <a:lnTo>
                        <a:pt x="981075" y="1047750"/>
                      </a:lnTo>
                      <a:lnTo>
                        <a:pt x="1504950" y="295275"/>
                      </a:lnTo>
                      <a:lnTo>
                        <a:pt x="1838325" y="695325"/>
                      </a:lnTo>
                      <a:lnTo>
                        <a:pt x="2886075" y="0"/>
                      </a:lnTo>
                    </a:path>
                  </a:pathLst>
                </a:cu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="" xmlns:a16="http://schemas.microsoft.com/office/drawing/2014/main" id="{F13171E1-25BF-4D85-8BFD-1DC343B11E6D}"/>
                    </a:ext>
                  </a:extLst>
                </p:cNvPr>
                <p:cNvSpPr/>
                <p:nvPr/>
              </p:nvSpPr>
              <p:spPr>
                <a:xfrm>
                  <a:off x="7179700" y="3644816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="" xmlns:a16="http://schemas.microsoft.com/office/drawing/2014/main" id="{E09D1644-71FE-47C8-9038-B1DEB7FAAE73}"/>
                    </a:ext>
                  </a:extLst>
                </p:cNvPr>
                <p:cNvSpPr/>
                <p:nvPr/>
              </p:nvSpPr>
              <p:spPr>
                <a:xfrm>
                  <a:off x="7633915" y="408784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="" xmlns:a16="http://schemas.microsoft.com/office/drawing/2014/main" id="{352C257A-41DB-4992-8C76-4540B885AA85}"/>
                    </a:ext>
                  </a:extLst>
                </p:cNvPr>
                <p:cNvSpPr/>
                <p:nvPr/>
              </p:nvSpPr>
              <p:spPr>
                <a:xfrm>
                  <a:off x="8153399" y="3387877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="" xmlns:a16="http://schemas.microsoft.com/office/drawing/2014/main" id="{70E61825-D7E7-4543-A35A-512F4A50B3AA}"/>
                    </a:ext>
                  </a:extLst>
                </p:cNvPr>
                <p:cNvSpPr/>
                <p:nvPr/>
              </p:nvSpPr>
              <p:spPr>
                <a:xfrm>
                  <a:off x="8520283" y="3746093"/>
                  <a:ext cx="144016" cy="144016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FFABA763-40A7-4591-ACA1-BC32B2AC0E27}"/>
                </a:ext>
              </a:extLst>
            </p:cNvPr>
            <p:cNvGrpSpPr/>
            <p:nvPr/>
          </p:nvGrpSpPr>
          <p:grpSpPr>
            <a:xfrm>
              <a:off x="8472688" y="3573017"/>
              <a:ext cx="1750634" cy="2483590"/>
              <a:chOff x="5563086" y="2852936"/>
              <a:chExt cx="646663" cy="917408"/>
            </a:xfrm>
            <a:solidFill>
              <a:srgbClr val="E6260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ctangle 10">
                <a:extLst>
                  <a:ext uri="{FF2B5EF4-FFF2-40B4-BE49-F238E27FC236}">
                    <a16:creationId xmlns="" xmlns:a16="http://schemas.microsoft.com/office/drawing/2014/main" id="{644A21ED-39BE-4C65-AA06-D3F438F09FA6}"/>
                  </a:ext>
                </a:extLst>
              </p:cNvPr>
              <p:cNvSpPr/>
              <p:nvPr/>
            </p:nvSpPr>
            <p:spPr>
              <a:xfrm>
                <a:off x="5563086" y="2852936"/>
                <a:ext cx="646663" cy="676077"/>
              </a:xfrm>
              <a:custGeom>
                <a:avLst/>
                <a:gdLst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48072"/>
                  <a:gd name="connsiteY0" fmla="*/ 0 h 671314"/>
                  <a:gd name="connsiteX1" fmla="*/ 646309 w 648072"/>
                  <a:gd name="connsiteY1" fmla="*/ 306546 h 671314"/>
                  <a:gd name="connsiteX2" fmla="*/ 647214 w 648072"/>
                  <a:gd name="connsiteY2" fmla="*/ 306507 h 671314"/>
                  <a:gd name="connsiteX3" fmla="*/ 646549 w 648072"/>
                  <a:gd name="connsiteY3" fmla="*/ 308923 h 671314"/>
                  <a:gd name="connsiteX4" fmla="*/ 648072 w 648072"/>
                  <a:gd name="connsiteY4" fmla="*/ 324036 h 671314"/>
                  <a:gd name="connsiteX5" fmla="*/ 642386 w 648072"/>
                  <a:gd name="connsiteY5" fmla="*/ 324036 h 671314"/>
                  <a:gd name="connsiteX6" fmla="*/ 403374 w 648072"/>
                  <a:gd name="connsiteY6" fmla="*/ 586679 h 671314"/>
                  <a:gd name="connsiteX7" fmla="*/ 403374 w 648072"/>
                  <a:gd name="connsiteY7" fmla="*/ 671314 h 671314"/>
                  <a:gd name="connsiteX8" fmla="*/ 240670 w 648072"/>
                  <a:gd name="connsiteY8" fmla="*/ 671314 h 671314"/>
                  <a:gd name="connsiteX9" fmla="*/ 234782 w 648072"/>
                  <a:gd name="connsiteY9" fmla="*/ 596067 h 671314"/>
                  <a:gd name="connsiteX10" fmla="*/ 486035 w 648072"/>
                  <a:gd name="connsiteY10" fmla="*/ 323939 h 671314"/>
                  <a:gd name="connsiteX11" fmla="*/ 324036 w 648072"/>
                  <a:gd name="connsiteY11" fmla="*/ 162018 h 671314"/>
                  <a:gd name="connsiteX12" fmla="*/ 162018 w 648072"/>
                  <a:gd name="connsiteY12" fmla="*/ 324036 h 671314"/>
                  <a:gd name="connsiteX13" fmla="*/ 0 w 648072"/>
                  <a:gd name="connsiteY13" fmla="*/ 324036 h 671314"/>
                  <a:gd name="connsiteX14" fmla="*/ 324036 w 648072"/>
                  <a:gd name="connsiteY14" fmla="*/ 0 h 671314"/>
                  <a:gd name="connsiteX0" fmla="*/ 324036 w 661348"/>
                  <a:gd name="connsiteY0" fmla="*/ 0 h 671314"/>
                  <a:gd name="connsiteX1" fmla="*/ 646309 w 661348"/>
                  <a:gd name="connsiteY1" fmla="*/ 306546 h 671314"/>
                  <a:gd name="connsiteX2" fmla="*/ 647214 w 661348"/>
                  <a:gd name="connsiteY2" fmla="*/ 306507 h 671314"/>
                  <a:gd name="connsiteX3" fmla="*/ 646549 w 661348"/>
                  <a:gd name="connsiteY3" fmla="*/ 308923 h 671314"/>
                  <a:gd name="connsiteX4" fmla="*/ 642386 w 661348"/>
                  <a:gd name="connsiteY4" fmla="*/ 324036 h 671314"/>
                  <a:gd name="connsiteX5" fmla="*/ 403374 w 661348"/>
                  <a:gd name="connsiteY5" fmla="*/ 586679 h 671314"/>
                  <a:gd name="connsiteX6" fmla="*/ 403374 w 661348"/>
                  <a:gd name="connsiteY6" fmla="*/ 671314 h 671314"/>
                  <a:gd name="connsiteX7" fmla="*/ 240670 w 661348"/>
                  <a:gd name="connsiteY7" fmla="*/ 671314 h 671314"/>
                  <a:gd name="connsiteX8" fmla="*/ 234782 w 661348"/>
                  <a:gd name="connsiteY8" fmla="*/ 596067 h 671314"/>
                  <a:gd name="connsiteX9" fmla="*/ 486035 w 661348"/>
                  <a:gd name="connsiteY9" fmla="*/ 323939 h 671314"/>
                  <a:gd name="connsiteX10" fmla="*/ 324036 w 661348"/>
                  <a:gd name="connsiteY10" fmla="*/ 162018 h 671314"/>
                  <a:gd name="connsiteX11" fmla="*/ 162018 w 661348"/>
                  <a:gd name="connsiteY11" fmla="*/ 324036 h 671314"/>
                  <a:gd name="connsiteX12" fmla="*/ 0 w 661348"/>
                  <a:gd name="connsiteY12" fmla="*/ 324036 h 671314"/>
                  <a:gd name="connsiteX13" fmla="*/ 324036 w 661348"/>
                  <a:gd name="connsiteY13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646549 w 647214"/>
                  <a:gd name="connsiteY3" fmla="*/ 308923 h 671314"/>
                  <a:gd name="connsiteX4" fmla="*/ 403374 w 647214"/>
                  <a:gd name="connsiteY4" fmla="*/ 586679 h 671314"/>
                  <a:gd name="connsiteX5" fmla="*/ 403374 w 647214"/>
                  <a:gd name="connsiteY5" fmla="*/ 671314 h 671314"/>
                  <a:gd name="connsiteX6" fmla="*/ 240670 w 647214"/>
                  <a:gd name="connsiteY6" fmla="*/ 671314 h 671314"/>
                  <a:gd name="connsiteX7" fmla="*/ 234782 w 647214"/>
                  <a:gd name="connsiteY7" fmla="*/ 596067 h 671314"/>
                  <a:gd name="connsiteX8" fmla="*/ 486035 w 647214"/>
                  <a:gd name="connsiteY8" fmla="*/ 323939 h 671314"/>
                  <a:gd name="connsiteX9" fmla="*/ 324036 w 647214"/>
                  <a:gd name="connsiteY9" fmla="*/ 162018 h 671314"/>
                  <a:gd name="connsiteX10" fmla="*/ 162018 w 647214"/>
                  <a:gd name="connsiteY10" fmla="*/ 324036 h 671314"/>
                  <a:gd name="connsiteX11" fmla="*/ 0 w 647214"/>
                  <a:gd name="connsiteY11" fmla="*/ 324036 h 671314"/>
                  <a:gd name="connsiteX12" fmla="*/ 324036 w 647214"/>
                  <a:gd name="connsiteY12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14"/>
                  <a:gd name="connsiteY0" fmla="*/ 0 h 671314"/>
                  <a:gd name="connsiteX1" fmla="*/ 646309 w 647214"/>
                  <a:gd name="connsiteY1" fmla="*/ 306546 h 671314"/>
                  <a:gd name="connsiteX2" fmla="*/ 647214 w 647214"/>
                  <a:gd name="connsiteY2" fmla="*/ 306507 h 671314"/>
                  <a:gd name="connsiteX3" fmla="*/ 403374 w 647214"/>
                  <a:gd name="connsiteY3" fmla="*/ 586679 h 671314"/>
                  <a:gd name="connsiteX4" fmla="*/ 403374 w 647214"/>
                  <a:gd name="connsiteY4" fmla="*/ 671314 h 671314"/>
                  <a:gd name="connsiteX5" fmla="*/ 240670 w 647214"/>
                  <a:gd name="connsiteY5" fmla="*/ 671314 h 671314"/>
                  <a:gd name="connsiteX6" fmla="*/ 234782 w 647214"/>
                  <a:gd name="connsiteY6" fmla="*/ 596067 h 671314"/>
                  <a:gd name="connsiteX7" fmla="*/ 486035 w 647214"/>
                  <a:gd name="connsiteY7" fmla="*/ 323939 h 671314"/>
                  <a:gd name="connsiteX8" fmla="*/ 324036 w 647214"/>
                  <a:gd name="connsiteY8" fmla="*/ 162018 h 671314"/>
                  <a:gd name="connsiteX9" fmla="*/ 162018 w 647214"/>
                  <a:gd name="connsiteY9" fmla="*/ 324036 h 671314"/>
                  <a:gd name="connsiteX10" fmla="*/ 0 w 647214"/>
                  <a:gd name="connsiteY10" fmla="*/ 324036 h 671314"/>
                  <a:gd name="connsiteX11" fmla="*/ 324036 w 647214"/>
                  <a:gd name="connsiteY11" fmla="*/ 0 h 671314"/>
                  <a:gd name="connsiteX0" fmla="*/ 324036 w 647233"/>
                  <a:gd name="connsiteY0" fmla="*/ 0 h 671314"/>
                  <a:gd name="connsiteX1" fmla="*/ 646309 w 647233"/>
                  <a:gd name="connsiteY1" fmla="*/ 306546 h 671314"/>
                  <a:gd name="connsiteX2" fmla="*/ 647214 w 647233"/>
                  <a:gd name="connsiteY2" fmla="*/ 306507 h 671314"/>
                  <a:gd name="connsiteX3" fmla="*/ 403374 w 647233"/>
                  <a:gd name="connsiteY3" fmla="*/ 586679 h 671314"/>
                  <a:gd name="connsiteX4" fmla="*/ 403374 w 647233"/>
                  <a:gd name="connsiteY4" fmla="*/ 671314 h 671314"/>
                  <a:gd name="connsiteX5" fmla="*/ 240670 w 647233"/>
                  <a:gd name="connsiteY5" fmla="*/ 671314 h 671314"/>
                  <a:gd name="connsiteX6" fmla="*/ 234782 w 647233"/>
                  <a:gd name="connsiteY6" fmla="*/ 596067 h 671314"/>
                  <a:gd name="connsiteX7" fmla="*/ 486035 w 647233"/>
                  <a:gd name="connsiteY7" fmla="*/ 323939 h 671314"/>
                  <a:gd name="connsiteX8" fmla="*/ 324036 w 647233"/>
                  <a:gd name="connsiteY8" fmla="*/ 162018 h 671314"/>
                  <a:gd name="connsiteX9" fmla="*/ 162018 w 647233"/>
                  <a:gd name="connsiteY9" fmla="*/ 324036 h 671314"/>
                  <a:gd name="connsiteX10" fmla="*/ 0 w 647233"/>
                  <a:gd name="connsiteY10" fmla="*/ 324036 h 671314"/>
                  <a:gd name="connsiteX11" fmla="*/ 324036 w 647233"/>
                  <a:gd name="connsiteY11" fmla="*/ 0 h 671314"/>
                  <a:gd name="connsiteX0" fmla="*/ 324036 w 646309"/>
                  <a:gd name="connsiteY0" fmla="*/ 0 h 671314"/>
                  <a:gd name="connsiteX1" fmla="*/ 646309 w 646309"/>
                  <a:gd name="connsiteY1" fmla="*/ 306546 h 671314"/>
                  <a:gd name="connsiteX2" fmla="*/ 403374 w 646309"/>
                  <a:gd name="connsiteY2" fmla="*/ 586679 h 671314"/>
                  <a:gd name="connsiteX3" fmla="*/ 403374 w 646309"/>
                  <a:gd name="connsiteY3" fmla="*/ 671314 h 671314"/>
                  <a:gd name="connsiteX4" fmla="*/ 240670 w 646309"/>
                  <a:gd name="connsiteY4" fmla="*/ 671314 h 671314"/>
                  <a:gd name="connsiteX5" fmla="*/ 234782 w 646309"/>
                  <a:gd name="connsiteY5" fmla="*/ 596067 h 671314"/>
                  <a:gd name="connsiteX6" fmla="*/ 486035 w 646309"/>
                  <a:gd name="connsiteY6" fmla="*/ 323939 h 671314"/>
                  <a:gd name="connsiteX7" fmla="*/ 324036 w 646309"/>
                  <a:gd name="connsiteY7" fmla="*/ 162018 h 671314"/>
                  <a:gd name="connsiteX8" fmla="*/ 162018 w 646309"/>
                  <a:gd name="connsiteY8" fmla="*/ 324036 h 671314"/>
                  <a:gd name="connsiteX9" fmla="*/ 0 w 646309"/>
                  <a:gd name="connsiteY9" fmla="*/ 324036 h 671314"/>
                  <a:gd name="connsiteX10" fmla="*/ 324036 w 646309"/>
                  <a:gd name="connsiteY10" fmla="*/ 0 h 671314"/>
                  <a:gd name="connsiteX0" fmla="*/ 324036 w 646408"/>
                  <a:gd name="connsiteY0" fmla="*/ 0 h 671314"/>
                  <a:gd name="connsiteX1" fmla="*/ 646309 w 646408"/>
                  <a:gd name="connsiteY1" fmla="*/ 306546 h 671314"/>
                  <a:gd name="connsiteX2" fmla="*/ 403374 w 646408"/>
                  <a:gd name="connsiteY2" fmla="*/ 586679 h 671314"/>
                  <a:gd name="connsiteX3" fmla="*/ 403374 w 646408"/>
                  <a:gd name="connsiteY3" fmla="*/ 671314 h 671314"/>
                  <a:gd name="connsiteX4" fmla="*/ 240670 w 646408"/>
                  <a:gd name="connsiteY4" fmla="*/ 671314 h 671314"/>
                  <a:gd name="connsiteX5" fmla="*/ 234782 w 646408"/>
                  <a:gd name="connsiteY5" fmla="*/ 596067 h 671314"/>
                  <a:gd name="connsiteX6" fmla="*/ 486035 w 646408"/>
                  <a:gd name="connsiteY6" fmla="*/ 323939 h 671314"/>
                  <a:gd name="connsiteX7" fmla="*/ 324036 w 646408"/>
                  <a:gd name="connsiteY7" fmla="*/ 162018 h 671314"/>
                  <a:gd name="connsiteX8" fmla="*/ 162018 w 646408"/>
                  <a:gd name="connsiteY8" fmla="*/ 324036 h 671314"/>
                  <a:gd name="connsiteX9" fmla="*/ 0 w 646408"/>
                  <a:gd name="connsiteY9" fmla="*/ 324036 h 671314"/>
                  <a:gd name="connsiteX10" fmla="*/ 324036 w 646408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1314"/>
                  <a:gd name="connsiteX1" fmla="*/ 646309 w 646379"/>
                  <a:gd name="connsiteY1" fmla="*/ 306546 h 671314"/>
                  <a:gd name="connsiteX2" fmla="*/ 403374 w 646379"/>
                  <a:gd name="connsiteY2" fmla="*/ 586679 h 671314"/>
                  <a:gd name="connsiteX3" fmla="*/ 403374 w 646379"/>
                  <a:gd name="connsiteY3" fmla="*/ 671314 h 671314"/>
                  <a:gd name="connsiteX4" fmla="*/ 240670 w 646379"/>
                  <a:gd name="connsiteY4" fmla="*/ 671314 h 671314"/>
                  <a:gd name="connsiteX5" fmla="*/ 234782 w 646379"/>
                  <a:gd name="connsiteY5" fmla="*/ 596067 h 671314"/>
                  <a:gd name="connsiteX6" fmla="*/ 486035 w 646379"/>
                  <a:gd name="connsiteY6" fmla="*/ 323939 h 671314"/>
                  <a:gd name="connsiteX7" fmla="*/ 324036 w 646379"/>
                  <a:gd name="connsiteY7" fmla="*/ 162018 h 671314"/>
                  <a:gd name="connsiteX8" fmla="*/ 162018 w 646379"/>
                  <a:gd name="connsiteY8" fmla="*/ 324036 h 671314"/>
                  <a:gd name="connsiteX9" fmla="*/ 0 w 646379"/>
                  <a:gd name="connsiteY9" fmla="*/ 324036 h 671314"/>
                  <a:gd name="connsiteX10" fmla="*/ 324036 w 646379"/>
                  <a:gd name="connsiteY10" fmla="*/ 0 h 671314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34782 w 646379"/>
                  <a:gd name="connsiteY5" fmla="*/ 596067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6035 w 646379"/>
                  <a:gd name="connsiteY6" fmla="*/ 323939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79"/>
                  <a:gd name="connsiteY0" fmla="*/ 0 h 676077"/>
                  <a:gd name="connsiteX1" fmla="*/ 646309 w 646379"/>
                  <a:gd name="connsiteY1" fmla="*/ 306546 h 676077"/>
                  <a:gd name="connsiteX2" fmla="*/ 403374 w 646379"/>
                  <a:gd name="connsiteY2" fmla="*/ 586679 h 676077"/>
                  <a:gd name="connsiteX3" fmla="*/ 403374 w 646379"/>
                  <a:gd name="connsiteY3" fmla="*/ 671314 h 676077"/>
                  <a:gd name="connsiteX4" fmla="*/ 243051 w 646379"/>
                  <a:gd name="connsiteY4" fmla="*/ 676077 h 676077"/>
                  <a:gd name="connsiteX5" fmla="*/ 244307 w 646379"/>
                  <a:gd name="connsiteY5" fmla="*/ 593686 h 676077"/>
                  <a:gd name="connsiteX6" fmla="*/ 483654 w 646379"/>
                  <a:gd name="connsiteY6" fmla="*/ 297745 h 676077"/>
                  <a:gd name="connsiteX7" fmla="*/ 324036 w 646379"/>
                  <a:gd name="connsiteY7" fmla="*/ 162018 h 676077"/>
                  <a:gd name="connsiteX8" fmla="*/ 162018 w 646379"/>
                  <a:gd name="connsiteY8" fmla="*/ 324036 h 676077"/>
                  <a:gd name="connsiteX9" fmla="*/ 0 w 646379"/>
                  <a:gd name="connsiteY9" fmla="*/ 324036 h 676077"/>
                  <a:gd name="connsiteX10" fmla="*/ 324036 w 64637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309"/>
                  <a:gd name="connsiteY0" fmla="*/ 0 h 676077"/>
                  <a:gd name="connsiteX1" fmla="*/ 646309 w 646309"/>
                  <a:gd name="connsiteY1" fmla="*/ 306546 h 676077"/>
                  <a:gd name="connsiteX2" fmla="*/ 403374 w 646309"/>
                  <a:gd name="connsiteY2" fmla="*/ 586679 h 676077"/>
                  <a:gd name="connsiteX3" fmla="*/ 403374 w 646309"/>
                  <a:gd name="connsiteY3" fmla="*/ 671314 h 676077"/>
                  <a:gd name="connsiteX4" fmla="*/ 243051 w 646309"/>
                  <a:gd name="connsiteY4" fmla="*/ 676077 h 676077"/>
                  <a:gd name="connsiteX5" fmla="*/ 244307 w 646309"/>
                  <a:gd name="connsiteY5" fmla="*/ 593686 h 676077"/>
                  <a:gd name="connsiteX6" fmla="*/ 483654 w 646309"/>
                  <a:gd name="connsiteY6" fmla="*/ 297745 h 676077"/>
                  <a:gd name="connsiteX7" fmla="*/ 324036 w 646309"/>
                  <a:gd name="connsiteY7" fmla="*/ 162018 h 676077"/>
                  <a:gd name="connsiteX8" fmla="*/ 162018 w 646309"/>
                  <a:gd name="connsiteY8" fmla="*/ 324036 h 676077"/>
                  <a:gd name="connsiteX9" fmla="*/ 0 w 646309"/>
                  <a:gd name="connsiteY9" fmla="*/ 324036 h 676077"/>
                  <a:gd name="connsiteX10" fmla="*/ 324036 w 646309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  <a:gd name="connsiteX0" fmla="*/ 324036 w 646663"/>
                  <a:gd name="connsiteY0" fmla="*/ 0 h 676077"/>
                  <a:gd name="connsiteX1" fmla="*/ 646309 w 646663"/>
                  <a:gd name="connsiteY1" fmla="*/ 306546 h 676077"/>
                  <a:gd name="connsiteX2" fmla="*/ 403374 w 646663"/>
                  <a:gd name="connsiteY2" fmla="*/ 586679 h 676077"/>
                  <a:gd name="connsiteX3" fmla="*/ 403374 w 646663"/>
                  <a:gd name="connsiteY3" fmla="*/ 671314 h 676077"/>
                  <a:gd name="connsiteX4" fmla="*/ 243051 w 646663"/>
                  <a:gd name="connsiteY4" fmla="*/ 676077 h 676077"/>
                  <a:gd name="connsiteX5" fmla="*/ 244307 w 646663"/>
                  <a:gd name="connsiteY5" fmla="*/ 593686 h 676077"/>
                  <a:gd name="connsiteX6" fmla="*/ 483654 w 646663"/>
                  <a:gd name="connsiteY6" fmla="*/ 297745 h 676077"/>
                  <a:gd name="connsiteX7" fmla="*/ 324036 w 646663"/>
                  <a:gd name="connsiteY7" fmla="*/ 162018 h 676077"/>
                  <a:gd name="connsiteX8" fmla="*/ 162018 w 646663"/>
                  <a:gd name="connsiteY8" fmla="*/ 324036 h 676077"/>
                  <a:gd name="connsiteX9" fmla="*/ 0 w 646663"/>
                  <a:gd name="connsiteY9" fmla="*/ 324036 h 676077"/>
                  <a:gd name="connsiteX10" fmla="*/ 324036 w 646663"/>
                  <a:gd name="connsiteY10" fmla="*/ 0 h 67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663" h="676077">
                    <a:moveTo>
                      <a:pt x="324036" y="0"/>
                    </a:moveTo>
                    <a:cubicBezTo>
                      <a:pt x="497105" y="0"/>
                      <a:pt x="655153" y="90439"/>
                      <a:pt x="646309" y="306546"/>
                    </a:cubicBezTo>
                    <a:cubicBezTo>
                      <a:pt x="624862" y="449930"/>
                      <a:pt x="405773" y="495682"/>
                      <a:pt x="403374" y="586679"/>
                    </a:cubicBezTo>
                    <a:lnTo>
                      <a:pt x="403374" y="671314"/>
                    </a:lnTo>
                    <a:lnTo>
                      <a:pt x="243051" y="676077"/>
                    </a:lnTo>
                    <a:cubicBezTo>
                      <a:pt x="243470" y="648613"/>
                      <a:pt x="243888" y="621150"/>
                      <a:pt x="244307" y="593686"/>
                    </a:cubicBezTo>
                    <a:cubicBezTo>
                      <a:pt x="253833" y="433696"/>
                      <a:pt x="475381" y="376021"/>
                      <a:pt x="483654" y="297745"/>
                    </a:cubicBezTo>
                    <a:cubicBezTo>
                      <a:pt x="483620" y="186880"/>
                      <a:pt x="377642" y="157636"/>
                      <a:pt x="324036" y="162018"/>
                    </a:cubicBezTo>
                    <a:cubicBezTo>
                      <a:pt x="270430" y="166400"/>
                      <a:pt x="162018" y="234556"/>
                      <a:pt x="162018" y="324036"/>
                    </a:cubicBezTo>
                    <a:lnTo>
                      <a:pt x="0" y="324036"/>
                    </a:lnTo>
                    <a:cubicBezTo>
                      <a:pt x="0" y="145076"/>
                      <a:pt x="145076" y="0"/>
                      <a:pt x="324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A3964CDA-C696-4B8F-A263-D18DE03C8E55}"/>
                  </a:ext>
                </a:extLst>
              </p:cNvPr>
              <p:cNvSpPr/>
              <p:nvPr/>
            </p:nvSpPr>
            <p:spPr>
              <a:xfrm>
                <a:off x="5805770" y="3581400"/>
                <a:ext cx="162704" cy="18894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4E2C23FC-BE3B-46B4-BDC5-2E01B6DD4968}"/>
                </a:ext>
              </a:extLst>
            </p:cNvPr>
            <p:cNvGrpSpPr/>
            <p:nvPr/>
          </p:nvGrpSpPr>
          <p:grpSpPr>
            <a:xfrm>
              <a:off x="9433559" y="4420099"/>
              <a:ext cx="1586375" cy="2094269"/>
              <a:chOff x="4020203" y="419231"/>
              <a:chExt cx="4367084" cy="5765249"/>
            </a:xfr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Rectangle 36">
                <a:extLst>
                  <a:ext uri="{FF2B5EF4-FFF2-40B4-BE49-F238E27FC236}">
                    <a16:creationId xmlns="" xmlns:a16="http://schemas.microsoft.com/office/drawing/2014/main" id="{0A0FB314-88DB-4A19-9F0C-CE629E0F9D87}"/>
                  </a:ext>
                </a:extLst>
              </p:cNvPr>
              <p:cNvSpPr/>
              <p:nvPr/>
            </p:nvSpPr>
            <p:spPr>
              <a:xfrm>
                <a:off x="4045205" y="619882"/>
                <a:ext cx="4294509" cy="5398073"/>
              </a:xfrm>
              <a:custGeom>
                <a:avLst/>
                <a:gdLst/>
                <a:ahLst/>
                <a:cxnLst/>
                <a:rect l="l" t="t" r="r" b="b"/>
                <a:pathLst>
                  <a:path w="4294511" h="5398073">
                    <a:moveTo>
                      <a:pt x="1162213" y="0"/>
                    </a:moveTo>
                    <a:lnTo>
                      <a:pt x="1680726" y="0"/>
                    </a:lnTo>
                    <a:lnTo>
                      <a:pt x="1680726" y="2407824"/>
                    </a:lnTo>
                    <a:lnTo>
                      <a:pt x="1881378" y="2407824"/>
                    </a:lnTo>
                    <a:lnTo>
                      <a:pt x="1881378" y="1306295"/>
                    </a:lnTo>
                    <a:lnTo>
                      <a:pt x="2508555" y="1306295"/>
                    </a:lnTo>
                    <a:lnTo>
                      <a:pt x="2508555" y="2407824"/>
                    </a:lnTo>
                    <a:lnTo>
                      <a:pt x="2683986" y="2407824"/>
                    </a:lnTo>
                    <a:lnTo>
                      <a:pt x="2683986" y="1456809"/>
                    </a:lnTo>
                    <a:lnTo>
                      <a:pt x="3311163" y="1456809"/>
                    </a:lnTo>
                    <a:lnTo>
                      <a:pt x="3311163" y="2407824"/>
                    </a:lnTo>
                    <a:lnTo>
                      <a:pt x="3320378" y="2407824"/>
                    </a:lnTo>
                    <a:lnTo>
                      <a:pt x="3320378" y="1649240"/>
                    </a:lnTo>
                    <a:lnTo>
                      <a:pt x="3940780" y="1649240"/>
                    </a:lnTo>
                    <a:lnTo>
                      <a:pt x="3940780" y="2107035"/>
                    </a:lnTo>
                    <a:lnTo>
                      <a:pt x="4294511" y="2107035"/>
                    </a:lnTo>
                    <a:lnTo>
                      <a:pt x="4294511" y="3912904"/>
                    </a:lnTo>
                    <a:lnTo>
                      <a:pt x="3940780" y="3912904"/>
                    </a:lnTo>
                    <a:lnTo>
                      <a:pt x="3940780" y="4715513"/>
                    </a:lnTo>
                    <a:lnTo>
                      <a:pt x="3847228" y="4715513"/>
                    </a:lnTo>
                    <a:lnTo>
                      <a:pt x="3847228" y="5398073"/>
                    </a:lnTo>
                    <a:lnTo>
                      <a:pt x="1083968" y="5398073"/>
                    </a:lnTo>
                    <a:lnTo>
                      <a:pt x="1083968" y="4814946"/>
                    </a:lnTo>
                    <a:lnTo>
                      <a:pt x="959432" y="4814946"/>
                    </a:lnTo>
                    <a:lnTo>
                      <a:pt x="959432" y="4325080"/>
                    </a:lnTo>
                    <a:lnTo>
                      <a:pt x="708694" y="4325080"/>
                    </a:lnTo>
                    <a:lnTo>
                      <a:pt x="708694" y="3823450"/>
                    </a:lnTo>
                    <a:lnTo>
                      <a:pt x="457956" y="3823450"/>
                    </a:lnTo>
                    <a:lnTo>
                      <a:pt x="457956" y="3319551"/>
                    </a:lnTo>
                    <a:lnTo>
                      <a:pt x="261425" y="3319551"/>
                    </a:lnTo>
                    <a:lnTo>
                      <a:pt x="261425" y="2935233"/>
                    </a:lnTo>
                    <a:lnTo>
                      <a:pt x="0" y="2935233"/>
                    </a:lnTo>
                    <a:lnTo>
                      <a:pt x="0" y="2441147"/>
                    </a:lnTo>
                    <a:lnTo>
                      <a:pt x="627177" y="2441147"/>
                    </a:lnTo>
                    <a:lnTo>
                      <a:pt x="627177" y="2470757"/>
                    </a:lnTo>
                    <a:lnTo>
                      <a:pt x="888602" y="2470757"/>
                    </a:lnTo>
                    <a:lnTo>
                      <a:pt x="888602" y="2510208"/>
                    </a:lnTo>
                    <a:lnTo>
                      <a:pt x="1083968" y="2510208"/>
                    </a:lnTo>
                    <a:lnTo>
                      <a:pt x="1083968" y="2407824"/>
                    </a:lnTo>
                    <a:lnTo>
                      <a:pt x="1162213" y="2407824"/>
                    </a:lnTo>
                    <a:close/>
                  </a:path>
                </a:pathLst>
              </a:custGeom>
              <a:solidFill>
                <a:schemeClr val="accent3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5" name="Rectangle 14">
                <a:extLst>
                  <a:ext uri="{FF2B5EF4-FFF2-40B4-BE49-F238E27FC236}">
                    <a16:creationId xmlns="" xmlns:a16="http://schemas.microsoft.com/office/drawing/2014/main" id="{80C012FD-8262-420C-A1C7-C94E49ECF2FB}"/>
                  </a:ext>
                </a:extLst>
              </p:cNvPr>
              <p:cNvSpPr/>
              <p:nvPr/>
            </p:nvSpPr>
            <p:spPr>
              <a:xfrm>
                <a:off x="4020203" y="419231"/>
                <a:ext cx="4367084" cy="5765249"/>
              </a:xfrm>
              <a:custGeom>
                <a:avLst/>
                <a:gdLst/>
                <a:ahLst/>
                <a:cxnLst/>
                <a:rect l="l" t="t" r="r" b="b"/>
                <a:pathLst>
                  <a:path w="4367084" h="5765249">
                    <a:moveTo>
                      <a:pt x="3965780" y="4113557"/>
                    </a:moveTo>
                    <a:lnTo>
                      <a:pt x="4166432" y="4113557"/>
                    </a:lnTo>
                    <a:lnTo>
                      <a:pt x="4166432" y="4916165"/>
                    </a:lnTo>
                    <a:lnTo>
                      <a:pt x="3972555" y="4916165"/>
                    </a:lnTo>
                    <a:lnTo>
                      <a:pt x="3972555" y="5763466"/>
                    </a:lnTo>
                    <a:lnTo>
                      <a:pt x="3771903" y="5763466"/>
                    </a:lnTo>
                    <a:lnTo>
                      <a:pt x="3771903" y="5763465"/>
                    </a:lnTo>
                    <a:lnTo>
                      <a:pt x="1193520" y="5763465"/>
                    </a:lnTo>
                    <a:lnTo>
                      <a:pt x="1193520" y="5765249"/>
                    </a:lnTo>
                    <a:lnTo>
                      <a:pt x="992868" y="5765249"/>
                    </a:lnTo>
                    <a:lnTo>
                      <a:pt x="992868" y="5009248"/>
                    </a:lnTo>
                    <a:lnTo>
                      <a:pt x="1193520" y="5009248"/>
                    </a:lnTo>
                    <a:lnTo>
                      <a:pt x="1193520" y="5562813"/>
                    </a:lnTo>
                    <a:lnTo>
                      <a:pt x="3771903" y="5562813"/>
                    </a:lnTo>
                    <a:lnTo>
                      <a:pt x="3771903" y="4916165"/>
                    </a:lnTo>
                    <a:lnTo>
                      <a:pt x="3965780" y="4916165"/>
                    </a:lnTo>
                    <a:close/>
                    <a:moveTo>
                      <a:pt x="404924" y="3516123"/>
                    </a:moveTo>
                    <a:lnTo>
                      <a:pt x="605576" y="3516123"/>
                    </a:lnTo>
                    <a:lnTo>
                      <a:pt x="605576" y="4024102"/>
                    </a:lnTo>
                    <a:lnTo>
                      <a:pt x="794053" y="4024102"/>
                    </a:lnTo>
                    <a:lnTo>
                      <a:pt x="794053" y="4525732"/>
                    </a:lnTo>
                    <a:lnTo>
                      <a:pt x="991620" y="4525732"/>
                    </a:lnTo>
                    <a:lnTo>
                      <a:pt x="991620" y="5027362"/>
                    </a:lnTo>
                    <a:lnTo>
                      <a:pt x="790968" y="5027362"/>
                    </a:lnTo>
                    <a:lnTo>
                      <a:pt x="790968" y="4525732"/>
                    </a:lnTo>
                    <a:lnTo>
                      <a:pt x="593401" y="4525732"/>
                    </a:lnTo>
                    <a:lnTo>
                      <a:pt x="593401" y="4056122"/>
                    </a:lnTo>
                    <a:lnTo>
                      <a:pt x="404924" y="4056122"/>
                    </a:lnTo>
                    <a:close/>
                    <a:moveTo>
                      <a:pt x="4166432" y="2307688"/>
                    </a:moveTo>
                    <a:lnTo>
                      <a:pt x="4367084" y="2307688"/>
                    </a:lnTo>
                    <a:lnTo>
                      <a:pt x="4367084" y="4113556"/>
                    </a:lnTo>
                    <a:lnTo>
                      <a:pt x="4166432" y="4113556"/>
                    </a:lnTo>
                    <a:close/>
                    <a:moveTo>
                      <a:pt x="3965780" y="1906384"/>
                    </a:moveTo>
                    <a:lnTo>
                      <a:pt x="4166432" y="1906384"/>
                    </a:lnTo>
                    <a:lnTo>
                      <a:pt x="4166432" y="2307688"/>
                    </a:lnTo>
                    <a:lnTo>
                      <a:pt x="3965780" y="2307688"/>
                    </a:lnTo>
                    <a:close/>
                    <a:moveTo>
                      <a:pt x="2520856" y="1506947"/>
                    </a:moveTo>
                    <a:lnTo>
                      <a:pt x="2721508" y="1506947"/>
                    </a:lnTo>
                    <a:lnTo>
                      <a:pt x="3336164" y="1506947"/>
                    </a:lnTo>
                    <a:lnTo>
                      <a:pt x="3336164" y="1685040"/>
                    </a:lnTo>
                    <a:lnTo>
                      <a:pt x="3464150" y="1685040"/>
                    </a:lnTo>
                    <a:lnTo>
                      <a:pt x="3464150" y="1682197"/>
                    </a:lnTo>
                    <a:lnTo>
                      <a:pt x="3965780" y="1682197"/>
                    </a:lnTo>
                    <a:lnTo>
                      <a:pt x="3965780" y="1882849"/>
                    </a:lnTo>
                    <a:lnTo>
                      <a:pt x="3536816" y="1882849"/>
                    </a:lnTo>
                    <a:lnTo>
                      <a:pt x="3536816" y="2788626"/>
                    </a:lnTo>
                    <a:lnTo>
                      <a:pt x="3336164" y="2788626"/>
                    </a:lnTo>
                    <a:lnTo>
                      <a:pt x="3336164" y="1707599"/>
                    </a:lnTo>
                    <a:lnTo>
                      <a:pt x="2721508" y="1707599"/>
                    </a:lnTo>
                    <a:lnTo>
                      <a:pt x="2721508" y="2710859"/>
                    </a:lnTo>
                    <a:lnTo>
                      <a:pt x="2520856" y="2710859"/>
                    </a:lnTo>
                    <a:close/>
                    <a:moveTo>
                      <a:pt x="1705727" y="200652"/>
                    </a:moveTo>
                    <a:lnTo>
                      <a:pt x="1906379" y="200652"/>
                    </a:lnTo>
                    <a:lnTo>
                      <a:pt x="1906379" y="1306295"/>
                    </a:lnTo>
                    <a:lnTo>
                      <a:pt x="2508335" y="1306295"/>
                    </a:lnTo>
                    <a:lnTo>
                      <a:pt x="2508335" y="1506947"/>
                    </a:lnTo>
                    <a:lnTo>
                      <a:pt x="1906379" y="1506947"/>
                    </a:lnTo>
                    <a:lnTo>
                      <a:pt x="1906379" y="2608477"/>
                    </a:lnTo>
                    <a:lnTo>
                      <a:pt x="1705727" y="2608477"/>
                    </a:lnTo>
                    <a:close/>
                    <a:moveTo>
                      <a:pt x="986562" y="200652"/>
                    </a:moveTo>
                    <a:lnTo>
                      <a:pt x="1187214" y="200652"/>
                    </a:lnTo>
                    <a:lnTo>
                      <a:pt x="1187214" y="3612116"/>
                    </a:lnTo>
                    <a:lnTo>
                      <a:pt x="986562" y="3612116"/>
                    </a:lnTo>
                    <a:lnTo>
                      <a:pt x="986562" y="2838909"/>
                    </a:lnTo>
                    <a:lnTo>
                      <a:pt x="600014" y="2838909"/>
                    </a:lnTo>
                    <a:lnTo>
                      <a:pt x="600014" y="2641799"/>
                    </a:lnTo>
                    <a:lnTo>
                      <a:pt x="200652" y="2641799"/>
                    </a:lnTo>
                    <a:lnTo>
                      <a:pt x="200652" y="3118899"/>
                    </a:lnTo>
                    <a:lnTo>
                      <a:pt x="384605" y="3118899"/>
                    </a:lnTo>
                    <a:lnTo>
                      <a:pt x="384605" y="3520203"/>
                    </a:lnTo>
                    <a:lnTo>
                      <a:pt x="183953" y="3520203"/>
                    </a:lnTo>
                    <a:lnTo>
                      <a:pt x="183953" y="3141857"/>
                    </a:lnTo>
                    <a:lnTo>
                      <a:pt x="0" y="3141857"/>
                    </a:lnTo>
                    <a:lnTo>
                      <a:pt x="0" y="2439575"/>
                    </a:lnTo>
                    <a:lnTo>
                      <a:pt x="200652" y="2439575"/>
                    </a:lnTo>
                    <a:lnTo>
                      <a:pt x="200652" y="2441147"/>
                    </a:lnTo>
                    <a:lnTo>
                      <a:pt x="610687" y="2441147"/>
                    </a:lnTo>
                    <a:lnTo>
                      <a:pt x="610687" y="2638257"/>
                    </a:lnTo>
                    <a:lnTo>
                      <a:pt x="986562" y="2638257"/>
                    </a:lnTo>
                    <a:close/>
                    <a:moveTo>
                      <a:pt x="1187214" y="0"/>
                    </a:moveTo>
                    <a:lnTo>
                      <a:pt x="1688844" y="0"/>
                    </a:lnTo>
                    <a:lnTo>
                      <a:pt x="1688844" y="200652"/>
                    </a:lnTo>
                    <a:lnTo>
                      <a:pt x="1187214" y="2006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3C82DEE0-B0FB-4D60-9A11-22EBDF3548CE}"/>
              </a:ext>
            </a:extLst>
          </p:cNvPr>
          <p:cNvGrpSpPr/>
          <p:nvPr/>
        </p:nvGrpSpPr>
        <p:grpSpPr>
          <a:xfrm>
            <a:off x="190988" y="1227107"/>
            <a:ext cx="4216398" cy="2316625"/>
            <a:chOff x="-548507" y="477868"/>
            <a:chExt cx="11570449" cy="6357177"/>
          </a:xfrm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BB9261-230E-4018-AD96-8FF0ACED59A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80E2DD3B-34F4-4F5C-BE70-67DBB83DCC4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E8D5691-5C3F-4692-9C4F-0A33D3B94B5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E065DCC5-2F81-43E1-A48D-0AC5E2A601E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F8BDA185-408E-4659-8636-A6360490DD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4AB08CC6-2F93-43FA-9532-E5D726B1F6B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="" xmlns:a16="http://schemas.microsoft.com/office/drawing/2014/main" id="{4C1B209A-7FFB-4C0A-B13C-6EC721D6158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="" xmlns:a16="http://schemas.microsoft.com/office/drawing/2014/main" id="{4ECD1DCF-A3B5-4F6A-AC0D-BDB5FD48EC5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AB2A6760-8F12-4A03-BAE4-C15B50E011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="" xmlns:a16="http://schemas.microsoft.com/office/drawing/2014/main" id="{26851A65-AB6E-49C2-87BB-DA134314193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="" xmlns:a16="http://schemas.microsoft.com/office/drawing/2014/main" id="{68C25D14-6956-42FA-BB8E-608B69B62A2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F3D3742E-99CA-4D4F-9D7C-A18AC16BE7D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4" name="Donut 3">
            <a:extLst>
              <a:ext uri="{FF2B5EF4-FFF2-40B4-BE49-F238E27FC236}">
                <a16:creationId xmlns="" xmlns:a16="http://schemas.microsoft.com/office/drawing/2014/main" id="{E48D3A8D-D0AE-45CE-A1A3-D2B8507900B4}"/>
              </a:ext>
            </a:extLst>
          </p:cNvPr>
          <p:cNvSpPr>
            <a:spLocks noChangeAspect="1"/>
          </p:cNvSpPr>
          <p:nvPr/>
        </p:nvSpPr>
        <p:spPr>
          <a:xfrm>
            <a:off x="1643764" y="1741411"/>
            <a:ext cx="1310846" cy="111822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="" xmlns:a16="http://schemas.microsoft.com/office/drawing/2014/main" id="{8DD78BD7-BD74-4891-92B8-2F1F1FAEFEF9}"/>
              </a:ext>
            </a:extLst>
          </p:cNvPr>
          <p:cNvSpPr/>
          <p:nvPr/>
        </p:nvSpPr>
        <p:spPr>
          <a:xfrm>
            <a:off x="7759114" y="4244214"/>
            <a:ext cx="1240729" cy="2516422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4" name="그룹 9">
            <a:extLst>
              <a:ext uri="{FF2B5EF4-FFF2-40B4-BE49-F238E27FC236}">
                <a16:creationId xmlns="" xmlns:a16="http://schemas.microsoft.com/office/drawing/2014/main" id="{A85C9B8B-DB54-4C50-913B-C8EC63F9134C}"/>
              </a:ext>
            </a:extLst>
          </p:cNvPr>
          <p:cNvGrpSpPr/>
          <p:nvPr/>
        </p:nvGrpSpPr>
        <p:grpSpPr>
          <a:xfrm>
            <a:off x="9044525" y="3500367"/>
            <a:ext cx="3147480" cy="3357635"/>
            <a:chOff x="7015974" y="1248508"/>
            <a:chExt cx="5176027" cy="5670856"/>
          </a:xfrm>
        </p:grpSpPr>
        <p:grpSp>
          <p:nvGrpSpPr>
            <p:cNvPr id="5" name="그룹 7">
              <a:extLst>
                <a:ext uri="{FF2B5EF4-FFF2-40B4-BE49-F238E27FC236}">
                  <a16:creationId xmlns="" xmlns:a16="http://schemas.microsoft.com/office/drawing/2014/main" id="{0DDE562F-C3FE-45F1-B8D2-A57E41B06E40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12" name="직사각형 2">
                <a:extLst>
                  <a:ext uri="{FF2B5EF4-FFF2-40B4-BE49-F238E27FC236}">
                    <a16:creationId xmlns="" xmlns:a16="http://schemas.microsoft.com/office/drawing/2014/main" id="{0C9BB033-4463-4A3E-8696-E0C9516D2981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직사각형 58">
                <a:extLst>
                  <a:ext uri="{FF2B5EF4-FFF2-40B4-BE49-F238E27FC236}">
                    <a16:creationId xmlns="" xmlns:a16="http://schemas.microsoft.com/office/drawing/2014/main" id="{B1EE533D-7807-4498-B82F-7C2624CC01DE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직사각형 59">
                <a:extLst>
                  <a:ext uri="{FF2B5EF4-FFF2-40B4-BE49-F238E27FC236}">
                    <a16:creationId xmlns="" xmlns:a16="http://schemas.microsoft.com/office/drawing/2014/main" id="{BCE9CFE9-FCFF-4B41-8C86-D285C223F3E6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직사각형 60">
                <a:extLst>
                  <a:ext uri="{FF2B5EF4-FFF2-40B4-BE49-F238E27FC236}">
                    <a16:creationId xmlns="" xmlns:a16="http://schemas.microsoft.com/office/drawing/2014/main" id="{21DE9618-2006-4EDD-A998-3E8E260733C4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직사각형 61">
                <a:extLst>
                  <a:ext uri="{FF2B5EF4-FFF2-40B4-BE49-F238E27FC236}">
                    <a16:creationId xmlns="" xmlns:a16="http://schemas.microsoft.com/office/drawing/2014/main" id="{B54782BD-B4AD-49A1-BC0E-0E71B91E25CD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그룹 8">
              <a:extLst>
                <a:ext uri="{FF2B5EF4-FFF2-40B4-BE49-F238E27FC236}">
                  <a16:creationId xmlns="" xmlns:a16="http://schemas.microsoft.com/office/drawing/2014/main" id="{7302CCA4-11DE-463D-A698-6E2F2C33CC94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7" name="자유형: 도형 70">
                <a:extLst>
                  <a:ext uri="{FF2B5EF4-FFF2-40B4-BE49-F238E27FC236}">
                    <a16:creationId xmlns="" xmlns:a16="http://schemas.microsoft.com/office/drawing/2014/main" id="{EF2115D7-E989-46E6-9E63-0AF831BD0AB1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" name="자유형: 도형 71">
                <a:extLst>
                  <a:ext uri="{FF2B5EF4-FFF2-40B4-BE49-F238E27FC236}">
                    <a16:creationId xmlns="" xmlns:a16="http://schemas.microsoft.com/office/drawing/2014/main" id="{1B27D8CE-A9C4-41E0-AA65-5B84B8772925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" name="자유형: 도형 72">
                <a:extLst>
                  <a:ext uri="{FF2B5EF4-FFF2-40B4-BE49-F238E27FC236}">
                    <a16:creationId xmlns="" xmlns:a16="http://schemas.microsoft.com/office/drawing/2014/main" id="{285836E9-BC10-489F-B6AF-F416C8F10A4F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자유형: 도형 74">
                <a:extLst>
                  <a:ext uri="{FF2B5EF4-FFF2-40B4-BE49-F238E27FC236}">
                    <a16:creationId xmlns="" xmlns:a16="http://schemas.microsoft.com/office/drawing/2014/main" id="{DC13FAE7-4A6C-4A45-B97E-301D9BFD8AD0}"/>
                  </a:ext>
                </a:extLst>
              </p:cNvPr>
              <p:cNvSpPr/>
              <p:nvPr/>
            </p:nvSpPr>
            <p:spPr>
              <a:xfrm>
                <a:off x="7378502" y="4627007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" name="자유형: 도형 75">
                <a:extLst>
                  <a:ext uri="{FF2B5EF4-FFF2-40B4-BE49-F238E27FC236}">
                    <a16:creationId xmlns="" xmlns:a16="http://schemas.microsoft.com/office/drawing/2014/main" id="{DCB7DE26-FB1F-41BC-9546-12AB56B02ADE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CB8A841-9C00-4C3A-AB6D-98B2511F4330}"/>
              </a:ext>
            </a:extLst>
          </p:cNvPr>
          <p:cNvGrpSpPr/>
          <p:nvPr/>
        </p:nvGrpSpPr>
        <p:grpSpPr>
          <a:xfrm>
            <a:off x="-5949" y="834033"/>
            <a:ext cx="2369874" cy="6004093"/>
            <a:chOff x="8501432" y="77155"/>
            <a:chExt cx="2685350" cy="6803354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588880A-98E8-41DE-8DE2-93D78FB55DF7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3979705-44CA-4D01-A588-59BE7D2E22D3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1E5043C-5475-4776-845B-1921BEEB3CE6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ADC371ED-B6BB-42AF-8A8E-02236FFAF8D9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F7A838E-3F2E-4C1F-B5B3-8DA436D40685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073F959-EEB0-4290-8ACD-AA8703F09BD7}"/>
                </a:ext>
              </a:extLst>
            </p:cNvPr>
            <p:cNvSpPr/>
            <p:nvPr/>
          </p:nvSpPr>
          <p:spPr>
            <a:xfrm>
              <a:off x="8876498" y="2106020"/>
              <a:ext cx="1427033" cy="4304495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7C59336-8DF3-4341-ACA5-24954B1F9698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30F821B-D1F6-440E-BEB5-A76F9056B81E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7D93356-0409-4A4B-B1C5-7E72B8166047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9B3CE32-8103-4DE1-A10D-D5875C8A5FB7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C0948D1-222A-416E-88CE-FAE018FF1CE6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61EC665-DF5E-4E61-8C31-A5B5C004B1E0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EFDD9B9-A620-4FE5-9B51-B574D5746402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B5A23F0F-0E52-4166-9BB1-041B09E17DA8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D5CDD6E-0C63-4D28-A595-CA119F0457BE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0A4639B-7EEA-4B36-82E4-1D176EDD829F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CA4EE197-F221-472A-B736-27F913880C71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08232B62-D00B-49C6-96D1-8B05C0E8618B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9F7A2E48-EAE8-4AC3-BC23-9549720FFC3A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5D6E5628-FA62-4DD4-AFC6-AA0D9E4222EB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E5B1A1EF-31E3-475C-B2F8-4C1A6C5D1F4B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99DC6967-53DF-434D-A995-F5FADF6AE4BA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5BAD2300-109C-4A65-8F07-7B36F88B0CA8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1DA0286-C66D-4822-B40B-A38FCB660BE2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57E89FA0-8016-4C2E-8520-A658A5664D16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3720FA41-6228-4CF0-9D05-D43C095E8498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1FCEC2B1-105C-4417-821A-38398E612B1C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660695E6-34B9-487A-9B6D-634ADAB1E312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217D9CE-4ACC-4730-A52A-E863E94B5B65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62C5E2D-9CE9-4BE3-A03A-E920718E7A93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A0D3A95-4F0C-498D-87E2-B1005A7903FD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3FBC57D2-AF6B-422A-80FE-D92CF1F321FB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1D7836A-9AE1-4A5C-9528-0C185767BED2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FB7E77CA-6A66-41F9-A5B1-BBD1A2B71DF6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2" name="Graphic 51">
            <a:extLst>
              <a:ext uri="{FF2B5EF4-FFF2-40B4-BE49-F238E27FC236}">
                <a16:creationId xmlns="" xmlns:a16="http://schemas.microsoft.com/office/drawing/2014/main" id="{30C9912A-8376-4A2D-9C7F-9B05ABABF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1385" y="688542"/>
            <a:ext cx="3501516" cy="2551105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0860F569-A72E-47A4-8B4D-A9225102F893}"/>
              </a:ext>
            </a:extLst>
          </p:cNvPr>
          <p:cNvGrpSpPr/>
          <p:nvPr/>
        </p:nvGrpSpPr>
        <p:grpSpPr>
          <a:xfrm>
            <a:off x="4772320" y="2839932"/>
            <a:ext cx="1066422" cy="1258136"/>
            <a:chOff x="2188248" y="2034620"/>
            <a:chExt cx="1577994" cy="1861674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704B695-F9AF-4498-BA7F-B1F588E5079B}"/>
                </a:ext>
              </a:extLst>
            </p:cNvPr>
            <p:cNvSpPr/>
            <p:nvPr/>
          </p:nvSpPr>
          <p:spPr>
            <a:xfrm>
              <a:off x="2188248" y="2423101"/>
              <a:ext cx="1577994" cy="1470514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17472CE-FFA5-4DE2-BC93-65B917EACB73}"/>
                </a:ext>
              </a:extLst>
            </p:cNvPr>
            <p:cNvSpPr/>
            <p:nvPr/>
          </p:nvSpPr>
          <p:spPr>
            <a:xfrm>
              <a:off x="2266426" y="3490803"/>
              <a:ext cx="1426546" cy="405491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D97A938-3C7D-490C-A795-58A6952E878E}"/>
                </a:ext>
              </a:extLst>
            </p:cNvPr>
            <p:cNvSpPr/>
            <p:nvPr/>
          </p:nvSpPr>
          <p:spPr>
            <a:xfrm>
              <a:off x="2407798" y="2034620"/>
              <a:ext cx="1167618" cy="1685473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C000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FEA457B6-931E-4831-A696-F9D9BF03FAB5}"/>
              </a:ext>
            </a:extLst>
          </p:cNvPr>
          <p:cNvGrpSpPr/>
          <p:nvPr/>
        </p:nvGrpSpPr>
        <p:grpSpPr>
          <a:xfrm>
            <a:off x="7498213" y="2727250"/>
            <a:ext cx="1054961" cy="1369007"/>
            <a:chOff x="2392394" y="4513768"/>
            <a:chExt cx="1651276" cy="2142834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2138584-FF62-46D5-8D79-33C816935F85}"/>
                </a:ext>
              </a:extLst>
            </p:cNvPr>
            <p:cNvSpPr/>
            <p:nvPr/>
          </p:nvSpPr>
          <p:spPr>
            <a:xfrm>
              <a:off x="2640881" y="4513768"/>
              <a:ext cx="1159407" cy="884194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1402D6B-FBB1-4762-AE82-ECC86FAF8CD5}"/>
                </a:ext>
              </a:extLst>
            </p:cNvPr>
            <p:cNvSpPr/>
            <p:nvPr/>
          </p:nvSpPr>
          <p:spPr>
            <a:xfrm>
              <a:off x="2392394" y="6346256"/>
              <a:ext cx="1651276" cy="310346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276" h="310346">
                  <a:moveTo>
                    <a:pt x="329985" y="91933"/>
                  </a:moveTo>
                  <a:cubicBezTo>
                    <a:pt x="382686" y="108328"/>
                    <a:pt x="435386" y="125310"/>
                    <a:pt x="488672" y="141120"/>
                  </a:cubicBezTo>
                  <a:cubicBezTo>
                    <a:pt x="561281" y="162200"/>
                    <a:pt x="633890" y="181523"/>
                    <a:pt x="708842" y="193234"/>
                  </a:cubicBezTo>
                  <a:cubicBezTo>
                    <a:pt x="784379" y="204946"/>
                    <a:pt x="859331" y="212558"/>
                    <a:pt x="936624" y="205531"/>
                  </a:cubicBezTo>
                  <a:cubicBezTo>
                    <a:pt x="1005720" y="199090"/>
                    <a:pt x="1074231" y="193234"/>
                    <a:pt x="1142156" y="176839"/>
                  </a:cubicBezTo>
                  <a:cubicBezTo>
                    <a:pt x="1239944" y="152831"/>
                    <a:pt x="1324850" y="104815"/>
                    <a:pt x="1402144" y="41575"/>
                  </a:cubicBezTo>
                  <a:cubicBezTo>
                    <a:pt x="1428494" y="19909"/>
                    <a:pt x="1456601" y="1171"/>
                    <a:pt x="1492905" y="0"/>
                  </a:cubicBezTo>
                  <a:cubicBezTo>
                    <a:pt x="1592450" y="39233"/>
                    <a:pt x="1658619" y="143462"/>
                    <a:pt x="1653934" y="252376"/>
                  </a:cubicBezTo>
                  <a:cubicBezTo>
                    <a:pt x="1653934" y="252962"/>
                    <a:pt x="1655691" y="295122"/>
                    <a:pt x="1653934" y="312689"/>
                  </a:cubicBezTo>
                  <a:cubicBezTo>
                    <a:pt x="1132787" y="312689"/>
                    <a:pt x="550741" y="312689"/>
                    <a:pt x="29594" y="312689"/>
                  </a:cubicBezTo>
                  <a:cubicBezTo>
                    <a:pt x="-270" y="312689"/>
                    <a:pt x="-855" y="312689"/>
                    <a:pt x="316" y="283411"/>
                  </a:cubicBezTo>
                  <a:cubicBezTo>
                    <a:pt x="4415" y="199675"/>
                    <a:pt x="40134" y="128238"/>
                    <a:pt x="87564" y="61484"/>
                  </a:cubicBezTo>
                  <a:cubicBezTo>
                    <a:pt x="96933" y="48016"/>
                    <a:pt x="107473" y="34548"/>
                    <a:pt x="120941" y="24008"/>
                  </a:cubicBezTo>
                  <a:cubicBezTo>
                    <a:pt x="134994" y="21666"/>
                    <a:pt x="146705" y="26350"/>
                    <a:pt x="156660" y="35134"/>
                  </a:cubicBezTo>
                  <a:cubicBezTo>
                    <a:pt x="168371" y="64997"/>
                    <a:pt x="171884" y="97203"/>
                    <a:pt x="185352" y="125895"/>
                  </a:cubicBezTo>
                  <a:cubicBezTo>
                    <a:pt x="201162" y="159858"/>
                    <a:pt x="221071" y="190892"/>
                    <a:pt x="249764" y="221342"/>
                  </a:cubicBezTo>
                  <a:cubicBezTo>
                    <a:pt x="246836" y="169227"/>
                    <a:pt x="270844" y="132922"/>
                    <a:pt x="305392" y="102473"/>
                  </a:cubicBezTo>
                  <a:cubicBezTo>
                    <a:pt x="311833" y="97203"/>
                    <a:pt x="318274" y="89005"/>
                    <a:pt x="329985" y="91933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A7E47CDA-47E8-4CD8-989D-FCE7C1B76561}"/>
                </a:ext>
              </a:extLst>
            </p:cNvPr>
            <p:cNvSpPr/>
            <p:nvPr/>
          </p:nvSpPr>
          <p:spPr>
            <a:xfrm>
              <a:off x="2523004" y="5844481"/>
              <a:ext cx="626548" cy="731949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9A3D2BD-48D2-474A-80FE-594316E5031C}"/>
                </a:ext>
              </a:extLst>
            </p:cNvPr>
            <p:cNvSpPr/>
            <p:nvPr/>
          </p:nvSpPr>
          <p:spPr>
            <a:xfrm>
              <a:off x="2646451" y="5237207"/>
              <a:ext cx="1235529" cy="1317508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A4F97BC-7A65-4C0E-967E-1D08A7BD44E5}"/>
                </a:ext>
              </a:extLst>
            </p:cNvPr>
            <p:cNvSpPr/>
            <p:nvPr/>
          </p:nvSpPr>
          <p:spPr>
            <a:xfrm>
              <a:off x="3152765" y="6016001"/>
              <a:ext cx="5856" cy="70267"/>
            </a:xfrm>
            <a:custGeom>
              <a:avLst/>
              <a:gdLst>
                <a:gd name="connsiteX0" fmla="*/ 0 w 0"/>
                <a:gd name="connsiteY0" fmla="*/ 74951 h 70267"/>
                <a:gd name="connsiteX1" fmla="*/ 0 w 0"/>
                <a:gd name="connsiteY1" fmla="*/ 0 h 70267"/>
                <a:gd name="connsiteX2" fmla="*/ 0 w 0"/>
                <a:gd name="connsiteY2" fmla="*/ 74951 h 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70267">
                  <a:moveTo>
                    <a:pt x="0" y="74951"/>
                  </a:moveTo>
                  <a:cubicBezTo>
                    <a:pt x="0" y="49773"/>
                    <a:pt x="0" y="25179"/>
                    <a:pt x="0" y="0"/>
                  </a:cubicBezTo>
                  <a:cubicBezTo>
                    <a:pt x="5856" y="25179"/>
                    <a:pt x="5856" y="50358"/>
                    <a:pt x="0" y="74951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3A45E61C-F808-425A-9F13-0900B2E12B3B}"/>
              </a:ext>
            </a:extLst>
          </p:cNvPr>
          <p:cNvGrpSpPr/>
          <p:nvPr/>
        </p:nvGrpSpPr>
        <p:grpSpPr>
          <a:xfrm>
            <a:off x="6147189" y="2856856"/>
            <a:ext cx="1086122" cy="1239402"/>
            <a:chOff x="10255665" y="4623530"/>
            <a:chExt cx="1780099" cy="2031315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DDF254EE-370D-4AF9-A6CD-733488433D0F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9DF1895F-2859-4200-8A44-7C2B30A085CD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C092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dirty="0"/>
                <a:t>	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AA9AB87-5156-498F-B586-981AA7660CA2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3F1CF31C-20F0-44B7-9E9B-83EB9EB93DB3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A8DBF169-C957-4E52-9020-5E415B15AB86}"/>
              </a:ext>
            </a:extLst>
          </p:cNvPr>
          <p:cNvGrpSpPr/>
          <p:nvPr/>
        </p:nvGrpSpPr>
        <p:grpSpPr>
          <a:xfrm>
            <a:off x="5341749" y="1311254"/>
            <a:ext cx="1227597" cy="1323969"/>
            <a:chOff x="7505528" y="4464029"/>
            <a:chExt cx="2031890" cy="2191402"/>
          </a:xfrm>
        </p:grpSpPr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FCCCCAD-0DED-4B00-B1D0-CFBA5F70CDEB}"/>
                </a:ext>
              </a:extLst>
            </p:cNvPr>
            <p:cNvSpPr/>
            <p:nvPr/>
          </p:nvSpPr>
          <p:spPr>
            <a:xfrm>
              <a:off x="7929965" y="4622475"/>
              <a:ext cx="1182829" cy="1879644"/>
            </a:xfrm>
            <a:custGeom>
              <a:avLst/>
              <a:gdLst>
                <a:gd name="connsiteX0" fmla="*/ 1174422 w 1182829"/>
                <a:gd name="connsiteY0" fmla="*/ 672117 h 1879644"/>
                <a:gd name="connsiteX1" fmla="*/ 1112352 w 1182829"/>
                <a:gd name="connsiteY1" fmla="*/ 617074 h 1879644"/>
                <a:gd name="connsiteX2" fmla="*/ 1101812 w 1182829"/>
                <a:gd name="connsiteY2" fmla="*/ 599508 h 1879644"/>
                <a:gd name="connsiteX3" fmla="*/ 1054968 w 1182829"/>
                <a:gd name="connsiteY3" fmla="*/ 302044 h 1879644"/>
                <a:gd name="connsiteX4" fmla="*/ 943712 w 1182829"/>
                <a:gd name="connsiteY4" fmla="*/ 123448 h 1879644"/>
                <a:gd name="connsiteX5" fmla="*/ 809033 w 1182829"/>
                <a:gd name="connsiteY5" fmla="*/ 37371 h 1879644"/>
                <a:gd name="connsiteX6" fmla="*/ 441887 w 1182829"/>
                <a:gd name="connsiteY6" fmla="*/ 23903 h 1879644"/>
                <a:gd name="connsiteX7" fmla="*/ 219375 w 1182829"/>
                <a:gd name="connsiteY7" fmla="*/ 134574 h 1879644"/>
                <a:gd name="connsiteX8" fmla="*/ 129785 w 1182829"/>
                <a:gd name="connsiteY8" fmla="*/ 285063 h 1879644"/>
                <a:gd name="connsiteX9" fmla="*/ 84696 w 1182829"/>
                <a:gd name="connsiteY9" fmla="*/ 613561 h 1879644"/>
                <a:gd name="connsiteX10" fmla="*/ 5060 w 1182829"/>
                <a:gd name="connsiteY10" fmla="*/ 687927 h 1879644"/>
                <a:gd name="connsiteX11" fmla="*/ 125686 w 1182829"/>
                <a:gd name="connsiteY11" fmla="*/ 953185 h 1879644"/>
                <a:gd name="connsiteX12" fmla="*/ 135054 w 1182829"/>
                <a:gd name="connsiteY12" fmla="*/ 961969 h 1879644"/>
                <a:gd name="connsiteX13" fmla="*/ 163161 w 1182829"/>
                <a:gd name="connsiteY13" fmla="*/ 1058000 h 1879644"/>
                <a:gd name="connsiteX14" fmla="*/ 315406 w 1182829"/>
                <a:gd name="connsiteY14" fmla="*/ 1238353 h 1879644"/>
                <a:gd name="connsiteX15" fmla="*/ 373377 w 1182829"/>
                <a:gd name="connsiteY15" fmla="*/ 1282855 h 1879644"/>
                <a:gd name="connsiteX16" fmla="*/ 364008 w 1182829"/>
                <a:gd name="connsiteY16" fmla="*/ 1419876 h 1879644"/>
                <a:gd name="connsiteX17" fmla="*/ 304281 w 1182829"/>
                <a:gd name="connsiteY17" fmla="*/ 1492485 h 1879644"/>
                <a:gd name="connsiteX18" fmla="*/ 257436 w 1182829"/>
                <a:gd name="connsiteY18" fmla="*/ 1510052 h 1879644"/>
                <a:gd name="connsiteX19" fmla="*/ 371620 w 1182829"/>
                <a:gd name="connsiteY19" fmla="*/ 1686891 h 1879644"/>
                <a:gd name="connsiteX20" fmla="*/ 541432 w 1182829"/>
                <a:gd name="connsiteY20" fmla="*/ 1861387 h 1879644"/>
                <a:gd name="connsiteX21" fmla="*/ 648004 w 1182829"/>
                <a:gd name="connsiteY21" fmla="*/ 1868414 h 1879644"/>
                <a:gd name="connsiteX22" fmla="*/ 725883 w 1182829"/>
                <a:gd name="connsiteY22" fmla="*/ 1809858 h 1879644"/>
                <a:gd name="connsiteX23" fmla="*/ 927316 w 1182829"/>
                <a:gd name="connsiteY23" fmla="*/ 1510637 h 1879644"/>
                <a:gd name="connsiteX24" fmla="*/ 886326 w 1182829"/>
                <a:gd name="connsiteY24" fmla="*/ 1495999 h 1879644"/>
                <a:gd name="connsiteX25" fmla="*/ 817816 w 1182829"/>
                <a:gd name="connsiteY25" fmla="*/ 1410507 h 1879644"/>
                <a:gd name="connsiteX26" fmla="*/ 817231 w 1182829"/>
                <a:gd name="connsiteY26" fmla="*/ 1288125 h 1879644"/>
                <a:gd name="connsiteX27" fmla="*/ 1029788 w 1182829"/>
                <a:gd name="connsiteY27" fmla="*/ 1000615 h 1879644"/>
                <a:gd name="connsiteX28" fmla="*/ 1037986 w 1182829"/>
                <a:gd name="connsiteY28" fmla="*/ 968995 h 1879644"/>
                <a:gd name="connsiteX29" fmla="*/ 1050283 w 1182829"/>
                <a:gd name="connsiteY29" fmla="*/ 954942 h 1879644"/>
                <a:gd name="connsiteX30" fmla="*/ 1107083 w 1182829"/>
                <a:gd name="connsiteY30" fmla="*/ 918637 h 1879644"/>
                <a:gd name="connsiteX31" fmla="*/ 1179691 w 1182829"/>
                <a:gd name="connsiteY31" fmla="*/ 776346 h 1879644"/>
                <a:gd name="connsiteX32" fmla="*/ 1174422 w 1182829"/>
                <a:gd name="connsiteY32" fmla="*/ 672117 h 187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82829" h="1879644">
                  <a:moveTo>
                    <a:pt x="1174422" y="672117"/>
                  </a:moveTo>
                  <a:cubicBezTo>
                    <a:pt x="1163296" y="644010"/>
                    <a:pt x="1145729" y="620588"/>
                    <a:pt x="1112352" y="617074"/>
                  </a:cubicBezTo>
                  <a:cubicBezTo>
                    <a:pt x="1097713" y="615903"/>
                    <a:pt x="1102983" y="606534"/>
                    <a:pt x="1101812" y="599508"/>
                  </a:cubicBezTo>
                  <a:cubicBezTo>
                    <a:pt x="1091858" y="600093"/>
                    <a:pt x="1074877" y="360014"/>
                    <a:pt x="1054968" y="302044"/>
                  </a:cubicBezTo>
                  <a:cubicBezTo>
                    <a:pt x="1037401" y="251100"/>
                    <a:pt x="965377" y="149213"/>
                    <a:pt x="943712" y="123448"/>
                  </a:cubicBezTo>
                  <a:cubicBezTo>
                    <a:pt x="915604" y="89486"/>
                    <a:pt x="850022" y="53767"/>
                    <a:pt x="809033" y="37371"/>
                  </a:cubicBezTo>
                  <a:cubicBezTo>
                    <a:pt x="686066" y="-11816"/>
                    <a:pt x="567197" y="-8303"/>
                    <a:pt x="441887" y="23903"/>
                  </a:cubicBezTo>
                  <a:cubicBezTo>
                    <a:pt x="371620" y="42056"/>
                    <a:pt x="285543" y="77775"/>
                    <a:pt x="219375" y="134574"/>
                  </a:cubicBezTo>
                  <a:cubicBezTo>
                    <a:pt x="197709" y="152726"/>
                    <a:pt x="140325" y="258127"/>
                    <a:pt x="129785" y="285063"/>
                  </a:cubicBezTo>
                  <a:cubicBezTo>
                    <a:pt x="110461" y="333664"/>
                    <a:pt x="80597" y="612976"/>
                    <a:pt x="84696" y="613561"/>
                  </a:cubicBezTo>
                  <a:cubicBezTo>
                    <a:pt x="40779" y="619417"/>
                    <a:pt x="16186" y="646352"/>
                    <a:pt x="5060" y="687927"/>
                  </a:cubicBezTo>
                  <a:cubicBezTo>
                    <a:pt x="-18362" y="778103"/>
                    <a:pt x="42536" y="912196"/>
                    <a:pt x="125686" y="953185"/>
                  </a:cubicBezTo>
                  <a:cubicBezTo>
                    <a:pt x="129785" y="955528"/>
                    <a:pt x="134469" y="956698"/>
                    <a:pt x="135054" y="961969"/>
                  </a:cubicBezTo>
                  <a:cubicBezTo>
                    <a:pt x="137982" y="978950"/>
                    <a:pt x="158477" y="1051559"/>
                    <a:pt x="163161" y="1058000"/>
                  </a:cubicBezTo>
                  <a:cubicBezTo>
                    <a:pt x="197124" y="1130610"/>
                    <a:pt x="252166" y="1187994"/>
                    <a:pt x="315406" y="1238353"/>
                  </a:cubicBezTo>
                  <a:cubicBezTo>
                    <a:pt x="334730" y="1253577"/>
                    <a:pt x="355810" y="1265874"/>
                    <a:pt x="373377" y="1282855"/>
                  </a:cubicBezTo>
                  <a:cubicBezTo>
                    <a:pt x="370449" y="1328528"/>
                    <a:pt x="371620" y="1374202"/>
                    <a:pt x="364008" y="1419876"/>
                  </a:cubicBezTo>
                  <a:cubicBezTo>
                    <a:pt x="357567" y="1456766"/>
                    <a:pt x="341171" y="1483116"/>
                    <a:pt x="304281" y="1492485"/>
                  </a:cubicBezTo>
                  <a:cubicBezTo>
                    <a:pt x="288471" y="1496584"/>
                    <a:pt x="272661" y="1504196"/>
                    <a:pt x="257436" y="1510052"/>
                  </a:cubicBezTo>
                  <a:cubicBezTo>
                    <a:pt x="289642" y="1573292"/>
                    <a:pt x="328289" y="1631848"/>
                    <a:pt x="371620" y="1686891"/>
                  </a:cubicBezTo>
                  <a:cubicBezTo>
                    <a:pt x="421978" y="1751302"/>
                    <a:pt x="474679" y="1813957"/>
                    <a:pt x="541432" y="1861387"/>
                  </a:cubicBezTo>
                  <a:cubicBezTo>
                    <a:pt x="575980" y="1885395"/>
                    <a:pt x="610528" y="1888323"/>
                    <a:pt x="648004" y="1868414"/>
                  </a:cubicBezTo>
                  <a:cubicBezTo>
                    <a:pt x="677282" y="1853189"/>
                    <a:pt x="703047" y="1833866"/>
                    <a:pt x="725883" y="1809858"/>
                  </a:cubicBezTo>
                  <a:cubicBezTo>
                    <a:pt x="811375" y="1723195"/>
                    <a:pt x="871102" y="1618380"/>
                    <a:pt x="927316" y="1510637"/>
                  </a:cubicBezTo>
                  <a:cubicBezTo>
                    <a:pt x="913848" y="1505367"/>
                    <a:pt x="900380" y="1499512"/>
                    <a:pt x="886326" y="1495999"/>
                  </a:cubicBezTo>
                  <a:cubicBezTo>
                    <a:pt x="842995" y="1484873"/>
                    <a:pt x="823672" y="1454424"/>
                    <a:pt x="817816" y="1410507"/>
                  </a:cubicBezTo>
                  <a:cubicBezTo>
                    <a:pt x="813132" y="1370689"/>
                    <a:pt x="815474" y="1289296"/>
                    <a:pt x="817231" y="1288125"/>
                  </a:cubicBezTo>
                  <a:cubicBezTo>
                    <a:pt x="926145" y="1219615"/>
                    <a:pt x="1004610" y="1129438"/>
                    <a:pt x="1029788" y="1000615"/>
                  </a:cubicBezTo>
                  <a:cubicBezTo>
                    <a:pt x="1033888" y="990661"/>
                    <a:pt x="1035059" y="979535"/>
                    <a:pt x="1037986" y="968995"/>
                  </a:cubicBezTo>
                  <a:cubicBezTo>
                    <a:pt x="1040329" y="961969"/>
                    <a:pt x="1040914" y="956113"/>
                    <a:pt x="1050283" y="954942"/>
                  </a:cubicBezTo>
                  <a:cubicBezTo>
                    <a:pt x="1074877" y="952014"/>
                    <a:pt x="1091858" y="936204"/>
                    <a:pt x="1107083" y="918637"/>
                  </a:cubicBezTo>
                  <a:cubicBezTo>
                    <a:pt x="1142802" y="877648"/>
                    <a:pt x="1167980" y="830218"/>
                    <a:pt x="1179691" y="776346"/>
                  </a:cubicBezTo>
                  <a:cubicBezTo>
                    <a:pt x="1187889" y="741213"/>
                    <a:pt x="1188475" y="706079"/>
                    <a:pt x="1174422" y="672117"/>
                  </a:cubicBezTo>
                  <a:close/>
                </a:path>
              </a:pathLst>
            </a:custGeom>
            <a:solidFill>
              <a:srgbClr val="99867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6067CC7F-4D79-4903-94B9-1B479FD8BE3D}"/>
                </a:ext>
              </a:extLst>
            </p:cNvPr>
            <p:cNvSpPr/>
            <p:nvPr/>
          </p:nvSpPr>
          <p:spPr>
            <a:xfrm>
              <a:off x="7505528" y="6134284"/>
              <a:ext cx="2031890" cy="521147"/>
            </a:xfrm>
            <a:custGeom>
              <a:avLst/>
              <a:gdLst>
                <a:gd name="connsiteX0" fmla="*/ 1352337 w 2031889"/>
                <a:gd name="connsiteY0" fmla="*/ 0 h 521147"/>
                <a:gd name="connsiteX1" fmla="*/ 1485260 w 2031889"/>
                <a:gd name="connsiteY1" fmla="*/ 42160 h 521147"/>
                <a:gd name="connsiteX2" fmla="*/ 1774526 w 2031889"/>
                <a:gd name="connsiteY2" fmla="*/ 137606 h 521147"/>
                <a:gd name="connsiteX3" fmla="*/ 2026316 w 2031889"/>
                <a:gd name="connsiteY3" fmla="*/ 463177 h 521147"/>
                <a:gd name="connsiteX4" fmla="*/ 2032757 w 2031889"/>
                <a:gd name="connsiteY4" fmla="*/ 510022 h 521147"/>
                <a:gd name="connsiteX5" fmla="*/ 2018704 w 2031889"/>
                <a:gd name="connsiteY5" fmla="*/ 525832 h 521147"/>
                <a:gd name="connsiteX6" fmla="*/ 2006993 w 2031889"/>
                <a:gd name="connsiteY6" fmla="*/ 525832 h 521147"/>
                <a:gd name="connsiteX7" fmla="*/ 26632 w 2031889"/>
                <a:gd name="connsiteY7" fmla="*/ 525832 h 521147"/>
                <a:gd name="connsiteX8" fmla="*/ 2038 w 2031889"/>
                <a:gd name="connsiteY8" fmla="*/ 495968 h 521147"/>
                <a:gd name="connsiteX9" fmla="*/ 84017 w 2031889"/>
                <a:gd name="connsiteY9" fmla="*/ 273456 h 521147"/>
                <a:gd name="connsiteX10" fmla="*/ 280765 w 2031889"/>
                <a:gd name="connsiteY10" fmla="*/ 128823 h 521147"/>
                <a:gd name="connsiteX11" fmla="*/ 655523 w 2031889"/>
                <a:gd name="connsiteY11" fmla="*/ 6441 h 521147"/>
                <a:gd name="connsiteX12" fmla="*/ 681873 w 2031889"/>
                <a:gd name="connsiteY12" fmla="*/ 0 h 521147"/>
                <a:gd name="connsiteX13" fmla="*/ 722276 w 2031889"/>
                <a:gd name="connsiteY13" fmla="*/ 59141 h 521147"/>
                <a:gd name="connsiteX14" fmla="*/ 953572 w 2031889"/>
                <a:gd name="connsiteY14" fmla="*/ 329670 h 521147"/>
                <a:gd name="connsiteX15" fmla="*/ 1085323 w 2031889"/>
                <a:gd name="connsiteY15" fmla="*/ 339038 h 521147"/>
                <a:gd name="connsiteX16" fmla="*/ 1214731 w 2031889"/>
                <a:gd name="connsiteY16" fmla="*/ 212558 h 521147"/>
                <a:gd name="connsiteX17" fmla="*/ 1332429 w 2031889"/>
                <a:gd name="connsiteY17" fmla="*/ 23422 h 521147"/>
                <a:gd name="connsiteX18" fmla="*/ 1352337 w 2031889"/>
                <a:gd name="connsiteY18" fmla="*/ 0 h 5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1889" h="521147">
                  <a:moveTo>
                    <a:pt x="1352337" y="0"/>
                  </a:moveTo>
                  <a:cubicBezTo>
                    <a:pt x="1398011" y="10540"/>
                    <a:pt x="1441343" y="28107"/>
                    <a:pt x="1485260" y="42160"/>
                  </a:cubicBezTo>
                  <a:cubicBezTo>
                    <a:pt x="1581877" y="73780"/>
                    <a:pt x="1679665" y="101302"/>
                    <a:pt x="1774526" y="137606"/>
                  </a:cubicBezTo>
                  <a:cubicBezTo>
                    <a:pt x="1920330" y="193234"/>
                    <a:pt x="1998795" y="308589"/>
                    <a:pt x="2026316" y="463177"/>
                  </a:cubicBezTo>
                  <a:cubicBezTo>
                    <a:pt x="2029244" y="478401"/>
                    <a:pt x="2029244" y="494797"/>
                    <a:pt x="2032757" y="510022"/>
                  </a:cubicBezTo>
                  <a:cubicBezTo>
                    <a:pt x="2036270" y="524661"/>
                    <a:pt x="2029829" y="526418"/>
                    <a:pt x="2018704" y="525832"/>
                  </a:cubicBezTo>
                  <a:cubicBezTo>
                    <a:pt x="2014605" y="525832"/>
                    <a:pt x="2011091" y="525832"/>
                    <a:pt x="2006993" y="525832"/>
                  </a:cubicBezTo>
                  <a:cubicBezTo>
                    <a:pt x="1347068" y="525832"/>
                    <a:pt x="686557" y="525832"/>
                    <a:pt x="26632" y="525832"/>
                  </a:cubicBezTo>
                  <a:cubicBezTo>
                    <a:pt x="-2646" y="525832"/>
                    <a:pt x="-2060" y="525832"/>
                    <a:pt x="2038" y="495968"/>
                  </a:cubicBezTo>
                  <a:cubicBezTo>
                    <a:pt x="13164" y="415161"/>
                    <a:pt x="36587" y="339624"/>
                    <a:pt x="84017" y="273456"/>
                  </a:cubicBezTo>
                  <a:cubicBezTo>
                    <a:pt x="134375" y="203189"/>
                    <a:pt x="199372" y="153416"/>
                    <a:pt x="280765" y="128823"/>
                  </a:cubicBezTo>
                  <a:cubicBezTo>
                    <a:pt x="406660" y="90762"/>
                    <a:pt x="530213" y="46845"/>
                    <a:pt x="655523" y="6441"/>
                  </a:cubicBezTo>
                  <a:cubicBezTo>
                    <a:pt x="664306" y="3513"/>
                    <a:pt x="673089" y="2342"/>
                    <a:pt x="681873" y="0"/>
                  </a:cubicBezTo>
                  <a:cubicBezTo>
                    <a:pt x="702367" y="14639"/>
                    <a:pt x="709394" y="39232"/>
                    <a:pt x="722276" y="59141"/>
                  </a:cubicBezTo>
                  <a:cubicBezTo>
                    <a:pt x="787859" y="159858"/>
                    <a:pt x="859882" y="254718"/>
                    <a:pt x="953572" y="329670"/>
                  </a:cubicBezTo>
                  <a:cubicBezTo>
                    <a:pt x="996318" y="364217"/>
                    <a:pt x="1039063" y="368316"/>
                    <a:pt x="1085323" y="339038"/>
                  </a:cubicBezTo>
                  <a:cubicBezTo>
                    <a:pt x="1137437" y="306247"/>
                    <a:pt x="1177841" y="261159"/>
                    <a:pt x="1214731" y="212558"/>
                  </a:cubicBezTo>
                  <a:cubicBezTo>
                    <a:pt x="1259234" y="153416"/>
                    <a:pt x="1298466" y="90176"/>
                    <a:pt x="1332429" y="23422"/>
                  </a:cubicBezTo>
                  <a:cubicBezTo>
                    <a:pt x="1337698" y="13468"/>
                    <a:pt x="1342383" y="4099"/>
                    <a:pt x="1352337" y="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D86C5FD2-91B3-4DDB-8AA8-919540791225}"/>
                </a:ext>
              </a:extLst>
            </p:cNvPr>
            <p:cNvSpPr/>
            <p:nvPr/>
          </p:nvSpPr>
          <p:spPr>
            <a:xfrm>
              <a:off x="7984359" y="4464029"/>
              <a:ext cx="1059862" cy="1100851"/>
            </a:xfrm>
            <a:custGeom>
              <a:avLst/>
              <a:gdLst>
                <a:gd name="connsiteX0" fmla="*/ 1048004 w 1059861"/>
                <a:gd name="connsiteY0" fmla="*/ 757953 h 1100850"/>
                <a:gd name="connsiteX1" fmla="*/ 960755 w 1059861"/>
                <a:gd name="connsiteY1" fmla="*/ 1048976 h 1100850"/>
                <a:gd name="connsiteX2" fmla="*/ 959584 w 1059861"/>
                <a:gd name="connsiteY2" fmla="*/ 972268 h 1100850"/>
                <a:gd name="connsiteX3" fmla="*/ 984178 w 1059861"/>
                <a:gd name="connsiteY3" fmla="*/ 727505 h 1100850"/>
                <a:gd name="connsiteX4" fmla="*/ 949044 w 1059861"/>
                <a:gd name="connsiteY4" fmla="*/ 534270 h 1100850"/>
                <a:gd name="connsiteX5" fmla="*/ 927379 w 1059861"/>
                <a:gd name="connsiteY5" fmla="*/ 478642 h 1100850"/>
                <a:gd name="connsiteX6" fmla="*/ 868823 w 1059861"/>
                <a:gd name="connsiteY6" fmla="*/ 418329 h 1100850"/>
                <a:gd name="connsiteX7" fmla="*/ 648653 w 1059861"/>
                <a:gd name="connsiteY7" fmla="*/ 365043 h 1100850"/>
                <a:gd name="connsiteX8" fmla="*/ 348261 w 1059861"/>
                <a:gd name="connsiteY8" fmla="*/ 373827 h 1100850"/>
                <a:gd name="connsiteX9" fmla="*/ 195430 w 1059861"/>
                <a:gd name="connsiteY9" fmla="*/ 421843 h 1100850"/>
                <a:gd name="connsiteX10" fmla="*/ 155026 w 1059861"/>
                <a:gd name="connsiteY10" fmla="*/ 464003 h 1100850"/>
                <a:gd name="connsiteX11" fmla="*/ 91786 w 1059861"/>
                <a:gd name="connsiteY11" fmla="*/ 672462 h 1100850"/>
                <a:gd name="connsiteX12" fmla="*/ 96470 w 1059861"/>
                <a:gd name="connsiteY12" fmla="*/ 824122 h 1100850"/>
                <a:gd name="connsiteX13" fmla="*/ 105254 w 1059861"/>
                <a:gd name="connsiteY13" fmla="*/ 1102262 h 1100850"/>
                <a:gd name="connsiteX14" fmla="*/ 30888 w 1059861"/>
                <a:gd name="connsiteY14" fmla="*/ 770836 h 1100850"/>
                <a:gd name="connsiteX15" fmla="*/ 1024 w 1059861"/>
                <a:gd name="connsiteY15" fmla="*/ 550666 h 1100850"/>
                <a:gd name="connsiteX16" fmla="*/ 9222 w 1059861"/>
                <a:gd name="connsiteY16" fmla="*/ 403690 h 1100850"/>
                <a:gd name="connsiteX17" fmla="*/ 127505 w 1059861"/>
                <a:gd name="connsiteY17" fmla="*/ 161854 h 1100850"/>
                <a:gd name="connsiteX18" fmla="*/ 299074 w 1059861"/>
                <a:gd name="connsiteY18" fmla="*/ 47085 h 1100850"/>
                <a:gd name="connsiteX19" fmla="*/ 810852 w 1059861"/>
                <a:gd name="connsiteY19" fmla="*/ 55868 h 1100850"/>
                <a:gd name="connsiteX20" fmla="*/ 1032194 w 1059861"/>
                <a:gd name="connsiteY20" fmla="*/ 321127 h 1100850"/>
                <a:gd name="connsiteX21" fmla="*/ 1048004 w 1059861"/>
                <a:gd name="connsiteY21" fmla="*/ 757953 h 110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9861" h="1100850">
                  <a:moveTo>
                    <a:pt x="1048004" y="757953"/>
                  </a:moveTo>
                  <a:cubicBezTo>
                    <a:pt x="1028095" y="857498"/>
                    <a:pt x="991790" y="952359"/>
                    <a:pt x="960755" y="1048976"/>
                  </a:cubicBezTo>
                  <a:cubicBezTo>
                    <a:pt x="956071" y="1023212"/>
                    <a:pt x="956657" y="998033"/>
                    <a:pt x="959584" y="972268"/>
                  </a:cubicBezTo>
                  <a:cubicBezTo>
                    <a:pt x="967782" y="890875"/>
                    <a:pt x="975394" y="808897"/>
                    <a:pt x="984178" y="727505"/>
                  </a:cubicBezTo>
                  <a:cubicBezTo>
                    <a:pt x="991790" y="659580"/>
                    <a:pt x="970710" y="596925"/>
                    <a:pt x="949044" y="534270"/>
                  </a:cubicBezTo>
                  <a:cubicBezTo>
                    <a:pt x="942603" y="515532"/>
                    <a:pt x="932649" y="497380"/>
                    <a:pt x="927379" y="478642"/>
                  </a:cubicBezTo>
                  <a:cubicBezTo>
                    <a:pt x="918595" y="447607"/>
                    <a:pt x="896929" y="431212"/>
                    <a:pt x="868823" y="418329"/>
                  </a:cubicBezTo>
                  <a:cubicBezTo>
                    <a:pt x="798556" y="386123"/>
                    <a:pt x="724189" y="372656"/>
                    <a:pt x="648653" y="365043"/>
                  </a:cubicBezTo>
                  <a:cubicBezTo>
                    <a:pt x="548522" y="355089"/>
                    <a:pt x="447806" y="356845"/>
                    <a:pt x="348261" y="373827"/>
                  </a:cubicBezTo>
                  <a:cubicBezTo>
                    <a:pt x="294975" y="383196"/>
                    <a:pt x="243446" y="396078"/>
                    <a:pt x="195430" y="421843"/>
                  </a:cubicBezTo>
                  <a:cubicBezTo>
                    <a:pt x="177277" y="431797"/>
                    <a:pt x="163224" y="444094"/>
                    <a:pt x="155026" y="464003"/>
                  </a:cubicBezTo>
                  <a:cubicBezTo>
                    <a:pt x="127505" y="531928"/>
                    <a:pt x="100569" y="599267"/>
                    <a:pt x="91786" y="672462"/>
                  </a:cubicBezTo>
                  <a:cubicBezTo>
                    <a:pt x="85930" y="722820"/>
                    <a:pt x="93543" y="773764"/>
                    <a:pt x="96470" y="824122"/>
                  </a:cubicBezTo>
                  <a:cubicBezTo>
                    <a:pt x="101155" y="916640"/>
                    <a:pt x="112281" y="1009158"/>
                    <a:pt x="105254" y="1102262"/>
                  </a:cubicBezTo>
                  <a:cubicBezTo>
                    <a:pt x="73048" y="993348"/>
                    <a:pt x="51968" y="882092"/>
                    <a:pt x="30888" y="770836"/>
                  </a:cubicBezTo>
                  <a:cubicBezTo>
                    <a:pt x="15663" y="697641"/>
                    <a:pt x="-4831" y="624446"/>
                    <a:pt x="1024" y="550666"/>
                  </a:cubicBezTo>
                  <a:cubicBezTo>
                    <a:pt x="5123" y="501479"/>
                    <a:pt x="8637" y="452877"/>
                    <a:pt x="9222" y="403690"/>
                  </a:cubicBezTo>
                  <a:cubicBezTo>
                    <a:pt x="10393" y="310587"/>
                    <a:pt x="73048" y="233878"/>
                    <a:pt x="127505" y="161854"/>
                  </a:cubicBezTo>
                  <a:cubicBezTo>
                    <a:pt x="172008" y="103299"/>
                    <a:pt x="233491" y="72264"/>
                    <a:pt x="299074" y="47085"/>
                  </a:cubicBezTo>
                  <a:cubicBezTo>
                    <a:pt x="470643" y="-18498"/>
                    <a:pt x="642211" y="-15570"/>
                    <a:pt x="810852" y="55868"/>
                  </a:cubicBezTo>
                  <a:cubicBezTo>
                    <a:pt x="929135" y="105641"/>
                    <a:pt x="1002330" y="195817"/>
                    <a:pt x="1032194" y="321127"/>
                  </a:cubicBezTo>
                  <a:cubicBezTo>
                    <a:pt x="1066741" y="466345"/>
                    <a:pt x="1073183" y="611564"/>
                    <a:pt x="1048004" y="757953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C4AEB5B9-4C8E-4E63-94EE-6948E2F94591}"/>
                </a:ext>
              </a:extLst>
            </p:cNvPr>
            <p:cNvSpPr/>
            <p:nvPr/>
          </p:nvSpPr>
          <p:spPr>
            <a:xfrm>
              <a:off x="8076145" y="5624110"/>
              <a:ext cx="878338" cy="363047"/>
            </a:xfrm>
            <a:custGeom>
              <a:avLst/>
              <a:gdLst>
                <a:gd name="connsiteX0" fmla="*/ 668708 w 878338"/>
                <a:gd name="connsiteY0" fmla="*/ 295859 h 363046"/>
                <a:gd name="connsiteX1" fmla="*/ 247106 w 878338"/>
                <a:gd name="connsiteY1" fmla="*/ 302886 h 363046"/>
                <a:gd name="connsiteX2" fmla="*/ 230710 w 878338"/>
                <a:gd name="connsiteY2" fmla="*/ 294103 h 363046"/>
                <a:gd name="connsiteX3" fmla="*/ 169812 w 878338"/>
                <a:gd name="connsiteY3" fmla="*/ 246087 h 363046"/>
                <a:gd name="connsiteX4" fmla="*/ 3513 w 878338"/>
                <a:gd name="connsiteY4" fmla="*/ 30601 h 363046"/>
                <a:gd name="connsiteX5" fmla="*/ 0 w 878338"/>
                <a:gd name="connsiteY5" fmla="*/ 19475 h 363046"/>
                <a:gd name="connsiteX6" fmla="*/ 10540 w 878338"/>
                <a:gd name="connsiteY6" fmla="*/ 27088 h 363046"/>
                <a:gd name="connsiteX7" fmla="*/ 307418 w 878338"/>
                <a:gd name="connsiteY7" fmla="*/ 235547 h 363046"/>
                <a:gd name="connsiteX8" fmla="*/ 423359 w 878338"/>
                <a:gd name="connsiteY8" fmla="*/ 222664 h 363046"/>
                <a:gd name="connsiteX9" fmla="*/ 462591 w 878338"/>
                <a:gd name="connsiteY9" fmla="*/ 219737 h 363046"/>
                <a:gd name="connsiteX10" fmla="*/ 666951 w 878338"/>
                <a:gd name="connsiteY10" fmla="*/ 200413 h 363046"/>
                <a:gd name="connsiteX11" fmla="*/ 869555 w 878338"/>
                <a:gd name="connsiteY11" fmla="*/ 8935 h 363046"/>
                <a:gd name="connsiteX12" fmla="*/ 881266 w 878338"/>
                <a:gd name="connsiteY12" fmla="*/ 152 h 363046"/>
                <a:gd name="connsiteX13" fmla="*/ 668708 w 878338"/>
                <a:gd name="connsiteY13" fmla="*/ 295859 h 3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338" h="363046">
                  <a:moveTo>
                    <a:pt x="668708" y="295859"/>
                  </a:moveTo>
                  <a:cubicBezTo>
                    <a:pt x="529345" y="382522"/>
                    <a:pt x="389396" y="391891"/>
                    <a:pt x="247106" y="302886"/>
                  </a:cubicBezTo>
                  <a:cubicBezTo>
                    <a:pt x="241836" y="299958"/>
                    <a:pt x="236566" y="297030"/>
                    <a:pt x="230710" y="294103"/>
                  </a:cubicBezTo>
                  <a:cubicBezTo>
                    <a:pt x="212558" y="275365"/>
                    <a:pt x="189721" y="262482"/>
                    <a:pt x="169812" y="246087"/>
                  </a:cubicBezTo>
                  <a:cubicBezTo>
                    <a:pt x="96617" y="187531"/>
                    <a:pt x="35134" y="120777"/>
                    <a:pt x="3513" y="30601"/>
                  </a:cubicBezTo>
                  <a:cubicBezTo>
                    <a:pt x="2342" y="27088"/>
                    <a:pt x="1171" y="23574"/>
                    <a:pt x="0" y="19475"/>
                  </a:cubicBezTo>
                  <a:cubicBezTo>
                    <a:pt x="6441" y="18890"/>
                    <a:pt x="7612" y="24160"/>
                    <a:pt x="10540" y="27088"/>
                  </a:cubicBezTo>
                  <a:cubicBezTo>
                    <a:pt x="89005" y="125462"/>
                    <a:pt x="182694" y="203926"/>
                    <a:pt x="307418" y="235547"/>
                  </a:cubicBezTo>
                  <a:cubicBezTo>
                    <a:pt x="346651" y="245501"/>
                    <a:pt x="386469" y="243159"/>
                    <a:pt x="423359" y="222664"/>
                  </a:cubicBezTo>
                  <a:cubicBezTo>
                    <a:pt x="436241" y="215638"/>
                    <a:pt x="449124" y="212710"/>
                    <a:pt x="462591" y="219737"/>
                  </a:cubicBezTo>
                  <a:cubicBezTo>
                    <a:pt x="534615" y="254870"/>
                    <a:pt x="601369" y="240817"/>
                    <a:pt x="666951" y="200413"/>
                  </a:cubicBezTo>
                  <a:cubicBezTo>
                    <a:pt x="747759" y="150055"/>
                    <a:pt x="815684" y="87400"/>
                    <a:pt x="869555" y="8935"/>
                  </a:cubicBezTo>
                  <a:cubicBezTo>
                    <a:pt x="872483" y="4836"/>
                    <a:pt x="874239" y="-1019"/>
                    <a:pt x="881266" y="152"/>
                  </a:cubicBezTo>
                  <a:cubicBezTo>
                    <a:pt x="858430" y="133074"/>
                    <a:pt x="779379" y="225592"/>
                    <a:pt x="668708" y="295859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625B9252-2124-49F8-B669-75BC019AEF65}"/>
              </a:ext>
            </a:extLst>
          </p:cNvPr>
          <p:cNvGrpSpPr/>
          <p:nvPr/>
        </p:nvGrpSpPr>
        <p:grpSpPr>
          <a:xfrm>
            <a:off x="6757676" y="1267888"/>
            <a:ext cx="1314964" cy="1353690"/>
            <a:chOff x="6162914" y="3415961"/>
            <a:chExt cx="1193376" cy="1228522"/>
          </a:xfrm>
        </p:grpSpPr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62D977CD-5865-42DF-9CBA-3D9FBD32356E}"/>
                </a:ext>
              </a:extLst>
            </p:cNvPr>
            <p:cNvSpPr/>
            <p:nvPr/>
          </p:nvSpPr>
          <p:spPr>
            <a:xfrm>
              <a:off x="6461289" y="3415961"/>
              <a:ext cx="605647" cy="1035692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4F8BAFCC-B879-48E5-B8B9-04C9F1E24628}"/>
                </a:ext>
              </a:extLst>
            </p:cNvPr>
            <p:cNvSpPr/>
            <p:nvPr/>
          </p:nvSpPr>
          <p:spPr>
            <a:xfrm>
              <a:off x="6162914" y="4357786"/>
              <a:ext cx="1193376" cy="286697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A1C54C76-D248-4B4C-9871-7D45F7158E6F}"/>
                </a:ext>
              </a:extLst>
            </p:cNvPr>
            <p:cNvSpPr/>
            <p:nvPr/>
          </p:nvSpPr>
          <p:spPr>
            <a:xfrm>
              <a:off x="6413005" y="3571603"/>
              <a:ext cx="696472" cy="1011170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="" xmlns:a16="http://schemas.microsoft.com/office/drawing/2014/main" id="{8336A275-942F-4EF0-9550-4461DE0E8723}"/>
              </a:ext>
            </a:extLst>
          </p:cNvPr>
          <p:cNvSpPr>
            <a:spLocks/>
          </p:cNvSpPr>
          <p:nvPr/>
        </p:nvSpPr>
        <p:spPr bwMode="auto">
          <a:xfrm rot="470941">
            <a:off x="2384659" y="1610732"/>
            <a:ext cx="2499482" cy="2066430"/>
          </a:xfrm>
          <a:custGeom>
            <a:avLst/>
            <a:gdLst>
              <a:gd name="connsiteX0" fmla="*/ 1380104 w 3093908"/>
              <a:gd name="connsiteY0" fmla="*/ 960640 h 2557868"/>
              <a:gd name="connsiteX1" fmla="*/ 1404926 w 3093908"/>
              <a:gd name="connsiteY1" fmla="*/ 974839 h 2557868"/>
              <a:gd name="connsiteX2" fmla="*/ 1419110 w 3093908"/>
              <a:gd name="connsiteY2" fmla="*/ 987262 h 2557868"/>
              <a:gd name="connsiteX3" fmla="*/ 1426202 w 3093908"/>
              <a:gd name="connsiteY3" fmla="*/ 994361 h 2557868"/>
              <a:gd name="connsiteX4" fmla="*/ 1426202 w 3093908"/>
              <a:gd name="connsiteY4" fmla="*/ 997911 h 2557868"/>
              <a:gd name="connsiteX5" fmla="*/ 1419110 w 3093908"/>
              <a:gd name="connsiteY5" fmla="*/ 1026307 h 2557868"/>
              <a:gd name="connsiteX6" fmla="*/ 1417337 w 3093908"/>
              <a:gd name="connsiteY6" fmla="*/ 1045830 h 2557868"/>
              <a:gd name="connsiteX7" fmla="*/ 1413791 w 3093908"/>
              <a:gd name="connsiteY7" fmla="*/ 1058253 h 2557868"/>
              <a:gd name="connsiteX8" fmla="*/ 1413791 w 3093908"/>
              <a:gd name="connsiteY8" fmla="*/ 1065352 h 2557868"/>
              <a:gd name="connsiteX9" fmla="*/ 1413791 w 3093908"/>
              <a:gd name="connsiteY9" fmla="*/ 1067128 h 2557868"/>
              <a:gd name="connsiteX10" fmla="*/ 1420883 w 3093908"/>
              <a:gd name="connsiteY10" fmla="*/ 1090200 h 2557868"/>
              <a:gd name="connsiteX11" fmla="*/ 1427975 w 3093908"/>
              <a:gd name="connsiteY11" fmla="*/ 1120371 h 2557868"/>
              <a:gd name="connsiteX12" fmla="*/ 1442159 w 3093908"/>
              <a:gd name="connsiteY12" fmla="*/ 1143443 h 2557868"/>
              <a:gd name="connsiteX13" fmla="*/ 1452797 w 3093908"/>
              <a:gd name="connsiteY13" fmla="*/ 1161191 h 2557868"/>
              <a:gd name="connsiteX14" fmla="*/ 1461662 w 3093908"/>
              <a:gd name="connsiteY14" fmla="*/ 1175389 h 2557868"/>
              <a:gd name="connsiteX15" fmla="*/ 1466982 w 3093908"/>
              <a:gd name="connsiteY15" fmla="*/ 1177164 h 2557868"/>
              <a:gd name="connsiteX16" fmla="*/ 1491804 w 3093908"/>
              <a:gd name="connsiteY16" fmla="*/ 1205561 h 2557868"/>
              <a:gd name="connsiteX17" fmla="*/ 1507761 w 3093908"/>
              <a:gd name="connsiteY17" fmla="*/ 1223308 h 2557868"/>
              <a:gd name="connsiteX18" fmla="*/ 1518399 w 3093908"/>
              <a:gd name="connsiteY18" fmla="*/ 1237507 h 2557868"/>
              <a:gd name="connsiteX19" fmla="*/ 1520172 w 3093908"/>
              <a:gd name="connsiteY19" fmla="*/ 1241056 h 2557868"/>
              <a:gd name="connsiteX20" fmla="*/ 1543221 w 3093908"/>
              <a:gd name="connsiteY20" fmla="*/ 1290751 h 2557868"/>
              <a:gd name="connsiteX21" fmla="*/ 1566271 w 3093908"/>
              <a:gd name="connsiteY21" fmla="*/ 1342219 h 2557868"/>
              <a:gd name="connsiteX22" fmla="*/ 1589320 w 3093908"/>
              <a:gd name="connsiteY22" fmla="*/ 1395463 h 2557868"/>
              <a:gd name="connsiteX23" fmla="*/ 1608823 w 3093908"/>
              <a:gd name="connsiteY23" fmla="*/ 1448707 h 2557868"/>
              <a:gd name="connsiteX24" fmla="*/ 1628326 w 3093908"/>
              <a:gd name="connsiteY24" fmla="*/ 1501950 h 2557868"/>
              <a:gd name="connsiteX25" fmla="*/ 1646057 w 3093908"/>
              <a:gd name="connsiteY25" fmla="*/ 1551644 h 2557868"/>
              <a:gd name="connsiteX26" fmla="*/ 1662014 w 3093908"/>
              <a:gd name="connsiteY26" fmla="*/ 1597789 h 2557868"/>
              <a:gd name="connsiteX27" fmla="*/ 1676198 w 3093908"/>
              <a:gd name="connsiteY27" fmla="*/ 1638609 h 2557868"/>
              <a:gd name="connsiteX28" fmla="*/ 1685063 w 3093908"/>
              <a:gd name="connsiteY28" fmla="*/ 1674105 h 2557868"/>
              <a:gd name="connsiteX29" fmla="*/ 1693928 w 3093908"/>
              <a:gd name="connsiteY29" fmla="*/ 1698952 h 2557868"/>
              <a:gd name="connsiteX30" fmla="*/ 1699247 w 3093908"/>
              <a:gd name="connsiteY30" fmla="*/ 1714925 h 2557868"/>
              <a:gd name="connsiteX31" fmla="*/ 1701020 w 3093908"/>
              <a:gd name="connsiteY31" fmla="*/ 1722024 h 2557868"/>
              <a:gd name="connsiteX32" fmla="*/ 1715204 w 3093908"/>
              <a:gd name="connsiteY32" fmla="*/ 1762844 h 2557868"/>
              <a:gd name="connsiteX33" fmla="*/ 1725842 w 3093908"/>
              <a:gd name="connsiteY33" fmla="*/ 1814313 h 2557868"/>
              <a:gd name="connsiteX34" fmla="*/ 1740026 w 3093908"/>
              <a:gd name="connsiteY34" fmla="*/ 1871106 h 2557868"/>
              <a:gd name="connsiteX35" fmla="*/ 1752438 w 3093908"/>
              <a:gd name="connsiteY35" fmla="*/ 1933224 h 2557868"/>
              <a:gd name="connsiteX36" fmla="*/ 1763076 w 3093908"/>
              <a:gd name="connsiteY36" fmla="*/ 2000666 h 2557868"/>
              <a:gd name="connsiteX37" fmla="*/ 1775487 w 3093908"/>
              <a:gd name="connsiteY37" fmla="*/ 2066333 h 2557868"/>
              <a:gd name="connsiteX38" fmla="*/ 1784352 w 3093908"/>
              <a:gd name="connsiteY38" fmla="*/ 2135550 h 2557868"/>
              <a:gd name="connsiteX39" fmla="*/ 1793217 w 3093908"/>
              <a:gd name="connsiteY39" fmla="*/ 2199442 h 2557868"/>
              <a:gd name="connsiteX40" fmla="*/ 1802082 w 3093908"/>
              <a:gd name="connsiteY40" fmla="*/ 2265109 h 2557868"/>
              <a:gd name="connsiteX41" fmla="*/ 1810947 w 3093908"/>
              <a:gd name="connsiteY41" fmla="*/ 2321902 h 2557868"/>
              <a:gd name="connsiteX42" fmla="*/ 1816266 w 3093908"/>
              <a:gd name="connsiteY42" fmla="*/ 2371596 h 2557868"/>
              <a:gd name="connsiteX43" fmla="*/ 1822384 w 3093908"/>
              <a:gd name="connsiteY43" fmla="*/ 2409869 h 2557868"/>
              <a:gd name="connsiteX44" fmla="*/ 1568614 w 3093908"/>
              <a:gd name="connsiteY44" fmla="*/ 2444853 h 2557868"/>
              <a:gd name="connsiteX45" fmla="*/ 1560952 w 3093908"/>
              <a:gd name="connsiteY45" fmla="*/ 2376921 h 2557868"/>
              <a:gd name="connsiteX46" fmla="*/ 1550313 w 3093908"/>
              <a:gd name="connsiteY46" fmla="*/ 2218965 h 2557868"/>
              <a:gd name="connsiteX47" fmla="*/ 1544994 w 3093908"/>
              <a:gd name="connsiteY47" fmla="*/ 2146198 h 2557868"/>
              <a:gd name="connsiteX48" fmla="*/ 1537902 w 3093908"/>
              <a:gd name="connsiteY48" fmla="*/ 2078757 h 2557868"/>
              <a:gd name="connsiteX49" fmla="*/ 1534356 w 3093908"/>
              <a:gd name="connsiteY49" fmla="*/ 2018414 h 2557868"/>
              <a:gd name="connsiteX50" fmla="*/ 1527264 w 3093908"/>
              <a:gd name="connsiteY50" fmla="*/ 1963395 h 2557868"/>
              <a:gd name="connsiteX51" fmla="*/ 1521945 w 3093908"/>
              <a:gd name="connsiteY51" fmla="*/ 1919025 h 2557868"/>
              <a:gd name="connsiteX52" fmla="*/ 1518399 w 3093908"/>
              <a:gd name="connsiteY52" fmla="*/ 1885305 h 2557868"/>
              <a:gd name="connsiteX53" fmla="*/ 1514853 w 3093908"/>
              <a:gd name="connsiteY53" fmla="*/ 1864007 h 2557868"/>
              <a:gd name="connsiteX54" fmla="*/ 1514853 w 3093908"/>
              <a:gd name="connsiteY54" fmla="*/ 1855133 h 2557868"/>
              <a:gd name="connsiteX55" fmla="*/ 1507761 w 3093908"/>
              <a:gd name="connsiteY55" fmla="*/ 1817863 h 2557868"/>
              <a:gd name="connsiteX56" fmla="*/ 1500669 w 3093908"/>
              <a:gd name="connsiteY56" fmla="*/ 1778817 h 2557868"/>
              <a:gd name="connsiteX57" fmla="*/ 1491804 w 3093908"/>
              <a:gd name="connsiteY57" fmla="*/ 1739772 h 2557868"/>
              <a:gd name="connsiteX58" fmla="*/ 1482939 w 3093908"/>
              <a:gd name="connsiteY58" fmla="*/ 1706051 h 2557868"/>
              <a:gd name="connsiteX59" fmla="*/ 1474074 w 3093908"/>
              <a:gd name="connsiteY59" fmla="*/ 1674105 h 2557868"/>
              <a:gd name="connsiteX60" fmla="*/ 1466982 w 3093908"/>
              <a:gd name="connsiteY60" fmla="*/ 1651033 h 2557868"/>
              <a:gd name="connsiteX61" fmla="*/ 1461662 w 3093908"/>
              <a:gd name="connsiteY61" fmla="*/ 1635059 h 2557868"/>
              <a:gd name="connsiteX62" fmla="*/ 1461662 w 3093908"/>
              <a:gd name="connsiteY62" fmla="*/ 1627960 h 2557868"/>
              <a:gd name="connsiteX63" fmla="*/ 1410245 w 3093908"/>
              <a:gd name="connsiteY63" fmla="*/ 1471779 h 2557868"/>
              <a:gd name="connsiteX64" fmla="*/ 1360601 w 3093908"/>
              <a:gd name="connsiteY64" fmla="*/ 1331571 h 2557868"/>
              <a:gd name="connsiteX65" fmla="*/ 1349962 w 3093908"/>
              <a:gd name="connsiteY65" fmla="*/ 1297850 h 2557868"/>
              <a:gd name="connsiteX66" fmla="*/ 1342870 w 3093908"/>
              <a:gd name="connsiteY66" fmla="*/ 1260579 h 2557868"/>
              <a:gd name="connsiteX67" fmla="*/ 1341097 w 3093908"/>
              <a:gd name="connsiteY67" fmla="*/ 1223309 h 2557868"/>
              <a:gd name="connsiteX68" fmla="*/ 1339324 w 3093908"/>
              <a:gd name="connsiteY68" fmla="*/ 1189588 h 2557868"/>
              <a:gd name="connsiteX69" fmla="*/ 1341097 w 3093908"/>
              <a:gd name="connsiteY69" fmla="*/ 1157641 h 2557868"/>
              <a:gd name="connsiteX70" fmla="*/ 1342870 w 3093908"/>
              <a:gd name="connsiteY70" fmla="*/ 1131020 h 2557868"/>
              <a:gd name="connsiteX71" fmla="*/ 1342870 w 3093908"/>
              <a:gd name="connsiteY71" fmla="*/ 1115047 h 2557868"/>
              <a:gd name="connsiteX72" fmla="*/ 1344643 w 3093908"/>
              <a:gd name="connsiteY72" fmla="*/ 1107948 h 2557868"/>
              <a:gd name="connsiteX73" fmla="*/ 1325140 w 3093908"/>
              <a:gd name="connsiteY73" fmla="*/ 1090200 h 2557868"/>
              <a:gd name="connsiteX74" fmla="*/ 1303864 w 3093908"/>
              <a:gd name="connsiteY74" fmla="*/ 1072451 h 2557868"/>
              <a:gd name="connsiteX75" fmla="*/ 1286134 w 3093908"/>
              <a:gd name="connsiteY75" fmla="*/ 1052929 h 2557868"/>
              <a:gd name="connsiteX76" fmla="*/ 1271949 w 3093908"/>
              <a:gd name="connsiteY76" fmla="*/ 1040506 h 2557868"/>
              <a:gd name="connsiteX77" fmla="*/ 1261312 w 3093908"/>
              <a:gd name="connsiteY77" fmla="*/ 1029857 h 2557868"/>
              <a:gd name="connsiteX78" fmla="*/ 1257765 w 3093908"/>
              <a:gd name="connsiteY78" fmla="*/ 1026307 h 2557868"/>
              <a:gd name="connsiteX79" fmla="*/ 1273723 w 3093908"/>
              <a:gd name="connsiteY79" fmla="*/ 1003235 h 2557868"/>
              <a:gd name="connsiteX80" fmla="*/ 1287907 w 3093908"/>
              <a:gd name="connsiteY80" fmla="*/ 983712 h 2557868"/>
              <a:gd name="connsiteX81" fmla="*/ 1294999 w 3093908"/>
              <a:gd name="connsiteY81" fmla="*/ 978388 h 2557868"/>
              <a:gd name="connsiteX82" fmla="*/ 1300318 w 3093908"/>
              <a:gd name="connsiteY82" fmla="*/ 973064 h 2557868"/>
              <a:gd name="connsiteX83" fmla="*/ 1328686 w 3093908"/>
              <a:gd name="connsiteY83" fmla="*/ 974838 h 2557868"/>
              <a:gd name="connsiteX84" fmla="*/ 1351735 w 3093908"/>
              <a:gd name="connsiteY84" fmla="*/ 973063 h 2557868"/>
              <a:gd name="connsiteX85" fmla="*/ 1365920 w 3093908"/>
              <a:gd name="connsiteY85" fmla="*/ 971289 h 2557868"/>
              <a:gd name="connsiteX86" fmla="*/ 1374785 w 3093908"/>
              <a:gd name="connsiteY86" fmla="*/ 965965 h 2557868"/>
              <a:gd name="connsiteX87" fmla="*/ 1380104 w 3093908"/>
              <a:gd name="connsiteY87" fmla="*/ 964190 h 2557868"/>
              <a:gd name="connsiteX88" fmla="*/ 992526 w 3093908"/>
              <a:gd name="connsiteY88" fmla="*/ 897010 h 2557868"/>
              <a:gd name="connsiteX89" fmla="*/ 1002426 w 3093908"/>
              <a:gd name="connsiteY89" fmla="*/ 933418 h 2557868"/>
              <a:gd name="connsiteX90" fmla="*/ 1019133 w 3093908"/>
              <a:gd name="connsiteY90" fmla="*/ 967943 h 2557868"/>
              <a:gd name="connsiteX91" fmla="*/ 1040791 w 3093908"/>
              <a:gd name="connsiteY91" fmla="*/ 999329 h 2557868"/>
              <a:gd name="connsiteX92" fmla="*/ 1062139 w 3093908"/>
              <a:gd name="connsiteY92" fmla="*/ 1031343 h 2557868"/>
              <a:gd name="connsiteX93" fmla="*/ 1080393 w 3093908"/>
              <a:gd name="connsiteY93" fmla="*/ 1060846 h 2557868"/>
              <a:gd name="connsiteX94" fmla="*/ 1116901 w 3093908"/>
              <a:gd name="connsiteY94" fmla="*/ 1130523 h 2557868"/>
              <a:gd name="connsiteX95" fmla="*/ 1150006 w 3093908"/>
              <a:gd name="connsiteY95" fmla="*/ 1206478 h 2557868"/>
              <a:gd name="connsiteX96" fmla="*/ 1180017 w 3093908"/>
              <a:gd name="connsiteY96" fmla="*/ 1283061 h 2557868"/>
              <a:gd name="connsiteX97" fmla="*/ 1218072 w 3093908"/>
              <a:gd name="connsiteY97" fmla="*/ 1407351 h 2557868"/>
              <a:gd name="connsiteX98" fmla="*/ 1252723 w 3093908"/>
              <a:gd name="connsiteY98" fmla="*/ 1536662 h 2557868"/>
              <a:gd name="connsiteX99" fmla="*/ 1280878 w 3093908"/>
              <a:gd name="connsiteY99" fmla="*/ 1665346 h 2557868"/>
              <a:gd name="connsiteX100" fmla="*/ 1305939 w 3093908"/>
              <a:gd name="connsiteY100" fmla="*/ 1798424 h 2557868"/>
              <a:gd name="connsiteX101" fmla="*/ 1334093 w 3093908"/>
              <a:gd name="connsiteY101" fmla="*/ 1935896 h 2557868"/>
              <a:gd name="connsiteX102" fmla="*/ 1363795 w 3093908"/>
              <a:gd name="connsiteY102" fmla="*/ 2074623 h 2557868"/>
              <a:gd name="connsiteX103" fmla="*/ 1383596 w 3093908"/>
              <a:gd name="connsiteY103" fmla="*/ 2157482 h 2557868"/>
              <a:gd name="connsiteX104" fmla="*/ 1403706 w 3093908"/>
              <a:gd name="connsiteY104" fmla="*/ 2242225 h 2557868"/>
              <a:gd name="connsiteX105" fmla="*/ 1418557 w 3093908"/>
              <a:gd name="connsiteY105" fmla="*/ 2328224 h 2557868"/>
              <a:gd name="connsiteX106" fmla="*/ 1431861 w 3093908"/>
              <a:gd name="connsiteY106" fmla="*/ 2416106 h 2557868"/>
              <a:gd name="connsiteX107" fmla="*/ 1436794 w 3093908"/>
              <a:gd name="connsiteY107" fmla="*/ 2463025 h 2557868"/>
              <a:gd name="connsiteX108" fmla="*/ 748798 w 3093908"/>
              <a:gd name="connsiteY108" fmla="*/ 2557868 h 2557868"/>
              <a:gd name="connsiteX109" fmla="*/ 745632 w 3093908"/>
              <a:gd name="connsiteY109" fmla="*/ 2527213 h 2557868"/>
              <a:gd name="connsiteX110" fmla="*/ 749035 w 3093908"/>
              <a:gd name="connsiteY110" fmla="*/ 2460674 h 2557868"/>
              <a:gd name="connsiteX111" fmla="*/ 752438 w 3093908"/>
              <a:gd name="connsiteY111" fmla="*/ 2387858 h 2557868"/>
              <a:gd name="connsiteX112" fmla="*/ 757389 w 3093908"/>
              <a:gd name="connsiteY112" fmla="*/ 2313159 h 2557868"/>
              <a:gd name="connsiteX113" fmla="*/ 758936 w 3093908"/>
              <a:gd name="connsiteY113" fmla="*/ 2235321 h 2557868"/>
              <a:gd name="connsiteX114" fmla="*/ 757389 w 3093908"/>
              <a:gd name="connsiteY114" fmla="*/ 2162505 h 2557868"/>
              <a:gd name="connsiteX115" fmla="*/ 749035 w 3093908"/>
              <a:gd name="connsiteY115" fmla="*/ 2096593 h 2557868"/>
              <a:gd name="connsiteX116" fmla="*/ 730781 w 3093908"/>
              <a:gd name="connsiteY116" fmla="*/ 1899487 h 2557868"/>
              <a:gd name="connsiteX117" fmla="*/ 727378 w 3093908"/>
              <a:gd name="connsiteY117" fmla="*/ 1930873 h 2557868"/>
              <a:gd name="connsiteX118" fmla="*/ 715930 w 3093908"/>
              <a:gd name="connsiteY118" fmla="*/ 1954099 h 2557868"/>
              <a:gd name="connsiteX119" fmla="*/ 706030 w 3093908"/>
              <a:gd name="connsiteY119" fmla="*/ 1973559 h 2557868"/>
              <a:gd name="connsiteX120" fmla="*/ 697676 w 3093908"/>
              <a:gd name="connsiteY120" fmla="*/ 1990507 h 2557868"/>
              <a:gd name="connsiteX121" fmla="*/ 692726 w 3093908"/>
              <a:gd name="connsiteY121" fmla="*/ 2008711 h 2557868"/>
              <a:gd name="connsiteX122" fmla="*/ 691798 w 3093908"/>
              <a:gd name="connsiteY122" fmla="*/ 2025032 h 2557868"/>
              <a:gd name="connsiteX123" fmla="*/ 685920 w 3093908"/>
              <a:gd name="connsiteY123" fmla="*/ 2036959 h 2557868"/>
              <a:gd name="connsiteX124" fmla="*/ 676019 w 3093908"/>
              <a:gd name="connsiteY124" fmla="*/ 2058302 h 2557868"/>
              <a:gd name="connsiteX125" fmla="*/ 664571 w 3093908"/>
              <a:gd name="connsiteY125" fmla="*/ 2083411 h 2557868"/>
              <a:gd name="connsiteX126" fmla="*/ 657765 w 3093908"/>
              <a:gd name="connsiteY126" fmla="*/ 2111031 h 2557868"/>
              <a:gd name="connsiteX127" fmla="*/ 651268 w 3093908"/>
              <a:gd name="connsiteY127" fmla="*/ 2141161 h 2557868"/>
              <a:gd name="connsiteX128" fmla="*/ 647864 w 3093908"/>
              <a:gd name="connsiteY128" fmla="*/ 2164388 h 2557868"/>
              <a:gd name="connsiteX129" fmla="*/ 646317 w 3093908"/>
              <a:gd name="connsiteY129" fmla="*/ 2182592 h 2557868"/>
              <a:gd name="connsiteX130" fmla="*/ 642914 w 3093908"/>
              <a:gd name="connsiteY130" fmla="*/ 2188869 h 2557868"/>
              <a:gd name="connsiteX131" fmla="*/ 609809 w 3093908"/>
              <a:gd name="connsiteY131" fmla="*/ 2220883 h 2557868"/>
              <a:gd name="connsiteX132" fmla="*/ 578251 w 3093908"/>
              <a:gd name="connsiteY132" fmla="*/ 2247247 h 2557868"/>
              <a:gd name="connsiteX133" fmla="*/ 548550 w 3093908"/>
              <a:gd name="connsiteY133" fmla="*/ 2271729 h 2557868"/>
              <a:gd name="connsiteX134" fmla="*/ 518539 w 3093908"/>
              <a:gd name="connsiteY134" fmla="*/ 2293699 h 2557868"/>
              <a:gd name="connsiteX135" fmla="*/ 482340 w 3093908"/>
              <a:gd name="connsiteY135" fmla="*/ 2313158 h 2557868"/>
              <a:gd name="connsiteX136" fmla="*/ 437479 w 3093908"/>
              <a:gd name="connsiteY136" fmla="*/ 2330107 h 2557868"/>
              <a:gd name="connsiteX137" fmla="*/ 400971 w 3093908"/>
              <a:gd name="connsiteY137" fmla="*/ 2336384 h 2557868"/>
              <a:gd name="connsiteX138" fmla="*/ 369413 w 3093908"/>
              <a:gd name="connsiteY138" fmla="*/ 2331362 h 2557868"/>
              <a:gd name="connsiteX139" fmla="*/ 338164 w 3093908"/>
              <a:gd name="connsiteY139" fmla="*/ 2321947 h 2557868"/>
              <a:gd name="connsiteX140" fmla="*/ 311557 w 3093908"/>
              <a:gd name="connsiteY140" fmla="*/ 2301859 h 2557868"/>
              <a:gd name="connsiteX141" fmla="*/ 284949 w 3093908"/>
              <a:gd name="connsiteY141" fmla="*/ 2280517 h 2557868"/>
              <a:gd name="connsiteX142" fmla="*/ 261745 w 3093908"/>
              <a:gd name="connsiteY142" fmla="*/ 2255408 h 2557868"/>
              <a:gd name="connsiteX143" fmla="*/ 240397 w 3093908"/>
              <a:gd name="connsiteY143" fmla="*/ 2227160 h 2557868"/>
              <a:gd name="connsiteX144" fmla="*/ 222143 w 3093908"/>
              <a:gd name="connsiteY144" fmla="*/ 2200796 h 2557868"/>
              <a:gd name="connsiteX145" fmla="*/ 205435 w 3093908"/>
              <a:gd name="connsiteY145" fmla="*/ 2177570 h 2557868"/>
              <a:gd name="connsiteX146" fmla="*/ 192132 w 3093908"/>
              <a:gd name="connsiteY146" fmla="*/ 2157482 h 2557868"/>
              <a:gd name="connsiteX147" fmla="*/ 180684 w 3093908"/>
              <a:gd name="connsiteY147" fmla="*/ 2146183 h 2557868"/>
              <a:gd name="connsiteX148" fmla="*/ 147579 w 3093908"/>
              <a:gd name="connsiteY148" fmla="*/ 2106009 h 2557868"/>
              <a:gd name="connsiteX149" fmla="*/ 119425 w 3093908"/>
              <a:gd name="connsiteY149" fmla="*/ 2060185 h 2557868"/>
              <a:gd name="connsiteX150" fmla="*/ 96220 w 3093908"/>
              <a:gd name="connsiteY150" fmla="*/ 2003690 h 2557868"/>
              <a:gd name="connsiteX151" fmla="*/ 79513 w 3093908"/>
              <a:gd name="connsiteY151" fmla="*/ 1944056 h 2557868"/>
              <a:gd name="connsiteX152" fmla="*/ 66210 w 3093908"/>
              <a:gd name="connsiteY152" fmla="*/ 1877517 h 2557868"/>
              <a:gd name="connsiteX153" fmla="*/ 61259 w 3093908"/>
              <a:gd name="connsiteY153" fmla="*/ 1807839 h 2557868"/>
              <a:gd name="connsiteX154" fmla="*/ 61259 w 3093908"/>
              <a:gd name="connsiteY154" fmla="*/ 1740045 h 2557868"/>
              <a:gd name="connsiteX155" fmla="*/ 69613 w 3093908"/>
              <a:gd name="connsiteY155" fmla="*/ 1672250 h 2557868"/>
              <a:gd name="connsiteX156" fmla="*/ 74563 w 3093908"/>
              <a:gd name="connsiteY156" fmla="*/ 1640864 h 2557868"/>
              <a:gd name="connsiteX157" fmla="*/ 73016 w 3093908"/>
              <a:gd name="connsiteY157" fmla="*/ 1610733 h 2557868"/>
              <a:gd name="connsiteX158" fmla="*/ 73016 w 3093908"/>
              <a:gd name="connsiteY158" fmla="*/ 1581230 h 2557868"/>
              <a:gd name="connsiteX159" fmla="*/ 73016 w 3093908"/>
              <a:gd name="connsiteY159" fmla="*/ 1552983 h 2557868"/>
              <a:gd name="connsiteX160" fmla="*/ 76110 w 3093908"/>
              <a:gd name="connsiteY160" fmla="*/ 1529757 h 2557868"/>
              <a:gd name="connsiteX161" fmla="*/ 59713 w 3093908"/>
              <a:gd name="connsiteY161" fmla="*/ 1478283 h 2557868"/>
              <a:gd name="connsiteX162" fmla="*/ 39911 w 3093908"/>
              <a:gd name="connsiteY162" fmla="*/ 1421788 h 2557868"/>
              <a:gd name="connsiteX163" fmla="*/ 23204 w 3093908"/>
              <a:gd name="connsiteY163" fmla="*/ 1364038 h 2557868"/>
              <a:gd name="connsiteX164" fmla="*/ 8354 w 3093908"/>
              <a:gd name="connsiteY164" fmla="*/ 1307542 h 2557868"/>
              <a:gd name="connsiteX165" fmla="*/ 0 w 3093908"/>
              <a:gd name="connsiteY165" fmla="*/ 1251675 h 2557868"/>
              <a:gd name="connsiteX166" fmla="*/ 33105 w 3093908"/>
              <a:gd name="connsiteY166" fmla="*/ 1218405 h 2557868"/>
              <a:gd name="connsiteX167" fmla="*/ 79513 w 3093908"/>
              <a:gd name="connsiteY167" fmla="*/ 1192040 h 2557868"/>
              <a:gd name="connsiteX168" fmla="*/ 127469 w 3093908"/>
              <a:gd name="connsiteY168" fmla="*/ 1170070 h 2557868"/>
              <a:gd name="connsiteX169" fmla="*/ 184088 w 3093908"/>
              <a:gd name="connsiteY169" fmla="*/ 1155632 h 2557868"/>
              <a:gd name="connsiteX170" fmla="*/ 240397 w 3093908"/>
              <a:gd name="connsiteY170" fmla="*/ 1148727 h 2557868"/>
              <a:gd name="connsiteX171" fmla="*/ 255247 w 3093908"/>
              <a:gd name="connsiteY171" fmla="*/ 1158771 h 2557868"/>
              <a:gd name="connsiteX172" fmla="*/ 271645 w 3093908"/>
              <a:gd name="connsiteY172" fmla="*/ 1165048 h 2557868"/>
              <a:gd name="connsiteX173" fmla="*/ 289899 w 3093908"/>
              <a:gd name="connsiteY173" fmla="*/ 1170070 h 2557868"/>
              <a:gd name="connsiteX174" fmla="*/ 306606 w 3093908"/>
              <a:gd name="connsiteY174" fmla="*/ 1178231 h 2557868"/>
              <a:gd name="connsiteX175" fmla="*/ 321457 w 3093908"/>
              <a:gd name="connsiteY175" fmla="*/ 1192040 h 2557868"/>
              <a:gd name="connsiteX176" fmla="*/ 338164 w 3093908"/>
              <a:gd name="connsiteY176" fmla="*/ 1216522 h 2557868"/>
              <a:gd name="connsiteX177" fmla="*/ 349612 w 3093908"/>
              <a:gd name="connsiteY177" fmla="*/ 1244770 h 2557868"/>
              <a:gd name="connsiteX178" fmla="*/ 336308 w 3093908"/>
              <a:gd name="connsiteY178" fmla="*/ 1266112 h 2557868"/>
              <a:gd name="connsiteX179" fmla="*/ 331358 w 3093908"/>
              <a:gd name="connsiteY179" fmla="*/ 1288083 h 2557868"/>
              <a:gd name="connsiteX180" fmla="*/ 336308 w 3093908"/>
              <a:gd name="connsiteY180" fmla="*/ 1309425 h 2557868"/>
              <a:gd name="connsiteX181" fmla="*/ 341258 w 3093908"/>
              <a:gd name="connsiteY181" fmla="*/ 1330768 h 2557868"/>
              <a:gd name="connsiteX182" fmla="*/ 344661 w 3093908"/>
              <a:gd name="connsiteY182" fmla="*/ 1353994 h 2557868"/>
              <a:gd name="connsiteX183" fmla="*/ 343114 w 3093908"/>
              <a:gd name="connsiteY183" fmla="*/ 1377220 h 2557868"/>
              <a:gd name="connsiteX184" fmla="*/ 331358 w 3093908"/>
              <a:gd name="connsiteY184" fmla="*/ 1403584 h 2557868"/>
              <a:gd name="connsiteX185" fmla="*/ 278452 w 3093908"/>
              <a:gd name="connsiteY185" fmla="*/ 1425555 h 2557868"/>
              <a:gd name="connsiteX186" fmla="*/ 278452 w 3093908"/>
              <a:gd name="connsiteY186" fmla="*/ 1448781 h 2557868"/>
              <a:gd name="connsiteX187" fmla="*/ 279999 w 3093908"/>
              <a:gd name="connsiteY187" fmla="*/ 1472006 h 2557868"/>
              <a:gd name="connsiteX188" fmla="*/ 283402 w 3093908"/>
              <a:gd name="connsiteY188" fmla="*/ 1498371 h 2557868"/>
              <a:gd name="connsiteX189" fmla="*/ 283402 w 3093908"/>
              <a:gd name="connsiteY189" fmla="*/ 1522852 h 2557868"/>
              <a:gd name="connsiteX190" fmla="*/ 279999 w 3093908"/>
              <a:gd name="connsiteY190" fmla="*/ 1547961 h 2557868"/>
              <a:gd name="connsiteX191" fmla="*/ 275048 w 3093908"/>
              <a:gd name="connsiteY191" fmla="*/ 1568048 h 2557868"/>
              <a:gd name="connsiteX192" fmla="*/ 261745 w 3093908"/>
              <a:gd name="connsiteY192" fmla="*/ 1584369 h 2557868"/>
              <a:gd name="connsiteX193" fmla="*/ 275048 w 3093908"/>
              <a:gd name="connsiteY193" fmla="*/ 1609478 h 2557868"/>
              <a:gd name="connsiteX194" fmla="*/ 289899 w 3093908"/>
              <a:gd name="connsiteY194" fmla="*/ 1632704 h 2557868"/>
              <a:gd name="connsiteX195" fmla="*/ 306606 w 3093908"/>
              <a:gd name="connsiteY195" fmla="*/ 1654047 h 2557868"/>
              <a:gd name="connsiteX196" fmla="*/ 323004 w 3093908"/>
              <a:gd name="connsiteY196" fmla="*/ 1669112 h 2557868"/>
              <a:gd name="connsiteX197" fmla="*/ 338164 w 3093908"/>
              <a:gd name="connsiteY197" fmla="*/ 1675389 h 2557868"/>
              <a:gd name="connsiteX198" fmla="*/ 349612 w 3093908"/>
              <a:gd name="connsiteY198" fmla="*/ 1659068 h 2557868"/>
              <a:gd name="connsiteX199" fmla="*/ 357965 w 3093908"/>
              <a:gd name="connsiteY199" fmla="*/ 1630821 h 2557868"/>
              <a:gd name="connsiteX200" fmla="*/ 369413 w 3093908"/>
              <a:gd name="connsiteY200" fmla="*/ 1596296 h 2557868"/>
              <a:gd name="connsiteX201" fmla="*/ 379622 w 3093908"/>
              <a:gd name="connsiteY201" fmla="*/ 1556122 h 2557868"/>
              <a:gd name="connsiteX202" fmla="*/ 386120 w 3093908"/>
              <a:gd name="connsiteY202" fmla="*/ 1513436 h 2557868"/>
              <a:gd name="connsiteX203" fmla="*/ 394473 w 3093908"/>
              <a:gd name="connsiteY203" fmla="*/ 1472006 h 2557868"/>
              <a:gd name="connsiteX204" fmla="*/ 399423 w 3093908"/>
              <a:gd name="connsiteY204" fmla="*/ 1433715 h 2557868"/>
              <a:gd name="connsiteX205" fmla="*/ 400970 w 3093908"/>
              <a:gd name="connsiteY205" fmla="*/ 1403584 h 2557868"/>
              <a:gd name="connsiteX206" fmla="*/ 399424 w 3093908"/>
              <a:gd name="connsiteY206" fmla="*/ 1382241 h 2557868"/>
              <a:gd name="connsiteX207" fmla="*/ 407777 w 3093908"/>
              <a:gd name="connsiteY207" fmla="*/ 1380358 h 2557868"/>
              <a:gd name="connsiteX208" fmla="*/ 410871 w 3093908"/>
              <a:gd name="connsiteY208" fmla="*/ 1377220 h 2557868"/>
              <a:gd name="connsiteX209" fmla="*/ 415821 w 3093908"/>
              <a:gd name="connsiteY209" fmla="*/ 1374081 h 2557868"/>
              <a:gd name="connsiteX210" fmla="*/ 417678 w 3093908"/>
              <a:gd name="connsiteY210" fmla="*/ 1370942 h 2557868"/>
              <a:gd name="connsiteX211" fmla="*/ 420771 w 3093908"/>
              <a:gd name="connsiteY211" fmla="*/ 1367176 h 2557868"/>
              <a:gd name="connsiteX212" fmla="*/ 422628 w 3093908"/>
              <a:gd name="connsiteY212" fmla="*/ 1362154 h 2557868"/>
              <a:gd name="connsiteX213" fmla="*/ 426031 w 3093908"/>
              <a:gd name="connsiteY213" fmla="*/ 1353994 h 2557868"/>
              <a:gd name="connsiteX214" fmla="*/ 422628 w 3093908"/>
              <a:gd name="connsiteY214" fmla="*/ 1332651 h 2557868"/>
              <a:gd name="connsiteX215" fmla="*/ 426031 w 3093908"/>
              <a:gd name="connsiteY215" fmla="*/ 1302520 h 2557868"/>
              <a:gd name="connsiteX216" fmla="*/ 432528 w 3093908"/>
              <a:gd name="connsiteY216" fmla="*/ 1271134 h 2557868"/>
              <a:gd name="connsiteX217" fmla="*/ 442429 w 3093908"/>
              <a:gd name="connsiteY217" fmla="*/ 1239748 h 2557868"/>
              <a:gd name="connsiteX218" fmla="*/ 452329 w 3093908"/>
              <a:gd name="connsiteY218" fmla="*/ 1215266 h 2557868"/>
              <a:gd name="connsiteX219" fmla="*/ 465633 w 3093908"/>
              <a:gd name="connsiteY219" fmla="*/ 1195179 h 2557868"/>
              <a:gd name="connsiteX220" fmla="*/ 487290 w 3093908"/>
              <a:gd name="connsiteY220" fmla="*/ 1178231 h 2557868"/>
              <a:gd name="connsiteX221" fmla="*/ 515445 w 3093908"/>
              <a:gd name="connsiteY221" fmla="*/ 1166932 h 2557868"/>
              <a:gd name="connsiteX222" fmla="*/ 545147 w 3093908"/>
              <a:gd name="connsiteY222" fmla="*/ 1161910 h 2557868"/>
              <a:gd name="connsiteX223" fmla="*/ 576704 w 3093908"/>
              <a:gd name="connsiteY223" fmla="*/ 1155632 h 2557868"/>
              <a:gd name="connsiteX224" fmla="*/ 609809 w 3093908"/>
              <a:gd name="connsiteY224" fmla="*/ 1148727 h 2557868"/>
              <a:gd name="connsiteX225" fmla="*/ 639511 w 3093908"/>
              <a:gd name="connsiteY225" fmla="*/ 1135545 h 2557868"/>
              <a:gd name="connsiteX226" fmla="*/ 701080 w 3093908"/>
              <a:gd name="connsiteY226" fmla="*/ 1105414 h 2557868"/>
              <a:gd name="connsiteX227" fmla="*/ 767289 w 3093908"/>
              <a:gd name="connsiteY227" fmla="*/ 1072773 h 2557868"/>
              <a:gd name="connsiteX228" fmla="*/ 835355 w 3093908"/>
              <a:gd name="connsiteY228" fmla="*/ 1039503 h 2557868"/>
              <a:gd name="connsiteX229" fmla="*/ 894758 w 3093908"/>
              <a:gd name="connsiteY229" fmla="*/ 1004351 h 2557868"/>
              <a:gd name="connsiteX230" fmla="*/ 883311 w 3093908"/>
              <a:gd name="connsiteY230" fmla="*/ 994935 h 2557868"/>
              <a:gd name="connsiteX231" fmla="*/ 908062 w 3093908"/>
              <a:gd name="connsiteY231" fmla="*/ 984891 h 2557868"/>
              <a:gd name="connsiteX232" fmla="*/ 926316 w 3093908"/>
              <a:gd name="connsiteY232" fmla="*/ 969826 h 2557868"/>
              <a:gd name="connsiteX233" fmla="*/ 944570 w 3093908"/>
              <a:gd name="connsiteY233" fmla="*/ 951622 h 2557868"/>
              <a:gd name="connsiteX234" fmla="*/ 959421 w 3093908"/>
              <a:gd name="connsiteY234" fmla="*/ 931534 h 2557868"/>
              <a:gd name="connsiteX235" fmla="*/ 976128 w 3093908"/>
              <a:gd name="connsiteY235" fmla="*/ 912075 h 2557868"/>
              <a:gd name="connsiteX236" fmla="*/ 2691081 w 3093908"/>
              <a:gd name="connsiteY236" fmla="*/ 204628 h 2557868"/>
              <a:gd name="connsiteX237" fmla="*/ 2716142 w 3093908"/>
              <a:gd name="connsiteY237" fmla="*/ 202745 h 2557868"/>
              <a:gd name="connsiteX238" fmla="*/ 2745843 w 3093908"/>
              <a:gd name="connsiteY238" fmla="*/ 202745 h 2557868"/>
              <a:gd name="connsiteX239" fmla="*/ 2782351 w 3093908"/>
              <a:gd name="connsiteY239" fmla="*/ 204628 h 2557868"/>
              <a:gd name="connsiteX240" fmla="*/ 2818860 w 3093908"/>
              <a:gd name="connsiteY240" fmla="*/ 209650 h 2557868"/>
              <a:gd name="connsiteX241" fmla="*/ 2858462 w 3093908"/>
              <a:gd name="connsiteY241" fmla="*/ 217810 h 2557868"/>
              <a:gd name="connsiteX242" fmla="*/ 2891876 w 3093908"/>
              <a:gd name="connsiteY242" fmla="*/ 225971 h 2557868"/>
              <a:gd name="connsiteX243" fmla="*/ 2923124 w 3093908"/>
              <a:gd name="connsiteY243" fmla="*/ 239153 h 2557868"/>
              <a:gd name="connsiteX244" fmla="*/ 2943235 w 3093908"/>
              <a:gd name="connsiteY244" fmla="*/ 252336 h 2557868"/>
              <a:gd name="connsiteX245" fmla="*/ 2956229 w 3093908"/>
              <a:gd name="connsiteY245" fmla="*/ 269284 h 2557868"/>
              <a:gd name="connsiteX246" fmla="*/ 2961489 w 3093908"/>
              <a:gd name="connsiteY246" fmla="*/ 278700 h 2557868"/>
              <a:gd name="connsiteX247" fmla="*/ 2963036 w 3093908"/>
              <a:gd name="connsiteY247" fmla="*/ 300670 h 2557868"/>
              <a:gd name="connsiteX248" fmla="*/ 2967986 w 3093908"/>
              <a:gd name="connsiteY248" fmla="*/ 328918 h 2557868"/>
              <a:gd name="connsiteX249" fmla="*/ 2971389 w 3093908"/>
              <a:gd name="connsiteY249" fmla="*/ 358421 h 2557868"/>
              <a:gd name="connsiteX250" fmla="*/ 2976340 w 3093908"/>
              <a:gd name="connsiteY250" fmla="*/ 393573 h 2557868"/>
              <a:gd name="connsiteX251" fmla="*/ 2977886 w 3093908"/>
              <a:gd name="connsiteY251" fmla="*/ 423077 h 2557868"/>
              <a:gd name="connsiteX252" fmla="*/ 2981290 w 3093908"/>
              <a:gd name="connsiteY252" fmla="*/ 451324 h 2557868"/>
              <a:gd name="connsiteX253" fmla="*/ 2981290 w 3093908"/>
              <a:gd name="connsiteY253" fmla="*/ 471412 h 2557868"/>
              <a:gd name="connsiteX254" fmla="*/ 2969533 w 3093908"/>
              <a:gd name="connsiteY254" fmla="*/ 515980 h 2557868"/>
              <a:gd name="connsiteX255" fmla="*/ 2974483 w 3093908"/>
              <a:gd name="connsiteY255" fmla="*/ 537323 h 2557868"/>
              <a:gd name="connsiteX256" fmla="*/ 2981290 w 3093908"/>
              <a:gd name="connsiteY256" fmla="*/ 567453 h 2557868"/>
              <a:gd name="connsiteX257" fmla="*/ 2989643 w 3093908"/>
              <a:gd name="connsiteY257" fmla="*/ 596956 h 2557868"/>
              <a:gd name="connsiteX258" fmla="*/ 2996140 w 3093908"/>
              <a:gd name="connsiteY258" fmla="*/ 623321 h 2557868"/>
              <a:gd name="connsiteX259" fmla="*/ 2999544 w 3093908"/>
              <a:gd name="connsiteY259" fmla="*/ 653452 h 2557868"/>
              <a:gd name="connsiteX260" fmla="*/ 2999544 w 3093908"/>
              <a:gd name="connsiteY260" fmla="*/ 684838 h 2557868"/>
              <a:gd name="connsiteX261" fmla="*/ 2997687 w 3093908"/>
              <a:gd name="connsiteY261" fmla="*/ 714969 h 2557868"/>
              <a:gd name="connsiteX262" fmla="*/ 2996140 w 3093908"/>
              <a:gd name="connsiteY262" fmla="*/ 742589 h 2557868"/>
              <a:gd name="connsiteX263" fmla="*/ 2996141 w 3093908"/>
              <a:gd name="connsiteY263" fmla="*/ 769581 h 2557868"/>
              <a:gd name="connsiteX264" fmla="*/ 3001091 w 3093908"/>
              <a:gd name="connsiteY264" fmla="*/ 787785 h 2557868"/>
              <a:gd name="connsiteX265" fmla="*/ 3012848 w 3093908"/>
              <a:gd name="connsiteY265" fmla="*/ 802223 h 2557868"/>
              <a:gd name="connsiteX266" fmla="*/ 3027698 w 3093908"/>
              <a:gd name="connsiteY266" fmla="*/ 817288 h 2557868"/>
              <a:gd name="connsiteX267" fmla="*/ 3044096 w 3093908"/>
              <a:gd name="connsiteY267" fmla="*/ 830470 h 2557868"/>
              <a:gd name="connsiteX268" fmla="*/ 3059256 w 3093908"/>
              <a:gd name="connsiteY268" fmla="*/ 842397 h 2557868"/>
              <a:gd name="connsiteX269" fmla="*/ 3074107 w 3093908"/>
              <a:gd name="connsiteY269" fmla="*/ 853697 h 2557868"/>
              <a:gd name="connsiteX270" fmla="*/ 3087411 w 3093908"/>
              <a:gd name="connsiteY270" fmla="*/ 871900 h 2557868"/>
              <a:gd name="connsiteX271" fmla="*/ 3093908 w 3093908"/>
              <a:gd name="connsiteY271" fmla="*/ 897009 h 2557868"/>
              <a:gd name="connsiteX272" fmla="*/ 3062350 w 3093908"/>
              <a:gd name="connsiteY272" fmla="*/ 954760 h 2557868"/>
              <a:gd name="connsiteX273" fmla="*/ 3037599 w 3093908"/>
              <a:gd name="connsiteY273" fmla="*/ 1019416 h 2557868"/>
              <a:gd name="connsiteX274" fmla="*/ 3017798 w 3093908"/>
              <a:gd name="connsiteY274" fmla="*/ 1085955 h 2557868"/>
              <a:gd name="connsiteX275" fmla="*/ 2997687 w 3093908"/>
              <a:gd name="connsiteY275" fmla="*/ 1155632 h 2557868"/>
              <a:gd name="connsiteX276" fmla="*/ 2976340 w 3093908"/>
              <a:gd name="connsiteY276" fmla="*/ 1223427 h 2557868"/>
              <a:gd name="connsiteX277" fmla="*/ 2953135 w 3093908"/>
              <a:gd name="connsiteY277" fmla="*/ 1289338 h 2557868"/>
              <a:gd name="connsiteX278" fmla="*/ 2941378 w 3093908"/>
              <a:gd name="connsiteY278" fmla="*/ 1324491 h 2557868"/>
              <a:gd name="connsiteX279" fmla="*/ 2931478 w 3093908"/>
              <a:gd name="connsiteY279" fmla="*/ 1362154 h 2557868"/>
              <a:gd name="connsiteX280" fmla="*/ 2924981 w 3093908"/>
              <a:gd name="connsiteY280" fmla="*/ 1400446 h 2557868"/>
              <a:gd name="connsiteX281" fmla="*/ 2913224 w 3093908"/>
              <a:gd name="connsiteY281" fmla="*/ 1441875 h 2557868"/>
              <a:gd name="connsiteX282" fmla="*/ 2901776 w 3093908"/>
              <a:gd name="connsiteY282" fmla="*/ 1480167 h 2557868"/>
              <a:gd name="connsiteX283" fmla="*/ 2881666 w 3093908"/>
              <a:gd name="connsiteY283" fmla="*/ 1513436 h 2557868"/>
              <a:gd name="connsiteX284" fmla="*/ 2858461 w 3093908"/>
              <a:gd name="connsiteY284" fmla="*/ 1534779 h 2557868"/>
              <a:gd name="connsiteX285" fmla="*/ 2828760 w 3093908"/>
              <a:gd name="connsiteY285" fmla="*/ 1549844 h 2557868"/>
              <a:gd name="connsiteX286" fmla="*/ 2795655 w 3093908"/>
              <a:gd name="connsiteY286" fmla="*/ 1559888 h 2557868"/>
              <a:gd name="connsiteX287" fmla="*/ 2759147 w 3093908"/>
              <a:gd name="connsiteY287" fmla="*/ 1568048 h 2557868"/>
              <a:gd name="connsiteX288" fmla="*/ 2721092 w 3093908"/>
              <a:gd name="connsiteY288" fmla="*/ 1574325 h 2557868"/>
              <a:gd name="connsiteX289" fmla="*/ 2684584 w 3093908"/>
              <a:gd name="connsiteY289" fmla="*/ 1584369 h 2557868"/>
              <a:gd name="connsiteX290" fmla="*/ 2619921 w 3093908"/>
              <a:gd name="connsiteY290" fmla="*/ 1596296 h 2557868"/>
              <a:gd name="connsiteX291" fmla="*/ 2546905 w 3093908"/>
              <a:gd name="connsiteY291" fmla="*/ 1609478 h 2557868"/>
              <a:gd name="connsiteX292" fmla="*/ 2467392 w 3093908"/>
              <a:gd name="connsiteY292" fmla="*/ 1615756 h 2557868"/>
              <a:gd name="connsiteX293" fmla="*/ 2382928 w 3093908"/>
              <a:gd name="connsiteY293" fmla="*/ 1622660 h 2557868"/>
              <a:gd name="connsiteX294" fmla="*/ 2298464 w 3093908"/>
              <a:gd name="connsiteY294" fmla="*/ 1623916 h 2557868"/>
              <a:gd name="connsiteX295" fmla="*/ 2210597 w 3093908"/>
              <a:gd name="connsiteY295" fmla="*/ 1625799 h 2557868"/>
              <a:gd name="connsiteX296" fmla="*/ 2122730 w 3093908"/>
              <a:gd name="connsiteY296" fmla="*/ 1625799 h 2557868"/>
              <a:gd name="connsiteX297" fmla="*/ 2124586 w 3093908"/>
              <a:gd name="connsiteY297" fmla="*/ 1740045 h 2557868"/>
              <a:gd name="connsiteX298" fmla="*/ 2132631 w 3093908"/>
              <a:gd name="connsiteY298" fmla="*/ 1858058 h 2557868"/>
              <a:gd name="connsiteX299" fmla="*/ 2145935 w 3093908"/>
              <a:gd name="connsiteY299" fmla="*/ 1973559 h 2557868"/>
              <a:gd name="connsiteX300" fmla="*/ 2162642 w 3093908"/>
              <a:gd name="connsiteY300" fmla="*/ 2083411 h 2557868"/>
              <a:gd name="connsiteX301" fmla="*/ 2183990 w 3093908"/>
              <a:gd name="connsiteY301" fmla="*/ 2185730 h 2557868"/>
              <a:gd name="connsiteX302" fmla="*/ 2205647 w 3093908"/>
              <a:gd name="connsiteY302" fmla="*/ 2276750 h 2557868"/>
              <a:gd name="connsiteX303" fmla="*/ 2220498 w 3093908"/>
              <a:gd name="connsiteY303" fmla="*/ 2351450 h 2557868"/>
              <a:gd name="connsiteX304" fmla="*/ 2221212 w 3093908"/>
              <a:gd name="connsiteY304" fmla="*/ 2354889 h 2557868"/>
              <a:gd name="connsiteX305" fmla="*/ 2010605 w 3093908"/>
              <a:gd name="connsiteY305" fmla="*/ 2383922 h 2557868"/>
              <a:gd name="connsiteX306" fmla="*/ 2010112 w 3093908"/>
              <a:gd name="connsiteY306" fmla="*/ 2381580 h 2557868"/>
              <a:gd name="connsiteX307" fmla="*/ 1991858 w 3093908"/>
              <a:gd name="connsiteY307" fmla="*/ 2323202 h 2557868"/>
              <a:gd name="connsiteX308" fmla="*/ 1967107 w 3093908"/>
              <a:gd name="connsiteY308" fmla="*/ 2266707 h 2557868"/>
              <a:gd name="connsiteX309" fmla="*/ 1942046 w 3093908"/>
              <a:gd name="connsiteY309" fmla="*/ 2213978 h 2557868"/>
              <a:gd name="connsiteX310" fmla="*/ 1915748 w 3093908"/>
              <a:gd name="connsiteY310" fmla="*/ 2161249 h 2557868"/>
              <a:gd name="connsiteX311" fmla="*/ 1894091 w 3093908"/>
              <a:gd name="connsiteY311" fmla="*/ 2112914 h 2557868"/>
              <a:gd name="connsiteX312" fmla="*/ 1827881 w 3093908"/>
              <a:gd name="connsiteY312" fmla="*/ 1950333 h 2557868"/>
              <a:gd name="connsiteX313" fmla="*/ 1766622 w 3093908"/>
              <a:gd name="connsiteY313" fmla="*/ 1791519 h 2557868"/>
              <a:gd name="connsiteX314" fmla="*/ 1708456 w 3093908"/>
              <a:gd name="connsiteY314" fmla="*/ 1625799 h 2557868"/>
              <a:gd name="connsiteX315" fmla="*/ 1609142 w 3093908"/>
              <a:gd name="connsiteY315" fmla="*/ 1273017 h 2557868"/>
              <a:gd name="connsiteX316" fmla="*/ 1579131 w 3093908"/>
              <a:gd name="connsiteY316" fmla="*/ 1208361 h 2557868"/>
              <a:gd name="connsiteX317" fmla="*/ 1544479 w 3093908"/>
              <a:gd name="connsiteY317" fmla="*/ 1141823 h 2557868"/>
              <a:gd name="connsiteX318" fmla="*/ 1509518 w 3093908"/>
              <a:gd name="connsiteY318" fmla="*/ 1077794 h 2557868"/>
              <a:gd name="connsiteX319" fmla="*/ 1478269 w 3093908"/>
              <a:gd name="connsiteY319" fmla="*/ 1017533 h 2557868"/>
              <a:gd name="connsiteX320" fmla="*/ 1451662 w 3093908"/>
              <a:gd name="connsiteY320" fmla="*/ 923374 h 2557868"/>
              <a:gd name="connsiteX321" fmla="*/ 1468369 w 3093908"/>
              <a:gd name="connsiteY321" fmla="*/ 912075 h 2557868"/>
              <a:gd name="connsiteX322" fmla="*/ 1479816 w 3093908"/>
              <a:gd name="connsiteY322" fmla="*/ 926513 h 2557868"/>
              <a:gd name="connsiteX323" fmla="*/ 1499617 w 3093908"/>
              <a:gd name="connsiteY323" fmla="*/ 939695 h 2557868"/>
              <a:gd name="connsiteX324" fmla="*/ 1516324 w 3093908"/>
              <a:gd name="connsiteY324" fmla="*/ 951622 h 2557868"/>
              <a:gd name="connsiteX325" fmla="*/ 1534578 w 3093908"/>
              <a:gd name="connsiteY325" fmla="*/ 961665 h 2557868"/>
              <a:gd name="connsiteX326" fmla="*/ 1527772 w 3093908"/>
              <a:gd name="connsiteY326" fmla="*/ 977986 h 2557868"/>
              <a:gd name="connsiteX327" fmla="*/ 1577584 w 3093908"/>
              <a:gd name="connsiteY327" fmla="*/ 1011256 h 2557868"/>
              <a:gd name="connsiteX328" fmla="*/ 1610689 w 3093908"/>
              <a:gd name="connsiteY328" fmla="*/ 1011256 h 2557868"/>
              <a:gd name="connsiteX329" fmla="*/ 1653694 w 3093908"/>
              <a:gd name="connsiteY329" fmla="*/ 1009372 h 2557868"/>
              <a:gd name="connsiteX330" fmla="*/ 1703506 w 3093908"/>
              <a:gd name="connsiteY330" fmla="*/ 1006234 h 2557868"/>
              <a:gd name="connsiteX331" fmla="*/ 1754865 w 3093908"/>
              <a:gd name="connsiteY331" fmla="*/ 1006234 h 2557868"/>
              <a:gd name="connsiteX332" fmla="*/ 1806224 w 3093908"/>
              <a:gd name="connsiteY332" fmla="*/ 1006234 h 2557868"/>
              <a:gd name="connsiteX333" fmla="*/ 1854488 w 3093908"/>
              <a:gd name="connsiteY333" fmla="*/ 1006234 h 2557868"/>
              <a:gd name="connsiteX334" fmla="*/ 1897494 w 3093908"/>
              <a:gd name="connsiteY334" fmla="*/ 1011256 h 2557868"/>
              <a:gd name="connsiteX335" fmla="*/ 1930599 w 3093908"/>
              <a:gd name="connsiteY335" fmla="*/ 1014394 h 2557868"/>
              <a:gd name="connsiteX336" fmla="*/ 1953803 w 3093908"/>
              <a:gd name="connsiteY336" fmla="*/ 1021299 h 2557868"/>
              <a:gd name="connsiteX337" fmla="*/ 1978554 w 3093908"/>
              <a:gd name="connsiteY337" fmla="*/ 1036365 h 2557868"/>
              <a:gd name="connsiteX338" fmla="*/ 1993405 w 3093908"/>
              <a:gd name="connsiteY338" fmla="*/ 1054569 h 2557868"/>
              <a:gd name="connsiteX339" fmla="*/ 2001758 w 3093908"/>
              <a:gd name="connsiteY339" fmla="*/ 1069007 h 2557868"/>
              <a:gd name="connsiteX340" fmla="*/ 2008565 w 3093908"/>
              <a:gd name="connsiteY340" fmla="*/ 1087211 h 2557868"/>
              <a:gd name="connsiteX341" fmla="*/ 2016609 w 3093908"/>
              <a:gd name="connsiteY341" fmla="*/ 1107298 h 2557868"/>
              <a:gd name="connsiteX342" fmla="*/ 2029913 w 3093908"/>
              <a:gd name="connsiteY342" fmla="*/ 1130523 h 2557868"/>
              <a:gd name="connsiteX343" fmla="*/ 2039814 w 3093908"/>
              <a:gd name="connsiteY343" fmla="*/ 1140567 h 2557868"/>
              <a:gd name="connsiteX344" fmla="*/ 2053117 w 3093908"/>
              <a:gd name="connsiteY344" fmla="*/ 1143706 h 2557868"/>
              <a:gd name="connsiteX345" fmla="*/ 2068277 w 3093908"/>
              <a:gd name="connsiteY345" fmla="*/ 1145589 h 2557868"/>
              <a:gd name="connsiteX346" fmla="*/ 2084675 w 3093908"/>
              <a:gd name="connsiteY346" fmla="*/ 1148728 h 2557868"/>
              <a:gd name="connsiteX347" fmla="*/ 2101382 w 3093908"/>
              <a:gd name="connsiteY347" fmla="*/ 1151866 h 2557868"/>
              <a:gd name="connsiteX348" fmla="*/ 2117780 w 3093908"/>
              <a:gd name="connsiteY348" fmla="*/ 1185136 h 2557868"/>
              <a:gd name="connsiteX349" fmla="*/ 2127681 w 3093908"/>
              <a:gd name="connsiteY349" fmla="*/ 1188274 h 2557868"/>
              <a:gd name="connsiteX350" fmla="*/ 2149338 w 3093908"/>
              <a:gd name="connsiteY350" fmla="*/ 1188274 h 2557868"/>
              <a:gd name="connsiteX351" fmla="*/ 2177492 w 3093908"/>
              <a:gd name="connsiteY351" fmla="*/ 1192040 h 2557868"/>
              <a:gd name="connsiteX352" fmla="*/ 2207194 w 3093908"/>
              <a:gd name="connsiteY352" fmla="*/ 1192041 h 2557868"/>
              <a:gd name="connsiteX353" fmla="*/ 2235349 w 3093908"/>
              <a:gd name="connsiteY353" fmla="*/ 1193296 h 2557868"/>
              <a:gd name="connsiteX354" fmla="*/ 2258553 w 3093908"/>
              <a:gd name="connsiteY354" fmla="*/ 1195179 h 2557868"/>
              <a:gd name="connsiteX355" fmla="*/ 2287017 w 3093908"/>
              <a:gd name="connsiteY355" fmla="*/ 1203340 h 2557868"/>
              <a:gd name="connsiteX356" fmla="*/ 2321669 w 3093908"/>
              <a:gd name="connsiteY356" fmla="*/ 1213383 h 2557868"/>
              <a:gd name="connsiteX357" fmla="*/ 2356320 w 3093908"/>
              <a:gd name="connsiteY357" fmla="*/ 1221544 h 2557868"/>
              <a:gd name="connsiteX358" fmla="*/ 2389735 w 3093908"/>
              <a:gd name="connsiteY358" fmla="*/ 1229704 h 2557868"/>
              <a:gd name="connsiteX359" fmla="*/ 2417889 w 3093908"/>
              <a:gd name="connsiteY359" fmla="*/ 1234726 h 2557868"/>
              <a:gd name="connsiteX360" fmla="*/ 2450994 w 3093908"/>
              <a:gd name="connsiteY360" fmla="*/ 1236609 h 2557868"/>
              <a:gd name="connsiteX361" fmla="*/ 2487502 w 3093908"/>
              <a:gd name="connsiteY361" fmla="*/ 1236609 h 2557868"/>
              <a:gd name="connsiteX362" fmla="*/ 2525557 w 3093908"/>
              <a:gd name="connsiteY362" fmla="*/ 1234726 h 2557868"/>
              <a:gd name="connsiteX363" fmla="*/ 2560209 w 3093908"/>
              <a:gd name="connsiteY363" fmla="*/ 1234726 h 2557868"/>
              <a:gd name="connsiteX364" fmla="*/ 2591767 w 3093908"/>
              <a:gd name="connsiteY364" fmla="*/ 1239748 h 2557868"/>
              <a:gd name="connsiteX365" fmla="*/ 2600120 w 3093908"/>
              <a:gd name="connsiteY365" fmla="*/ 1221543 h 2557868"/>
              <a:gd name="connsiteX366" fmla="*/ 2613424 w 3093908"/>
              <a:gd name="connsiteY366" fmla="*/ 1208362 h 2557868"/>
              <a:gd name="connsiteX367" fmla="*/ 2626728 w 3093908"/>
              <a:gd name="connsiteY367" fmla="*/ 1193296 h 2557868"/>
              <a:gd name="connsiteX368" fmla="*/ 2634772 w 3093908"/>
              <a:gd name="connsiteY368" fmla="*/ 1180114 h 2557868"/>
              <a:gd name="connsiteX369" fmla="*/ 2643125 w 3093908"/>
              <a:gd name="connsiteY369" fmla="*/ 1161910 h 2557868"/>
              <a:gd name="connsiteX370" fmla="*/ 2644672 w 3093908"/>
              <a:gd name="connsiteY370" fmla="*/ 1143706 h 2557868"/>
              <a:gd name="connsiteX371" fmla="*/ 2643126 w 3093908"/>
              <a:gd name="connsiteY371" fmla="*/ 1130523 h 2557868"/>
              <a:gd name="connsiteX372" fmla="*/ 2643126 w 3093908"/>
              <a:gd name="connsiteY372" fmla="*/ 1115458 h 2557868"/>
              <a:gd name="connsiteX373" fmla="*/ 2644673 w 3093908"/>
              <a:gd name="connsiteY373" fmla="*/ 1097254 h 2557868"/>
              <a:gd name="connsiteX374" fmla="*/ 2651479 w 3093908"/>
              <a:gd name="connsiteY374" fmla="*/ 1070889 h 2557868"/>
              <a:gd name="connsiteX375" fmla="*/ 2669734 w 3093908"/>
              <a:gd name="connsiteY375" fmla="*/ 1031343 h 2557868"/>
              <a:gd name="connsiteX376" fmla="*/ 2691081 w 3093908"/>
              <a:gd name="connsiteY376" fmla="*/ 991168 h 2557868"/>
              <a:gd name="connsiteX377" fmla="*/ 2706241 w 3093908"/>
              <a:gd name="connsiteY377" fmla="*/ 951621 h 2557868"/>
              <a:gd name="connsiteX378" fmla="*/ 2712738 w 3093908"/>
              <a:gd name="connsiteY378" fmla="*/ 923374 h 2557868"/>
              <a:gd name="connsiteX379" fmla="*/ 2719545 w 3093908"/>
              <a:gd name="connsiteY379" fmla="*/ 888849 h 2557868"/>
              <a:gd name="connsiteX380" fmla="*/ 2722639 w 3093908"/>
              <a:gd name="connsiteY380" fmla="*/ 853697 h 2557868"/>
              <a:gd name="connsiteX381" fmla="*/ 2729446 w 3093908"/>
              <a:gd name="connsiteY381" fmla="*/ 820427 h 2557868"/>
              <a:gd name="connsiteX382" fmla="*/ 2735943 w 3093908"/>
              <a:gd name="connsiteY382" fmla="*/ 790924 h 2557868"/>
              <a:gd name="connsiteX383" fmla="*/ 2744297 w 3093908"/>
              <a:gd name="connsiteY383" fmla="*/ 765815 h 2557868"/>
              <a:gd name="connsiteX384" fmla="*/ 2757600 w 3093908"/>
              <a:gd name="connsiteY384" fmla="*/ 747611 h 2557868"/>
              <a:gd name="connsiteX385" fmla="*/ 2772451 w 3093908"/>
              <a:gd name="connsiteY385" fmla="*/ 728152 h 2557868"/>
              <a:gd name="connsiteX386" fmla="*/ 2782351 w 3093908"/>
              <a:gd name="connsiteY386" fmla="*/ 706181 h 2557868"/>
              <a:gd name="connsiteX387" fmla="*/ 2788849 w 3093908"/>
              <a:gd name="connsiteY387" fmla="*/ 677933 h 2557868"/>
              <a:gd name="connsiteX388" fmla="*/ 2788849 w 3093908"/>
              <a:gd name="connsiteY388" fmla="*/ 656591 h 2557868"/>
              <a:gd name="connsiteX389" fmla="*/ 2788849 w 3093908"/>
              <a:gd name="connsiteY389" fmla="*/ 638387 h 2557868"/>
              <a:gd name="connsiteX390" fmla="*/ 2787302 w 3093908"/>
              <a:gd name="connsiteY390" fmla="*/ 618299 h 2557868"/>
              <a:gd name="connsiteX391" fmla="*/ 2785754 w 3093908"/>
              <a:gd name="connsiteY391" fmla="*/ 598840 h 2557868"/>
              <a:gd name="connsiteX392" fmla="*/ 2788849 w 3093908"/>
              <a:gd name="connsiteY392" fmla="*/ 575614 h 2557868"/>
              <a:gd name="connsiteX393" fmla="*/ 2749247 w 3093908"/>
              <a:gd name="connsiteY393" fmla="*/ 540461 h 2557868"/>
              <a:gd name="connsiteX394" fmla="*/ 2709335 w 3093908"/>
              <a:gd name="connsiteY394" fmla="*/ 502798 h 2557868"/>
              <a:gd name="connsiteX395" fmla="*/ 2676230 w 3093908"/>
              <a:gd name="connsiteY395" fmla="*/ 461368 h 2557868"/>
              <a:gd name="connsiteX396" fmla="*/ 2648076 w 3093908"/>
              <a:gd name="connsiteY396" fmla="*/ 414916 h 2557868"/>
              <a:gd name="connsiteX397" fmla="*/ 2624872 w 3093908"/>
              <a:gd name="connsiteY397" fmla="*/ 361559 h 2557868"/>
              <a:gd name="connsiteX398" fmla="*/ 2598573 w 3093908"/>
              <a:gd name="connsiteY398" fmla="*/ 275561 h 2557868"/>
              <a:gd name="connsiteX399" fmla="*/ 2619921 w 3093908"/>
              <a:gd name="connsiteY399" fmla="*/ 260496 h 2557868"/>
              <a:gd name="connsiteX400" fmla="*/ 2644673 w 3093908"/>
              <a:gd name="connsiteY400" fmla="*/ 254219 h 2557868"/>
              <a:gd name="connsiteX401" fmla="*/ 2673137 w 3093908"/>
              <a:gd name="connsiteY401" fmla="*/ 241036 h 2557868"/>
              <a:gd name="connsiteX402" fmla="*/ 1148920 w 3093908"/>
              <a:gd name="connsiteY402" fmla="*/ 0 h 2557868"/>
              <a:gd name="connsiteX403" fmla="*/ 1238794 w 3093908"/>
              <a:gd name="connsiteY403" fmla="*/ 28794 h 2557868"/>
              <a:gd name="connsiteX404" fmla="*/ 1257447 w 3093908"/>
              <a:gd name="connsiteY404" fmla="*/ 42343 h 2557868"/>
              <a:gd name="connsiteX405" fmla="*/ 1267621 w 3093908"/>
              <a:gd name="connsiteY405" fmla="*/ 62668 h 2557868"/>
              <a:gd name="connsiteX406" fmla="*/ 1276100 w 3093908"/>
              <a:gd name="connsiteY406" fmla="*/ 81299 h 2557868"/>
              <a:gd name="connsiteX407" fmla="*/ 1286274 w 3093908"/>
              <a:gd name="connsiteY407" fmla="*/ 103318 h 2557868"/>
              <a:gd name="connsiteX408" fmla="*/ 1294753 w 3093908"/>
              <a:gd name="connsiteY408" fmla="*/ 123643 h 2557868"/>
              <a:gd name="connsiteX409" fmla="*/ 1350712 w 3093908"/>
              <a:gd name="connsiteY409" fmla="*/ 155824 h 2557868"/>
              <a:gd name="connsiteX410" fmla="*/ 1371061 w 3093908"/>
              <a:gd name="connsiteY410" fmla="*/ 176149 h 2557868"/>
              <a:gd name="connsiteX411" fmla="*/ 1393105 w 3093908"/>
              <a:gd name="connsiteY411" fmla="*/ 204942 h 2557868"/>
              <a:gd name="connsiteX412" fmla="*/ 1413454 w 3093908"/>
              <a:gd name="connsiteY412" fmla="*/ 237123 h 2557868"/>
              <a:gd name="connsiteX413" fmla="*/ 1428715 w 3093908"/>
              <a:gd name="connsiteY413" fmla="*/ 270998 h 2557868"/>
              <a:gd name="connsiteX414" fmla="*/ 1442281 w 3093908"/>
              <a:gd name="connsiteY414" fmla="*/ 296404 h 2557868"/>
              <a:gd name="connsiteX415" fmla="*/ 1442281 w 3093908"/>
              <a:gd name="connsiteY415" fmla="*/ 379397 h 2557868"/>
              <a:gd name="connsiteX416" fmla="*/ 1447368 w 3093908"/>
              <a:gd name="connsiteY416" fmla="*/ 406497 h 2557868"/>
              <a:gd name="connsiteX417" fmla="*/ 1457543 w 3093908"/>
              <a:gd name="connsiteY417" fmla="*/ 425129 h 2557868"/>
              <a:gd name="connsiteX418" fmla="*/ 1466021 w 3093908"/>
              <a:gd name="connsiteY418" fmla="*/ 443760 h 2557868"/>
              <a:gd name="connsiteX419" fmla="*/ 1472804 w 3093908"/>
              <a:gd name="connsiteY419" fmla="*/ 460697 h 2557868"/>
              <a:gd name="connsiteX420" fmla="*/ 1479587 w 3093908"/>
              <a:gd name="connsiteY420" fmla="*/ 475941 h 2557868"/>
              <a:gd name="connsiteX421" fmla="*/ 1482979 w 3093908"/>
              <a:gd name="connsiteY421" fmla="*/ 494572 h 2557868"/>
              <a:gd name="connsiteX422" fmla="*/ 1482979 w 3093908"/>
              <a:gd name="connsiteY422" fmla="*/ 516590 h 2557868"/>
              <a:gd name="connsiteX423" fmla="*/ 1481283 w 3093908"/>
              <a:gd name="connsiteY423" fmla="*/ 543690 h 2557868"/>
              <a:gd name="connsiteX424" fmla="*/ 1474500 w 3093908"/>
              <a:gd name="connsiteY424" fmla="*/ 580952 h 2557868"/>
              <a:gd name="connsiteX425" fmla="*/ 1467717 w 3093908"/>
              <a:gd name="connsiteY425" fmla="*/ 618215 h 2557868"/>
              <a:gd name="connsiteX426" fmla="*/ 1467717 w 3093908"/>
              <a:gd name="connsiteY426" fmla="*/ 652089 h 2557868"/>
              <a:gd name="connsiteX427" fmla="*/ 1467717 w 3093908"/>
              <a:gd name="connsiteY427" fmla="*/ 677495 h 2557868"/>
              <a:gd name="connsiteX428" fmla="*/ 1469413 w 3093908"/>
              <a:gd name="connsiteY428" fmla="*/ 699514 h 2557868"/>
              <a:gd name="connsiteX429" fmla="*/ 1469413 w 3093908"/>
              <a:gd name="connsiteY429" fmla="*/ 721533 h 2557868"/>
              <a:gd name="connsiteX430" fmla="*/ 1466021 w 3093908"/>
              <a:gd name="connsiteY430" fmla="*/ 740164 h 2557868"/>
              <a:gd name="connsiteX431" fmla="*/ 1457543 w 3093908"/>
              <a:gd name="connsiteY431" fmla="*/ 758795 h 2557868"/>
              <a:gd name="connsiteX432" fmla="*/ 1437194 w 3093908"/>
              <a:gd name="connsiteY432" fmla="*/ 779120 h 2557868"/>
              <a:gd name="connsiteX433" fmla="*/ 1406671 w 3093908"/>
              <a:gd name="connsiteY433" fmla="*/ 802832 h 2557868"/>
              <a:gd name="connsiteX434" fmla="*/ 1406671 w 3093908"/>
              <a:gd name="connsiteY434" fmla="*/ 860419 h 2557868"/>
              <a:gd name="connsiteX435" fmla="*/ 1420237 w 3093908"/>
              <a:gd name="connsiteY435" fmla="*/ 863807 h 2557868"/>
              <a:gd name="connsiteX436" fmla="*/ 1423628 w 3093908"/>
              <a:gd name="connsiteY436" fmla="*/ 870582 h 2557868"/>
              <a:gd name="connsiteX437" fmla="*/ 1423628 w 3093908"/>
              <a:gd name="connsiteY437" fmla="*/ 882438 h 2557868"/>
              <a:gd name="connsiteX438" fmla="*/ 1423628 w 3093908"/>
              <a:gd name="connsiteY438" fmla="*/ 897682 h 2557868"/>
              <a:gd name="connsiteX439" fmla="*/ 1410062 w 3093908"/>
              <a:gd name="connsiteY439" fmla="*/ 912925 h 2557868"/>
              <a:gd name="connsiteX440" fmla="*/ 1401584 w 3093908"/>
              <a:gd name="connsiteY440" fmla="*/ 926475 h 2557868"/>
              <a:gd name="connsiteX441" fmla="*/ 1388018 w 3093908"/>
              <a:gd name="connsiteY441" fmla="*/ 938332 h 2557868"/>
              <a:gd name="connsiteX442" fmla="*/ 1372756 w 3093908"/>
              <a:gd name="connsiteY442" fmla="*/ 948494 h 2557868"/>
              <a:gd name="connsiteX443" fmla="*/ 1345625 w 3093908"/>
              <a:gd name="connsiteY443" fmla="*/ 934944 h 2557868"/>
              <a:gd name="connsiteX444" fmla="*/ 1308319 w 3093908"/>
              <a:gd name="connsiteY444" fmla="*/ 923088 h 2557868"/>
              <a:gd name="connsiteX445" fmla="*/ 1264230 w 3093908"/>
              <a:gd name="connsiteY445" fmla="*/ 912925 h 2557868"/>
              <a:gd name="connsiteX446" fmla="*/ 1216749 w 3093908"/>
              <a:gd name="connsiteY446" fmla="*/ 901069 h 2557868"/>
              <a:gd name="connsiteX447" fmla="*/ 1169269 w 3093908"/>
              <a:gd name="connsiteY447" fmla="*/ 890907 h 2557868"/>
              <a:gd name="connsiteX448" fmla="*/ 1123484 w 3093908"/>
              <a:gd name="connsiteY448" fmla="*/ 879050 h 2557868"/>
              <a:gd name="connsiteX449" fmla="*/ 1079395 w 3093908"/>
              <a:gd name="connsiteY449" fmla="*/ 867194 h 2557868"/>
              <a:gd name="connsiteX450" fmla="*/ 1043785 w 3093908"/>
              <a:gd name="connsiteY450" fmla="*/ 851951 h 2557868"/>
              <a:gd name="connsiteX451" fmla="*/ 1014957 w 3093908"/>
              <a:gd name="connsiteY451" fmla="*/ 836707 h 2557868"/>
              <a:gd name="connsiteX452" fmla="*/ 999696 w 3093908"/>
              <a:gd name="connsiteY452" fmla="*/ 814688 h 2557868"/>
              <a:gd name="connsiteX453" fmla="*/ 996304 w 3093908"/>
              <a:gd name="connsiteY453" fmla="*/ 802832 h 2557868"/>
              <a:gd name="connsiteX454" fmla="*/ 996304 w 3093908"/>
              <a:gd name="connsiteY454" fmla="*/ 787588 h 2557868"/>
              <a:gd name="connsiteX455" fmla="*/ 996304 w 3093908"/>
              <a:gd name="connsiteY455" fmla="*/ 774039 h 2557868"/>
              <a:gd name="connsiteX456" fmla="*/ 992913 w 3093908"/>
              <a:gd name="connsiteY456" fmla="*/ 763876 h 2557868"/>
              <a:gd name="connsiteX457" fmla="*/ 970868 w 3093908"/>
              <a:gd name="connsiteY457" fmla="*/ 730002 h 2557868"/>
              <a:gd name="connsiteX458" fmla="*/ 938650 w 3093908"/>
              <a:gd name="connsiteY458" fmla="*/ 696127 h 2557868"/>
              <a:gd name="connsiteX459" fmla="*/ 903039 w 3093908"/>
              <a:gd name="connsiteY459" fmla="*/ 660558 h 2557868"/>
              <a:gd name="connsiteX460" fmla="*/ 865733 w 3093908"/>
              <a:gd name="connsiteY460" fmla="*/ 628377 h 2557868"/>
              <a:gd name="connsiteX461" fmla="*/ 836906 w 3093908"/>
              <a:gd name="connsiteY461" fmla="*/ 596196 h 2557868"/>
              <a:gd name="connsiteX462" fmla="*/ 813166 w 3093908"/>
              <a:gd name="connsiteY462" fmla="*/ 562321 h 2557868"/>
              <a:gd name="connsiteX463" fmla="*/ 796208 w 3093908"/>
              <a:gd name="connsiteY463" fmla="*/ 519978 h 2557868"/>
              <a:gd name="connsiteX464" fmla="*/ 782642 w 3093908"/>
              <a:gd name="connsiteY464" fmla="*/ 472553 h 2557868"/>
              <a:gd name="connsiteX465" fmla="*/ 775860 w 3093908"/>
              <a:gd name="connsiteY465" fmla="*/ 420047 h 2557868"/>
              <a:gd name="connsiteX466" fmla="*/ 775860 w 3093908"/>
              <a:gd name="connsiteY466" fmla="*/ 365847 h 2557868"/>
              <a:gd name="connsiteX467" fmla="*/ 782642 w 3093908"/>
              <a:gd name="connsiteY467" fmla="*/ 316729 h 2557868"/>
              <a:gd name="connsiteX468" fmla="*/ 794513 w 3093908"/>
              <a:gd name="connsiteY468" fmla="*/ 267611 h 2557868"/>
              <a:gd name="connsiteX469" fmla="*/ 809774 w 3093908"/>
              <a:gd name="connsiteY469" fmla="*/ 228655 h 2557868"/>
              <a:gd name="connsiteX470" fmla="*/ 831819 w 3093908"/>
              <a:gd name="connsiteY470" fmla="*/ 196474 h 2557868"/>
              <a:gd name="connsiteX471" fmla="*/ 819949 w 3093908"/>
              <a:gd name="connsiteY471" fmla="*/ 177843 h 2557868"/>
              <a:gd name="connsiteX472" fmla="*/ 826731 w 3093908"/>
              <a:gd name="connsiteY472" fmla="*/ 177842 h 2557868"/>
              <a:gd name="connsiteX473" fmla="*/ 841993 w 3093908"/>
              <a:gd name="connsiteY473" fmla="*/ 171067 h 2557868"/>
              <a:gd name="connsiteX474" fmla="*/ 852167 w 3093908"/>
              <a:gd name="connsiteY474" fmla="*/ 157517 h 2557868"/>
              <a:gd name="connsiteX475" fmla="*/ 862342 w 3093908"/>
              <a:gd name="connsiteY475" fmla="*/ 142274 h 2557868"/>
              <a:gd name="connsiteX476" fmla="*/ 870821 w 3093908"/>
              <a:gd name="connsiteY476" fmla="*/ 130418 h 2557868"/>
              <a:gd name="connsiteX477" fmla="*/ 880995 w 3093908"/>
              <a:gd name="connsiteY477" fmla="*/ 118562 h 2557868"/>
              <a:gd name="connsiteX478" fmla="*/ 916605 w 3093908"/>
              <a:gd name="connsiteY478" fmla="*/ 99931 h 2557868"/>
              <a:gd name="connsiteX479" fmla="*/ 952215 w 3093908"/>
              <a:gd name="connsiteY479" fmla="*/ 86381 h 2557868"/>
              <a:gd name="connsiteX480" fmla="*/ 989521 w 3093908"/>
              <a:gd name="connsiteY480" fmla="*/ 67749 h 2557868"/>
              <a:gd name="connsiteX481" fmla="*/ 992913 w 3093908"/>
              <a:gd name="connsiteY481" fmla="*/ 67749 h 2557868"/>
              <a:gd name="connsiteX482" fmla="*/ 999696 w 3093908"/>
              <a:gd name="connsiteY482" fmla="*/ 40650 h 2557868"/>
              <a:gd name="connsiteX483" fmla="*/ 1014957 w 3093908"/>
              <a:gd name="connsiteY483" fmla="*/ 42343 h 2557868"/>
              <a:gd name="connsiteX484" fmla="*/ 1026827 w 3093908"/>
              <a:gd name="connsiteY484" fmla="*/ 44037 h 2557868"/>
              <a:gd name="connsiteX485" fmla="*/ 1037002 w 3093908"/>
              <a:gd name="connsiteY485" fmla="*/ 45731 h 2557868"/>
              <a:gd name="connsiteX486" fmla="*/ 1050568 w 3093908"/>
              <a:gd name="connsiteY486" fmla="*/ 50812 h 2557868"/>
              <a:gd name="connsiteX487" fmla="*/ 1052263 w 3093908"/>
              <a:gd name="connsiteY487" fmla="*/ 42343 h 2557868"/>
              <a:gd name="connsiteX488" fmla="*/ 1055655 w 3093908"/>
              <a:gd name="connsiteY488" fmla="*/ 35568 h 2557868"/>
              <a:gd name="connsiteX489" fmla="*/ 1057351 w 3093908"/>
              <a:gd name="connsiteY489" fmla="*/ 30487 h 2557868"/>
              <a:gd name="connsiteX490" fmla="*/ 1060742 w 3093908"/>
              <a:gd name="connsiteY490" fmla="*/ 28793 h 2557868"/>
              <a:gd name="connsiteX491" fmla="*/ 1065829 w 3093908"/>
              <a:gd name="connsiteY491" fmla="*/ 27100 h 2557868"/>
              <a:gd name="connsiteX492" fmla="*/ 1072612 w 3093908"/>
              <a:gd name="connsiteY492" fmla="*/ 25406 h 2557868"/>
              <a:gd name="connsiteX493" fmla="*/ 1082786 w 3093908"/>
              <a:gd name="connsiteY493" fmla="*/ 22018 h 2557868"/>
              <a:gd name="connsiteX494" fmla="*/ 1104831 w 3093908"/>
              <a:gd name="connsiteY494" fmla="*/ 15243 h 2557868"/>
              <a:gd name="connsiteX495" fmla="*/ 1126875 w 3093908"/>
              <a:gd name="connsiteY495" fmla="*/ 8469 h 255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3093908" h="2557868">
                <a:moveTo>
                  <a:pt x="1380104" y="960640"/>
                </a:moveTo>
                <a:lnTo>
                  <a:pt x="1404926" y="974839"/>
                </a:lnTo>
                <a:lnTo>
                  <a:pt x="1419110" y="987262"/>
                </a:lnTo>
                <a:lnTo>
                  <a:pt x="1426202" y="994361"/>
                </a:lnTo>
                <a:lnTo>
                  <a:pt x="1426202" y="997911"/>
                </a:lnTo>
                <a:lnTo>
                  <a:pt x="1419110" y="1026307"/>
                </a:lnTo>
                <a:lnTo>
                  <a:pt x="1417337" y="1045830"/>
                </a:lnTo>
                <a:lnTo>
                  <a:pt x="1413791" y="1058253"/>
                </a:lnTo>
                <a:lnTo>
                  <a:pt x="1413791" y="1065352"/>
                </a:lnTo>
                <a:lnTo>
                  <a:pt x="1413791" y="1067128"/>
                </a:lnTo>
                <a:lnTo>
                  <a:pt x="1420883" y="1090200"/>
                </a:lnTo>
                <a:lnTo>
                  <a:pt x="1427975" y="1120371"/>
                </a:lnTo>
                <a:lnTo>
                  <a:pt x="1442159" y="1143443"/>
                </a:lnTo>
                <a:lnTo>
                  <a:pt x="1452797" y="1161191"/>
                </a:lnTo>
                <a:lnTo>
                  <a:pt x="1461662" y="1175389"/>
                </a:lnTo>
                <a:lnTo>
                  <a:pt x="1466982" y="1177164"/>
                </a:lnTo>
                <a:lnTo>
                  <a:pt x="1491804" y="1205561"/>
                </a:lnTo>
                <a:lnTo>
                  <a:pt x="1507761" y="1223308"/>
                </a:lnTo>
                <a:lnTo>
                  <a:pt x="1518399" y="1237507"/>
                </a:lnTo>
                <a:lnTo>
                  <a:pt x="1520172" y="1241056"/>
                </a:lnTo>
                <a:lnTo>
                  <a:pt x="1543221" y="1290751"/>
                </a:lnTo>
                <a:lnTo>
                  <a:pt x="1566271" y="1342219"/>
                </a:lnTo>
                <a:lnTo>
                  <a:pt x="1589320" y="1395463"/>
                </a:lnTo>
                <a:lnTo>
                  <a:pt x="1608823" y="1448707"/>
                </a:lnTo>
                <a:lnTo>
                  <a:pt x="1628326" y="1501950"/>
                </a:lnTo>
                <a:lnTo>
                  <a:pt x="1646057" y="1551644"/>
                </a:lnTo>
                <a:lnTo>
                  <a:pt x="1662014" y="1597789"/>
                </a:lnTo>
                <a:lnTo>
                  <a:pt x="1676198" y="1638609"/>
                </a:lnTo>
                <a:lnTo>
                  <a:pt x="1685063" y="1674105"/>
                </a:lnTo>
                <a:lnTo>
                  <a:pt x="1693928" y="1698952"/>
                </a:lnTo>
                <a:lnTo>
                  <a:pt x="1699247" y="1714925"/>
                </a:lnTo>
                <a:lnTo>
                  <a:pt x="1701020" y="1722024"/>
                </a:lnTo>
                <a:lnTo>
                  <a:pt x="1715204" y="1762844"/>
                </a:lnTo>
                <a:lnTo>
                  <a:pt x="1725842" y="1814313"/>
                </a:lnTo>
                <a:lnTo>
                  <a:pt x="1740026" y="1871106"/>
                </a:lnTo>
                <a:lnTo>
                  <a:pt x="1752438" y="1933224"/>
                </a:lnTo>
                <a:lnTo>
                  <a:pt x="1763076" y="2000666"/>
                </a:lnTo>
                <a:lnTo>
                  <a:pt x="1775487" y="2066333"/>
                </a:lnTo>
                <a:lnTo>
                  <a:pt x="1784352" y="2135550"/>
                </a:lnTo>
                <a:lnTo>
                  <a:pt x="1793217" y="2199442"/>
                </a:lnTo>
                <a:lnTo>
                  <a:pt x="1802082" y="2265109"/>
                </a:lnTo>
                <a:lnTo>
                  <a:pt x="1810947" y="2321902"/>
                </a:lnTo>
                <a:lnTo>
                  <a:pt x="1816266" y="2371596"/>
                </a:lnTo>
                <a:lnTo>
                  <a:pt x="1822384" y="2409869"/>
                </a:lnTo>
                <a:lnTo>
                  <a:pt x="1568614" y="2444853"/>
                </a:lnTo>
                <a:lnTo>
                  <a:pt x="1560952" y="2376921"/>
                </a:lnTo>
                <a:lnTo>
                  <a:pt x="1550313" y="2218965"/>
                </a:lnTo>
                <a:lnTo>
                  <a:pt x="1544994" y="2146198"/>
                </a:lnTo>
                <a:lnTo>
                  <a:pt x="1537902" y="2078757"/>
                </a:lnTo>
                <a:lnTo>
                  <a:pt x="1534356" y="2018414"/>
                </a:lnTo>
                <a:lnTo>
                  <a:pt x="1527264" y="1963395"/>
                </a:lnTo>
                <a:lnTo>
                  <a:pt x="1521945" y="1919025"/>
                </a:lnTo>
                <a:lnTo>
                  <a:pt x="1518399" y="1885305"/>
                </a:lnTo>
                <a:lnTo>
                  <a:pt x="1514853" y="1864007"/>
                </a:lnTo>
                <a:lnTo>
                  <a:pt x="1514853" y="1855133"/>
                </a:lnTo>
                <a:lnTo>
                  <a:pt x="1507761" y="1817863"/>
                </a:lnTo>
                <a:lnTo>
                  <a:pt x="1500669" y="1778817"/>
                </a:lnTo>
                <a:lnTo>
                  <a:pt x="1491804" y="1739772"/>
                </a:lnTo>
                <a:lnTo>
                  <a:pt x="1482939" y="1706051"/>
                </a:lnTo>
                <a:lnTo>
                  <a:pt x="1474074" y="1674105"/>
                </a:lnTo>
                <a:lnTo>
                  <a:pt x="1466982" y="1651033"/>
                </a:lnTo>
                <a:lnTo>
                  <a:pt x="1461662" y="1635059"/>
                </a:lnTo>
                <a:lnTo>
                  <a:pt x="1461662" y="1627960"/>
                </a:lnTo>
                <a:lnTo>
                  <a:pt x="1410245" y="1471779"/>
                </a:lnTo>
                <a:lnTo>
                  <a:pt x="1360601" y="1331571"/>
                </a:lnTo>
                <a:lnTo>
                  <a:pt x="1349962" y="1297850"/>
                </a:lnTo>
                <a:lnTo>
                  <a:pt x="1342870" y="1260579"/>
                </a:lnTo>
                <a:lnTo>
                  <a:pt x="1341097" y="1223309"/>
                </a:lnTo>
                <a:lnTo>
                  <a:pt x="1339324" y="1189588"/>
                </a:lnTo>
                <a:lnTo>
                  <a:pt x="1341097" y="1157641"/>
                </a:lnTo>
                <a:lnTo>
                  <a:pt x="1342870" y="1131020"/>
                </a:lnTo>
                <a:lnTo>
                  <a:pt x="1342870" y="1115047"/>
                </a:lnTo>
                <a:lnTo>
                  <a:pt x="1344643" y="1107948"/>
                </a:lnTo>
                <a:lnTo>
                  <a:pt x="1325140" y="1090200"/>
                </a:lnTo>
                <a:lnTo>
                  <a:pt x="1303864" y="1072451"/>
                </a:lnTo>
                <a:lnTo>
                  <a:pt x="1286134" y="1052929"/>
                </a:lnTo>
                <a:lnTo>
                  <a:pt x="1271949" y="1040506"/>
                </a:lnTo>
                <a:lnTo>
                  <a:pt x="1261312" y="1029857"/>
                </a:lnTo>
                <a:lnTo>
                  <a:pt x="1257765" y="1026307"/>
                </a:lnTo>
                <a:lnTo>
                  <a:pt x="1273723" y="1003235"/>
                </a:lnTo>
                <a:lnTo>
                  <a:pt x="1287907" y="983712"/>
                </a:lnTo>
                <a:lnTo>
                  <a:pt x="1294999" y="978388"/>
                </a:lnTo>
                <a:lnTo>
                  <a:pt x="1300318" y="973064"/>
                </a:lnTo>
                <a:lnTo>
                  <a:pt x="1328686" y="974838"/>
                </a:lnTo>
                <a:lnTo>
                  <a:pt x="1351735" y="973063"/>
                </a:lnTo>
                <a:lnTo>
                  <a:pt x="1365920" y="971289"/>
                </a:lnTo>
                <a:lnTo>
                  <a:pt x="1374785" y="965965"/>
                </a:lnTo>
                <a:lnTo>
                  <a:pt x="1380104" y="964190"/>
                </a:lnTo>
                <a:close/>
                <a:moveTo>
                  <a:pt x="992526" y="897010"/>
                </a:moveTo>
                <a:cubicBezTo>
                  <a:pt x="995929" y="908936"/>
                  <a:pt x="999023" y="921491"/>
                  <a:pt x="1002426" y="933418"/>
                </a:cubicBezTo>
                <a:cubicBezTo>
                  <a:pt x="1007995" y="944716"/>
                  <a:pt x="1013564" y="956643"/>
                  <a:pt x="1019133" y="967943"/>
                </a:cubicBezTo>
                <a:cubicBezTo>
                  <a:pt x="1026249" y="978614"/>
                  <a:pt x="1033675" y="988657"/>
                  <a:pt x="1040791" y="999329"/>
                </a:cubicBezTo>
                <a:lnTo>
                  <a:pt x="1062139" y="1031343"/>
                </a:lnTo>
                <a:lnTo>
                  <a:pt x="1080393" y="1060846"/>
                </a:lnTo>
                <a:lnTo>
                  <a:pt x="1116901" y="1130523"/>
                </a:lnTo>
                <a:cubicBezTo>
                  <a:pt x="1128039" y="1155632"/>
                  <a:pt x="1138867" y="1181369"/>
                  <a:pt x="1150006" y="1206478"/>
                </a:cubicBezTo>
                <a:cubicBezTo>
                  <a:pt x="1159906" y="1232215"/>
                  <a:pt x="1170116" y="1257324"/>
                  <a:pt x="1180017" y="1283061"/>
                </a:cubicBezTo>
                <a:lnTo>
                  <a:pt x="1218072" y="1407351"/>
                </a:lnTo>
                <a:cubicBezTo>
                  <a:pt x="1229519" y="1450664"/>
                  <a:pt x="1241276" y="1493349"/>
                  <a:pt x="1252723" y="1536662"/>
                </a:cubicBezTo>
                <a:cubicBezTo>
                  <a:pt x="1262005" y="1579347"/>
                  <a:pt x="1271596" y="1622660"/>
                  <a:pt x="1280878" y="1665346"/>
                </a:cubicBezTo>
                <a:cubicBezTo>
                  <a:pt x="1289231" y="1709914"/>
                  <a:pt x="1297585" y="1753855"/>
                  <a:pt x="1305939" y="1798424"/>
                </a:cubicBezTo>
                <a:cubicBezTo>
                  <a:pt x="1315220" y="1844247"/>
                  <a:pt x="1324811" y="1890071"/>
                  <a:pt x="1334093" y="1935896"/>
                </a:cubicBezTo>
                <a:cubicBezTo>
                  <a:pt x="1343994" y="1982347"/>
                  <a:pt x="1353894" y="2028171"/>
                  <a:pt x="1363795" y="2074623"/>
                </a:cubicBezTo>
                <a:cubicBezTo>
                  <a:pt x="1370292" y="2102243"/>
                  <a:pt x="1377099" y="2129863"/>
                  <a:pt x="1383596" y="2157482"/>
                </a:cubicBezTo>
                <a:cubicBezTo>
                  <a:pt x="1390402" y="2185730"/>
                  <a:pt x="1396900" y="2213978"/>
                  <a:pt x="1403706" y="2242225"/>
                </a:cubicBezTo>
                <a:cubicBezTo>
                  <a:pt x="1408656" y="2271101"/>
                  <a:pt x="1413607" y="2299348"/>
                  <a:pt x="1418557" y="2328224"/>
                </a:cubicBezTo>
                <a:cubicBezTo>
                  <a:pt x="1422888" y="2357727"/>
                  <a:pt x="1427529" y="2386602"/>
                  <a:pt x="1431861" y="2416106"/>
                </a:cubicBezTo>
                <a:lnTo>
                  <a:pt x="1436794" y="2463025"/>
                </a:lnTo>
                <a:lnTo>
                  <a:pt x="748798" y="2557868"/>
                </a:lnTo>
                <a:lnTo>
                  <a:pt x="745632" y="2527213"/>
                </a:lnTo>
                <a:cubicBezTo>
                  <a:pt x="746869" y="2505243"/>
                  <a:pt x="747798" y="2482645"/>
                  <a:pt x="749035" y="2460674"/>
                </a:cubicBezTo>
                <a:cubicBezTo>
                  <a:pt x="750273" y="2436193"/>
                  <a:pt x="751201" y="2412339"/>
                  <a:pt x="752438" y="2387858"/>
                </a:cubicBezTo>
                <a:cubicBezTo>
                  <a:pt x="753985" y="2362749"/>
                  <a:pt x="755842" y="2338268"/>
                  <a:pt x="757389" y="2313159"/>
                </a:cubicBezTo>
                <a:cubicBezTo>
                  <a:pt x="758008" y="2287422"/>
                  <a:pt x="758317" y="2261057"/>
                  <a:pt x="758936" y="2235321"/>
                </a:cubicBezTo>
                <a:cubicBezTo>
                  <a:pt x="758317" y="2210839"/>
                  <a:pt x="758007" y="2186985"/>
                  <a:pt x="757389" y="2162505"/>
                </a:cubicBezTo>
                <a:lnTo>
                  <a:pt x="749035" y="2096593"/>
                </a:lnTo>
                <a:cubicBezTo>
                  <a:pt x="742847" y="2030682"/>
                  <a:pt x="736969" y="1965399"/>
                  <a:pt x="730781" y="1899487"/>
                </a:cubicBezTo>
                <a:cubicBezTo>
                  <a:pt x="729543" y="1910159"/>
                  <a:pt x="728615" y="1920202"/>
                  <a:pt x="727378" y="1930873"/>
                </a:cubicBezTo>
                <a:lnTo>
                  <a:pt x="715930" y="1954099"/>
                </a:lnTo>
                <a:cubicBezTo>
                  <a:pt x="712527" y="1960376"/>
                  <a:pt x="709433" y="1967282"/>
                  <a:pt x="706030" y="1973559"/>
                </a:cubicBezTo>
                <a:lnTo>
                  <a:pt x="697676" y="1990507"/>
                </a:lnTo>
                <a:cubicBezTo>
                  <a:pt x="696129" y="1996785"/>
                  <a:pt x="694273" y="2002434"/>
                  <a:pt x="692726" y="2008711"/>
                </a:cubicBezTo>
                <a:cubicBezTo>
                  <a:pt x="692417" y="2014361"/>
                  <a:pt x="692107" y="2019383"/>
                  <a:pt x="691798" y="2025032"/>
                </a:cubicBezTo>
                <a:lnTo>
                  <a:pt x="685920" y="2036959"/>
                </a:lnTo>
                <a:cubicBezTo>
                  <a:pt x="682516" y="2043864"/>
                  <a:pt x="679422" y="2051397"/>
                  <a:pt x="676019" y="2058302"/>
                </a:cubicBezTo>
                <a:lnTo>
                  <a:pt x="664571" y="2083411"/>
                </a:lnTo>
                <a:cubicBezTo>
                  <a:pt x="662406" y="2092827"/>
                  <a:pt x="659931" y="2101615"/>
                  <a:pt x="657765" y="2111031"/>
                </a:cubicBezTo>
                <a:lnTo>
                  <a:pt x="651268" y="2141161"/>
                </a:lnTo>
                <a:cubicBezTo>
                  <a:pt x="650030" y="2148694"/>
                  <a:pt x="649102" y="2156855"/>
                  <a:pt x="647864" y="2164388"/>
                </a:cubicBezTo>
                <a:cubicBezTo>
                  <a:pt x="647246" y="2170665"/>
                  <a:pt x="646936" y="2176314"/>
                  <a:pt x="646317" y="2182592"/>
                </a:cubicBezTo>
                <a:cubicBezTo>
                  <a:pt x="645080" y="2184475"/>
                  <a:pt x="644151" y="2186985"/>
                  <a:pt x="642914" y="2188869"/>
                </a:cubicBezTo>
                <a:lnTo>
                  <a:pt x="609809" y="2220883"/>
                </a:lnTo>
                <a:lnTo>
                  <a:pt x="578251" y="2247247"/>
                </a:lnTo>
                <a:lnTo>
                  <a:pt x="548550" y="2271729"/>
                </a:lnTo>
                <a:cubicBezTo>
                  <a:pt x="538649" y="2279261"/>
                  <a:pt x="528440" y="2286166"/>
                  <a:pt x="518539" y="2293699"/>
                </a:cubicBezTo>
                <a:lnTo>
                  <a:pt x="482340" y="2313158"/>
                </a:lnTo>
                <a:lnTo>
                  <a:pt x="437479" y="2330107"/>
                </a:lnTo>
                <a:lnTo>
                  <a:pt x="400971" y="2336384"/>
                </a:lnTo>
                <a:lnTo>
                  <a:pt x="369413" y="2331362"/>
                </a:lnTo>
                <a:lnTo>
                  <a:pt x="338164" y="2321947"/>
                </a:lnTo>
                <a:lnTo>
                  <a:pt x="311557" y="2301859"/>
                </a:lnTo>
                <a:cubicBezTo>
                  <a:pt x="302584" y="2294954"/>
                  <a:pt x="293921" y="2287422"/>
                  <a:pt x="284949" y="2280517"/>
                </a:cubicBezTo>
                <a:cubicBezTo>
                  <a:pt x="277214" y="2272356"/>
                  <a:pt x="269479" y="2263568"/>
                  <a:pt x="261745" y="2255408"/>
                </a:cubicBezTo>
                <a:lnTo>
                  <a:pt x="240397" y="2227160"/>
                </a:lnTo>
                <a:cubicBezTo>
                  <a:pt x="234209" y="2218372"/>
                  <a:pt x="228330" y="2209584"/>
                  <a:pt x="222143" y="2200796"/>
                </a:cubicBezTo>
                <a:cubicBezTo>
                  <a:pt x="216574" y="2193263"/>
                  <a:pt x="211005" y="2185103"/>
                  <a:pt x="205435" y="2177570"/>
                </a:cubicBezTo>
                <a:cubicBezTo>
                  <a:pt x="201104" y="2170665"/>
                  <a:pt x="196463" y="2164387"/>
                  <a:pt x="192132" y="2157482"/>
                </a:cubicBezTo>
                <a:cubicBezTo>
                  <a:pt x="188419" y="2153716"/>
                  <a:pt x="184397" y="2149950"/>
                  <a:pt x="180684" y="2146183"/>
                </a:cubicBezTo>
                <a:cubicBezTo>
                  <a:pt x="169546" y="2133001"/>
                  <a:pt x="158717" y="2119191"/>
                  <a:pt x="147579" y="2106009"/>
                </a:cubicBezTo>
                <a:lnTo>
                  <a:pt x="119425" y="2060185"/>
                </a:lnTo>
                <a:lnTo>
                  <a:pt x="96220" y="2003690"/>
                </a:lnTo>
                <a:cubicBezTo>
                  <a:pt x="90652" y="1983602"/>
                  <a:pt x="85082" y="1964143"/>
                  <a:pt x="79513" y="1944056"/>
                </a:cubicBezTo>
                <a:cubicBezTo>
                  <a:pt x="75182" y="1922085"/>
                  <a:pt x="70541" y="1899487"/>
                  <a:pt x="66210" y="1877517"/>
                </a:cubicBezTo>
                <a:cubicBezTo>
                  <a:pt x="64663" y="1854291"/>
                  <a:pt x="62806" y="1831065"/>
                  <a:pt x="61259" y="1807839"/>
                </a:cubicBezTo>
                <a:lnTo>
                  <a:pt x="61259" y="1740045"/>
                </a:lnTo>
                <a:lnTo>
                  <a:pt x="69613" y="1672250"/>
                </a:lnTo>
                <a:cubicBezTo>
                  <a:pt x="71160" y="1661579"/>
                  <a:pt x="73016" y="1651536"/>
                  <a:pt x="74563" y="1640864"/>
                </a:cubicBezTo>
                <a:cubicBezTo>
                  <a:pt x="73944" y="1630821"/>
                  <a:pt x="73635" y="1620777"/>
                  <a:pt x="73016" y="1610733"/>
                </a:cubicBezTo>
                <a:lnTo>
                  <a:pt x="73016" y="1581230"/>
                </a:lnTo>
                <a:lnTo>
                  <a:pt x="73016" y="1552983"/>
                </a:lnTo>
                <a:cubicBezTo>
                  <a:pt x="73944" y="1545450"/>
                  <a:pt x="75182" y="1537289"/>
                  <a:pt x="76110" y="1529757"/>
                </a:cubicBezTo>
                <a:cubicBezTo>
                  <a:pt x="70541" y="1512808"/>
                  <a:pt x="65282" y="1495232"/>
                  <a:pt x="59713" y="1478283"/>
                </a:cubicBezTo>
                <a:cubicBezTo>
                  <a:pt x="53215" y="1459452"/>
                  <a:pt x="46409" y="1440620"/>
                  <a:pt x="39911" y="1421788"/>
                </a:cubicBezTo>
                <a:cubicBezTo>
                  <a:pt x="34342" y="1402329"/>
                  <a:pt x="28773" y="1383497"/>
                  <a:pt x="23204" y="1364038"/>
                </a:cubicBezTo>
                <a:lnTo>
                  <a:pt x="8354" y="1307542"/>
                </a:lnTo>
                <a:cubicBezTo>
                  <a:pt x="5569" y="1288710"/>
                  <a:pt x="2785" y="1270506"/>
                  <a:pt x="0" y="1251675"/>
                </a:cubicBezTo>
                <a:lnTo>
                  <a:pt x="33105" y="1218405"/>
                </a:lnTo>
                <a:lnTo>
                  <a:pt x="79513" y="1192040"/>
                </a:lnTo>
                <a:lnTo>
                  <a:pt x="127469" y="1170070"/>
                </a:lnTo>
                <a:lnTo>
                  <a:pt x="184088" y="1155632"/>
                </a:lnTo>
                <a:lnTo>
                  <a:pt x="240397" y="1148727"/>
                </a:lnTo>
                <a:cubicBezTo>
                  <a:pt x="245347" y="1151866"/>
                  <a:pt x="250297" y="1155633"/>
                  <a:pt x="255247" y="1158771"/>
                </a:cubicBezTo>
                <a:cubicBezTo>
                  <a:pt x="260816" y="1160654"/>
                  <a:pt x="266076" y="1163165"/>
                  <a:pt x="271645" y="1165048"/>
                </a:cubicBezTo>
                <a:cubicBezTo>
                  <a:pt x="277833" y="1166932"/>
                  <a:pt x="283711" y="1168187"/>
                  <a:pt x="289899" y="1170070"/>
                </a:cubicBezTo>
                <a:cubicBezTo>
                  <a:pt x="295468" y="1172581"/>
                  <a:pt x="301037" y="1175720"/>
                  <a:pt x="306606" y="1178231"/>
                </a:cubicBezTo>
                <a:cubicBezTo>
                  <a:pt x="311557" y="1182625"/>
                  <a:pt x="316507" y="1187646"/>
                  <a:pt x="321457" y="1192040"/>
                </a:cubicBezTo>
                <a:lnTo>
                  <a:pt x="338164" y="1216522"/>
                </a:lnTo>
                <a:cubicBezTo>
                  <a:pt x="341877" y="1225938"/>
                  <a:pt x="345899" y="1235354"/>
                  <a:pt x="349612" y="1244770"/>
                </a:cubicBezTo>
                <a:lnTo>
                  <a:pt x="336308" y="1266112"/>
                </a:lnTo>
                <a:cubicBezTo>
                  <a:pt x="334761" y="1273645"/>
                  <a:pt x="332905" y="1280550"/>
                  <a:pt x="331358" y="1288083"/>
                </a:cubicBezTo>
                <a:cubicBezTo>
                  <a:pt x="332905" y="1294988"/>
                  <a:pt x="334761" y="1302520"/>
                  <a:pt x="336308" y="1309425"/>
                </a:cubicBezTo>
                <a:cubicBezTo>
                  <a:pt x="337855" y="1316330"/>
                  <a:pt x="339711" y="1323863"/>
                  <a:pt x="341258" y="1330768"/>
                </a:cubicBezTo>
                <a:cubicBezTo>
                  <a:pt x="342496" y="1338301"/>
                  <a:pt x="343424" y="1346461"/>
                  <a:pt x="344661" y="1353994"/>
                </a:cubicBezTo>
                <a:cubicBezTo>
                  <a:pt x="344043" y="1361526"/>
                  <a:pt x="343733" y="1369687"/>
                  <a:pt x="343114" y="1377220"/>
                </a:cubicBezTo>
                <a:cubicBezTo>
                  <a:pt x="339092" y="1386008"/>
                  <a:pt x="335380" y="1394796"/>
                  <a:pt x="331358" y="1403584"/>
                </a:cubicBezTo>
                <a:lnTo>
                  <a:pt x="278452" y="1425555"/>
                </a:lnTo>
                <a:lnTo>
                  <a:pt x="278452" y="1448781"/>
                </a:lnTo>
                <a:cubicBezTo>
                  <a:pt x="279071" y="1456313"/>
                  <a:pt x="279380" y="1464473"/>
                  <a:pt x="279999" y="1472006"/>
                </a:cubicBezTo>
                <a:cubicBezTo>
                  <a:pt x="281236" y="1480794"/>
                  <a:pt x="282164" y="1489582"/>
                  <a:pt x="283402" y="1498371"/>
                </a:cubicBezTo>
                <a:lnTo>
                  <a:pt x="283402" y="1522852"/>
                </a:lnTo>
                <a:cubicBezTo>
                  <a:pt x="282164" y="1531013"/>
                  <a:pt x="281236" y="1539801"/>
                  <a:pt x="279999" y="1547961"/>
                </a:cubicBezTo>
                <a:cubicBezTo>
                  <a:pt x="278452" y="1554866"/>
                  <a:pt x="276595" y="1561143"/>
                  <a:pt x="275048" y="1568048"/>
                </a:cubicBezTo>
                <a:cubicBezTo>
                  <a:pt x="270717" y="1573698"/>
                  <a:pt x="266076" y="1578720"/>
                  <a:pt x="261745" y="1584369"/>
                </a:cubicBezTo>
                <a:lnTo>
                  <a:pt x="275048" y="1609478"/>
                </a:lnTo>
                <a:cubicBezTo>
                  <a:pt x="279999" y="1617011"/>
                  <a:pt x="284949" y="1625171"/>
                  <a:pt x="289899" y="1632704"/>
                </a:cubicBezTo>
                <a:cubicBezTo>
                  <a:pt x="295468" y="1639609"/>
                  <a:pt x="301037" y="1647142"/>
                  <a:pt x="306606" y="1654047"/>
                </a:cubicBezTo>
                <a:lnTo>
                  <a:pt x="323004" y="1669112"/>
                </a:lnTo>
                <a:cubicBezTo>
                  <a:pt x="327954" y="1670995"/>
                  <a:pt x="333214" y="1673506"/>
                  <a:pt x="338164" y="1675389"/>
                </a:cubicBezTo>
                <a:cubicBezTo>
                  <a:pt x="341877" y="1669740"/>
                  <a:pt x="345899" y="1664718"/>
                  <a:pt x="349612" y="1659068"/>
                </a:cubicBezTo>
                <a:lnTo>
                  <a:pt x="357965" y="1630821"/>
                </a:lnTo>
                <a:cubicBezTo>
                  <a:pt x="361678" y="1619522"/>
                  <a:pt x="365700" y="1607595"/>
                  <a:pt x="369413" y="1596296"/>
                </a:cubicBezTo>
                <a:cubicBezTo>
                  <a:pt x="372816" y="1583113"/>
                  <a:pt x="376219" y="1569304"/>
                  <a:pt x="379622" y="1556122"/>
                </a:cubicBezTo>
                <a:cubicBezTo>
                  <a:pt x="381788" y="1541684"/>
                  <a:pt x="383954" y="1527874"/>
                  <a:pt x="386120" y="1513436"/>
                </a:cubicBezTo>
                <a:lnTo>
                  <a:pt x="394473" y="1472006"/>
                </a:lnTo>
                <a:cubicBezTo>
                  <a:pt x="396020" y="1459452"/>
                  <a:pt x="397877" y="1446270"/>
                  <a:pt x="399423" y="1433715"/>
                </a:cubicBezTo>
                <a:cubicBezTo>
                  <a:pt x="400042" y="1423671"/>
                  <a:pt x="400352" y="1413628"/>
                  <a:pt x="400970" y="1403584"/>
                </a:cubicBezTo>
                <a:cubicBezTo>
                  <a:pt x="400352" y="1396679"/>
                  <a:pt x="400042" y="1389146"/>
                  <a:pt x="399424" y="1382241"/>
                </a:cubicBezTo>
                <a:lnTo>
                  <a:pt x="407777" y="1380358"/>
                </a:lnTo>
                <a:cubicBezTo>
                  <a:pt x="408705" y="1379103"/>
                  <a:pt x="409943" y="1378475"/>
                  <a:pt x="410871" y="1377220"/>
                </a:cubicBezTo>
                <a:cubicBezTo>
                  <a:pt x="412418" y="1375964"/>
                  <a:pt x="414274" y="1375336"/>
                  <a:pt x="415821" y="1374081"/>
                </a:cubicBezTo>
                <a:cubicBezTo>
                  <a:pt x="416440" y="1372825"/>
                  <a:pt x="417059" y="1372198"/>
                  <a:pt x="417678" y="1370942"/>
                </a:cubicBezTo>
                <a:cubicBezTo>
                  <a:pt x="418606" y="1369687"/>
                  <a:pt x="419843" y="1368431"/>
                  <a:pt x="420771" y="1367176"/>
                </a:cubicBezTo>
                <a:cubicBezTo>
                  <a:pt x="421390" y="1365293"/>
                  <a:pt x="422009" y="1364038"/>
                  <a:pt x="422628" y="1362154"/>
                </a:cubicBezTo>
                <a:cubicBezTo>
                  <a:pt x="423866" y="1359643"/>
                  <a:pt x="424794" y="1356505"/>
                  <a:pt x="426031" y="1353994"/>
                </a:cubicBezTo>
                <a:cubicBezTo>
                  <a:pt x="424793" y="1347089"/>
                  <a:pt x="423865" y="1339556"/>
                  <a:pt x="422628" y="1332651"/>
                </a:cubicBezTo>
                <a:cubicBezTo>
                  <a:pt x="423865" y="1322607"/>
                  <a:pt x="424794" y="1312564"/>
                  <a:pt x="426031" y="1302520"/>
                </a:cubicBezTo>
                <a:cubicBezTo>
                  <a:pt x="428197" y="1291849"/>
                  <a:pt x="430363" y="1281805"/>
                  <a:pt x="432528" y="1271134"/>
                </a:cubicBezTo>
                <a:cubicBezTo>
                  <a:pt x="435932" y="1260462"/>
                  <a:pt x="439026" y="1250419"/>
                  <a:pt x="442429" y="1239748"/>
                </a:cubicBezTo>
                <a:cubicBezTo>
                  <a:pt x="445832" y="1231587"/>
                  <a:pt x="448926" y="1223427"/>
                  <a:pt x="452329" y="1215266"/>
                </a:cubicBezTo>
                <a:cubicBezTo>
                  <a:pt x="456661" y="1208361"/>
                  <a:pt x="461302" y="1202084"/>
                  <a:pt x="465633" y="1195179"/>
                </a:cubicBezTo>
                <a:lnTo>
                  <a:pt x="487290" y="1178231"/>
                </a:lnTo>
                <a:lnTo>
                  <a:pt x="515445" y="1166932"/>
                </a:lnTo>
                <a:cubicBezTo>
                  <a:pt x="525346" y="1165048"/>
                  <a:pt x="535246" y="1163793"/>
                  <a:pt x="545147" y="1161910"/>
                </a:cubicBezTo>
                <a:lnTo>
                  <a:pt x="576704" y="1155632"/>
                </a:lnTo>
                <a:lnTo>
                  <a:pt x="609809" y="1148727"/>
                </a:lnTo>
                <a:lnTo>
                  <a:pt x="639511" y="1135545"/>
                </a:lnTo>
                <a:lnTo>
                  <a:pt x="701080" y="1105414"/>
                </a:lnTo>
                <a:lnTo>
                  <a:pt x="767289" y="1072773"/>
                </a:lnTo>
                <a:lnTo>
                  <a:pt x="835355" y="1039503"/>
                </a:lnTo>
                <a:lnTo>
                  <a:pt x="894758" y="1004351"/>
                </a:lnTo>
                <a:cubicBezTo>
                  <a:pt x="891046" y="1001212"/>
                  <a:pt x="887023" y="998073"/>
                  <a:pt x="883311" y="994935"/>
                </a:cubicBezTo>
                <a:cubicBezTo>
                  <a:pt x="891664" y="991796"/>
                  <a:pt x="899708" y="988030"/>
                  <a:pt x="908062" y="984891"/>
                </a:cubicBezTo>
                <a:lnTo>
                  <a:pt x="926316" y="969826"/>
                </a:lnTo>
                <a:lnTo>
                  <a:pt x="944570" y="951622"/>
                </a:lnTo>
                <a:cubicBezTo>
                  <a:pt x="949520" y="944717"/>
                  <a:pt x="954471" y="938439"/>
                  <a:pt x="959421" y="931534"/>
                </a:cubicBezTo>
                <a:cubicBezTo>
                  <a:pt x="964990" y="925257"/>
                  <a:pt x="970559" y="918352"/>
                  <a:pt x="976128" y="912075"/>
                </a:cubicBezTo>
                <a:close/>
                <a:moveTo>
                  <a:pt x="2691081" y="204628"/>
                </a:moveTo>
                <a:lnTo>
                  <a:pt x="2716142" y="202745"/>
                </a:lnTo>
                <a:lnTo>
                  <a:pt x="2745843" y="202745"/>
                </a:lnTo>
                <a:lnTo>
                  <a:pt x="2782351" y="204628"/>
                </a:lnTo>
                <a:lnTo>
                  <a:pt x="2818860" y="209650"/>
                </a:lnTo>
                <a:lnTo>
                  <a:pt x="2858462" y="217810"/>
                </a:lnTo>
                <a:lnTo>
                  <a:pt x="2891876" y="225971"/>
                </a:lnTo>
                <a:lnTo>
                  <a:pt x="2923124" y="239153"/>
                </a:lnTo>
                <a:lnTo>
                  <a:pt x="2943235" y="252336"/>
                </a:lnTo>
                <a:lnTo>
                  <a:pt x="2956229" y="269284"/>
                </a:lnTo>
                <a:cubicBezTo>
                  <a:pt x="2958085" y="272423"/>
                  <a:pt x="2959633" y="275561"/>
                  <a:pt x="2961489" y="278700"/>
                </a:cubicBezTo>
                <a:cubicBezTo>
                  <a:pt x="2962108" y="286232"/>
                  <a:pt x="2962417" y="293138"/>
                  <a:pt x="2963036" y="300670"/>
                </a:cubicBezTo>
                <a:cubicBezTo>
                  <a:pt x="2964583" y="310086"/>
                  <a:pt x="2966439" y="319502"/>
                  <a:pt x="2967986" y="328918"/>
                </a:cubicBezTo>
                <a:cubicBezTo>
                  <a:pt x="2969224" y="338961"/>
                  <a:pt x="2970152" y="348377"/>
                  <a:pt x="2971389" y="358421"/>
                </a:cubicBezTo>
                <a:cubicBezTo>
                  <a:pt x="2972936" y="370348"/>
                  <a:pt x="2974792" y="381647"/>
                  <a:pt x="2976340" y="393573"/>
                </a:cubicBezTo>
                <a:cubicBezTo>
                  <a:pt x="2976958" y="403617"/>
                  <a:pt x="2977268" y="413033"/>
                  <a:pt x="2977886" y="423077"/>
                </a:cubicBezTo>
                <a:cubicBezTo>
                  <a:pt x="2979124" y="432493"/>
                  <a:pt x="2980052" y="441909"/>
                  <a:pt x="2981290" y="451324"/>
                </a:cubicBezTo>
                <a:lnTo>
                  <a:pt x="2981290" y="471412"/>
                </a:lnTo>
                <a:cubicBezTo>
                  <a:pt x="2977268" y="486477"/>
                  <a:pt x="2973555" y="500915"/>
                  <a:pt x="2969533" y="515980"/>
                </a:cubicBezTo>
                <a:cubicBezTo>
                  <a:pt x="2971080" y="522885"/>
                  <a:pt x="2972936" y="530418"/>
                  <a:pt x="2974483" y="537323"/>
                </a:cubicBezTo>
                <a:cubicBezTo>
                  <a:pt x="2976649" y="547366"/>
                  <a:pt x="2979124" y="557410"/>
                  <a:pt x="2981290" y="567453"/>
                </a:cubicBezTo>
                <a:cubicBezTo>
                  <a:pt x="2984074" y="577497"/>
                  <a:pt x="2986859" y="586913"/>
                  <a:pt x="2989643" y="596956"/>
                </a:cubicBezTo>
                <a:lnTo>
                  <a:pt x="2996140" y="623321"/>
                </a:lnTo>
                <a:cubicBezTo>
                  <a:pt x="2997378" y="633365"/>
                  <a:pt x="2998306" y="643409"/>
                  <a:pt x="2999544" y="653452"/>
                </a:cubicBezTo>
                <a:lnTo>
                  <a:pt x="2999544" y="684838"/>
                </a:lnTo>
                <a:lnTo>
                  <a:pt x="2997687" y="714969"/>
                </a:lnTo>
                <a:cubicBezTo>
                  <a:pt x="2997069" y="724385"/>
                  <a:pt x="2996759" y="733173"/>
                  <a:pt x="2996140" y="742589"/>
                </a:cubicBezTo>
                <a:lnTo>
                  <a:pt x="2996141" y="769581"/>
                </a:lnTo>
                <a:cubicBezTo>
                  <a:pt x="2997688" y="775858"/>
                  <a:pt x="2999544" y="781508"/>
                  <a:pt x="3001091" y="787785"/>
                </a:cubicBezTo>
                <a:cubicBezTo>
                  <a:pt x="3005113" y="792807"/>
                  <a:pt x="3008826" y="797201"/>
                  <a:pt x="3012848" y="802223"/>
                </a:cubicBezTo>
                <a:lnTo>
                  <a:pt x="3027698" y="817288"/>
                </a:lnTo>
                <a:lnTo>
                  <a:pt x="3044096" y="830470"/>
                </a:lnTo>
                <a:cubicBezTo>
                  <a:pt x="3049046" y="834237"/>
                  <a:pt x="3054306" y="838631"/>
                  <a:pt x="3059256" y="842397"/>
                </a:cubicBezTo>
                <a:lnTo>
                  <a:pt x="3074107" y="853697"/>
                </a:lnTo>
                <a:cubicBezTo>
                  <a:pt x="3078438" y="859974"/>
                  <a:pt x="3083079" y="865623"/>
                  <a:pt x="3087411" y="871900"/>
                </a:cubicBezTo>
                <a:cubicBezTo>
                  <a:pt x="3089576" y="880061"/>
                  <a:pt x="3091742" y="888849"/>
                  <a:pt x="3093908" y="897009"/>
                </a:cubicBezTo>
                <a:lnTo>
                  <a:pt x="3062350" y="954760"/>
                </a:lnTo>
                <a:cubicBezTo>
                  <a:pt x="3053996" y="976103"/>
                  <a:pt x="3045952" y="998073"/>
                  <a:pt x="3037599" y="1019416"/>
                </a:cubicBezTo>
                <a:cubicBezTo>
                  <a:pt x="3031102" y="1041386"/>
                  <a:pt x="3024295" y="1063985"/>
                  <a:pt x="3017798" y="1085955"/>
                </a:cubicBezTo>
                <a:cubicBezTo>
                  <a:pt x="3010991" y="1109181"/>
                  <a:pt x="3004494" y="1132407"/>
                  <a:pt x="2997687" y="1155632"/>
                </a:cubicBezTo>
                <a:lnTo>
                  <a:pt x="2976340" y="1223427"/>
                </a:lnTo>
                <a:lnTo>
                  <a:pt x="2953135" y="1289338"/>
                </a:lnTo>
                <a:cubicBezTo>
                  <a:pt x="2949113" y="1301265"/>
                  <a:pt x="2945401" y="1312564"/>
                  <a:pt x="2941378" y="1324491"/>
                </a:cubicBezTo>
                <a:cubicBezTo>
                  <a:pt x="2937975" y="1337045"/>
                  <a:pt x="2934881" y="1349600"/>
                  <a:pt x="2931478" y="1362154"/>
                </a:cubicBezTo>
                <a:cubicBezTo>
                  <a:pt x="2929312" y="1374709"/>
                  <a:pt x="2927146" y="1387891"/>
                  <a:pt x="2924981" y="1400446"/>
                </a:cubicBezTo>
                <a:cubicBezTo>
                  <a:pt x="2920958" y="1414255"/>
                  <a:pt x="2917245" y="1428065"/>
                  <a:pt x="2913224" y="1441875"/>
                </a:cubicBezTo>
                <a:cubicBezTo>
                  <a:pt x="2909511" y="1454430"/>
                  <a:pt x="2905489" y="1467612"/>
                  <a:pt x="2901776" y="1480167"/>
                </a:cubicBezTo>
                <a:lnTo>
                  <a:pt x="2881666" y="1513436"/>
                </a:lnTo>
                <a:cubicBezTo>
                  <a:pt x="2873931" y="1520341"/>
                  <a:pt x="2866196" y="1527874"/>
                  <a:pt x="2858461" y="1534779"/>
                </a:cubicBezTo>
                <a:lnTo>
                  <a:pt x="2828760" y="1549844"/>
                </a:lnTo>
                <a:cubicBezTo>
                  <a:pt x="2817622" y="1552983"/>
                  <a:pt x="2806793" y="1556749"/>
                  <a:pt x="2795655" y="1559888"/>
                </a:cubicBezTo>
                <a:lnTo>
                  <a:pt x="2759147" y="1568048"/>
                </a:lnTo>
                <a:lnTo>
                  <a:pt x="2721092" y="1574325"/>
                </a:lnTo>
                <a:lnTo>
                  <a:pt x="2684584" y="1584369"/>
                </a:lnTo>
                <a:lnTo>
                  <a:pt x="2619921" y="1596296"/>
                </a:lnTo>
                <a:lnTo>
                  <a:pt x="2546905" y="1609478"/>
                </a:lnTo>
                <a:lnTo>
                  <a:pt x="2467392" y="1615756"/>
                </a:lnTo>
                <a:lnTo>
                  <a:pt x="2382928" y="1622660"/>
                </a:lnTo>
                <a:lnTo>
                  <a:pt x="2298464" y="1623916"/>
                </a:lnTo>
                <a:lnTo>
                  <a:pt x="2210597" y="1625799"/>
                </a:lnTo>
                <a:lnTo>
                  <a:pt x="2122730" y="1625799"/>
                </a:lnTo>
                <a:cubicBezTo>
                  <a:pt x="2123349" y="1664090"/>
                  <a:pt x="2123968" y="1701754"/>
                  <a:pt x="2124586" y="1740045"/>
                </a:cubicBezTo>
                <a:cubicBezTo>
                  <a:pt x="2127371" y="1779592"/>
                  <a:pt x="2129846" y="1818511"/>
                  <a:pt x="2132631" y="1858058"/>
                </a:cubicBezTo>
                <a:cubicBezTo>
                  <a:pt x="2136962" y="1896349"/>
                  <a:pt x="2141603" y="1935268"/>
                  <a:pt x="2145935" y="1973559"/>
                </a:cubicBezTo>
                <a:cubicBezTo>
                  <a:pt x="2151503" y="2009967"/>
                  <a:pt x="2157073" y="2047003"/>
                  <a:pt x="2162642" y="2083411"/>
                </a:cubicBezTo>
                <a:cubicBezTo>
                  <a:pt x="2169758" y="2117308"/>
                  <a:pt x="2176874" y="2151833"/>
                  <a:pt x="2183990" y="2185730"/>
                </a:cubicBezTo>
                <a:cubicBezTo>
                  <a:pt x="2191106" y="2215861"/>
                  <a:pt x="2198531" y="2246619"/>
                  <a:pt x="2205647" y="2276750"/>
                </a:cubicBezTo>
                <a:cubicBezTo>
                  <a:pt x="2210597" y="2301860"/>
                  <a:pt x="2215547" y="2326341"/>
                  <a:pt x="2220498" y="2351450"/>
                </a:cubicBezTo>
                <a:lnTo>
                  <a:pt x="2221212" y="2354889"/>
                </a:lnTo>
                <a:lnTo>
                  <a:pt x="2010605" y="2383922"/>
                </a:lnTo>
                <a:lnTo>
                  <a:pt x="2010112" y="2381580"/>
                </a:lnTo>
                <a:cubicBezTo>
                  <a:pt x="2003924" y="2362121"/>
                  <a:pt x="1998046" y="2342661"/>
                  <a:pt x="1991858" y="2323202"/>
                </a:cubicBezTo>
                <a:cubicBezTo>
                  <a:pt x="1983504" y="2304370"/>
                  <a:pt x="1975460" y="2285539"/>
                  <a:pt x="1967107" y="2266707"/>
                </a:cubicBezTo>
                <a:lnTo>
                  <a:pt x="1942046" y="2213978"/>
                </a:lnTo>
                <a:cubicBezTo>
                  <a:pt x="1933383" y="2196402"/>
                  <a:pt x="1924411" y="2178825"/>
                  <a:pt x="1915748" y="2161249"/>
                </a:cubicBezTo>
                <a:cubicBezTo>
                  <a:pt x="1908632" y="2144928"/>
                  <a:pt x="1901207" y="2129235"/>
                  <a:pt x="1894091" y="2112914"/>
                </a:cubicBezTo>
                <a:lnTo>
                  <a:pt x="1827881" y="1950333"/>
                </a:lnTo>
                <a:lnTo>
                  <a:pt x="1766622" y="1791519"/>
                </a:lnTo>
                <a:lnTo>
                  <a:pt x="1708456" y="1625799"/>
                </a:lnTo>
                <a:lnTo>
                  <a:pt x="1609142" y="1273017"/>
                </a:lnTo>
                <a:lnTo>
                  <a:pt x="1579131" y="1208361"/>
                </a:lnTo>
                <a:lnTo>
                  <a:pt x="1544479" y="1141823"/>
                </a:lnTo>
                <a:lnTo>
                  <a:pt x="1509518" y="1077794"/>
                </a:lnTo>
                <a:lnTo>
                  <a:pt x="1478269" y="1017533"/>
                </a:lnTo>
                <a:cubicBezTo>
                  <a:pt x="1469297" y="986146"/>
                  <a:pt x="1460634" y="954760"/>
                  <a:pt x="1451662" y="923374"/>
                </a:cubicBezTo>
                <a:lnTo>
                  <a:pt x="1468369" y="912075"/>
                </a:lnTo>
                <a:cubicBezTo>
                  <a:pt x="1472081" y="917097"/>
                  <a:pt x="1476104" y="921491"/>
                  <a:pt x="1479816" y="926513"/>
                </a:cubicBezTo>
                <a:lnTo>
                  <a:pt x="1499617" y="939695"/>
                </a:lnTo>
                <a:cubicBezTo>
                  <a:pt x="1505186" y="943461"/>
                  <a:pt x="1510755" y="947855"/>
                  <a:pt x="1516324" y="951622"/>
                </a:cubicBezTo>
                <a:cubicBezTo>
                  <a:pt x="1522512" y="954760"/>
                  <a:pt x="1528390" y="958527"/>
                  <a:pt x="1534578" y="961665"/>
                </a:cubicBezTo>
                <a:cubicBezTo>
                  <a:pt x="1532413" y="967315"/>
                  <a:pt x="1529938" y="972337"/>
                  <a:pt x="1527772" y="977986"/>
                </a:cubicBezTo>
                <a:lnTo>
                  <a:pt x="1577584" y="1011256"/>
                </a:lnTo>
                <a:lnTo>
                  <a:pt x="1610689" y="1011256"/>
                </a:lnTo>
                <a:lnTo>
                  <a:pt x="1653694" y="1009372"/>
                </a:lnTo>
                <a:lnTo>
                  <a:pt x="1703506" y="1006234"/>
                </a:lnTo>
                <a:lnTo>
                  <a:pt x="1754865" y="1006234"/>
                </a:lnTo>
                <a:lnTo>
                  <a:pt x="1806224" y="1006234"/>
                </a:lnTo>
                <a:lnTo>
                  <a:pt x="1854488" y="1006234"/>
                </a:lnTo>
                <a:lnTo>
                  <a:pt x="1897494" y="1011256"/>
                </a:lnTo>
                <a:lnTo>
                  <a:pt x="1930599" y="1014394"/>
                </a:lnTo>
                <a:cubicBezTo>
                  <a:pt x="1938333" y="1016905"/>
                  <a:pt x="1946068" y="1018788"/>
                  <a:pt x="1953803" y="1021299"/>
                </a:cubicBezTo>
                <a:lnTo>
                  <a:pt x="1978554" y="1036365"/>
                </a:lnTo>
                <a:cubicBezTo>
                  <a:pt x="1983505" y="1042642"/>
                  <a:pt x="1988454" y="1048291"/>
                  <a:pt x="1993405" y="1054569"/>
                </a:cubicBezTo>
                <a:cubicBezTo>
                  <a:pt x="1996189" y="1059590"/>
                  <a:pt x="1998974" y="1063985"/>
                  <a:pt x="2001758" y="1069007"/>
                </a:cubicBezTo>
                <a:cubicBezTo>
                  <a:pt x="2003924" y="1075284"/>
                  <a:pt x="2006399" y="1080933"/>
                  <a:pt x="2008565" y="1087211"/>
                </a:cubicBezTo>
                <a:lnTo>
                  <a:pt x="2016609" y="1107298"/>
                </a:lnTo>
                <a:lnTo>
                  <a:pt x="2029913" y="1130523"/>
                </a:lnTo>
                <a:cubicBezTo>
                  <a:pt x="2033316" y="1133662"/>
                  <a:pt x="2036410" y="1137428"/>
                  <a:pt x="2039814" y="1140567"/>
                </a:cubicBezTo>
                <a:cubicBezTo>
                  <a:pt x="2044145" y="1141822"/>
                  <a:pt x="2048786" y="1142450"/>
                  <a:pt x="2053117" y="1143706"/>
                </a:cubicBezTo>
                <a:lnTo>
                  <a:pt x="2068277" y="1145589"/>
                </a:lnTo>
                <a:cubicBezTo>
                  <a:pt x="2073847" y="1146844"/>
                  <a:pt x="2079106" y="1147472"/>
                  <a:pt x="2084675" y="1148728"/>
                </a:cubicBezTo>
                <a:cubicBezTo>
                  <a:pt x="2090244" y="1149983"/>
                  <a:pt x="2095813" y="1150611"/>
                  <a:pt x="2101382" y="1151866"/>
                </a:cubicBezTo>
                <a:lnTo>
                  <a:pt x="2117780" y="1185136"/>
                </a:lnTo>
                <a:cubicBezTo>
                  <a:pt x="2121183" y="1186391"/>
                  <a:pt x="2124277" y="1187019"/>
                  <a:pt x="2127681" y="1188274"/>
                </a:cubicBezTo>
                <a:lnTo>
                  <a:pt x="2149338" y="1188274"/>
                </a:lnTo>
                <a:lnTo>
                  <a:pt x="2177492" y="1192040"/>
                </a:lnTo>
                <a:lnTo>
                  <a:pt x="2207194" y="1192041"/>
                </a:lnTo>
                <a:cubicBezTo>
                  <a:pt x="2216476" y="1192668"/>
                  <a:pt x="2226067" y="1192668"/>
                  <a:pt x="2235349" y="1193296"/>
                </a:cubicBezTo>
                <a:lnTo>
                  <a:pt x="2258553" y="1195179"/>
                </a:lnTo>
                <a:cubicBezTo>
                  <a:pt x="2268144" y="1197690"/>
                  <a:pt x="2277426" y="1200829"/>
                  <a:pt x="2287017" y="1203340"/>
                </a:cubicBezTo>
                <a:lnTo>
                  <a:pt x="2321669" y="1213383"/>
                </a:lnTo>
                <a:lnTo>
                  <a:pt x="2356320" y="1221544"/>
                </a:lnTo>
                <a:lnTo>
                  <a:pt x="2389735" y="1229704"/>
                </a:lnTo>
                <a:cubicBezTo>
                  <a:pt x="2399016" y="1231587"/>
                  <a:pt x="2408608" y="1232843"/>
                  <a:pt x="2417889" y="1234726"/>
                </a:cubicBezTo>
                <a:lnTo>
                  <a:pt x="2450994" y="1236609"/>
                </a:lnTo>
                <a:lnTo>
                  <a:pt x="2487502" y="1236609"/>
                </a:lnTo>
                <a:lnTo>
                  <a:pt x="2525557" y="1234726"/>
                </a:lnTo>
                <a:lnTo>
                  <a:pt x="2560209" y="1234726"/>
                </a:lnTo>
                <a:lnTo>
                  <a:pt x="2591767" y="1239748"/>
                </a:lnTo>
                <a:cubicBezTo>
                  <a:pt x="2594551" y="1233470"/>
                  <a:pt x="2597336" y="1227821"/>
                  <a:pt x="2600120" y="1221543"/>
                </a:cubicBezTo>
                <a:cubicBezTo>
                  <a:pt x="2604452" y="1217150"/>
                  <a:pt x="2609093" y="1212755"/>
                  <a:pt x="2613424" y="1208362"/>
                </a:cubicBezTo>
                <a:cubicBezTo>
                  <a:pt x="2617755" y="1203340"/>
                  <a:pt x="2622397" y="1198318"/>
                  <a:pt x="2626728" y="1193296"/>
                </a:cubicBezTo>
                <a:cubicBezTo>
                  <a:pt x="2629512" y="1188902"/>
                  <a:pt x="2631988" y="1184508"/>
                  <a:pt x="2634772" y="1180114"/>
                </a:cubicBezTo>
                <a:cubicBezTo>
                  <a:pt x="2637556" y="1173837"/>
                  <a:pt x="2640341" y="1168187"/>
                  <a:pt x="2643125" y="1161910"/>
                </a:cubicBezTo>
                <a:cubicBezTo>
                  <a:pt x="2643744" y="1155633"/>
                  <a:pt x="2644054" y="1149983"/>
                  <a:pt x="2644672" y="1143706"/>
                </a:cubicBezTo>
                <a:cubicBezTo>
                  <a:pt x="2644054" y="1139312"/>
                  <a:pt x="2643744" y="1134917"/>
                  <a:pt x="2643126" y="1130523"/>
                </a:cubicBezTo>
                <a:lnTo>
                  <a:pt x="2643126" y="1115458"/>
                </a:lnTo>
                <a:cubicBezTo>
                  <a:pt x="2643744" y="1109181"/>
                  <a:pt x="2644054" y="1103531"/>
                  <a:pt x="2644673" y="1097254"/>
                </a:cubicBezTo>
                <a:cubicBezTo>
                  <a:pt x="2646838" y="1088466"/>
                  <a:pt x="2649313" y="1079678"/>
                  <a:pt x="2651479" y="1070889"/>
                </a:cubicBezTo>
                <a:cubicBezTo>
                  <a:pt x="2657667" y="1057707"/>
                  <a:pt x="2663546" y="1044525"/>
                  <a:pt x="2669734" y="1031343"/>
                </a:cubicBezTo>
                <a:cubicBezTo>
                  <a:pt x="2676849" y="1018161"/>
                  <a:pt x="2683965" y="1004351"/>
                  <a:pt x="2691081" y="991168"/>
                </a:cubicBezTo>
                <a:cubicBezTo>
                  <a:pt x="2696031" y="977986"/>
                  <a:pt x="2701291" y="964804"/>
                  <a:pt x="2706241" y="951621"/>
                </a:cubicBezTo>
                <a:lnTo>
                  <a:pt x="2712738" y="923374"/>
                </a:lnTo>
                <a:cubicBezTo>
                  <a:pt x="2714904" y="912075"/>
                  <a:pt x="2717380" y="900148"/>
                  <a:pt x="2719545" y="888849"/>
                </a:cubicBezTo>
                <a:cubicBezTo>
                  <a:pt x="2720473" y="876923"/>
                  <a:pt x="2721711" y="865623"/>
                  <a:pt x="2722639" y="853697"/>
                </a:cubicBezTo>
                <a:cubicBezTo>
                  <a:pt x="2724805" y="842398"/>
                  <a:pt x="2727280" y="831726"/>
                  <a:pt x="2729446" y="820427"/>
                </a:cubicBezTo>
                <a:cubicBezTo>
                  <a:pt x="2731611" y="810384"/>
                  <a:pt x="2733777" y="800968"/>
                  <a:pt x="2735943" y="790924"/>
                </a:cubicBezTo>
                <a:cubicBezTo>
                  <a:pt x="2738727" y="782764"/>
                  <a:pt x="2741512" y="773975"/>
                  <a:pt x="2744297" y="765815"/>
                </a:cubicBezTo>
                <a:cubicBezTo>
                  <a:pt x="2748628" y="759537"/>
                  <a:pt x="2753269" y="753888"/>
                  <a:pt x="2757600" y="747611"/>
                </a:cubicBezTo>
                <a:cubicBezTo>
                  <a:pt x="2762550" y="741334"/>
                  <a:pt x="2767501" y="734428"/>
                  <a:pt x="2772451" y="728152"/>
                </a:cubicBezTo>
                <a:lnTo>
                  <a:pt x="2782351" y="706181"/>
                </a:lnTo>
                <a:lnTo>
                  <a:pt x="2788849" y="677933"/>
                </a:lnTo>
                <a:lnTo>
                  <a:pt x="2788849" y="656591"/>
                </a:lnTo>
                <a:lnTo>
                  <a:pt x="2788849" y="638387"/>
                </a:lnTo>
                <a:cubicBezTo>
                  <a:pt x="2788230" y="631482"/>
                  <a:pt x="2787921" y="625204"/>
                  <a:pt x="2787302" y="618299"/>
                </a:cubicBezTo>
                <a:cubicBezTo>
                  <a:pt x="2786683" y="612022"/>
                  <a:pt x="2786374" y="605117"/>
                  <a:pt x="2785754" y="598840"/>
                </a:cubicBezTo>
                <a:cubicBezTo>
                  <a:pt x="2786683" y="591307"/>
                  <a:pt x="2787921" y="583147"/>
                  <a:pt x="2788849" y="575614"/>
                </a:cubicBezTo>
                <a:lnTo>
                  <a:pt x="2749247" y="540461"/>
                </a:lnTo>
                <a:lnTo>
                  <a:pt x="2709335" y="502798"/>
                </a:lnTo>
                <a:lnTo>
                  <a:pt x="2676230" y="461368"/>
                </a:lnTo>
                <a:cubicBezTo>
                  <a:pt x="2666949" y="445675"/>
                  <a:pt x="2657358" y="430609"/>
                  <a:pt x="2648076" y="414916"/>
                </a:cubicBezTo>
                <a:cubicBezTo>
                  <a:pt x="2640341" y="397340"/>
                  <a:pt x="2632606" y="379136"/>
                  <a:pt x="2624872" y="361559"/>
                </a:cubicBezTo>
                <a:cubicBezTo>
                  <a:pt x="2616209" y="332684"/>
                  <a:pt x="2607236" y="304437"/>
                  <a:pt x="2598573" y="275561"/>
                </a:cubicBezTo>
                <a:lnTo>
                  <a:pt x="2619921" y="260496"/>
                </a:lnTo>
                <a:cubicBezTo>
                  <a:pt x="2628275" y="258613"/>
                  <a:pt x="2636319" y="256102"/>
                  <a:pt x="2644673" y="254219"/>
                </a:cubicBezTo>
                <a:lnTo>
                  <a:pt x="2673137" y="241036"/>
                </a:lnTo>
                <a:close/>
                <a:moveTo>
                  <a:pt x="1148920" y="0"/>
                </a:moveTo>
                <a:lnTo>
                  <a:pt x="1238794" y="28794"/>
                </a:lnTo>
                <a:lnTo>
                  <a:pt x="1257447" y="42343"/>
                </a:lnTo>
                <a:lnTo>
                  <a:pt x="1267621" y="62668"/>
                </a:lnTo>
                <a:lnTo>
                  <a:pt x="1276100" y="81299"/>
                </a:lnTo>
                <a:lnTo>
                  <a:pt x="1286274" y="103318"/>
                </a:lnTo>
                <a:lnTo>
                  <a:pt x="1294753" y="123643"/>
                </a:lnTo>
                <a:lnTo>
                  <a:pt x="1350712" y="155824"/>
                </a:lnTo>
                <a:lnTo>
                  <a:pt x="1371061" y="176149"/>
                </a:lnTo>
                <a:lnTo>
                  <a:pt x="1393105" y="204942"/>
                </a:lnTo>
                <a:lnTo>
                  <a:pt x="1413454" y="237123"/>
                </a:lnTo>
                <a:lnTo>
                  <a:pt x="1428715" y="270998"/>
                </a:lnTo>
                <a:lnTo>
                  <a:pt x="1442281" y="296404"/>
                </a:lnTo>
                <a:lnTo>
                  <a:pt x="1442281" y="379397"/>
                </a:lnTo>
                <a:lnTo>
                  <a:pt x="1447368" y="406497"/>
                </a:lnTo>
                <a:lnTo>
                  <a:pt x="1457543" y="425129"/>
                </a:lnTo>
                <a:lnTo>
                  <a:pt x="1466021" y="443760"/>
                </a:lnTo>
                <a:lnTo>
                  <a:pt x="1472804" y="460697"/>
                </a:lnTo>
                <a:lnTo>
                  <a:pt x="1479587" y="475941"/>
                </a:lnTo>
                <a:lnTo>
                  <a:pt x="1482979" y="494572"/>
                </a:lnTo>
                <a:lnTo>
                  <a:pt x="1482979" y="516590"/>
                </a:lnTo>
                <a:lnTo>
                  <a:pt x="1481283" y="543690"/>
                </a:lnTo>
                <a:lnTo>
                  <a:pt x="1474500" y="580952"/>
                </a:lnTo>
                <a:lnTo>
                  <a:pt x="1467717" y="618215"/>
                </a:lnTo>
                <a:lnTo>
                  <a:pt x="1467717" y="652089"/>
                </a:lnTo>
                <a:lnTo>
                  <a:pt x="1467717" y="677495"/>
                </a:lnTo>
                <a:lnTo>
                  <a:pt x="1469413" y="699514"/>
                </a:lnTo>
                <a:lnTo>
                  <a:pt x="1469413" y="721533"/>
                </a:lnTo>
                <a:lnTo>
                  <a:pt x="1466021" y="740164"/>
                </a:lnTo>
                <a:lnTo>
                  <a:pt x="1457543" y="758795"/>
                </a:lnTo>
                <a:lnTo>
                  <a:pt x="1437194" y="779120"/>
                </a:lnTo>
                <a:lnTo>
                  <a:pt x="1406671" y="802832"/>
                </a:lnTo>
                <a:lnTo>
                  <a:pt x="1406671" y="860419"/>
                </a:lnTo>
                <a:lnTo>
                  <a:pt x="1420237" y="863807"/>
                </a:lnTo>
                <a:lnTo>
                  <a:pt x="1423628" y="870582"/>
                </a:lnTo>
                <a:lnTo>
                  <a:pt x="1423628" y="882438"/>
                </a:lnTo>
                <a:lnTo>
                  <a:pt x="1423628" y="897682"/>
                </a:lnTo>
                <a:lnTo>
                  <a:pt x="1410062" y="912925"/>
                </a:lnTo>
                <a:lnTo>
                  <a:pt x="1401584" y="926475"/>
                </a:lnTo>
                <a:lnTo>
                  <a:pt x="1388018" y="938332"/>
                </a:lnTo>
                <a:lnTo>
                  <a:pt x="1372756" y="948494"/>
                </a:lnTo>
                <a:lnTo>
                  <a:pt x="1345625" y="934944"/>
                </a:lnTo>
                <a:lnTo>
                  <a:pt x="1308319" y="923088"/>
                </a:lnTo>
                <a:lnTo>
                  <a:pt x="1264230" y="912925"/>
                </a:lnTo>
                <a:lnTo>
                  <a:pt x="1216749" y="901069"/>
                </a:lnTo>
                <a:lnTo>
                  <a:pt x="1169269" y="890907"/>
                </a:lnTo>
                <a:lnTo>
                  <a:pt x="1123484" y="879050"/>
                </a:lnTo>
                <a:lnTo>
                  <a:pt x="1079395" y="867194"/>
                </a:lnTo>
                <a:lnTo>
                  <a:pt x="1043785" y="851951"/>
                </a:lnTo>
                <a:lnTo>
                  <a:pt x="1014957" y="836707"/>
                </a:lnTo>
                <a:lnTo>
                  <a:pt x="999696" y="814688"/>
                </a:lnTo>
                <a:lnTo>
                  <a:pt x="996304" y="802832"/>
                </a:lnTo>
                <a:lnTo>
                  <a:pt x="996304" y="787588"/>
                </a:lnTo>
                <a:lnTo>
                  <a:pt x="996304" y="774039"/>
                </a:lnTo>
                <a:lnTo>
                  <a:pt x="992913" y="763876"/>
                </a:lnTo>
                <a:lnTo>
                  <a:pt x="970868" y="730002"/>
                </a:lnTo>
                <a:lnTo>
                  <a:pt x="938650" y="696127"/>
                </a:lnTo>
                <a:lnTo>
                  <a:pt x="903039" y="660558"/>
                </a:lnTo>
                <a:lnTo>
                  <a:pt x="865733" y="628377"/>
                </a:lnTo>
                <a:lnTo>
                  <a:pt x="836906" y="596196"/>
                </a:lnTo>
                <a:lnTo>
                  <a:pt x="813166" y="562321"/>
                </a:lnTo>
                <a:lnTo>
                  <a:pt x="796208" y="519978"/>
                </a:lnTo>
                <a:lnTo>
                  <a:pt x="782642" y="472553"/>
                </a:lnTo>
                <a:lnTo>
                  <a:pt x="775860" y="420047"/>
                </a:lnTo>
                <a:lnTo>
                  <a:pt x="775860" y="365847"/>
                </a:lnTo>
                <a:lnTo>
                  <a:pt x="782642" y="316729"/>
                </a:lnTo>
                <a:lnTo>
                  <a:pt x="794513" y="267611"/>
                </a:lnTo>
                <a:lnTo>
                  <a:pt x="809774" y="228655"/>
                </a:lnTo>
                <a:lnTo>
                  <a:pt x="831819" y="196474"/>
                </a:lnTo>
                <a:lnTo>
                  <a:pt x="819949" y="177843"/>
                </a:lnTo>
                <a:lnTo>
                  <a:pt x="826731" y="177842"/>
                </a:lnTo>
                <a:lnTo>
                  <a:pt x="841993" y="171067"/>
                </a:lnTo>
                <a:lnTo>
                  <a:pt x="852167" y="157517"/>
                </a:lnTo>
                <a:lnTo>
                  <a:pt x="862342" y="142274"/>
                </a:lnTo>
                <a:lnTo>
                  <a:pt x="870821" y="130418"/>
                </a:lnTo>
                <a:lnTo>
                  <a:pt x="880995" y="118562"/>
                </a:lnTo>
                <a:lnTo>
                  <a:pt x="916605" y="99931"/>
                </a:lnTo>
                <a:lnTo>
                  <a:pt x="952215" y="86381"/>
                </a:lnTo>
                <a:lnTo>
                  <a:pt x="989521" y="67749"/>
                </a:lnTo>
                <a:lnTo>
                  <a:pt x="992913" y="67749"/>
                </a:lnTo>
                <a:lnTo>
                  <a:pt x="999696" y="40650"/>
                </a:lnTo>
                <a:lnTo>
                  <a:pt x="1014957" y="42343"/>
                </a:lnTo>
                <a:lnTo>
                  <a:pt x="1026827" y="44037"/>
                </a:lnTo>
                <a:lnTo>
                  <a:pt x="1037002" y="45731"/>
                </a:lnTo>
                <a:lnTo>
                  <a:pt x="1050568" y="50812"/>
                </a:lnTo>
                <a:lnTo>
                  <a:pt x="1052263" y="42343"/>
                </a:lnTo>
                <a:lnTo>
                  <a:pt x="1055655" y="35568"/>
                </a:lnTo>
                <a:lnTo>
                  <a:pt x="1057351" y="30487"/>
                </a:lnTo>
                <a:lnTo>
                  <a:pt x="1060742" y="28793"/>
                </a:lnTo>
                <a:lnTo>
                  <a:pt x="1065829" y="27100"/>
                </a:lnTo>
                <a:lnTo>
                  <a:pt x="1072612" y="25406"/>
                </a:lnTo>
                <a:lnTo>
                  <a:pt x="1082786" y="22018"/>
                </a:lnTo>
                <a:lnTo>
                  <a:pt x="1104831" y="15243"/>
                </a:lnTo>
                <a:lnTo>
                  <a:pt x="1126875" y="84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6110DE1C-B745-44A8-85C3-157E28E34317}"/>
              </a:ext>
            </a:extLst>
          </p:cNvPr>
          <p:cNvGrpSpPr/>
          <p:nvPr/>
        </p:nvGrpSpPr>
        <p:grpSpPr>
          <a:xfrm>
            <a:off x="1053137" y="4171793"/>
            <a:ext cx="7103648" cy="2516788"/>
            <a:chOff x="2311956" y="1422324"/>
            <a:chExt cx="8221277" cy="2912758"/>
          </a:xfrm>
        </p:grpSpPr>
        <p:sp>
          <p:nvSpPr>
            <p:cNvPr id="132" name="Graphic 14">
              <a:extLst>
                <a:ext uri="{FF2B5EF4-FFF2-40B4-BE49-F238E27FC236}">
                  <a16:creationId xmlns="" xmlns:a16="http://schemas.microsoft.com/office/drawing/2014/main" id="{1E332442-59AB-4332-927F-B73EFD2A45DB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13">
              <a:extLst>
                <a:ext uri="{FF2B5EF4-FFF2-40B4-BE49-F238E27FC236}">
                  <a16:creationId xmlns="" xmlns:a16="http://schemas.microsoft.com/office/drawing/2014/main" id="{F018174E-0959-4D10-9377-573929C228B5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12">
              <a:extLst>
                <a:ext uri="{FF2B5EF4-FFF2-40B4-BE49-F238E27FC236}">
                  <a16:creationId xmlns="" xmlns:a16="http://schemas.microsoft.com/office/drawing/2014/main" id="{BA272C3C-D024-451F-9B48-D54B3C66FB29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11">
              <a:extLst>
                <a:ext uri="{FF2B5EF4-FFF2-40B4-BE49-F238E27FC236}">
                  <a16:creationId xmlns="" xmlns:a16="http://schemas.microsoft.com/office/drawing/2014/main" id="{99BA83A2-08B5-4361-BB87-D38CFEAA76E3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Graphic 13">
              <a:extLst>
                <a:ext uri="{FF2B5EF4-FFF2-40B4-BE49-F238E27FC236}">
                  <a16:creationId xmlns="" xmlns:a16="http://schemas.microsoft.com/office/drawing/2014/main" id="{0807700E-54ED-40E7-B8CD-5AFF1D2ADD4C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Graphic 12">
              <a:extLst>
                <a:ext uri="{FF2B5EF4-FFF2-40B4-BE49-F238E27FC236}">
                  <a16:creationId xmlns="" xmlns:a16="http://schemas.microsoft.com/office/drawing/2014/main" id="{592F2EAF-8456-48B8-B44E-89B5A64BC921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11">
              <a:extLst>
                <a:ext uri="{FF2B5EF4-FFF2-40B4-BE49-F238E27FC236}">
                  <a16:creationId xmlns="" xmlns:a16="http://schemas.microsoft.com/office/drawing/2014/main" id="{52C2E2D6-7157-4D35-8628-76DAB81FB1B2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10">
              <a:extLst>
                <a:ext uri="{FF2B5EF4-FFF2-40B4-BE49-F238E27FC236}">
                  <a16:creationId xmlns="" xmlns:a16="http://schemas.microsoft.com/office/drawing/2014/main" id="{03C037BC-AB7A-45C5-A4AC-2D2F3A567D9C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96BD3545-D02D-47C5-A939-18727CD47E66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3B6BC8D2-3D45-456E-A09F-F742C5CAC7FF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79" name="Rounded Rectangle 1">
            <a:extLst>
              <a:ext uri="{FF2B5EF4-FFF2-40B4-BE49-F238E27FC236}">
                <a16:creationId xmlns="" xmlns:a16="http://schemas.microsoft.com/office/drawing/2014/main" id="{26861DA0-347E-491E-A717-492B4718DC0B}"/>
              </a:ext>
            </a:extLst>
          </p:cNvPr>
          <p:cNvSpPr/>
          <p:nvPr/>
        </p:nvSpPr>
        <p:spPr>
          <a:xfrm>
            <a:off x="949611" y="38311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9B9FC5C4-973B-432A-BC28-D57C1982EAA3}"/>
              </a:ext>
            </a:extLst>
          </p:cNvPr>
          <p:cNvSpPr/>
          <p:nvPr/>
        </p:nvSpPr>
        <p:spPr>
          <a:xfrm flipH="1">
            <a:off x="1476455" y="3749296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1" name="Rounded Rectangle 8">
            <a:extLst>
              <a:ext uri="{FF2B5EF4-FFF2-40B4-BE49-F238E27FC236}">
                <a16:creationId xmlns="" xmlns:a16="http://schemas.microsoft.com/office/drawing/2014/main" id="{203E7020-EB72-4D35-A018-1B39E3554A79}"/>
              </a:ext>
            </a:extLst>
          </p:cNvPr>
          <p:cNvSpPr/>
          <p:nvPr/>
        </p:nvSpPr>
        <p:spPr>
          <a:xfrm>
            <a:off x="97724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2" name="그룹 6">
            <a:extLst>
              <a:ext uri="{FF2B5EF4-FFF2-40B4-BE49-F238E27FC236}">
                <a16:creationId xmlns=""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977243" y="4635935"/>
            <a:ext cx="1260140" cy="1524814"/>
            <a:chOff x="602568" y="4345057"/>
            <a:chExt cx="1260140" cy="1524814"/>
          </a:xfrm>
        </p:grpSpPr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DE24C30A-ED94-4AF0-A937-C9CBD5EC75A9}"/>
              </a:ext>
            </a:extLst>
          </p:cNvPr>
          <p:cNvSpPr txBox="1"/>
          <p:nvPr/>
        </p:nvSpPr>
        <p:spPr>
          <a:xfrm>
            <a:off x="977243" y="3236012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="" xmlns:a16="http://schemas.microsoft.com/office/drawing/2014/main" id="{3D456F3C-8D0D-4099-9DA0-CB834FD8DFCE}"/>
              </a:ext>
            </a:extLst>
          </p:cNvPr>
          <p:cNvSpPr/>
          <p:nvPr/>
        </p:nvSpPr>
        <p:spPr>
          <a:xfrm flipH="1">
            <a:off x="5941515" y="3742001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Rounded Rectangle 8">
            <a:extLst>
              <a:ext uri="{FF2B5EF4-FFF2-40B4-BE49-F238E27FC236}">
                <a16:creationId xmlns="" xmlns:a16="http://schemas.microsoft.com/office/drawing/2014/main" id="{5484C237-B792-4B1D-BCB7-632A6B77319B}"/>
              </a:ext>
            </a:extLst>
          </p:cNvPr>
          <p:cNvSpPr/>
          <p:nvPr/>
        </p:nvSpPr>
        <p:spPr>
          <a:xfrm>
            <a:off x="544230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8" name="그룹 9">
            <a:extLst>
              <a:ext uri="{FF2B5EF4-FFF2-40B4-BE49-F238E27FC236}">
                <a16:creationId xmlns="" xmlns:a16="http://schemas.microsoft.com/office/drawing/2014/main" id="{A420C6D2-FCFE-425E-9B4F-EC6BACBFF3CE}"/>
              </a:ext>
            </a:extLst>
          </p:cNvPr>
          <p:cNvGrpSpPr/>
          <p:nvPr/>
        </p:nvGrpSpPr>
        <p:grpSpPr>
          <a:xfrm>
            <a:off x="5442303" y="4635935"/>
            <a:ext cx="1260140" cy="1524814"/>
            <a:chOff x="3967628" y="4345057"/>
            <a:chExt cx="1260140" cy="1524814"/>
          </a:xfrm>
        </p:grpSpPr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7486215C-3AA9-4D29-A08C-A972C9734471}"/>
                </a:ext>
              </a:extLst>
            </p:cNvPr>
            <p:cNvSpPr txBox="1"/>
            <p:nvPr/>
          </p:nvSpPr>
          <p:spPr>
            <a:xfrm>
              <a:off x="396762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="" xmlns:a16="http://schemas.microsoft.com/office/drawing/2014/main" id="{0FB30913-C0F5-4C24-8113-2E0AA4A19ECC}"/>
                </a:ext>
              </a:extLst>
            </p:cNvPr>
            <p:cNvSpPr txBox="1"/>
            <p:nvPr/>
          </p:nvSpPr>
          <p:spPr>
            <a:xfrm>
              <a:off x="396762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AA0FA020-B604-4335-8D2D-950AFEB23DE9}"/>
              </a:ext>
            </a:extLst>
          </p:cNvPr>
          <p:cNvSpPr txBox="1"/>
          <p:nvPr/>
        </p:nvSpPr>
        <p:spPr>
          <a:xfrm>
            <a:off x="5442303" y="322871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C8E57561-3AEB-4191-B2CE-37DD3F652F2B}"/>
              </a:ext>
            </a:extLst>
          </p:cNvPr>
          <p:cNvSpPr/>
          <p:nvPr/>
        </p:nvSpPr>
        <p:spPr>
          <a:xfrm flipH="1">
            <a:off x="10406573" y="3747334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Rounded Rectangle 8">
            <a:extLst>
              <a:ext uri="{FF2B5EF4-FFF2-40B4-BE49-F238E27FC236}">
                <a16:creationId xmlns="" xmlns:a16="http://schemas.microsoft.com/office/drawing/2014/main" id="{EB437316-F402-400E-B9C3-DEA1A03AE808}"/>
              </a:ext>
            </a:extLst>
          </p:cNvPr>
          <p:cNvSpPr/>
          <p:nvPr/>
        </p:nvSpPr>
        <p:spPr>
          <a:xfrm>
            <a:off x="9907361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4" name="그룹 26">
            <a:extLst>
              <a:ext uri="{FF2B5EF4-FFF2-40B4-BE49-F238E27FC236}">
                <a16:creationId xmlns="" xmlns:a16="http://schemas.microsoft.com/office/drawing/2014/main" id="{3897B279-0474-45F2-A0BE-F67B762C4687}"/>
              </a:ext>
            </a:extLst>
          </p:cNvPr>
          <p:cNvGrpSpPr/>
          <p:nvPr/>
        </p:nvGrpSpPr>
        <p:grpSpPr>
          <a:xfrm>
            <a:off x="9907361" y="4635935"/>
            <a:ext cx="1260140" cy="1524814"/>
            <a:chOff x="7332687" y="4345057"/>
            <a:chExt cx="1260140" cy="1524814"/>
          </a:xfrm>
        </p:grpSpPr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E0C3A672-DEBF-41A7-86C9-D596AF02F8A9}"/>
                </a:ext>
              </a:extLst>
            </p:cNvPr>
            <p:cNvSpPr txBox="1"/>
            <p:nvPr/>
          </p:nvSpPr>
          <p:spPr>
            <a:xfrm>
              <a:off x="7332687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5169DB67-47D1-4D6C-9894-072705FE7275}"/>
                </a:ext>
              </a:extLst>
            </p:cNvPr>
            <p:cNvSpPr txBox="1"/>
            <p:nvPr/>
          </p:nvSpPr>
          <p:spPr>
            <a:xfrm>
              <a:off x="7332687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D3DA9988-F104-452F-9229-5F37C7B991AD}"/>
              </a:ext>
            </a:extLst>
          </p:cNvPr>
          <p:cNvSpPr txBox="1"/>
          <p:nvPr/>
        </p:nvSpPr>
        <p:spPr>
          <a:xfrm>
            <a:off x="9907361" y="323405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="" xmlns:a16="http://schemas.microsoft.com/office/drawing/2014/main" id="{ADE8540B-E2A1-4508-A1E6-5F5EF544977B}"/>
              </a:ext>
            </a:extLst>
          </p:cNvPr>
          <p:cNvSpPr/>
          <p:nvPr/>
        </p:nvSpPr>
        <p:spPr>
          <a:xfrm rot="10800000" flipH="1">
            <a:off x="3708985" y="3743132"/>
            <a:ext cx="261716" cy="261716"/>
          </a:xfrm>
          <a:prstGeom prst="ellipse">
            <a:avLst/>
          </a:prstGeom>
          <a:solidFill>
            <a:srgbClr val="FEB8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Rounded Rectangle 8">
            <a:extLst>
              <a:ext uri="{FF2B5EF4-FFF2-40B4-BE49-F238E27FC236}">
                <a16:creationId xmlns=""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3209773" y="147086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FEB800"/>
          </a:solidFill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0" name="그룹 5">
            <a:extLst>
              <a:ext uri="{FF2B5EF4-FFF2-40B4-BE49-F238E27FC236}">
                <a16:creationId xmlns="" xmlns:a16="http://schemas.microsoft.com/office/drawing/2014/main" id="{B5E307B4-3A20-424E-BB1C-D8D793D88C0F}"/>
              </a:ext>
            </a:extLst>
          </p:cNvPr>
          <p:cNvGrpSpPr/>
          <p:nvPr/>
        </p:nvGrpSpPr>
        <p:grpSpPr>
          <a:xfrm>
            <a:off x="3209773" y="1603860"/>
            <a:ext cx="1260140" cy="1509617"/>
            <a:chOff x="2286794" y="1617783"/>
            <a:chExt cx="1260140" cy="1509617"/>
          </a:xfrm>
        </p:grpSpPr>
        <p:sp>
          <p:nvSpPr>
            <p:cNvPr id="201" name="TextBox 200">
              <a:extLst>
                <a:ext uri="{FF2B5EF4-FFF2-40B4-BE49-F238E27FC236}">
                  <a16:creationId xmlns="" xmlns:a16="http://schemas.microsoft.com/office/drawing/2014/main" id="{E1CE25D3-C294-4334-800E-1AF12B46929F}"/>
                </a:ext>
              </a:extLst>
            </p:cNvPr>
            <p:cNvSpPr txBox="1"/>
            <p:nvPr/>
          </p:nvSpPr>
          <p:spPr>
            <a:xfrm>
              <a:off x="2286794" y="161778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="" xmlns:a16="http://schemas.microsoft.com/office/drawing/2014/main" id="{A4147C10-1E5F-4416-A9C9-3BFA832EA69F}"/>
                </a:ext>
              </a:extLst>
            </p:cNvPr>
            <p:cNvSpPr txBox="1"/>
            <p:nvPr/>
          </p:nvSpPr>
          <p:spPr>
            <a:xfrm>
              <a:off x="2286794" y="1927071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CEF8AD70-1294-402C-9452-7E1D2D68A052}"/>
              </a:ext>
            </a:extLst>
          </p:cNvPr>
          <p:cNvSpPr txBox="1"/>
          <p:nvPr/>
        </p:nvSpPr>
        <p:spPr>
          <a:xfrm>
            <a:off x="3209773" y="417957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C7E0D45A-53D9-4D15-BE69-5ED8F2962C11}"/>
              </a:ext>
            </a:extLst>
          </p:cNvPr>
          <p:cNvSpPr/>
          <p:nvPr/>
        </p:nvSpPr>
        <p:spPr>
          <a:xfrm rot="10800000" flipH="1">
            <a:off x="8174045" y="3742298"/>
            <a:ext cx="261716" cy="261716"/>
          </a:xfrm>
          <a:prstGeom prst="ellipse">
            <a:avLst/>
          </a:prstGeom>
          <a:solidFill>
            <a:srgbClr val="FEB8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" name="Rounded Rectangle 8">
            <a:extLst>
              <a:ext uri="{FF2B5EF4-FFF2-40B4-BE49-F238E27FC236}">
                <a16:creationId xmlns="" xmlns:a16="http://schemas.microsoft.com/office/drawing/2014/main" id="{8E464A0F-8E57-41CB-BD36-84568D147685}"/>
              </a:ext>
            </a:extLst>
          </p:cNvPr>
          <p:cNvSpPr/>
          <p:nvPr/>
        </p:nvSpPr>
        <p:spPr>
          <a:xfrm rot="10800000">
            <a:off x="7674833" y="1485719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FEB8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6" name="그룹 2">
            <a:extLst>
              <a:ext uri="{FF2B5EF4-FFF2-40B4-BE49-F238E27FC236}">
                <a16:creationId xmlns="" xmlns:a16="http://schemas.microsoft.com/office/drawing/2014/main" id="{DCAF6133-5EBC-4311-BC6E-65FDA1605BAF}"/>
              </a:ext>
            </a:extLst>
          </p:cNvPr>
          <p:cNvGrpSpPr/>
          <p:nvPr/>
        </p:nvGrpSpPr>
        <p:grpSpPr>
          <a:xfrm>
            <a:off x="7674833" y="1618718"/>
            <a:ext cx="1260140" cy="1509617"/>
            <a:chOff x="5688124" y="1632641"/>
            <a:chExt cx="1260140" cy="1509617"/>
          </a:xfrm>
        </p:grpSpPr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C1C18E43-78BD-4297-8E69-0655123E5A76}"/>
                </a:ext>
              </a:extLst>
            </p:cNvPr>
            <p:cNvSpPr txBox="1"/>
            <p:nvPr/>
          </p:nvSpPr>
          <p:spPr>
            <a:xfrm>
              <a:off x="5688124" y="1632641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1FCAE4F0-CC2A-498D-9308-AD52F5F01B4B}"/>
                </a:ext>
              </a:extLst>
            </p:cNvPr>
            <p:cNvSpPr txBox="1"/>
            <p:nvPr/>
          </p:nvSpPr>
          <p:spPr>
            <a:xfrm>
              <a:off x="5688124" y="1941929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0053E225-6961-4286-8ABC-226513B8FA7B}"/>
              </a:ext>
            </a:extLst>
          </p:cNvPr>
          <p:cNvSpPr txBox="1"/>
          <p:nvPr/>
        </p:nvSpPr>
        <p:spPr>
          <a:xfrm>
            <a:off x="7674833" y="417874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4">
            <a:extLst>
              <a:ext uri="{FF2B5EF4-FFF2-40B4-BE49-F238E27FC236}">
                <a16:creationId xmlns="" xmlns:a16="http://schemas.microsoft.com/office/drawing/2014/main" id="{11D9F07D-03C2-44C0-B59C-8EA1CEAA6231}"/>
              </a:ext>
            </a:extLst>
          </p:cNvPr>
          <p:cNvSpPr/>
          <p:nvPr/>
        </p:nvSpPr>
        <p:spPr>
          <a:xfrm>
            <a:off x="6593156" y="1358951"/>
            <a:ext cx="957129" cy="2516787"/>
          </a:xfrm>
          <a:custGeom>
            <a:avLst/>
            <a:gdLst>
              <a:gd name="connsiteX0" fmla="*/ 1708188 w 1743075"/>
              <a:gd name="connsiteY0" fmla="*/ 1960294 h 4829175"/>
              <a:gd name="connsiteX1" fmla="*/ 1736763 w 1743075"/>
              <a:gd name="connsiteY1" fmla="*/ 1693594 h 4829175"/>
              <a:gd name="connsiteX2" fmla="*/ 1727238 w 1743075"/>
              <a:gd name="connsiteY2" fmla="*/ 1609774 h 4829175"/>
              <a:gd name="connsiteX3" fmla="*/ 1703425 w 1743075"/>
              <a:gd name="connsiteY3" fmla="*/ 1511666 h 4829175"/>
              <a:gd name="connsiteX4" fmla="*/ 1696757 w 1743075"/>
              <a:gd name="connsiteY4" fmla="*/ 1463089 h 4829175"/>
              <a:gd name="connsiteX5" fmla="*/ 1622463 w 1743075"/>
              <a:gd name="connsiteY5" fmla="*/ 865871 h 4829175"/>
              <a:gd name="connsiteX6" fmla="*/ 1587220 w 1743075"/>
              <a:gd name="connsiteY6" fmla="*/ 831581 h 4829175"/>
              <a:gd name="connsiteX7" fmla="*/ 1263370 w 1743075"/>
              <a:gd name="connsiteY7" fmla="*/ 719186 h 4829175"/>
              <a:gd name="connsiteX8" fmla="*/ 1215745 w 1743075"/>
              <a:gd name="connsiteY8" fmla="*/ 693469 h 4829175"/>
              <a:gd name="connsiteX9" fmla="*/ 1170025 w 1743075"/>
              <a:gd name="connsiteY9" fmla="*/ 662989 h 4829175"/>
              <a:gd name="connsiteX10" fmla="*/ 1111923 w 1743075"/>
              <a:gd name="connsiteY10" fmla="*/ 522019 h 4829175"/>
              <a:gd name="connsiteX11" fmla="*/ 1116685 w 1743075"/>
              <a:gd name="connsiteY11" fmla="*/ 461059 h 4829175"/>
              <a:gd name="connsiteX12" fmla="*/ 1131925 w 1743075"/>
              <a:gd name="connsiteY12" fmla="*/ 392479 h 4829175"/>
              <a:gd name="connsiteX13" fmla="*/ 1143355 w 1743075"/>
              <a:gd name="connsiteY13" fmla="*/ 291514 h 4829175"/>
              <a:gd name="connsiteX14" fmla="*/ 1142403 w 1743075"/>
              <a:gd name="connsiteY14" fmla="*/ 289609 h 4829175"/>
              <a:gd name="connsiteX15" fmla="*/ 1126210 w 1743075"/>
              <a:gd name="connsiteY15" fmla="*/ 271511 h 4829175"/>
              <a:gd name="connsiteX16" fmla="*/ 1112875 w 1743075"/>
              <a:gd name="connsiteY16" fmla="*/ 285799 h 4829175"/>
              <a:gd name="connsiteX17" fmla="*/ 1113828 w 1743075"/>
              <a:gd name="connsiteY17" fmla="*/ 258176 h 4829175"/>
              <a:gd name="connsiteX18" fmla="*/ 1112875 w 1743075"/>
              <a:gd name="connsiteY18" fmla="*/ 224839 h 4829175"/>
              <a:gd name="connsiteX19" fmla="*/ 1107160 w 1743075"/>
              <a:gd name="connsiteY19" fmla="*/ 199121 h 4829175"/>
              <a:gd name="connsiteX20" fmla="*/ 1103350 w 1743075"/>
              <a:gd name="connsiteY20" fmla="*/ 182929 h 4829175"/>
              <a:gd name="connsiteX21" fmla="*/ 1100493 w 1743075"/>
              <a:gd name="connsiteY21" fmla="*/ 166736 h 4829175"/>
              <a:gd name="connsiteX22" fmla="*/ 1096683 w 1743075"/>
              <a:gd name="connsiteY22" fmla="*/ 150544 h 4829175"/>
              <a:gd name="connsiteX23" fmla="*/ 1091920 w 1743075"/>
              <a:gd name="connsiteY23" fmla="*/ 135304 h 4829175"/>
              <a:gd name="connsiteX24" fmla="*/ 1086205 w 1743075"/>
              <a:gd name="connsiteY24" fmla="*/ 116254 h 4829175"/>
              <a:gd name="connsiteX25" fmla="*/ 1077633 w 1743075"/>
              <a:gd name="connsiteY25" fmla="*/ 104824 h 4829175"/>
              <a:gd name="connsiteX26" fmla="*/ 1067155 w 1743075"/>
              <a:gd name="connsiteY26" fmla="*/ 89584 h 4829175"/>
              <a:gd name="connsiteX27" fmla="*/ 1055725 w 1743075"/>
              <a:gd name="connsiteY27" fmla="*/ 76249 h 4829175"/>
              <a:gd name="connsiteX28" fmla="*/ 1043343 w 1743075"/>
              <a:gd name="connsiteY28" fmla="*/ 65771 h 4829175"/>
              <a:gd name="connsiteX29" fmla="*/ 1030960 w 1743075"/>
              <a:gd name="connsiteY29" fmla="*/ 54341 h 4829175"/>
              <a:gd name="connsiteX30" fmla="*/ 1017625 w 1743075"/>
              <a:gd name="connsiteY30" fmla="*/ 41006 h 4829175"/>
              <a:gd name="connsiteX31" fmla="*/ 1003338 w 1743075"/>
              <a:gd name="connsiteY31" fmla="*/ 38149 h 4829175"/>
              <a:gd name="connsiteX32" fmla="*/ 981430 w 1743075"/>
              <a:gd name="connsiteY32" fmla="*/ 28624 h 4829175"/>
              <a:gd name="connsiteX33" fmla="*/ 958570 w 1743075"/>
              <a:gd name="connsiteY33" fmla="*/ 21004 h 4829175"/>
              <a:gd name="connsiteX34" fmla="*/ 934758 w 1743075"/>
              <a:gd name="connsiteY34" fmla="*/ 16241 h 4829175"/>
              <a:gd name="connsiteX35" fmla="*/ 910945 w 1743075"/>
              <a:gd name="connsiteY35" fmla="*/ 12431 h 4829175"/>
              <a:gd name="connsiteX36" fmla="*/ 886180 w 1743075"/>
              <a:gd name="connsiteY36" fmla="*/ 9574 h 4829175"/>
              <a:gd name="connsiteX37" fmla="*/ 861415 w 1743075"/>
              <a:gd name="connsiteY37" fmla="*/ 8621 h 4829175"/>
              <a:gd name="connsiteX38" fmla="*/ 847127 w 1743075"/>
              <a:gd name="connsiteY38" fmla="*/ 9574 h 4829175"/>
              <a:gd name="connsiteX39" fmla="*/ 831888 w 1743075"/>
              <a:gd name="connsiteY39" fmla="*/ 13384 h 4829175"/>
              <a:gd name="connsiteX40" fmla="*/ 817600 w 1743075"/>
              <a:gd name="connsiteY40" fmla="*/ 19099 h 4829175"/>
              <a:gd name="connsiteX41" fmla="*/ 810933 w 1743075"/>
              <a:gd name="connsiteY41" fmla="*/ 11479 h 4829175"/>
              <a:gd name="connsiteX42" fmla="*/ 807123 w 1743075"/>
              <a:gd name="connsiteY42" fmla="*/ 29576 h 4829175"/>
              <a:gd name="connsiteX43" fmla="*/ 790930 w 1743075"/>
              <a:gd name="connsiteY43" fmla="*/ 41006 h 4829175"/>
              <a:gd name="connsiteX44" fmla="*/ 774738 w 1743075"/>
              <a:gd name="connsiteY44" fmla="*/ 59104 h 4829175"/>
              <a:gd name="connsiteX45" fmla="*/ 759498 w 1743075"/>
              <a:gd name="connsiteY45" fmla="*/ 76249 h 4829175"/>
              <a:gd name="connsiteX46" fmla="*/ 746163 w 1743075"/>
              <a:gd name="connsiteY46" fmla="*/ 89584 h 4829175"/>
              <a:gd name="connsiteX47" fmla="*/ 733780 w 1743075"/>
              <a:gd name="connsiteY47" fmla="*/ 105776 h 4829175"/>
              <a:gd name="connsiteX48" fmla="*/ 723302 w 1743075"/>
              <a:gd name="connsiteY48" fmla="*/ 122921 h 4829175"/>
              <a:gd name="connsiteX49" fmla="*/ 713777 w 1743075"/>
              <a:gd name="connsiteY49" fmla="*/ 139114 h 4829175"/>
              <a:gd name="connsiteX50" fmla="*/ 706158 w 1743075"/>
              <a:gd name="connsiteY50" fmla="*/ 160069 h 4829175"/>
              <a:gd name="connsiteX51" fmla="*/ 702348 w 1743075"/>
              <a:gd name="connsiteY51" fmla="*/ 175309 h 4829175"/>
              <a:gd name="connsiteX52" fmla="*/ 699490 w 1743075"/>
              <a:gd name="connsiteY52" fmla="*/ 186739 h 4829175"/>
              <a:gd name="connsiteX53" fmla="*/ 696633 w 1743075"/>
              <a:gd name="connsiteY53" fmla="*/ 216266 h 4829175"/>
              <a:gd name="connsiteX54" fmla="*/ 698538 w 1743075"/>
              <a:gd name="connsiteY54" fmla="*/ 247699 h 4829175"/>
              <a:gd name="connsiteX55" fmla="*/ 694727 w 1743075"/>
              <a:gd name="connsiteY55" fmla="*/ 306754 h 4829175"/>
              <a:gd name="connsiteX56" fmla="*/ 694727 w 1743075"/>
              <a:gd name="connsiteY56" fmla="*/ 306754 h 4829175"/>
              <a:gd name="connsiteX57" fmla="*/ 662343 w 1743075"/>
              <a:gd name="connsiteY57" fmla="*/ 320089 h 4829175"/>
              <a:gd name="connsiteX58" fmla="*/ 671868 w 1743075"/>
              <a:gd name="connsiteY58" fmla="*/ 384859 h 4829175"/>
              <a:gd name="connsiteX59" fmla="*/ 682345 w 1743075"/>
              <a:gd name="connsiteY59" fmla="*/ 400099 h 4829175"/>
              <a:gd name="connsiteX60" fmla="*/ 769975 w 1743075"/>
              <a:gd name="connsiteY60" fmla="*/ 575359 h 4829175"/>
              <a:gd name="connsiteX61" fmla="*/ 679488 w 1743075"/>
              <a:gd name="connsiteY61" fmla="*/ 741094 h 4829175"/>
              <a:gd name="connsiteX62" fmla="*/ 412787 w 1743075"/>
              <a:gd name="connsiteY62" fmla="*/ 837296 h 4829175"/>
              <a:gd name="connsiteX63" fmla="*/ 355637 w 1743075"/>
              <a:gd name="connsiteY63" fmla="*/ 917306 h 4829175"/>
              <a:gd name="connsiteX64" fmla="*/ 337540 w 1743075"/>
              <a:gd name="connsiteY64" fmla="*/ 1080184 h 4829175"/>
              <a:gd name="connsiteX65" fmla="*/ 323253 w 1743075"/>
              <a:gd name="connsiteY65" fmla="*/ 1267826 h 4829175"/>
              <a:gd name="connsiteX66" fmla="*/ 286105 w 1743075"/>
              <a:gd name="connsiteY66" fmla="*/ 1558339 h 4829175"/>
              <a:gd name="connsiteX67" fmla="*/ 277533 w 1743075"/>
              <a:gd name="connsiteY67" fmla="*/ 1647874 h 4829175"/>
              <a:gd name="connsiteX68" fmla="*/ 256578 w 1743075"/>
              <a:gd name="connsiteY68" fmla="*/ 1709786 h 4829175"/>
              <a:gd name="connsiteX69" fmla="*/ 246100 w 1743075"/>
              <a:gd name="connsiteY69" fmla="*/ 1762174 h 4829175"/>
              <a:gd name="connsiteX70" fmla="*/ 248005 w 1743075"/>
              <a:gd name="connsiteY70" fmla="*/ 1892666 h 4829175"/>
              <a:gd name="connsiteX71" fmla="*/ 242290 w 1743075"/>
              <a:gd name="connsiteY71" fmla="*/ 1940291 h 4829175"/>
              <a:gd name="connsiteX72" fmla="*/ 230860 w 1743075"/>
              <a:gd name="connsiteY72" fmla="*/ 2296526 h 4829175"/>
              <a:gd name="connsiteX73" fmla="*/ 225145 w 1743075"/>
              <a:gd name="connsiteY73" fmla="*/ 2352724 h 4829175"/>
              <a:gd name="connsiteX74" fmla="*/ 231813 w 1743075"/>
              <a:gd name="connsiteY74" fmla="*/ 2441306 h 4829175"/>
              <a:gd name="connsiteX75" fmla="*/ 238480 w 1743075"/>
              <a:gd name="connsiteY75" fmla="*/ 2520364 h 4829175"/>
              <a:gd name="connsiteX76" fmla="*/ 221335 w 1743075"/>
              <a:gd name="connsiteY76" fmla="*/ 2589896 h 4829175"/>
              <a:gd name="connsiteX77" fmla="*/ 228003 w 1743075"/>
              <a:gd name="connsiteY77" fmla="*/ 2667049 h 4829175"/>
              <a:gd name="connsiteX78" fmla="*/ 237528 w 1743075"/>
              <a:gd name="connsiteY78" fmla="*/ 2822306 h 4829175"/>
              <a:gd name="connsiteX79" fmla="*/ 171805 w 1743075"/>
              <a:gd name="connsiteY79" fmla="*/ 3010901 h 4829175"/>
              <a:gd name="connsiteX80" fmla="*/ 125132 w 1743075"/>
              <a:gd name="connsiteY80" fmla="*/ 3028999 h 4829175"/>
              <a:gd name="connsiteX81" fmla="*/ 93700 w 1743075"/>
              <a:gd name="connsiteY81" fmla="*/ 3107104 h 4829175"/>
              <a:gd name="connsiteX82" fmla="*/ 27025 w 1743075"/>
              <a:gd name="connsiteY82" fmla="*/ 3277601 h 4829175"/>
              <a:gd name="connsiteX83" fmla="*/ 19405 w 1743075"/>
              <a:gd name="connsiteY83" fmla="*/ 3385234 h 4829175"/>
              <a:gd name="connsiteX84" fmla="*/ 13690 w 1743075"/>
              <a:gd name="connsiteY84" fmla="*/ 3611929 h 4829175"/>
              <a:gd name="connsiteX85" fmla="*/ 23215 w 1743075"/>
              <a:gd name="connsiteY85" fmla="*/ 3724324 h 4829175"/>
              <a:gd name="connsiteX86" fmla="*/ 83222 w 1743075"/>
              <a:gd name="connsiteY86" fmla="*/ 3803381 h 4829175"/>
              <a:gd name="connsiteX87" fmla="*/ 190855 w 1743075"/>
              <a:gd name="connsiteY87" fmla="*/ 3811001 h 4829175"/>
              <a:gd name="connsiteX88" fmla="*/ 237528 w 1743075"/>
              <a:gd name="connsiteY88" fmla="*/ 3805286 h 4829175"/>
              <a:gd name="connsiteX89" fmla="*/ 327062 w 1743075"/>
              <a:gd name="connsiteY89" fmla="*/ 3796714 h 4829175"/>
              <a:gd name="connsiteX90" fmla="*/ 320395 w 1743075"/>
              <a:gd name="connsiteY90" fmla="*/ 4089131 h 4829175"/>
              <a:gd name="connsiteX91" fmla="*/ 314680 w 1743075"/>
              <a:gd name="connsiteY91" fmla="*/ 4139614 h 4829175"/>
              <a:gd name="connsiteX92" fmla="*/ 311823 w 1743075"/>
              <a:gd name="connsiteY92" fmla="*/ 4163426 h 4829175"/>
              <a:gd name="connsiteX93" fmla="*/ 279438 w 1743075"/>
              <a:gd name="connsiteY93" fmla="*/ 4415839 h 4829175"/>
              <a:gd name="connsiteX94" fmla="*/ 317537 w 1743075"/>
              <a:gd name="connsiteY94" fmla="*/ 4444414 h 4829175"/>
              <a:gd name="connsiteX95" fmla="*/ 286105 w 1743075"/>
              <a:gd name="connsiteY95" fmla="*/ 4481561 h 4829175"/>
              <a:gd name="connsiteX96" fmla="*/ 277533 w 1743075"/>
              <a:gd name="connsiteY96" fmla="*/ 4502516 h 4829175"/>
              <a:gd name="connsiteX97" fmla="*/ 260388 w 1743075"/>
              <a:gd name="connsiteY97" fmla="*/ 4569191 h 4829175"/>
              <a:gd name="connsiteX98" fmla="*/ 173710 w 1743075"/>
              <a:gd name="connsiteY98" fmla="*/ 4682539 h 4829175"/>
              <a:gd name="connsiteX99" fmla="*/ 111797 w 1743075"/>
              <a:gd name="connsiteY99" fmla="*/ 4718734 h 4829175"/>
              <a:gd name="connsiteX100" fmla="*/ 79412 w 1743075"/>
              <a:gd name="connsiteY100" fmla="*/ 4791124 h 4829175"/>
              <a:gd name="connsiteX101" fmla="*/ 136563 w 1743075"/>
              <a:gd name="connsiteY101" fmla="*/ 4813031 h 4829175"/>
              <a:gd name="connsiteX102" fmla="*/ 283248 w 1743075"/>
              <a:gd name="connsiteY102" fmla="*/ 4812079 h 4829175"/>
              <a:gd name="connsiteX103" fmla="*/ 358495 w 1743075"/>
              <a:gd name="connsiteY103" fmla="*/ 4777789 h 4829175"/>
              <a:gd name="connsiteX104" fmla="*/ 440410 w 1743075"/>
              <a:gd name="connsiteY104" fmla="*/ 4756834 h 4829175"/>
              <a:gd name="connsiteX105" fmla="*/ 594715 w 1743075"/>
              <a:gd name="connsiteY105" fmla="*/ 4730164 h 4829175"/>
              <a:gd name="connsiteX106" fmla="*/ 611860 w 1743075"/>
              <a:gd name="connsiteY106" fmla="*/ 4528234 h 4829175"/>
              <a:gd name="connsiteX107" fmla="*/ 650913 w 1743075"/>
              <a:gd name="connsiteY107" fmla="*/ 4437746 h 4829175"/>
              <a:gd name="connsiteX108" fmla="*/ 672820 w 1743075"/>
              <a:gd name="connsiteY108" fmla="*/ 4431079 h 4829175"/>
              <a:gd name="connsiteX109" fmla="*/ 716635 w 1743075"/>
              <a:gd name="connsiteY109" fmla="*/ 4253914 h 4829175"/>
              <a:gd name="connsiteX110" fmla="*/ 721398 w 1743075"/>
              <a:gd name="connsiteY110" fmla="*/ 4228196 h 4829175"/>
              <a:gd name="connsiteX111" fmla="*/ 755688 w 1743075"/>
              <a:gd name="connsiteY111" fmla="*/ 3985309 h 4829175"/>
              <a:gd name="connsiteX112" fmla="*/ 762355 w 1743075"/>
              <a:gd name="connsiteY112" fmla="*/ 3962449 h 4829175"/>
              <a:gd name="connsiteX113" fmla="*/ 826173 w 1743075"/>
              <a:gd name="connsiteY113" fmla="*/ 3636694 h 4829175"/>
              <a:gd name="connsiteX114" fmla="*/ 829983 w 1743075"/>
              <a:gd name="connsiteY114" fmla="*/ 3612881 h 4829175"/>
              <a:gd name="connsiteX115" fmla="*/ 836650 w 1743075"/>
              <a:gd name="connsiteY115" fmla="*/ 3565256 h 4829175"/>
              <a:gd name="connsiteX116" fmla="*/ 867130 w 1743075"/>
              <a:gd name="connsiteY116" fmla="*/ 3320464 h 4829175"/>
              <a:gd name="connsiteX117" fmla="*/ 915708 w 1743075"/>
              <a:gd name="connsiteY117" fmla="*/ 2997566 h 4829175"/>
              <a:gd name="connsiteX118" fmla="*/ 936663 w 1743075"/>
              <a:gd name="connsiteY118" fmla="*/ 3032809 h 4829175"/>
              <a:gd name="connsiteX119" fmla="*/ 949998 w 1743075"/>
              <a:gd name="connsiteY119" fmla="*/ 3197591 h 4829175"/>
              <a:gd name="connsiteX120" fmla="*/ 949045 w 1743075"/>
              <a:gd name="connsiteY120" fmla="*/ 3325226 h 4829175"/>
              <a:gd name="connsiteX121" fmla="*/ 980477 w 1743075"/>
              <a:gd name="connsiteY121" fmla="*/ 3579544 h 4829175"/>
              <a:gd name="connsiteX122" fmla="*/ 983335 w 1743075"/>
              <a:gd name="connsiteY122" fmla="*/ 3946256 h 4829175"/>
              <a:gd name="connsiteX123" fmla="*/ 989050 w 1743075"/>
              <a:gd name="connsiteY123" fmla="*/ 4107229 h 4829175"/>
              <a:gd name="connsiteX124" fmla="*/ 976668 w 1743075"/>
              <a:gd name="connsiteY124" fmla="*/ 4243436 h 4829175"/>
              <a:gd name="connsiteX125" fmla="*/ 971905 w 1743075"/>
              <a:gd name="connsiteY125" fmla="*/ 4266296 h 4829175"/>
              <a:gd name="connsiteX126" fmla="*/ 966190 w 1743075"/>
              <a:gd name="connsiteY126" fmla="*/ 4288204 h 4829175"/>
              <a:gd name="connsiteX127" fmla="*/ 961427 w 1743075"/>
              <a:gd name="connsiteY127" fmla="*/ 4595861 h 4829175"/>
              <a:gd name="connsiteX128" fmla="*/ 974763 w 1743075"/>
              <a:gd name="connsiteY128" fmla="*/ 4618721 h 4829175"/>
              <a:gd name="connsiteX129" fmla="*/ 1007148 w 1743075"/>
              <a:gd name="connsiteY129" fmla="*/ 4692064 h 4829175"/>
              <a:gd name="connsiteX130" fmla="*/ 1070013 w 1743075"/>
              <a:gd name="connsiteY130" fmla="*/ 4767311 h 4829175"/>
              <a:gd name="connsiteX131" fmla="*/ 1116685 w 1743075"/>
              <a:gd name="connsiteY131" fmla="*/ 4820651 h 4829175"/>
              <a:gd name="connsiteX132" fmla="*/ 1133830 w 1743075"/>
              <a:gd name="connsiteY132" fmla="*/ 4827319 h 4829175"/>
              <a:gd name="connsiteX133" fmla="*/ 1181455 w 1743075"/>
              <a:gd name="connsiteY133" fmla="*/ 4827319 h 4829175"/>
              <a:gd name="connsiteX134" fmla="*/ 1255750 w 1743075"/>
              <a:gd name="connsiteY134" fmla="*/ 4818746 h 4829175"/>
              <a:gd name="connsiteX135" fmla="*/ 1298613 w 1743075"/>
              <a:gd name="connsiteY135" fmla="*/ 4766359 h 4829175"/>
              <a:gd name="connsiteX136" fmla="*/ 1281468 w 1743075"/>
              <a:gd name="connsiteY136" fmla="*/ 4697779 h 4829175"/>
              <a:gd name="connsiteX137" fmla="*/ 1270038 w 1743075"/>
              <a:gd name="connsiteY137" fmla="*/ 4605386 h 4829175"/>
              <a:gd name="connsiteX138" fmla="*/ 1330998 w 1743075"/>
              <a:gd name="connsiteY138" fmla="*/ 4244389 h 4829175"/>
              <a:gd name="connsiteX139" fmla="*/ 1331950 w 1743075"/>
              <a:gd name="connsiteY139" fmla="*/ 4239626 h 4829175"/>
              <a:gd name="connsiteX140" fmla="*/ 1352905 w 1743075"/>
              <a:gd name="connsiteY140" fmla="*/ 3898631 h 4829175"/>
              <a:gd name="connsiteX141" fmla="*/ 1384338 w 1743075"/>
              <a:gd name="connsiteY141" fmla="*/ 3664316 h 4829175"/>
              <a:gd name="connsiteX142" fmla="*/ 1441488 w 1743075"/>
              <a:gd name="connsiteY142" fmla="*/ 3318559 h 4829175"/>
              <a:gd name="connsiteX143" fmla="*/ 1457680 w 1743075"/>
              <a:gd name="connsiteY143" fmla="*/ 3014711 h 4829175"/>
              <a:gd name="connsiteX144" fmla="*/ 1485303 w 1743075"/>
              <a:gd name="connsiteY144" fmla="*/ 2673716 h 4829175"/>
              <a:gd name="connsiteX145" fmla="*/ 1488160 w 1743075"/>
              <a:gd name="connsiteY145" fmla="*/ 2573704 h 4829175"/>
              <a:gd name="connsiteX146" fmla="*/ 1497685 w 1743075"/>
              <a:gd name="connsiteY146" fmla="*/ 2507981 h 4829175"/>
              <a:gd name="connsiteX147" fmla="*/ 1519593 w 1743075"/>
              <a:gd name="connsiteY147" fmla="*/ 2480359 h 4829175"/>
              <a:gd name="connsiteX148" fmla="*/ 1573885 w 1743075"/>
              <a:gd name="connsiteY148" fmla="*/ 2434639 h 4829175"/>
              <a:gd name="connsiteX149" fmla="*/ 1599603 w 1743075"/>
              <a:gd name="connsiteY149" fmla="*/ 2400349 h 4829175"/>
              <a:gd name="connsiteX150" fmla="*/ 1662468 w 1743075"/>
              <a:gd name="connsiteY150" fmla="*/ 2271761 h 4829175"/>
              <a:gd name="connsiteX151" fmla="*/ 1671040 w 1743075"/>
              <a:gd name="connsiteY151" fmla="*/ 2126029 h 4829175"/>
              <a:gd name="connsiteX152" fmla="*/ 1671993 w 1743075"/>
              <a:gd name="connsiteY152" fmla="*/ 2111741 h 4829175"/>
              <a:gd name="connsiteX153" fmla="*/ 1708188 w 1743075"/>
              <a:gd name="connsiteY153" fmla="*/ 1960294 h 4829175"/>
              <a:gd name="connsiteX154" fmla="*/ 284200 w 1743075"/>
              <a:gd name="connsiteY154" fmla="*/ 2927081 h 4829175"/>
              <a:gd name="connsiteX155" fmla="*/ 321348 w 1743075"/>
              <a:gd name="connsiteY155" fmla="*/ 2824211 h 4829175"/>
              <a:gd name="connsiteX156" fmla="*/ 328968 w 1743075"/>
              <a:gd name="connsiteY156" fmla="*/ 2825164 h 4829175"/>
              <a:gd name="connsiteX157" fmla="*/ 337540 w 1743075"/>
              <a:gd name="connsiteY157" fmla="*/ 2930891 h 4829175"/>
              <a:gd name="connsiteX158" fmla="*/ 284200 w 1743075"/>
              <a:gd name="connsiteY158" fmla="*/ 2927081 h 4829175"/>
              <a:gd name="connsiteX159" fmla="*/ 391833 w 1743075"/>
              <a:gd name="connsiteY159" fmla="*/ 2454641 h 4829175"/>
              <a:gd name="connsiteX160" fmla="*/ 262293 w 1743075"/>
              <a:gd name="connsiteY160" fmla="*/ 2454641 h 4829175"/>
              <a:gd name="connsiteX161" fmla="*/ 288963 w 1743075"/>
              <a:gd name="connsiteY161" fmla="*/ 2388919 h 4829175"/>
              <a:gd name="connsiteX162" fmla="*/ 401358 w 1743075"/>
              <a:gd name="connsiteY162" fmla="*/ 2401301 h 4829175"/>
              <a:gd name="connsiteX163" fmla="*/ 391833 w 1743075"/>
              <a:gd name="connsiteY163" fmla="*/ 2454641 h 4829175"/>
              <a:gd name="connsiteX164" fmla="*/ 422312 w 1743075"/>
              <a:gd name="connsiteY164" fmla="*/ 2628949 h 4829175"/>
              <a:gd name="connsiteX165" fmla="*/ 414693 w 1743075"/>
              <a:gd name="connsiteY165" fmla="*/ 2566084 h 4829175"/>
              <a:gd name="connsiteX166" fmla="*/ 408978 w 1743075"/>
              <a:gd name="connsiteY166" fmla="*/ 2500361 h 4829175"/>
              <a:gd name="connsiteX167" fmla="*/ 410883 w 1743075"/>
              <a:gd name="connsiteY167" fmla="*/ 2468929 h 4829175"/>
              <a:gd name="connsiteX168" fmla="*/ 448030 w 1743075"/>
              <a:gd name="connsiteY168" fmla="*/ 2374631 h 4829175"/>
              <a:gd name="connsiteX169" fmla="*/ 422312 w 1743075"/>
              <a:gd name="connsiteY169" fmla="*/ 2628949 h 4829175"/>
              <a:gd name="connsiteX170" fmla="*/ 814743 w 1743075"/>
              <a:gd name="connsiteY170" fmla="*/ 1037321 h 4829175"/>
              <a:gd name="connsiteX171" fmla="*/ 806170 w 1743075"/>
              <a:gd name="connsiteY171" fmla="*/ 1037321 h 4829175"/>
              <a:gd name="connsiteX172" fmla="*/ 793788 w 1743075"/>
              <a:gd name="connsiteY172" fmla="*/ 857299 h 4829175"/>
              <a:gd name="connsiteX173" fmla="*/ 802360 w 1743075"/>
              <a:gd name="connsiteY173" fmla="*/ 854441 h 4829175"/>
              <a:gd name="connsiteX174" fmla="*/ 849033 w 1743075"/>
              <a:gd name="connsiteY174" fmla="*/ 903971 h 4829175"/>
              <a:gd name="connsiteX175" fmla="*/ 862368 w 1743075"/>
              <a:gd name="connsiteY175" fmla="*/ 883969 h 4829175"/>
              <a:gd name="connsiteX176" fmla="*/ 885227 w 1743075"/>
              <a:gd name="connsiteY176" fmla="*/ 857299 h 4829175"/>
              <a:gd name="connsiteX177" fmla="*/ 891895 w 1743075"/>
              <a:gd name="connsiteY177" fmla="*/ 861109 h 4829175"/>
              <a:gd name="connsiteX178" fmla="*/ 814743 w 1743075"/>
              <a:gd name="connsiteY178" fmla="*/ 1037321 h 4829175"/>
              <a:gd name="connsiteX179" fmla="*/ 860463 w 1743075"/>
              <a:gd name="connsiteY179" fmla="*/ 883969 h 4829175"/>
              <a:gd name="connsiteX180" fmla="*/ 796645 w 1743075"/>
              <a:gd name="connsiteY180" fmla="*/ 786814 h 4829175"/>
              <a:gd name="connsiteX181" fmla="*/ 795693 w 1743075"/>
              <a:gd name="connsiteY181" fmla="*/ 672514 h 4829175"/>
              <a:gd name="connsiteX182" fmla="*/ 901420 w 1743075"/>
              <a:gd name="connsiteY182" fmla="*/ 747761 h 4829175"/>
              <a:gd name="connsiteX183" fmla="*/ 860463 w 1743075"/>
              <a:gd name="connsiteY183" fmla="*/ 883969 h 4829175"/>
              <a:gd name="connsiteX184" fmla="*/ 985240 w 1743075"/>
              <a:gd name="connsiteY184" fmla="*/ 1052561 h 4829175"/>
              <a:gd name="connsiteX185" fmla="*/ 979525 w 1743075"/>
              <a:gd name="connsiteY185" fmla="*/ 1050656 h 4829175"/>
              <a:gd name="connsiteX186" fmla="*/ 970952 w 1743075"/>
              <a:gd name="connsiteY186" fmla="*/ 869681 h 4829175"/>
              <a:gd name="connsiteX187" fmla="*/ 999527 w 1743075"/>
              <a:gd name="connsiteY187" fmla="*/ 913496 h 4829175"/>
              <a:gd name="connsiteX188" fmla="*/ 1044295 w 1743075"/>
              <a:gd name="connsiteY188" fmla="*/ 880159 h 4829175"/>
              <a:gd name="connsiteX189" fmla="*/ 985240 w 1743075"/>
              <a:gd name="connsiteY189" fmla="*/ 1052561 h 4829175"/>
              <a:gd name="connsiteX190" fmla="*/ 1001433 w 1743075"/>
              <a:gd name="connsiteY190" fmla="*/ 888731 h 4829175"/>
              <a:gd name="connsiteX191" fmla="*/ 942377 w 1743075"/>
              <a:gd name="connsiteY191" fmla="*/ 758239 h 4829175"/>
              <a:gd name="connsiteX192" fmla="*/ 1104303 w 1743075"/>
              <a:gd name="connsiteY192" fmla="*/ 632509 h 4829175"/>
              <a:gd name="connsiteX193" fmla="*/ 1001433 w 1743075"/>
              <a:gd name="connsiteY193" fmla="*/ 888731 h 4829175"/>
              <a:gd name="connsiteX194" fmla="*/ 1510068 w 1743075"/>
              <a:gd name="connsiteY194" fmla="*/ 2456546 h 4829175"/>
              <a:gd name="connsiteX195" fmla="*/ 1388148 w 1743075"/>
              <a:gd name="connsiteY195" fmla="*/ 2296526 h 4829175"/>
              <a:gd name="connsiteX196" fmla="*/ 1543405 w 1743075"/>
              <a:gd name="connsiteY196" fmla="*/ 2432734 h 4829175"/>
              <a:gd name="connsiteX197" fmla="*/ 1510068 w 1743075"/>
              <a:gd name="connsiteY197" fmla="*/ 2456546 h 482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743075" h="4829175">
                <a:moveTo>
                  <a:pt x="1708188" y="1960294"/>
                </a:moveTo>
                <a:cubicBezTo>
                  <a:pt x="1708188" y="1871711"/>
                  <a:pt x="1736763" y="1782176"/>
                  <a:pt x="1736763" y="1693594"/>
                </a:cubicBezTo>
                <a:cubicBezTo>
                  <a:pt x="1733905" y="1665971"/>
                  <a:pt x="1731048" y="1637396"/>
                  <a:pt x="1727238" y="1609774"/>
                </a:cubicBezTo>
                <a:cubicBezTo>
                  <a:pt x="1722475" y="1577389"/>
                  <a:pt x="1708188" y="1544051"/>
                  <a:pt x="1703425" y="1511666"/>
                </a:cubicBezTo>
                <a:cubicBezTo>
                  <a:pt x="1700568" y="1495474"/>
                  <a:pt x="1698663" y="1479281"/>
                  <a:pt x="1696757" y="1463089"/>
                </a:cubicBezTo>
                <a:cubicBezTo>
                  <a:pt x="1670088" y="1265921"/>
                  <a:pt x="1689138" y="1056371"/>
                  <a:pt x="1622463" y="865871"/>
                </a:cubicBezTo>
                <a:cubicBezTo>
                  <a:pt x="1611985" y="852536"/>
                  <a:pt x="1599603" y="842059"/>
                  <a:pt x="1587220" y="831581"/>
                </a:cubicBezTo>
                <a:cubicBezTo>
                  <a:pt x="1498638" y="763954"/>
                  <a:pt x="1360525" y="772526"/>
                  <a:pt x="1263370" y="719186"/>
                </a:cubicBezTo>
                <a:cubicBezTo>
                  <a:pt x="1247178" y="711566"/>
                  <a:pt x="1230985" y="702994"/>
                  <a:pt x="1215745" y="693469"/>
                </a:cubicBezTo>
                <a:cubicBezTo>
                  <a:pt x="1200505" y="683944"/>
                  <a:pt x="1185265" y="674419"/>
                  <a:pt x="1170025" y="662989"/>
                </a:cubicBezTo>
                <a:cubicBezTo>
                  <a:pt x="1123353" y="626794"/>
                  <a:pt x="1099540" y="582979"/>
                  <a:pt x="1111923" y="522019"/>
                </a:cubicBezTo>
                <a:cubicBezTo>
                  <a:pt x="1115733" y="502016"/>
                  <a:pt x="1113828" y="481061"/>
                  <a:pt x="1116685" y="461059"/>
                </a:cubicBezTo>
                <a:cubicBezTo>
                  <a:pt x="1120495" y="438199"/>
                  <a:pt x="1123353" y="413434"/>
                  <a:pt x="1131925" y="392479"/>
                </a:cubicBezTo>
                <a:cubicBezTo>
                  <a:pt x="1146213" y="357236"/>
                  <a:pt x="1151928" y="324851"/>
                  <a:pt x="1143355" y="291514"/>
                </a:cubicBezTo>
                <a:lnTo>
                  <a:pt x="1142403" y="289609"/>
                </a:lnTo>
                <a:cubicBezTo>
                  <a:pt x="1137640" y="269606"/>
                  <a:pt x="1126210" y="271511"/>
                  <a:pt x="1126210" y="271511"/>
                </a:cubicBezTo>
                <a:cubicBezTo>
                  <a:pt x="1120495" y="275321"/>
                  <a:pt x="1112875" y="285799"/>
                  <a:pt x="1112875" y="285799"/>
                </a:cubicBezTo>
                <a:lnTo>
                  <a:pt x="1113828" y="258176"/>
                </a:lnTo>
                <a:lnTo>
                  <a:pt x="1112875" y="224839"/>
                </a:lnTo>
                <a:cubicBezTo>
                  <a:pt x="1110970" y="222934"/>
                  <a:pt x="1109065" y="207694"/>
                  <a:pt x="1107160" y="199121"/>
                </a:cubicBezTo>
                <a:cubicBezTo>
                  <a:pt x="1106208" y="187691"/>
                  <a:pt x="1104303" y="201026"/>
                  <a:pt x="1103350" y="182929"/>
                </a:cubicBezTo>
                <a:cubicBezTo>
                  <a:pt x="1102398" y="179119"/>
                  <a:pt x="1101445" y="179119"/>
                  <a:pt x="1100493" y="166736"/>
                </a:cubicBezTo>
                <a:cubicBezTo>
                  <a:pt x="1099540" y="143876"/>
                  <a:pt x="1098588" y="152449"/>
                  <a:pt x="1096683" y="150544"/>
                </a:cubicBezTo>
                <a:cubicBezTo>
                  <a:pt x="1095730" y="118159"/>
                  <a:pt x="1093825" y="115301"/>
                  <a:pt x="1091920" y="135304"/>
                </a:cubicBezTo>
                <a:cubicBezTo>
                  <a:pt x="1090015" y="129589"/>
                  <a:pt x="1088110" y="125779"/>
                  <a:pt x="1086205" y="116254"/>
                </a:cubicBezTo>
                <a:cubicBezTo>
                  <a:pt x="1083348" y="105776"/>
                  <a:pt x="1081443" y="99109"/>
                  <a:pt x="1077633" y="104824"/>
                </a:cubicBezTo>
                <a:cubicBezTo>
                  <a:pt x="1073823" y="117206"/>
                  <a:pt x="1070965" y="90536"/>
                  <a:pt x="1067155" y="89584"/>
                </a:cubicBezTo>
                <a:cubicBezTo>
                  <a:pt x="1063345" y="94346"/>
                  <a:pt x="1059535" y="50531"/>
                  <a:pt x="1055725" y="76249"/>
                </a:cubicBezTo>
                <a:cubicBezTo>
                  <a:pt x="1051915" y="85774"/>
                  <a:pt x="1048105" y="59104"/>
                  <a:pt x="1043343" y="65771"/>
                </a:cubicBezTo>
                <a:cubicBezTo>
                  <a:pt x="1039533" y="64819"/>
                  <a:pt x="1034770" y="66724"/>
                  <a:pt x="1030960" y="54341"/>
                </a:cubicBezTo>
                <a:cubicBezTo>
                  <a:pt x="1026198" y="52436"/>
                  <a:pt x="1022388" y="38149"/>
                  <a:pt x="1017625" y="41006"/>
                </a:cubicBezTo>
                <a:cubicBezTo>
                  <a:pt x="1012863" y="42911"/>
                  <a:pt x="1008100" y="32434"/>
                  <a:pt x="1003338" y="38149"/>
                </a:cubicBezTo>
                <a:cubicBezTo>
                  <a:pt x="996670" y="20051"/>
                  <a:pt x="989050" y="36244"/>
                  <a:pt x="981430" y="28624"/>
                </a:cubicBezTo>
                <a:cubicBezTo>
                  <a:pt x="973810" y="20051"/>
                  <a:pt x="966190" y="10526"/>
                  <a:pt x="958570" y="21004"/>
                </a:cubicBezTo>
                <a:cubicBezTo>
                  <a:pt x="950950" y="6716"/>
                  <a:pt x="943330" y="25766"/>
                  <a:pt x="934758" y="16241"/>
                </a:cubicBezTo>
                <a:cubicBezTo>
                  <a:pt x="927138" y="17194"/>
                  <a:pt x="918565" y="9574"/>
                  <a:pt x="910945" y="12431"/>
                </a:cubicBezTo>
                <a:cubicBezTo>
                  <a:pt x="902373" y="7669"/>
                  <a:pt x="894752" y="33386"/>
                  <a:pt x="886180" y="9574"/>
                </a:cubicBezTo>
                <a:cubicBezTo>
                  <a:pt x="877608" y="9574"/>
                  <a:pt x="869988" y="4811"/>
                  <a:pt x="861415" y="8621"/>
                </a:cubicBezTo>
                <a:cubicBezTo>
                  <a:pt x="856652" y="12431"/>
                  <a:pt x="851890" y="21004"/>
                  <a:pt x="847127" y="9574"/>
                </a:cubicBezTo>
                <a:cubicBezTo>
                  <a:pt x="842365" y="11479"/>
                  <a:pt x="836650" y="18146"/>
                  <a:pt x="831888" y="13384"/>
                </a:cubicBezTo>
                <a:cubicBezTo>
                  <a:pt x="827125" y="17194"/>
                  <a:pt x="822363" y="23861"/>
                  <a:pt x="817600" y="19099"/>
                </a:cubicBezTo>
                <a:cubicBezTo>
                  <a:pt x="815695" y="13384"/>
                  <a:pt x="812838" y="10526"/>
                  <a:pt x="810933" y="11479"/>
                </a:cubicBezTo>
                <a:cubicBezTo>
                  <a:pt x="809027" y="12431"/>
                  <a:pt x="809027" y="19099"/>
                  <a:pt x="807123" y="29576"/>
                </a:cubicBezTo>
                <a:cubicBezTo>
                  <a:pt x="801408" y="35291"/>
                  <a:pt x="795693" y="41006"/>
                  <a:pt x="790930" y="41006"/>
                </a:cubicBezTo>
                <a:cubicBezTo>
                  <a:pt x="785215" y="54341"/>
                  <a:pt x="780452" y="61009"/>
                  <a:pt x="774738" y="59104"/>
                </a:cubicBezTo>
                <a:cubicBezTo>
                  <a:pt x="769023" y="72439"/>
                  <a:pt x="764260" y="60056"/>
                  <a:pt x="759498" y="76249"/>
                </a:cubicBezTo>
                <a:cubicBezTo>
                  <a:pt x="754735" y="65771"/>
                  <a:pt x="749973" y="86726"/>
                  <a:pt x="746163" y="89584"/>
                </a:cubicBezTo>
                <a:cubicBezTo>
                  <a:pt x="741400" y="88631"/>
                  <a:pt x="737590" y="105776"/>
                  <a:pt x="733780" y="105776"/>
                </a:cubicBezTo>
                <a:cubicBezTo>
                  <a:pt x="729970" y="99109"/>
                  <a:pt x="726160" y="120064"/>
                  <a:pt x="723302" y="122921"/>
                </a:cubicBezTo>
                <a:cubicBezTo>
                  <a:pt x="719493" y="142924"/>
                  <a:pt x="716635" y="116254"/>
                  <a:pt x="713777" y="139114"/>
                </a:cubicBezTo>
                <a:cubicBezTo>
                  <a:pt x="710920" y="119111"/>
                  <a:pt x="708063" y="152449"/>
                  <a:pt x="706158" y="160069"/>
                </a:cubicBezTo>
                <a:cubicBezTo>
                  <a:pt x="705205" y="151496"/>
                  <a:pt x="703300" y="170546"/>
                  <a:pt x="702348" y="175309"/>
                </a:cubicBezTo>
                <a:cubicBezTo>
                  <a:pt x="701395" y="180071"/>
                  <a:pt x="700443" y="184834"/>
                  <a:pt x="699490" y="186739"/>
                </a:cubicBezTo>
                <a:cubicBezTo>
                  <a:pt x="697585" y="196264"/>
                  <a:pt x="696633" y="205789"/>
                  <a:pt x="696633" y="216266"/>
                </a:cubicBezTo>
                <a:cubicBezTo>
                  <a:pt x="696633" y="226744"/>
                  <a:pt x="696633" y="237221"/>
                  <a:pt x="698538" y="247699"/>
                </a:cubicBezTo>
                <a:cubicBezTo>
                  <a:pt x="701395" y="267701"/>
                  <a:pt x="700443" y="287704"/>
                  <a:pt x="694727" y="306754"/>
                </a:cubicBezTo>
                <a:lnTo>
                  <a:pt x="694727" y="306754"/>
                </a:lnTo>
                <a:cubicBezTo>
                  <a:pt x="694727" y="306754"/>
                  <a:pt x="667105" y="301039"/>
                  <a:pt x="662343" y="320089"/>
                </a:cubicBezTo>
                <a:cubicBezTo>
                  <a:pt x="662343" y="320089"/>
                  <a:pt x="655675" y="353426"/>
                  <a:pt x="671868" y="384859"/>
                </a:cubicBezTo>
                <a:cubicBezTo>
                  <a:pt x="673773" y="390574"/>
                  <a:pt x="677583" y="395336"/>
                  <a:pt x="682345" y="400099"/>
                </a:cubicBezTo>
                <a:cubicBezTo>
                  <a:pt x="729970" y="449629"/>
                  <a:pt x="754735" y="513446"/>
                  <a:pt x="769975" y="575359"/>
                </a:cubicBezTo>
                <a:cubicBezTo>
                  <a:pt x="789977" y="655369"/>
                  <a:pt x="787120" y="706804"/>
                  <a:pt x="679488" y="741094"/>
                </a:cubicBezTo>
                <a:cubicBezTo>
                  <a:pt x="592810" y="769669"/>
                  <a:pt x="497560" y="803006"/>
                  <a:pt x="412787" y="837296"/>
                </a:cubicBezTo>
                <a:cubicBezTo>
                  <a:pt x="378498" y="850631"/>
                  <a:pt x="356590" y="877301"/>
                  <a:pt x="355637" y="917306"/>
                </a:cubicBezTo>
                <a:cubicBezTo>
                  <a:pt x="354685" y="972551"/>
                  <a:pt x="350875" y="1025891"/>
                  <a:pt x="337540" y="1080184"/>
                </a:cubicBezTo>
                <a:cubicBezTo>
                  <a:pt x="322300" y="1141144"/>
                  <a:pt x="331825" y="1204961"/>
                  <a:pt x="323253" y="1267826"/>
                </a:cubicBezTo>
                <a:cubicBezTo>
                  <a:pt x="310870" y="1364981"/>
                  <a:pt x="279438" y="1459279"/>
                  <a:pt x="286105" y="1558339"/>
                </a:cubicBezTo>
                <a:cubicBezTo>
                  <a:pt x="288010" y="1587866"/>
                  <a:pt x="282295" y="1618346"/>
                  <a:pt x="277533" y="1647874"/>
                </a:cubicBezTo>
                <a:cubicBezTo>
                  <a:pt x="273723" y="1668829"/>
                  <a:pt x="263245" y="1688831"/>
                  <a:pt x="256578" y="1709786"/>
                </a:cubicBezTo>
                <a:cubicBezTo>
                  <a:pt x="251815" y="1726931"/>
                  <a:pt x="239432" y="1749791"/>
                  <a:pt x="246100" y="1762174"/>
                </a:cubicBezTo>
                <a:cubicBezTo>
                  <a:pt x="267055" y="1806941"/>
                  <a:pt x="249910" y="1849804"/>
                  <a:pt x="248005" y="1892666"/>
                </a:cubicBezTo>
                <a:cubicBezTo>
                  <a:pt x="247053" y="1908859"/>
                  <a:pt x="243242" y="1924099"/>
                  <a:pt x="242290" y="1940291"/>
                </a:cubicBezTo>
                <a:cubicBezTo>
                  <a:pt x="238480" y="2059354"/>
                  <a:pt x="234670" y="2178416"/>
                  <a:pt x="230860" y="2296526"/>
                </a:cubicBezTo>
                <a:cubicBezTo>
                  <a:pt x="229907" y="2315576"/>
                  <a:pt x="225145" y="2334626"/>
                  <a:pt x="225145" y="2352724"/>
                </a:cubicBezTo>
                <a:cubicBezTo>
                  <a:pt x="225145" y="2382251"/>
                  <a:pt x="222288" y="2414636"/>
                  <a:pt x="231813" y="2441306"/>
                </a:cubicBezTo>
                <a:cubicBezTo>
                  <a:pt x="241338" y="2468929"/>
                  <a:pt x="243242" y="2493694"/>
                  <a:pt x="238480" y="2520364"/>
                </a:cubicBezTo>
                <a:cubicBezTo>
                  <a:pt x="233717" y="2543224"/>
                  <a:pt x="228003" y="2567036"/>
                  <a:pt x="221335" y="2589896"/>
                </a:cubicBezTo>
                <a:cubicBezTo>
                  <a:pt x="212763" y="2617519"/>
                  <a:pt x="217525" y="2640379"/>
                  <a:pt x="228003" y="2667049"/>
                </a:cubicBezTo>
                <a:cubicBezTo>
                  <a:pt x="248005" y="2716579"/>
                  <a:pt x="262293" y="2766109"/>
                  <a:pt x="237528" y="2822306"/>
                </a:cubicBezTo>
                <a:cubicBezTo>
                  <a:pt x="211810" y="2880409"/>
                  <a:pt x="194665" y="2943274"/>
                  <a:pt x="171805" y="3010901"/>
                </a:cubicBezTo>
                <a:cubicBezTo>
                  <a:pt x="160375" y="3015664"/>
                  <a:pt x="142277" y="3022331"/>
                  <a:pt x="125132" y="3028999"/>
                </a:cubicBezTo>
                <a:cubicBezTo>
                  <a:pt x="113702" y="3057574"/>
                  <a:pt x="107035" y="3084244"/>
                  <a:pt x="93700" y="3107104"/>
                </a:cubicBezTo>
                <a:cubicBezTo>
                  <a:pt x="61315" y="3159491"/>
                  <a:pt x="40360" y="3218546"/>
                  <a:pt x="27025" y="3277601"/>
                </a:cubicBezTo>
                <a:cubicBezTo>
                  <a:pt x="19405" y="3312844"/>
                  <a:pt x="28930" y="3349991"/>
                  <a:pt x="19405" y="3385234"/>
                </a:cubicBezTo>
                <a:cubicBezTo>
                  <a:pt x="-1550" y="3460481"/>
                  <a:pt x="9880" y="3535729"/>
                  <a:pt x="13690" y="3611929"/>
                </a:cubicBezTo>
                <a:cubicBezTo>
                  <a:pt x="15595" y="3650029"/>
                  <a:pt x="14642" y="3687176"/>
                  <a:pt x="23215" y="3724324"/>
                </a:cubicBezTo>
                <a:cubicBezTo>
                  <a:pt x="30835" y="3759566"/>
                  <a:pt x="45122" y="3794809"/>
                  <a:pt x="83222" y="3803381"/>
                </a:cubicBezTo>
                <a:cubicBezTo>
                  <a:pt x="118465" y="3811001"/>
                  <a:pt x="155613" y="3813859"/>
                  <a:pt x="190855" y="3811001"/>
                </a:cubicBezTo>
                <a:cubicBezTo>
                  <a:pt x="206095" y="3810049"/>
                  <a:pt x="222288" y="3807191"/>
                  <a:pt x="237528" y="3805286"/>
                </a:cubicBezTo>
                <a:cubicBezTo>
                  <a:pt x="269913" y="3796714"/>
                  <a:pt x="317537" y="3787189"/>
                  <a:pt x="327062" y="3796714"/>
                </a:cubicBezTo>
                <a:cubicBezTo>
                  <a:pt x="384212" y="3882439"/>
                  <a:pt x="327062" y="3987214"/>
                  <a:pt x="320395" y="4089131"/>
                </a:cubicBezTo>
                <a:cubicBezTo>
                  <a:pt x="318490" y="4106276"/>
                  <a:pt x="316585" y="4122469"/>
                  <a:pt x="314680" y="4139614"/>
                </a:cubicBezTo>
                <a:cubicBezTo>
                  <a:pt x="313728" y="4147234"/>
                  <a:pt x="312775" y="4154854"/>
                  <a:pt x="311823" y="4163426"/>
                </a:cubicBezTo>
                <a:cubicBezTo>
                  <a:pt x="308013" y="4244389"/>
                  <a:pt x="269913" y="4330114"/>
                  <a:pt x="279438" y="4415839"/>
                </a:cubicBezTo>
                <a:cubicBezTo>
                  <a:pt x="279438" y="4434889"/>
                  <a:pt x="298488" y="4444414"/>
                  <a:pt x="317537" y="4444414"/>
                </a:cubicBezTo>
                <a:cubicBezTo>
                  <a:pt x="308013" y="4453939"/>
                  <a:pt x="298488" y="4463464"/>
                  <a:pt x="286105" y="4481561"/>
                </a:cubicBezTo>
                <a:cubicBezTo>
                  <a:pt x="282295" y="4488229"/>
                  <a:pt x="279438" y="4494896"/>
                  <a:pt x="277533" y="4502516"/>
                </a:cubicBezTo>
                <a:cubicBezTo>
                  <a:pt x="269913" y="4523471"/>
                  <a:pt x="266103" y="4546331"/>
                  <a:pt x="260388" y="4569191"/>
                </a:cubicBezTo>
                <a:cubicBezTo>
                  <a:pt x="248005" y="4620626"/>
                  <a:pt x="219430" y="4656821"/>
                  <a:pt x="173710" y="4682539"/>
                </a:cubicBezTo>
                <a:cubicBezTo>
                  <a:pt x="152755" y="4693969"/>
                  <a:pt x="132752" y="4707304"/>
                  <a:pt x="111797" y="4718734"/>
                </a:cubicBezTo>
                <a:cubicBezTo>
                  <a:pt x="85127" y="4733021"/>
                  <a:pt x="71792" y="4753976"/>
                  <a:pt x="79412" y="4791124"/>
                </a:cubicBezTo>
                <a:cubicBezTo>
                  <a:pt x="96557" y="4797791"/>
                  <a:pt x="116560" y="4812079"/>
                  <a:pt x="136563" y="4813031"/>
                </a:cubicBezTo>
                <a:cubicBezTo>
                  <a:pt x="185140" y="4815889"/>
                  <a:pt x="234670" y="4817794"/>
                  <a:pt x="283248" y="4812079"/>
                </a:cubicBezTo>
                <a:cubicBezTo>
                  <a:pt x="309918" y="4809221"/>
                  <a:pt x="338493" y="4794934"/>
                  <a:pt x="358495" y="4777789"/>
                </a:cubicBezTo>
                <a:cubicBezTo>
                  <a:pt x="384212" y="4754929"/>
                  <a:pt x="407073" y="4749214"/>
                  <a:pt x="440410" y="4756834"/>
                </a:cubicBezTo>
                <a:cubicBezTo>
                  <a:pt x="492798" y="4769216"/>
                  <a:pt x="544233" y="4761596"/>
                  <a:pt x="594715" y="4730164"/>
                </a:cubicBezTo>
                <a:cubicBezTo>
                  <a:pt x="600430" y="4663489"/>
                  <a:pt x="610908" y="4595861"/>
                  <a:pt x="611860" y="4528234"/>
                </a:cubicBezTo>
                <a:cubicBezTo>
                  <a:pt x="612813" y="4487276"/>
                  <a:pt x="619480" y="4452986"/>
                  <a:pt x="650913" y="4437746"/>
                </a:cubicBezTo>
                <a:cubicBezTo>
                  <a:pt x="657580" y="4434889"/>
                  <a:pt x="664248" y="4432031"/>
                  <a:pt x="672820" y="4431079"/>
                </a:cubicBezTo>
                <a:cubicBezTo>
                  <a:pt x="692823" y="4372976"/>
                  <a:pt x="704252" y="4312969"/>
                  <a:pt x="716635" y="4253914"/>
                </a:cubicBezTo>
                <a:cubicBezTo>
                  <a:pt x="718540" y="4245341"/>
                  <a:pt x="720445" y="4236769"/>
                  <a:pt x="721398" y="4228196"/>
                </a:cubicBezTo>
                <a:cubicBezTo>
                  <a:pt x="724255" y="4145329"/>
                  <a:pt x="735685" y="4063414"/>
                  <a:pt x="755688" y="3985309"/>
                </a:cubicBezTo>
                <a:cubicBezTo>
                  <a:pt x="757593" y="3977689"/>
                  <a:pt x="759498" y="3970069"/>
                  <a:pt x="762355" y="3962449"/>
                </a:cubicBezTo>
                <a:cubicBezTo>
                  <a:pt x="782358" y="3845291"/>
                  <a:pt x="782358" y="3740516"/>
                  <a:pt x="826173" y="3636694"/>
                </a:cubicBezTo>
                <a:cubicBezTo>
                  <a:pt x="827125" y="3629074"/>
                  <a:pt x="828077" y="3620501"/>
                  <a:pt x="829983" y="3612881"/>
                </a:cubicBezTo>
                <a:cubicBezTo>
                  <a:pt x="831888" y="3596689"/>
                  <a:pt x="834745" y="3580496"/>
                  <a:pt x="836650" y="3565256"/>
                </a:cubicBezTo>
                <a:cubicBezTo>
                  <a:pt x="848080" y="3483341"/>
                  <a:pt x="867130" y="3402379"/>
                  <a:pt x="867130" y="3320464"/>
                </a:cubicBezTo>
                <a:cubicBezTo>
                  <a:pt x="866177" y="3209974"/>
                  <a:pt x="900468" y="3106151"/>
                  <a:pt x="915708" y="2997566"/>
                </a:cubicBezTo>
                <a:cubicBezTo>
                  <a:pt x="926185" y="3008044"/>
                  <a:pt x="932852" y="3019474"/>
                  <a:pt x="936663" y="3032809"/>
                </a:cubicBezTo>
                <a:cubicBezTo>
                  <a:pt x="952855" y="3087101"/>
                  <a:pt x="955713" y="3141394"/>
                  <a:pt x="949998" y="3197591"/>
                </a:cubicBezTo>
                <a:cubicBezTo>
                  <a:pt x="946188" y="3239501"/>
                  <a:pt x="945235" y="3283316"/>
                  <a:pt x="949045" y="3325226"/>
                </a:cubicBezTo>
                <a:cubicBezTo>
                  <a:pt x="957618" y="3409999"/>
                  <a:pt x="976668" y="3494771"/>
                  <a:pt x="980477" y="3579544"/>
                </a:cubicBezTo>
                <a:cubicBezTo>
                  <a:pt x="986193" y="3701464"/>
                  <a:pt x="981430" y="3824336"/>
                  <a:pt x="983335" y="3946256"/>
                </a:cubicBezTo>
                <a:cubicBezTo>
                  <a:pt x="984288" y="3999596"/>
                  <a:pt x="990002" y="4053889"/>
                  <a:pt x="989050" y="4107229"/>
                </a:cubicBezTo>
                <a:cubicBezTo>
                  <a:pt x="988098" y="4152949"/>
                  <a:pt x="985240" y="4198669"/>
                  <a:pt x="976668" y="4243436"/>
                </a:cubicBezTo>
                <a:cubicBezTo>
                  <a:pt x="975715" y="4251056"/>
                  <a:pt x="973810" y="4258676"/>
                  <a:pt x="971905" y="4266296"/>
                </a:cubicBezTo>
                <a:cubicBezTo>
                  <a:pt x="970000" y="4273916"/>
                  <a:pt x="968095" y="4281536"/>
                  <a:pt x="966190" y="4288204"/>
                </a:cubicBezTo>
                <a:cubicBezTo>
                  <a:pt x="971905" y="4389169"/>
                  <a:pt x="943330" y="4493944"/>
                  <a:pt x="961427" y="4595861"/>
                </a:cubicBezTo>
                <a:cubicBezTo>
                  <a:pt x="965238" y="4603481"/>
                  <a:pt x="970000" y="4611101"/>
                  <a:pt x="974763" y="4618721"/>
                </a:cubicBezTo>
                <a:cubicBezTo>
                  <a:pt x="989050" y="4640629"/>
                  <a:pt x="1005243" y="4666346"/>
                  <a:pt x="1007148" y="4692064"/>
                </a:cubicBezTo>
                <a:cubicBezTo>
                  <a:pt x="1010958" y="4733021"/>
                  <a:pt x="1028102" y="4756834"/>
                  <a:pt x="1070013" y="4767311"/>
                </a:cubicBezTo>
                <a:cubicBezTo>
                  <a:pt x="1065250" y="4803506"/>
                  <a:pt x="1085253" y="4816841"/>
                  <a:pt x="1116685" y="4820651"/>
                </a:cubicBezTo>
                <a:cubicBezTo>
                  <a:pt x="1122400" y="4821604"/>
                  <a:pt x="1128115" y="4825414"/>
                  <a:pt x="1133830" y="4827319"/>
                </a:cubicBezTo>
                <a:cubicBezTo>
                  <a:pt x="1150023" y="4827319"/>
                  <a:pt x="1165263" y="4827319"/>
                  <a:pt x="1181455" y="4827319"/>
                </a:cubicBezTo>
                <a:cubicBezTo>
                  <a:pt x="1206220" y="4824461"/>
                  <a:pt x="1230985" y="4821604"/>
                  <a:pt x="1255750" y="4818746"/>
                </a:cubicBezTo>
                <a:cubicBezTo>
                  <a:pt x="1291945" y="4814936"/>
                  <a:pt x="1303375" y="4802554"/>
                  <a:pt x="1298613" y="4766359"/>
                </a:cubicBezTo>
                <a:cubicBezTo>
                  <a:pt x="1295755" y="4743499"/>
                  <a:pt x="1291945" y="4718734"/>
                  <a:pt x="1281468" y="4697779"/>
                </a:cubicBezTo>
                <a:cubicBezTo>
                  <a:pt x="1266228" y="4667299"/>
                  <a:pt x="1264323" y="4637771"/>
                  <a:pt x="1270038" y="4605386"/>
                </a:cubicBezTo>
                <a:cubicBezTo>
                  <a:pt x="1290993" y="4485371"/>
                  <a:pt x="1310995" y="4365356"/>
                  <a:pt x="1330998" y="4244389"/>
                </a:cubicBezTo>
                <a:cubicBezTo>
                  <a:pt x="1330998" y="4242484"/>
                  <a:pt x="1331950" y="4241531"/>
                  <a:pt x="1331950" y="4239626"/>
                </a:cubicBezTo>
                <a:cubicBezTo>
                  <a:pt x="1339570" y="4126279"/>
                  <a:pt x="1348143" y="4011979"/>
                  <a:pt x="1352905" y="3898631"/>
                </a:cubicBezTo>
                <a:cubicBezTo>
                  <a:pt x="1356715" y="3819574"/>
                  <a:pt x="1364335" y="3742421"/>
                  <a:pt x="1384338" y="3664316"/>
                </a:cubicBezTo>
                <a:cubicBezTo>
                  <a:pt x="1412913" y="3550969"/>
                  <a:pt x="1439582" y="3436669"/>
                  <a:pt x="1441488" y="3318559"/>
                </a:cubicBezTo>
                <a:cubicBezTo>
                  <a:pt x="1443393" y="3217594"/>
                  <a:pt x="1450060" y="3115676"/>
                  <a:pt x="1457680" y="3014711"/>
                </a:cubicBezTo>
                <a:cubicBezTo>
                  <a:pt x="1465300" y="2901364"/>
                  <a:pt x="1476730" y="2788016"/>
                  <a:pt x="1485303" y="2673716"/>
                </a:cubicBezTo>
                <a:cubicBezTo>
                  <a:pt x="1488160" y="2640379"/>
                  <a:pt x="1486255" y="2607041"/>
                  <a:pt x="1488160" y="2573704"/>
                </a:cubicBezTo>
                <a:cubicBezTo>
                  <a:pt x="1489113" y="2551796"/>
                  <a:pt x="1491970" y="2528936"/>
                  <a:pt x="1497685" y="2507981"/>
                </a:cubicBezTo>
                <a:cubicBezTo>
                  <a:pt x="1500543" y="2497504"/>
                  <a:pt x="1511973" y="2480359"/>
                  <a:pt x="1519593" y="2480359"/>
                </a:cubicBezTo>
                <a:cubicBezTo>
                  <a:pt x="1552930" y="2480359"/>
                  <a:pt x="1560550" y="2455594"/>
                  <a:pt x="1573885" y="2434639"/>
                </a:cubicBezTo>
                <a:cubicBezTo>
                  <a:pt x="1581505" y="2422256"/>
                  <a:pt x="1589125" y="2409874"/>
                  <a:pt x="1599603" y="2400349"/>
                </a:cubicBezTo>
                <a:cubicBezTo>
                  <a:pt x="1639607" y="2367011"/>
                  <a:pt x="1656753" y="2322244"/>
                  <a:pt x="1662468" y="2271761"/>
                </a:cubicBezTo>
                <a:cubicBezTo>
                  <a:pt x="1668182" y="2223184"/>
                  <a:pt x="1685328" y="2175559"/>
                  <a:pt x="1671040" y="2126029"/>
                </a:cubicBezTo>
                <a:cubicBezTo>
                  <a:pt x="1670088" y="2121266"/>
                  <a:pt x="1671040" y="2116504"/>
                  <a:pt x="1671993" y="2111741"/>
                </a:cubicBezTo>
                <a:cubicBezTo>
                  <a:pt x="1686280" y="2062211"/>
                  <a:pt x="1697710" y="2010776"/>
                  <a:pt x="1708188" y="1960294"/>
                </a:cubicBezTo>
                <a:close/>
                <a:moveTo>
                  <a:pt x="284200" y="2927081"/>
                </a:moveTo>
                <a:cubicBezTo>
                  <a:pt x="297535" y="2890886"/>
                  <a:pt x="308965" y="2857549"/>
                  <a:pt x="321348" y="2824211"/>
                </a:cubicBezTo>
                <a:cubicBezTo>
                  <a:pt x="324205" y="2824211"/>
                  <a:pt x="327062" y="2824211"/>
                  <a:pt x="328968" y="2825164"/>
                </a:cubicBezTo>
                <a:cubicBezTo>
                  <a:pt x="331825" y="2859454"/>
                  <a:pt x="334683" y="2893744"/>
                  <a:pt x="337540" y="2930891"/>
                </a:cubicBezTo>
                <a:cubicBezTo>
                  <a:pt x="318490" y="2928986"/>
                  <a:pt x="303250" y="2928034"/>
                  <a:pt x="284200" y="2927081"/>
                </a:cubicBezTo>
                <a:close/>
                <a:moveTo>
                  <a:pt x="391833" y="2454641"/>
                </a:moveTo>
                <a:cubicBezTo>
                  <a:pt x="345160" y="2454641"/>
                  <a:pt x="303250" y="2454641"/>
                  <a:pt x="262293" y="2454641"/>
                </a:cubicBezTo>
                <a:cubicBezTo>
                  <a:pt x="246100" y="2407016"/>
                  <a:pt x="249910" y="2400349"/>
                  <a:pt x="288963" y="2388919"/>
                </a:cubicBezTo>
                <a:cubicBezTo>
                  <a:pt x="326110" y="2377489"/>
                  <a:pt x="360400" y="2380346"/>
                  <a:pt x="401358" y="2401301"/>
                </a:cubicBezTo>
                <a:cubicBezTo>
                  <a:pt x="398500" y="2421304"/>
                  <a:pt x="394690" y="2439401"/>
                  <a:pt x="391833" y="2454641"/>
                </a:cubicBezTo>
                <a:close/>
                <a:moveTo>
                  <a:pt x="422312" y="2628949"/>
                </a:moveTo>
                <a:cubicBezTo>
                  <a:pt x="419455" y="2603231"/>
                  <a:pt x="416598" y="2585134"/>
                  <a:pt x="414693" y="2566084"/>
                </a:cubicBezTo>
                <a:cubicBezTo>
                  <a:pt x="412787" y="2544176"/>
                  <a:pt x="409930" y="2522269"/>
                  <a:pt x="408978" y="2500361"/>
                </a:cubicBezTo>
                <a:cubicBezTo>
                  <a:pt x="408025" y="2489884"/>
                  <a:pt x="405168" y="2473691"/>
                  <a:pt x="410883" y="2468929"/>
                </a:cubicBezTo>
                <a:cubicBezTo>
                  <a:pt x="439458" y="2443211"/>
                  <a:pt x="439458" y="2407016"/>
                  <a:pt x="448030" y="2374631"/>
                </a:cubicBezTo>
                <a:cubicBezTo>
                  <a:pt x="449935" y="2457499"/>
                  <a:pt x="455650" y="2540366"/>
                  <a:pt x="422312" y="2628949"/>
                </a:cubicBezTo>
                <a:close/>
                <a:moveTo>
                  <a:pt x="814743" y="1037321"/>
                </a:moveTo>
                <a:cubicBezTo>
                  <a:pt x="811885" y="1037321"/>
                  <a:pt x="809027" y="1037321"/>
                  <a:pt x="806170" y="1037321"/>
                </a:cubicBezTo>
                <a:cubicBezTo>
                  <a:pt x="802360" y="977314"/>
                  <a:pt x="797598" y="917306"/>
                  <a:pt x="793788" y="857299"/>
                </a:cubicBezTo>
                <a:cubicBezTo>
                  <a:pt x="796645" y="856346"/>
                  <a:pt x="799502" y="855394"/>
                  <a:pt x="802360" y="854441"/>
                </a:cubicBezTo>
                <a:cubicBezTo>
                  <a:pt x="816648" y="869681"/>
                  <a:pt x="831888" y="884921"/>
                  <a:pt x="849033" y="903971"/>
                </a:cubicBezTo>
                <a:cubicBezTo>
                  <a:pt x="854748" y="895399"/>
                  <a:pt x="858558" y="889684"/>
                  <a:pt x="862368" y="883969"/>
                </a:cubicBezTo>
                <a:cubicBezTo>
                  <a:pt x="869988" y="875396"/>
                  <a:pt x="877608" y="865871"/>
                  <a:pt x="885227" y="857299"/>
                </a:cubicBezTo>
                <a:cubicBezTo>
                  <a:pt x="887133" y="858251"/>
                  <a:pt x="889990" y="860156"/>
                  <a:pt x="891895" y="861109"/>
                </a:cubicBezTo>
                <a:cubicBezTo>
                  <a:pt x="865225" y="920164"/>
                  <a:pt x="839508" y="978266"/>
                  <a:pt x="814743" y="1037321"/>
                </a:cubicBezTo>
                <a:close/>
                <a:moveTo>
                  <a:pt x="860463" y="883969"/>
                </a:moveTo>
                <a:cubicBezTo>
                  <a:pt x="813790" y="868729"/>
                  <a:pt x="803313" y="825866"/>
                  <a:pt x="796645" y="786814"/>
                </a:cubicBezTo>
                <a:cubicBezTo>
                  <a:pt x="789977" y="753476"/>
                  <a:pt x="795693" y="718234"/>
                  <a:pt x="795693" y="672514"/>
                </a:cubicBezTo>
                <a:cubicBezTo>
                  <a:pt x="837602" y="702041"/>
                  <a:pt x="870940" y="725854"/>
                  <a:pt x="901420" y="747761"/>
                </a:cubicBezTo>
                <a:cubicBezTo>
                  <a:pt x="886180" y="796339"/>
                  <a:pt x="873798" y="840154"/>
                  <a:pt x="860463" y="883969"/>
                </a:cubicBezTo>
                <a:close/>
                <a:moveTo>
                  <a:pt x="985240" y="1052561"/>
                </a:moveTo>
                <a:cubicBezTo>
                  <a:pt x="983335" y="1051609"/>
                  <a:pt x="981430" y="1051609"/>
                  <a:pt x="979525" y="1050656"/>
                </a:cubicBezTo>
                <a:cubicBezTo>
                  <a:pt x="976668" y="989696"/>
                  <a:pt x="973810" y="928736"/>
                  <a:pt x="970952" y="869681"/>
                </a:cubicBezTo>
                <a:cubicBezTo>
                  <a:pt x="979525" y="882064"/>
                  <a:pt x="988098" y="896351"/>
                  <a:pt x="999527" y="913496"/>
                </a:cubicBezTo>
                <a:cubicBezTo>
                  <a:pt x="1012863" y="903019"/>
                  <a:pt x="1024293" y="895399"/>
                  <a:pt x="1044295" y="880159"/>
                </a:cubicBezTo>
                <a:cubicBezTo>
                  <a:pt x="1022388" y="943024"/>
                  <a:pt x="1003338" y="997316"/>
                  <a:pt x="985240" y="1052561"/>
                </a:cubicBezTo>
                <a:close/>
                <a:moveTo>
                  <a:pt x="1001433" y="888731"/>
                </a:moveTo>
                <a:cubicBezTo>
                  <a:pt x="982383" y="845869"/>
                  <a:pt x="963333" y="804911"/>
                  <a:pt x="942377" y="758239"/>
                </a:cubicBezTo>
                <a:cubicBezTo>
                  <a:pt x="997623" y="715376"/>
                  <a:pt x="1050963" y="674419"/>
                  <a:pt x="1104303" y="632509"/>
                </a:cubicBezTo>
                <a:cubicBezTo>
                  <a:pt x="1124305" y="682039"/>
                  <a:pt x="1071918" y="815389"/>
                  <a:pt x="1001433" y="888731"/>
                </a:cubicBezTo>
                <a:close/>
                <a:moveTo>
                  <a:pt x="1510068" y="2456546"/>
                </a:moveTo>
                <a:cubicBezTo>
                  <a:pt x="1469110" y="2403206"/>
                  <a:pt x="1430057" y="2352724"/>
                  <a:pt x="1388148" y="2296526"/>
                </a:cubicBezTo>
                <a:cubicBezTo>
                  <a:pt x="1473873" y="2307004"/>
                  <a:pt x="1508163" y="2367011"/>
                  <a:pt x="1543405" y="2432734"/>
                </a:cubicBezTo>
                <a:cubicBezTo>
                  <a:pt x="1531023" y="2441306"/>
                  <a:pt x="1521498" y="2447974"/>
                  <a:pt x="1510068" y="2456546"/>
                </a:cubicBez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3">
            <a:extLst>
              <a:ext uri="{FF2B5EF4-FFF2-40B4-BE49-F238E27FC236}">
                <a16:creationId xmlns="" xmlns:a16="http://schemas.microsoft.com/office/drawing/2014/main" id="{6960C9CE-37B9-49FE-B299-DAE4763C59B6}"/>
              </a:ext>
            </a:extLst>
          </p:cNvPr>
          <p:cNvSpPr/>
          <p:nvPr/>
        </p:nvSpPr>
        <p:spPr>
          <a:xfrm>
            <a:off x="8501713" y="1358950"/>
            <a:ext cx="1160238" cy="2516788"/>
          </a:xfrm>
          <a:custGeom>
            <a:avLst/>
            <a:gdLst>
              <a:gd name="connsiteX0" fmla="*/ 885467 w 2209800"/>
              <a:gd name="connsiteY0" fmla="*/ 1710437 h 4572000"/>
              <a:gd name="connsiteX1" fmla="*/ 892135 w 2209800"/>
              <a:gd name="connsiteY1" fmla="*/ 1752347 h 4572000"/>
              <a:gd name="connsiteX2" fmla="*/ 897850 w 2209800"/>
              <a:gd name="connsiteY2" fmla="*/ 1790447 h 4572000"/>
              <a:gd name="connsiteX3" fmla="*/ 904517 w 2209800"/>
              <a:gd name="connsiteY3" fmla="*/ 1932369 h 4572000"/>
              <a:gd name="connsiteX4" fmla="*/ 921662 w 2209800"/>
              <a:gd name="connsiteY4" fmla="*/ 2051432 h 4572000"/>
              <a:gd name="connsiteX5" fmla="*/ 928330 w 2209800"/>
              <a:gd name="connsiteY5" fmla="*/ 2101914 h 4572000"/>
              <a:gd name="connsiteX6" fmla="*/ 946427 w 2209800"/>
              <a:gd name="connsiteY6" fmla="*/ 2244789 h 4572000"/>
              <a:gd name="connsiteX7" fmla="*/ 962620 w 2209800"/>
              <a:gd name="connsiteY7" fmla="*/ 2288604 h 4572000"/>
              <a:gd name="connsiteX8" fmla="*/ 968335 w 2209800"/>
              <a:gd name="connsiteY8" fmla="*/ 2320037 h 4572000"/>
              <a:gd name="connsiteX9" fmla="*/ 973097 w 2209800"/>
              <a:gd name="connsiteY9" fmla="*/ 2427669 h 4572000"/>
              <a:gd name="connsiteX10" fmla="*/ 978812 w 2209800"/>
              <a:gd name="connsiteY10" fmla="*/ 2535302 h 4572000"/>
              <a:gd name="connsiteX11" fmla="*/ 984527 w 2209800"/>
              <a:gd name="connsiteY11" fmla="*/ 2573402 h 4572000"/>
              <a:gd name="connsiteX12" fmla="*/ 1006435 w 2209800"/>
              <a:gd name="connsiteY12" fmla="*/ 2653412 h 4572000"/>
              <a:gd name="connsiteX13" fmla="*/ 1032152 w 2209800"/>
              <a:gd name="connsiteY13" fmla="*/ 2803907 h 4572000"/>
              <a:gd name="connsiteX14" fmla="*/ 1064537 w 2209800"/>
              <a:gd name="connsiteY14" fmla="*/ 2968689 h 4572000"/>
              <a:gd name="connsiteX15" fmla="*/ 1080730 w 2209800"/>
              <a:gd name="connsiteY15" fmla="*/ 3057272 h 4572000"/>
              <a:gd name="connsiteX16" fmla="*/ 1086445 w 2209800"/>
              <a:gd name="connsiteY16" fmla="*/ 3086799 h 4572000"/>
              <a:gd name="connsiteX17" fmla="*/ 1071205 w 2209800"/>
              <a:gd name="connsiteY17" fmla="*/ 3240152 h 4572000"/>
              <a:gd name="connsiteX18" fmla="*/ 1031200 w 2209800"/>
              <a:gd name="connsiteY18" fmla="*/ 3353499 h 4572000"/>
              <a:gd name="connsiteX19" fmla="*/ 980717 w 2209800"/>
              <a:gd name="connsiteY19" fmla="*/ 3465894 h 4572000"/>
              <a:gd name="connsiteX20" fmla="*/ 928330 w 2209800"/>
              <a:gd name="connsiteY20" fmla="*/ 3567812 h 4572000"/>
              <a:gd name="connsiteX21" fmla="*/ 801647 w 2209800"/>
              <a:gd name="connsiteY21" fmla="*/ 3794507 h 4572000"/>
              <a:gd name="connsiteX22" fmla="*/ 793075 w 2209800"/>
              <a:gd name="connsiteY22" fmla="*/ 3816414 h 4572000"/>
              <a:gd name="connsiteX23" fmla="*/ 786407 w 2209800"/>
              <a:gd name="connsiteY23" fmla="*/ 3832607 h 4572000"/>
              <a:gd name="connsiteX24" fmla="*/ 734972 w 2209800"/>
              <a:gd name="connsiteY24" fmla="*/ 3904997 h 4572000"/>
              <a:gd name="connsiteX25" fmla="*/ 683537 w 2209800"/>
              <a:gd name="connsiteY25" fmla="*/ 3978339 h 4572000"/>
              <a:gd name="connsiteX26" fmla="*/ 614005 w 2209800"/>
              <a:gd name="connsiteY26" fmla="*/ 4091687 h 4572000"/>
              <a:gd name="connsiteX27" fmla="*/ 609242 w 2209800"/>
              <a:gd name="connsiteY27" fmla="*/ 4165982 h 4572000"/>
              <a:gd name="connsiteX28" fmla="*/ 646390 w 2209800"/>
              <a:gd name="connsiteY28" fmla="*/ 4245040 h 4572000"/>
              <a:gd name="connsiteX29" fmla="*/ 675917 w 2209800"/>
              <a:gd name="connsiteY29" fmla="*/ 4280282 h 4572000"/>
              <a:gd name="connsiteX30" fmla="*/ 686395 w 2209800"/>
              <a:gd name="connsiteY30" fmla="*/ 4306952 h 4572000"/>
              <a:gd name="connsiteX31" fmla="*/ 692110 w 2209800"/>
              <a:gd name="connsiteY31" fmla="*/ 4324097 h 4572000"/>
              <a:gd name="connsiteX32" fmla="*/ 793075 w 2209800"/>
              <a:gd name="connsiteY32" fmla="*/ 4383152 h 4572000"/>
              <a:gd name="connsiteX33" fmla="*/ 821650 w 2209800"/>
              <a:gd name="connsiteY33" fmla="*/ 4398392 h 4572000"/>
              <a:gd name="connsiteX34" fmla="*/ 854035 w 2209800"/>
              <a:gd name="connsiteY34" fmla="*/ 4415537 h 4572000"/>
              <a:gd name="connsiteX35" fmla="*/ 868322 w 2209800"/>
              <a:gd name="connsiteY35" fmla="*/ 4425062 h 4572000"/>
              <a:gd name="connsiteX36" fmla="*/ 887372 w 2209800"/>
              <a:gd name="connsiteY36" fmla="*/ 4444112 h 4572000"/>
              <a:gd name="connsiteX37" fmla="*/ 898802 w 2209800"/>
              <a:gd name="connsiteY37" fmla="*/ 4479355 h 4572000"/>
              <a:gd name="connsiteX38" fmla="*/ 890230 w 2209800"/>
              <a:gd name="connsiteY38" fmla="*/ 4500309 h 4572000"/>
              <a:gd name="connsiteX39" fmla="*/ 854035 w 2209800"/>
              <a:gd name="connsiteY39" fmla="*/ 4511740 h 4572000"/>
              <a:gd name="connsiteX40" fmla="*/ 772120 w 2209800"/>
              <a:gd name="connsiteY40" fmla="*/ 4520312 h 4572000"/>
              <a:gd name="connsiteX41" fmla="*/ 739735 w 2209800"/>
              <a:gd name="connsiteY41" fmla="*/ 4525074 h 4572000"/>
              <a:gd name="connsiteX42" fmla="*/ 699730 w 2209800"/>
              <a:gd name="connsiteY42" fmla="*/ 4525074 h 4572000"/>
              <a:gd name="connsiteX43" fmla="*/ 545425 w 2209800"/>
              <a:gd name="connsiteY43" fmla="*/ 4504119 h 4572000"/>
              <a:gd name="connsiteX44" fmla="*/ 506372 w 2209800"/>
              <a:gd name="connsiteY44" fmla="*/ 4501262 h 4572000"/>
              <a:gd name="connsiteX45" fmla="*/ 495895 w 2209800"/>
              <a:gd name="connsiteY45" fmla="*/ 4508882 h 4572000"/>
              <a:gd name="connsiteX46" fmla="*/ 470177 w 2209800"/>
              <a:gd name="connsiteY46" fmla="*/ 4525074 h 4572000"/>
              <a:gd name="connsiteX47" fmla="*/ 388262 w 2209800"/>
              <a:gd name="connsiteY47" fmla="*/ 4525074 h 4572000"/>
              <a:gd name="connsiteX48" fmla="*/ 358735 w 2209800"/>
              <a:gd name="connsiteY48" fmla="*/ 4523169 h 4572000"/>
              <a:gd name="connsiteX49" fmla="*/ 353020 w 2209800"/>
              <a:gd name="connsiteY49" fmla="*/ 4547934 h 4572000"/>
              <a:gd name="connsiteX50" fmla="*/ 316825 w 2209800"/>
              <a:gd name="connsiteY50" fmla="*/ 4568890 h 4572000"/>
              <a:gd name="connsiteX51" fmla="*/ 287297 w 2209800"/>
              <a:gd name="connsiteY51" fmla="*/ 4562222 h 4572000"/>
              <a:gd name="connsiteX52" fmla="*/ 175855 w 2209800"/>
              <a:gd name="connsiteY52" fmla="*/ 4508882 h 4572000"/>
              <a:gd name="connsiteX53" fmla="*/ 85367 w 2209800"/>
              <a:gd name="connsiteY53" fmla="*/ 4374580 h 4572000"/>
              <a:gd name="connsiteX54" fmla="*/ 74890 w 2209800"/>
              <a:gd name="connsiteY54" fmla="*/ 4325049 h 4572000"/>
              <a:gd name="connsiteX55" fmla="*/ 81557 w 2209800"/>
              <a:gd name="connsiteY55" fmla="*/ 4298380 h 4572000"/>
              <a:gd name="connsiteX56" fmla="*/ 84415 w 2209800"/>
              <a:gd name="connsiteY56" fmla="*/ 4290759 h 4572000"/>
              <a:gd name="connsiteX57" fmla="*/ 72032 w 2209800"/>
              <a:gd name="connsiteY57" fmla="*/ 4205034 h 4572000"/>
              <a:gd name="connsiteX58" fmla="*/ 46315 w 2209800"/>
              <a:gd name="connsiteY58" fmla="*/ 4178364 h 4572000"/>
              <a:gd name="connsiteX59" fmla="*/ 37742 w 2209800"/>
              <a:gd name="connsiteY59" fmla="*/ 4167887 h 4572000"/>
              <a:gd name="connsiteX60" fmla="*/ 12977 w 2209800"/>
              <a:gd name="connsiteY60" fmla="*/ 4050729 h 4572000"/>
              <a:gd name="connsiteX61" fmla="*/ 7262 w 2209800"/>
              <a:gd name="connsiteY61" fmla="*/ 4008819 h 4572000"/>
              <a:gd name="connsiteX62" fmla="*/ 22502 w 2209800"/>
              <a:gd name="connsiteY62" fmla="*/ 3985959 h 4572000"/>
              <a:gd name="connsiteX63" fmla="*/ 53935 w 2209800"/>
              <a:gd name="connsiteY63" fmla="*/ 3975482 h 4572000"/>
              <a:gd name="connsiteX64" fmla="*/ 62507 w 2209800"/>
              <a:gd name="connsiteY64" fmla="*/ 3974529 h 4572000"/>
              <a:gd name="connsiteX65" fmla="*/ 120610 w 2209800"/>
              <a:gd name="connsiteY65" fmla="*/ 3955479 h 4572000"/>
              <a:gd name="connsiteX66" fmla="*/ 182522 w 2209800"/>
              <a:gd name="connsiteY66" fmla="*/ 3945954 h 4572000"/>
              <a:gd name="connsiteX67" fmla="*/ 207287 w 2209800"/>
              <a:gd name="connsiteY67" fmla="*/ 3932619 h 4572000"/>
              <a:gd name="connsiteX68" fmla="*/ 233005 w 2209800"/>
              <a:gd name="connsiteY68" fmla="*/ 3907854 h 4572000"/>
              <a:gd name="connsiteX69" fmla="*/ 228242 w 2209800"/>
              <a:gd name="connsiteY69" fmla="*/ 3892614 h 4572000"/>
              <a:gd name="connsiteX70" fmla="*/ 219670 w 2209800"/>
              <a:gd name="connsiteY70" fmla="*/ 3876422 h 4572000"/>
              <a:gd name="connsiteX71" fmla="*/ 228242 w 2209800"/>
              <a:gd name="connsiteY71" fmla="*/ 3838322 h 4572000"/>
              <a:gd name="connsiteX72" fmla="*/ 231100 w 2209800"/>
              <a:gd name="connsiteY72" fmla="*/ 3817367 h 4572000"/>
              <a:gd name="connsiteX73" fmla="*/ 232052 w 2209800"/>
              <a:gd name="connsiteY73" fmla="*/ 3781172 h 4572000"/>
              <a:gd name="connsiteX74" fmla="*/ 227290 w 2209800"/>
              <a:gd name="connsiteY74" fmla="*/ 3730689 h 4572000"/>
              <a:gd name="connsiteX75" fmla="*/ 221575 w 2209800"/>
              <a:gd name="connsiteY75" fmla="*/ 3612579 h 4572000"/>
              <a:gd name="connsiteX76" fmla="*/ 220622 w 2209800"/>
              <a:gd name="connsiteY76" fmla="*/ 3493517 h 4572000"/>
              <a:gd name="connsiteX77" fmla="*/ 215860 w 2209800"/>
              <a:gd name="connsiteY77" fmla="*/ 3317304 h 4572000"/>
              <a:gd name="connsiteX78" fmla="*/ 201572 w 2209800"/>
              <a:gd name="connsiteY78" fmla="*/ 3209672 h 4572000"/>
              <a:gd name="connsiteX79" fmla="*/ 183475 w 2209800"/>
              <a:gd name="connsiteY79" fmla="*/ 3084894 h 4572000"/>
              <a:gd name="connsiteX80" fmla="*/ 172997 w 2209800"/>
              <a:gd name="connsiteY80" fmla="*/ 2980119 h 4572000"/>
              <a:gd name="connsiteX81" fmla="*/ 172045 w 2209800"/>
              <a:gd name="connsiteY81" fmla="*/ 2974404 h 4572000"/>
              <a:gd name="connsiteX82" fmla="*/ 165377 w 2209800"/>
              <a:gd name="connsiteY82" fmla="*/ 2844864 h 4572000"/>
              <a:gd name="connsiteX83" fmla="*/ 154900 w 2209800"/>
              <a:gd name="connsiteY83" fmla="*/ 2724849 h 4572000"/>
              <a:gd name="connsiteX84" fmla="*/ 154900 w 2209800"/>
              <a:gd name="connsiteY84" fmla="*/ 2719134 h 4572000"/>
              <a:gd name="connsiteX85" fmla="*/ 148232 w 2209800"/>
              <a:gd name="connsiteY85" fmla="*/ 2607692 h 4572000"/>
              <a:gd name="connsiteX86" fmla="*/ 143470 w 2209800"/>
              <a:gd name="connsiteY86" fmla="*/ 2587689 h 4572000"/>
              <a:gd name="connsiteX87" fmla="*/ 105370 w 2209800"/>
              <a:gd name="connsiteY87" fmla="*/ 2455292 h 4572000"/>
              <a:gd name="connsiteX88" fmla="*/ 96797 w 2209800"/>
              <a:gd name="connsiteY88" fmla="*/ 2437194 h 4572000"/>
              <a:gd name="connsiteX89" fmla="*/ 75842 w 2209800"/>
              <a:gd name="connsiteY89" fmla="*/ 2390522 h 4572000"/>
              <a:gd name="connsiteX90" fmla="*/ 63460 w 2209800"/>
              <a:gd name="connsiteY90" fmla="*/ 2282889 h 4572000"/>
              <a:gd name="connsiteX91" fmla="*/ 62507 w 2209800"/>
              <a:gd name="connsiteY91" fmla="*/ 2242884 h 4572000"/>
              <a:gd name="connsiteX92" fmla="*/ 57745 w 2209800"/>
              <a:gd name="connsiteY92" fmla="*/ 2176209 h 4572000"/>
              <a:gd name="connsiteX93" fmla="*/ 58697 w 2209800"/>
              <a:gd name="connsiteY93" fmla="*/ 2160969 h 4572000"/>
              <a:gd name="connsiteX94" fmla="*/ 61555 w 2209800"/>
              <a:gd name="connsiteY94" fmla="*/ 2131442 h 4572000"/>
              <a:gd name="connsiteX95" fmla="*/ 91082 w 2209800"/>
              <a:gd name="connsiteY95" fmla="*/ 1947609 h 4572000"/>
              <a:gd name="connsiteX96" fmla="*/ 154900 w 2209800"/>
              <a:gd name="connsiteY96" fmla="*/ 1763777 h 4572000"/>
              <a:gd name="connsiteX97" fmla="*/ 158710 w 2209800"/>
              <a:gd name="connsiteY97" fmla="*/ 1719009 h 4572000"/>
              <a:gd name="connsiteX98" fmla="*/ 103465 w 2209800"/>
              <a:gd name="connsiteY98" fmla="*/ 1514222 h 4572000"/>
              <a:gd name="connsiteX99" fmla="*/ 73937 w 2209800"/>
              <a:gd name="connsiteY99" fmla="*/ 1451357 h 4572000"/>
              <a:gd name="connsiteX100" fmla="*/ 50125 w 2209800"/>
              <a:gd name="connsiteY100" fmla="*/ 1349439 h 4572000"/>
              <a:gd name="connsiteX101" fmla="*/ 30122 w 2209800"/>
              <a:gd name="connsiteY101" fmla="*/ 1281812 h 4572000"/>
              <a:gd name="connsiteX102" fmla="*/ 13930 w 2209800"/>
              <a:gd name="connsiteY102" fmla="*/ 1237044 h 4572000"/>
              <a:gd name="connsiteX103" fmla="*/ 8215 w 2209800"/>
              <a:gd name="connsiteY103" fmla="*/ 1079882 h 4572000"/>
              <a:gd name="connsiteX104" fmla="*/ 18692 w 2209800"/>
              <a:gd name="connsiteY104" fmla="*/ 997014 h 4572000"/>
              <a:gd name="connsiteX105" fmla="*/ 25360 w 2209800"/>
              <a:gd name="connsiteY105" fmla="*/ 942722 h 4572000"/>
              <a:gd name="connsiteX106" fmla="*/ 77747 w 2209800"/>
              <a:gd name="connsiteY106" fmla="*/ 799847 h 4572000"/>
              <a:gd name="connsiteX107" fmla="*/ 106322 w 2209800"/>
              <a:gd name="connsiteY107" fmla="*/ 736982 h 4572000"/>
              <a:gd name="connsiteX108" fmla="*/ 116800 w 2209800"/>
              <a:gd name="connsiteY108" fmla="*/ 715074 h 4572000"/>
              <a:gd name="connsiteX109" fmla="*/ 146327 w 2209800"/>
              <a:gd name="connsiteY109" fmla="*/ 616967 h 4572000"/>
              <a:gd name="connsiteX110" fmla="*/ 185380 w 2209800"/>
              <a:gd name="connsiteY110" fmla="*/ 563627 h 4572000"/>
              <a:gd name="connsiteX111" fmla="*/ 196810 w 2209800"/>
              <a:gd name="connsiteY111" fmla="*/ 560769 h 4572000"/>
              <a:gd name="connsiteX112" fmla="*/ 233957 w 2209800"/>
              <a:gd name="connsiteY112" fmla="*/ 543624 h 4572000"/>
              <a:gd name="connsiteX113" fmla="*/ 250150 w 2209800"/>
              <a:gd name="connsiteY113" fmla="*/ 486474 h 4572000"/>
              <a:gd name="connsiteX114" fmla="*/ 241577 w 2209800"/>
              <a:gd name="connsiteY114" fmla="*/ 438849 h 4572000"/>
              <a:gd name="connsiteX115" fmla="*/ 238720 w 2209800"/>
              <a:gd name="connsiteY115" fmla="*/ 424562 h 4572000"/>
              <a:gd name="connsiteX116" fmla="*/ 227290 w 2209800"/>
              <a:gd name="connsiteY116" fmla="*/ 350267 h 4572000"/>
              <a:gd name="connsiteX117" fmla="*/ 226337 w 2209800"/>
              <a:gd name="connsiteY117" fmla="*/ 341694 h 4572000"/>
              <a:gd name="connsiteX118" fmla="*/ 231100 w 2209800"/>
              <a:gd name="connsiteY118" fmla="*/ 283592 h 4572000"/>
              <a:gd name="connsiteX119" fmla="*/ 250150 w 2209800"/>
              <a:gd name="connsiteY119" fmla="*/ 201677 h 4572000"/>
              <a:gd name="connsiteX120" fmla="*/ 271105 w 2209800"/>
              <a:gd name="connsiteY120" fmla="*/ 155957 h 4572000"/>
              <a:gd name="connsiteX121" fmla="*/ 303490 w 2209800"/>
              <a:gd name="connsiteY121" fmla="*/ 101664 h 4572000"/>
              <a:gd name="connsiteX122" fmla="*/ 358735 w 2209800"/>
              <a:gd name="connsiteY122" fmla="*/ 38799 h 4572000"/>
              <a:gd name="connsiteX123" fmla="*/ 440650 w 2209800"/>
              <a:gd name="connsiteY123" fmla="*/ 13082 h 4572000"/>
              <a:gd name="connsiteX124" fmla="*/ 503515 w 2209800"/>
              <a:gd name="connsiteY124" fmla="*/ 8319 h 4572000"/>
              <a:gd name="connsiteX125" fmla="*/ 534947 w 2209800"/>
              <a:gd name="connsiteY125" fmla="*/ 21654 h 4572000"/>
              <a:gd name="connsiteX126" fmla="*/ 548282 w 2209800"/>
              <a:gd name="connsiteY126" fmla="*/ 24512 h 4572000"/>
              <a:gd name="connsiteX127" fmla="*/ 572095 w 2209800"/>
              <a:gd name="connsiteY127" fmla="*/ 26417 h 4572000"/>
              <a:gd name="connsiteX128" fmla="*/ 628292 w 2209800"/>
              <a:gd name="connsiteY128" fmla="*/ 46419 h 4572000"/>
              <a:gd name="connsiteX129" fmla="*/ 684490 w 2209800"/>
              <a:gd name="connsiteY129" fmla="*/ 67374 h 4572000"/>
              <a:gd name="connsiteX130" fmla="*/ 709255 w 2209800"/>
              <a:gd name="connsiteY130" fmla="*/ 85472 h 4572000"/>
              <a:gd name="connsiteX131" fmla="*/ 738782 w 2209800"/>
              <a:gd name="connsiteY131" fmla="*/ 103569 h 4572000"/>
              <a:gd name="connsiteX132" fmla="*/ 759737 w 2209800"/>
              <a:gd name="connsiteY132" fmla="*/ 131192 h 4572000"/>
              <a:gd name="connsiteX133" fmla="*/ 771167 w 2209800"/>
              <a:gd name="connsiteY133" fmla="*/ 139764 h 4572000"/>
              <a:gd name="connsiteX134" fmla="*/ 832127 w 2209800"/>
              <a:gd name="connsiteY134" fmla="*/ 195009 h 4572000"/>
              <a:gd name="connsiteX135" fmla="*/ 832127 w 2209800"/>
              <a:gd name="connsiteY135" fmla="*/ 215964 h 4572000"/>
              <a:gd name="connsiteX136" fmla="*/ 829270 w 2209800"/>
              <a:gd name="connsiteY136" fmla="*/ 235967 h 4572000"/>
              <a:gd name="connsiteX137" fmla="*/ 837842 w 2209800"/>
              <a:gd name="connsiteY137" fmla="*/ 255017 h 4572000"/>
              <a:gd name="connsiteX138" fmla="*/ 823555 w 2209800"/>
              <a:gd name="connsiteY138" fmla="*/ 266447 h 4572000"/>
              <a:gd name="connsiteX139" fmla="*/ 814030 w 2209800"/>
              <a:gd name="connsiteY139" fmla="*/ 267399 h 4572000"/>
              <a:gd name="connsiteX140" fmla="*/ 773072 w 2209800"/>
              <a:gd name="connsiteY140" fmla="*/ 283592 h 4572000"/>
              <a:gd name="connsiteX141" fmla="*/ 768310 w 2209800"/>
              <a:gd name="connsiteY141" fmla="*/ 287402 h 4572000"/>
              <a:gd name="connsiteX142" fmla="*/ 761642 w 2209800"/>
              <a:gd name="connsiteY142" fmla="*/ 322644 h 4572000"/>
              <a:gd name="connsiteX143" fmla="*/ 746402 w 2209800"/>
              <a:gd name="connsiteY143" fmla="*/ 404559 h 4572000"/>
              <a:gd name="connsiteX144" fmla="*/ 750212 w 2209800"/>
              <a:gd name="connsiteY144" fmla="*/ 420752 h 4572000"/>
              <a:gd name="connsiteX145" fmla="*/ 777835 w 2209800"/>
              <a:gd name="connsiteY145" fmla="*/ 487427 h 4572000"/>
              <a:gd name="connsiteX146" fmla="*/ 775930 w 2209800"/>
              <a:gd name="connsiteY146" fmla="*/ 519812 h 4572000"/>
              <a:gd name="connsiteX147" fmla="*/ 753070 w 2209800"/>
              <a:gd name="connsiteY147" fmla="*/ 536004 h 4572000"/>
              <a:gd name="connsiteX148" fmla="*/ 715922 w 2209800"/>
              <a:gd name="connsiteY148" fmla="*/ 566484 h 4572000"/>
              <a:gd name="connsiteX149" fmla="*/ 714017 w 2209800"/>
              <a:gd name="connsiteY149" fmla="*/ 574104 h 4572000"/>
              <a:gd name="connsiteX150" fmla="*/ 691157 w 2209800"/>
              <a:gd name="connsiteY150" fmla="*/ 606489 h 4572000"/>
              <a:gd name="connsiteX151" fmla="*/ 670202 w 2209800"/>
              <a:gd name="connsiteY151" fmla="*/ 643637 h 4572000"/>
              <a:gd name="connsiteX152" fmla="*/ 618767 w 2209800"/>
              <a:gd name="connsiteY152" fmla="*/ 695072 h 4572000"/>
              <a:gd name="connsiteX153" fmla="*/ 560665 w 2209800"/>
              <a:gd name="connsiteY153" fmla="*/ 677927 h 4572000"/>
              <a:gd name="connsiteX154" fmla="*/ 522565 w 2209800"/>
              <a:gd name="connsiteY154" fmla="*/ 659829 h 4572000"/>
              <a:gd name="connsiteX155" fmla="*/ 514945 w 2209800"/>
              <a:gd name="connsiteY155" fmla="*/ 661734 h 4572000"/>
              <a:gd name="connsiteX156" fmla="*/ 514945 w 2209800"/>
              <a:gd name="connsiteY156" fmla="*/ 669354 h 4572000"/>
              <a:gd name="connsiteX157" fmla="*/ 527327 w 2209800"/>
              <a:gd name="connsiteY157" fmla="*/ 686499 h 4572000"/>
              <a:gd name="connsiteX158" fmla="*/ 607337 w 2209800"/>
              <a:gd name="connsiteY158" fmla="*/ 783654 h 4572000"/>
              <a:gd name="connsiteX159" fmla="*/ 614957 w 2209800"/>
              <a:gd name="connsiteY159" fmla="*/ 799847 h 4572000"/>
              <a:gd name="connsiteX160" fmla="*/ 647342 w 2209800"/>
              <a:gd name="connsiteY160" fmla="*/ 859854 h 4572000"/>
              <a:gd name="connsiteX161" fmla="*/ 662582 w 2209800"/>
              <a:gd name="connsiteY161" fmla="*/ 895097 h 4572000"/>
              <a:gd name="connsiteX162" fmla="*/ 693062 w 2209800"/>
              <a:gd name="connsiteY162" fmla="*/ 953199 h 4572000"/>
              <a:gd name="connsiteX163" fmla="*/ 737830 w 2209800"/>
              <a:gd name="connsiteY163" fmla="*/ 1010349 h 4572000"/>
              <a:gd name="connsiteX164" fmla="*/ 745450 w 2209800"/>
              <a:gd name="connsiteY164" fmla="*/ 1040829 h 4572000"/>
              <a:gd name="connsiteX165" fmla="*/ 765452 w 2209800"/>
              <a:gd name="connsiteY165" fmla="*/ 1063689 h 4572000"/>
              <a:gd name="connsiteX166" fmla="*/ 781645 w 2209800"/>
              <a:gd name="connsiteY166" fmla="*/ 1062737 h 4572000"/>
              <a:gd name="connsiteX167" fmla="*/ 850225 w 2209800"/>
              <a:gd name="connsiteY167" fmla="*/ 1014159 h 4572000"/>
              <a:gd name="connsiteX168" fmla="*/ 875942 w 2209800"/>
              <a:gd name="connsiteY168" fmla="*/ 993204 h 4572000"/>
              <a:gd name="connsiteX169" fmla="*/ 914995 w 2209800"/>
              <a:gd name="connsiteY169" fmla="*/ 959867 h 4572000"/>
              <a:gd name="connsiteX170" fmla="*/ 980717 w 2209800"/>
              <a:gd name="connsiteY170" fmla="*/ 896049 h 4572000"/>
              <a:gd name="connsiteX171" fmla="*/ 1082635 w 2209800"/>
              <a:gd name="connsiteY171" fmla="*/ 800799 h 4572000"/>
              <a:gd name="connsiteX172" fmla="*/ 1120735 w 2209800"/>
              <a:gd name="connsiteY172" fmla="*/ 755079 h 4572000"/>
              <a:gd name="connsiteX173" fmla="*/ 1155977 w 2209800"/>
              <a:gd name="connsiteY173" fmla="*/ 665544 h 4572000"/>
              <a:gd name="connsiteX174" fmla="*/ 1169312 w 2209800"/>
              <a:gd name="connsiteY174" fmla="*/ 635064 h 4572000"/>
              <a:gd name="connsiteX175" fmla="*/ 1189315 w 2209800"/>
              <a:gd name="connsiteY175" fmla="*/ 613157 h 4572000"/>
              <a:gd name="connsiteX176" fmla="*/ 1292185 w 2209800"/>
              <a:gd name="connsiteY176" fmla="*/ 570294 h 4572000"/>
              <a:gd name="connsiteX177" fmla="*/ 1308377 w 2209800"/>
              <a:gd name="connsiteY177" fmla="*/ 568389 h 4572000"/>
              <a:gd name="connsiteX178" fmla="*/ 1314092 w 2209800"/>
              <a:gd name="connsiteY178" fmla="*/ 552197 h 4572000"/>
              <a:gd name="connsiteX179" fmla="*/ 1339810 w 2209800"/>
              <a:gd name="connsiteY179" fmla="*/ 415989 h 4572000"/>
              <a:gd name="connsiteX180" fmla="*/ 1362670 w 2209800"/>
              <a:gd name="connsiteY180" fmla="*/ 295022 h 4572000"/>
              <a:gd name="connsiteX181" fmla="*/ 1376957 w 2209800"/>
              <a:gd name="connsiteY181" fmla="*/ 199772 h 4572000"/>
              <a:gd name="connsiteX182" fmla="*/ 1420772 w 2209800"/>
              <a:gd name="connsiteY182" fmla="*/ 168339 h 4572000"/>
              <a:gd name="connsiteX183" fmla="*/ 1502687 w 2209800"/>
              <a:gd name="connsiteY183" fmla="*/ 196914 h 4572000"/>
              <a:gd name="connsiteX184" fmla="*/ 1726525 w 2209800"/>
              <a:gd name="connsiteY184" fmla="*/ 326454 h 4572000"/>
              <a:gd name="connsiteX185" fmla="*/ 1907500 w 2209800"/>
              <a:gd name="connsiteY185" fmla="*/ 446469 h 4572000"/>
              <a:gd name="connsiteX186" fmla="*/ 2032277 w 2209800"/>
              <a:gd name="connsiteY186" fmla="*/ 540767 h 4572000"/>
              <a:gd name="connsiteX187" fmla="*/ 2127527 w 2209800"/>
              <a:gd name="connsiteY187" fmla="*/ 624587 h 4572000"/>
              <a:gd name="connsiteX188" fmla="*/ 2143720 w 2209800"/>
              <a:gd name="connsiteY188" fmla="*/ 656972 h 4572000"/>
              <a:gd name="connsiteX189" fmla="*/ 2154197 w 2209800"/>
              <a:gd name="connsiteY189" fmla="*/ 681737 h 4572000"/>
              <a:gd name="connsiteX190" fmla="*/ 2201822 w 2209800"/>
              <a:gd name="connsiteY190" fmla="*/ 776987 h 4572000"/>
              <a:gd name="connsiteX191" fmla="*/ 2191345 w 2209800"/>
              <a:gd name="connsiteY191" fmla="*/ 810324 h 4572000"/>
              <a:gd name="connsiteX192" fmla="*/ 2128480 w 2209800"/>
              <a:gd name="connsiteY192" fmla="*/ 838899 h 4572000"/>
              <a:gd name="connsiteX193" fmla="*/ 1975127 w 2209800"/>
              <a:gd name="connsiteY193" fmla="*/ 909384 h 4572000"/>
              <a:gd name="connsiteX194" fmla="*/ 1919882 w 2209800"/>
              <a:gd name="connsiteY194" fmla="*/ 954152 h 4572000"/>
              <a:gd name="connsiteX195" fmla="*/ 1789390 w 2209800"/>
              <a:gd name="connsiteY195" fmla="*/ 1127507 h 4572000"/>
              <a:gd name="connsiteX196" fmla="*/ 1718905 w 2209800"/>
              <a:gd name="connsiteY196" fmla="*/ 1210374 h 4572000"/>
              <a:gd name="connsiteX197" fmla="*/ 1712237 w 2209800"/>
              <a:gd name="connsiteY197" fmla="*/ 1233234 h 4572000"/>
              <a:gd name="connsiteX198" fmla="*/ 1712237 w 2209800"/>
              <a:gd name="connsiteY198" fmla="*/ 1248474 h 4572000"/>
              <a:gd name="connsiteX199" fmla="*/ 1689377 w 2209800"/>
              <a:gd name="connsiteY199" fmla="*/ 1266572 h 4572000"/>
              <a:gd name="connsiteX200" fmla="*/ 1677947 w 2209800"/>
              <a:gd name="connsiteY200" fmla="*/ 1277049 h 4572000"/>
              <a:gd name="connsiteX201" fmla="*/ 1679852 w 2209800"/>
              <a:gd name="connsiteY201" fmla="*/ 1324674 h 4572000"/>
              <a:gd name="connsiteX202" fmla="*/ 1683662 w 2209800"/>
              <a:gd name="connsiteY202" fmla="*/ 1338009 h 4572000"/>
              <a:gd name="connsiteX203" fmla="*/ 1676042 w 2209800"/>
              <a:gd name="connsiteY203" fmla="*/ 1374204 h 4572000"/>
              <a:gd name="connsiteX204" fmla="*/ 1663660 w 2209800"/>
              <a:gd name="connsiteY204" fmla="*/ 1398969 h 4572000"/>
              <a:gd name="connsiteX205" fmla="*/ 1620797 w 2209800"/>
              <a:gd name="connsiteY205" fmla="*/ 1477074 h 4572000"/>
              <a:gd name="connsiteX206" fmla="*/ 1596032 w 2209800"/>
              <a:gd name="connsiteY206" fmla="*/ 1509459 h 4572000"/>
              <a:gd name="connsiteX207" fmla="*/ 1565552 w 2209800"/>
              <a:gd name="connsiteY207" fmla="*/ 1588517 h 4572000"/>
              <a:gd name="connsiteX208" fmla="*/ 1510307 w 2209800"/>
              <a:gd name="connsiteY208" fmla="*/ 1754252 h 4572000"/>
              <a:gd name="connsiteX209" fmla="*/ 1486495 w 2209800"/>
              <a:gd name="connsiteY209" fmla="*/ 1843787 h 4572000"/>
              <a:gd name="connsiteX210" fmla="*/ 1451252 w 2209800"/>
              <a:gd name="connsiteY210" fmla="*/ 1860932 h 4572000"/>
              <a:gd name="connsiteX211" fmla="*/ 1342667 w 2209800"/>
              <a:gd name="connsiteY211" fmla="*/ 1806639 h 4572000"/>
              <a:gd name="connsiteX212" fmla="*/ 1325522 w 2209800"/>
              <a:gd name="connsiteY212" fmla="*/ 1794257 h 4572000"/>
              <a:gd name="connsiteX213" fmla="*/ 1321712 w 2209800"/>
              <a:gd name="connsiteY213" fmla="*/ 1768539 h 4572000"/>
              <a:gd name="connsiteX214" fmla="*/ 1360765 w 2209800"/>
              <a:gd name="connsiteY214" fmla="*/ 1689482 h 4572000"/>
              <a:gd name="connsiteX215" fmla="*/ 1358860 w 2209800"/>
              <a:gd name="connsiteY215" fmla="*/ 1681862 h 4572000"/>
              <a:gd name="connsiteX216" fmla="*/ 1353145 w 2209800"/>
              <a:gd name="connsiteY216" fmla="*/ 1683767 h 4572000"/>
              <a:gd name="connsiteX217" fmla="*/ 1352192 w 2209800"/>
              <a:gd name="connsiteY217" fmla="*/ 1686624 h 4572000"/>
              <a:gd name="connsiteX218" fmla="*/ 1284565 w 2209800"/>
              <a:gd name="connsiteY218" fmla="*/ 1725677 h 4572000"/>
              <a:gd name="connsiteX219" fmla="*/ 1127402 w 2209800"/>
              <a:gd name="connsiteY219" fmla="*/ 1719009 h 4572000"/>
              <a:gd name="connsiteX220" fmla="*/ 1075015 w 2209800"/>
              <a:gd name="connsiteY220" fmla="*/ 1708532 h 4572000"/>
              <a:gd name="connsiteX221" fmla="*/ 979765 w 2209800"/>
              <a:gd name="connsiteY221" fmla="*/ 1695197 h 4572000"/>
              <a:gd name="connsiteX222" fmla="*/ 947380 w 2209800"/>
              <a:gd name="connsiteY222" fmla="*/ 1689482 h 4572000"/>
              <a:gd name="connsiteX223" fmla="*/ 935950 w 2209800"/>
              <a:gd name="connsiteY223" fmla="*/ 1688529 h 4572000"/>
              <a:gd name="connsiteX224" fmla="*/ 904517 w 2209800"/>
              <a:gd name="connsiteY224" fmla="*/ 1689482 h 4572000"/>
              <a:gd name="connsiteX225" fmla="*/ 885467 w 2209800"/>
              <a:gd name="connsiteY225" fmla="*/ 1710437 h 4572000"/>
              <a:gd name="connsiteX226" fmla="*/ 1225510 w 2209800"/>
              <a:gd name="connsiteY226" fmla="*/ 1051307 h 4572000"/>
              <a:gd name="connsiteX227" fmla="*/ 1219795 w 2209800"/>
              <a:gd name="connsiteY227" fmla="*/ 1039877 h 4572000"/>
              <a:gd name="connsiteX228" fmla="*/ 1209317 w 2209800"/>
              <a:gd name="connsiteY228" fmla="*/ 1047497 h 4572000"/>
              <a:gd name="connsiteX229" fmla="*/ 1189315 w 2209800"/>
              <a:gd name="connsiteY229" fmla="*/ 1070357 h 4572000"/>
              <a:gd name="connsiteX230" fmla="*/ 1111210 w 2209800"/>
              <a:gd name="connsiteY230" fmla="*/ 1141794 h 4572000"/>
              <a:gd name="connsiteX231" fmla="*/ 983575 w 2209800"/>
              <a:gd name="connsiteY231" fmla="*/ 1257047 h 4572000"/>
              <a:gd name="connsiteX232" fmla="*/ 883562 w 2209800"/>
              <a:gd name="connsiteY232" fmla="*/ 1344677 h 4572000"/>
              <a:gd name="connsiteX233" fmla="*/ 867370 w 2209800"/>
              <a:gd name="connsiteY233" fmla="*/ 1358964 h 4572000"/>
              <a:gd name="connsiteX234" fmla="*/ 869275 w 2209800"/>
              <a:gd name="connsiteY234" fmla="*/ 1381824 h 4572000"/>
              <a:gd name="connsiteX235" fmla="*/ 900707 w 2209800"/>
              <a:gd name="connsiteY235" fmla="*/ 1388492 h 4572000"/>
              <a:gd name="connsiteX236" fmla="*/ 959762 w 2209800"/>
              <a:gd name="connsiteY236" fmla="*/ 1378014 h 4572000"/>
              <a:gd name="connsiteX237" fmla="*/ 977860 w 2209800"/>
              <a:gd name="connsiteY237" fmla="*/ 1378014 h 4572000"/>
              <a:gd name="connsiteX238" fmla="*/ 1017865 w 2209800"/>
              <a:gd name="connsiteY238" fmla="*/ 1390397 h 4572000"/>
              <a:gd name="connsiteX239" fmla="*/ 1092160 w 2209800"/>
              <a:gd name="connsiteY239" fmla="*/ 1401827 h 4572000"/>
              <a:gd name="connsiteX240" fmla="*/ 1178837 w 2209800"/>
              <a:gd name="connsiteY240" fmla="*/ 1394207 h 4572000"/>
              <a:gd name="connsiteX241" fmla="*/ 1212175 w 2209800"/>
              <a:gd name="connsiteY241" fmla="*/ 1358964 h 4572000"/>
              <a:gd name="connsiteX242" fmla="*/ 1218842 w 2209800"/>
              <a:gd name="connsiteY242" fmla="*/ 1131317 h 4572000"/>
              <a:gd name="connsiteX243" fmla="*/ 1225510 w 2209800"/>
              <a:gd name="connsiteY243" fmla="*/ 1051307 h 4572000"/>
              <a:gd name="connsiteX244" fmla="*/ 574000 w 2209800"/>
              <a:gd name="connsiteY244" fmla="*/ 3282062 h 4572000"/>
              <a:gd name="connsiteX245" fmla="*/ 576857 w 2209800"/>
              <a:gd name="connsiteY245" fmla="*/ 3288729 h 4572000"/>
              <a:gd name="connsiteX246" fmla="*/ 579715 w 2209800"/>
              <a:gd name="connsiteY246" fmla="*/ 3280157 h 4572000"/>
              <a:gd name="connsiteX247" fmla="*/ 599717 w 2209800"/>
              <a:gd name="connsiteY247" fmla="*/ 3233484 h 4572000"/>
              <a:gd name="connsiteX248" fmla="*/ 619720 w 2209800"/>
              <a:gd name="connsiteY248" fmla="*/ 3218244 h 4572000"/>
              <a:gd name="connsiteX249" fmla="*/ 634007 w 2209800"/>
              <a:gd name="connsiteY249" fmla="*/ 3211577 h 4572000"/>
              <a:gd name="connsiteX250" fmla="*/ 652105 w 2209800"/>
              <a:gd name="connsiteY250" fmla="*/ 3183954 h 4572000"/>
              <a:gd name="connsiteX251" fmla="*/ 644485 w 2209800"/>
              <a:gd name="connsiteY251" fmla="*/ 3169667 h 4572000"/>
              <a:gd name="connsiteX252" fmla="*/ 619720 w 2209800"/>
              <a:gd name="connsiteY252" fmla="*/ 3131567 h 4572000"/>
              <a:gd name="connsiteX253" fmla="*/ 620672 w 2209800"/>
              <a:gd name="connsiteY253" fmla="*/ 3102992 h 4572000"/>
              <a:gd name="connsiteX254" fmla="*/ 602575 w 2209800"/>
              <a:gd name="connsiteY254" fmla="*/ 3070607 h 4572000"/>
              <a:gd name="connsiteX255" fmla="*/ 597812 w 2209800"/>
              <a:gd name="connsiteY255" fmla="*/ 3094419 h 4572000"/>
              <a:gd name="connsiteX256" fmla="*/ 593050 w 2209800"/>
              <a:gd name="connsiteY256" fmla="*/ 3129662 h 4572000"/>
              <a:gd name="connsiteX257" fmla="*/ 581620 w 2209800"/>
              <a:gd name="connsiteY257" fmla="*/ 3231579 h 4572000"/>
              <a:gd name="connsiteX258" fmla="*/ 574000 w 2209800"/>
              <a:gd name="connsiteY258" fmla="*/ 3282062 h 4572000"/>
              <a:gd name="connsiteX259" fmla="*/ 337780 w 2209800"/>
              <a:gd name="connsiteY259" fmla="*/ 4482212 h 4572000"/>
              <a:gd name="connsiteX260" fmla="*/ 329207 w 2209800"/>
              <a:gd name="connsiteY260" fmla="*/ 4370769 h 4572000"/>
              <a:gd name="connsiteX261" fmla="*/ 316825 w 2209800"/>
              <a:gd name="connsiteY261" fmla="*/ 4340290 h 4572000"/>
              <a:gd name="connsiteX262" fmla="*/ 308252 w 2209800"/>
              <a:gd name="connsiteY262" fmla="*/ 4340290 h 4572000"/>
              <a:gd name="connsiteX263" fmla="*/ 292060 w 2209800"/>
              <a:gd name="connsiteY263" fmla="*/ 4368865 h 4572000"/>
              <a:gd name="connsiteX264" fmla="*/ 289202 w 2209800"/>
              <a:gd name="connsiteY264" fmla="*/ 4401249 h 4572000"/>
              <a:gd name="connsiteX265" fmla="*/ 326350 w 2209800"/>
              <a:gd name="connsiteY265" fmla="*/ 4486974 h 4572000"/>
              <a:gd name="connsiteX266" fmla="*/ 333970 w 2209800"/>
              <a:gd name="connsiteY266" fmla="*/ 4495547 h 4572000"/>
              <a:gd name="connsiteX267" fmla="*/ 336827 w 2209800"/>
              <a:gd name="connsiteY267" fmla="*/ 4485069 h 4572000"/>
              <a:gd name="connsiteX268" fmla="*/ 337780 w 2209800"/>
              <a:gd name="connsiteY268" fmla="*/ 4482212 h 4572000"/>
              <a:gd name="connsiteX269" fmla="*/ 1225510 w 2209800"/>
              <a:gd name="connsiteY269" fmla="*/ 903669 h 4572000"/>
              <a:gd name="connsiteX270" fmla="*/ 1225510 w 2209800"/>
              <a:gd name="connsiteY270" fmla="*/ 903669 h 4572000"/>
              <a:gd name="connsiteX271" fmla="*/ 1225510 w 2209800"/>
              <a:gd name="connsiteY271" fmla="*/ 891287 h 4572000"/>
              <a:gd name="connsiteX272" fmla="*/ 1222652 w 2209800"/>
              <a:gd name="connsiteY272" fmla="*/ 862712 h 4572000"/>
              <a:gd name="connsiteX273" fmla="*/ 1194077 w 2209800"/>
              <a:gd name="connsiteY273" fmla="*/ 877952 h 4572000"/>
              <a:gd name="connsiteX274" fmla="*/ 1189315 w 2209800"/>
              <a:gd name="connsiteY274" fmla="*/ 881762 h 4572000"/>
              <a:gd name="connsiteX275" fmla="*/ 1187410 w 2209800"/>
              <a:gd name="connsiteY275" fmla="*/ 901764 h 4572000"/>
              <a:gd name="connsiteX276" fmla="*/ 1215985 w 2209800"/>
              <a:gd name="connsiteY276" fmla="*/ 936054 h 4572000"/>
              <a:gd name="connsiteX277" fmla="*/ 1222652 w 2209800"/>
              <a:gd name="connsiteY277" fmla="*/ 941769 h 4572000"/>
              <a:gd name="connsiteX278" fmla="*/ 1224557 w 2209800"/>
              <a:gd name="connsiteY278" fmla="*/ 933197 h 4572000"/>
              <a:gd name="connsiteX279" fmla="*/ 1225510 w 2209800"/>
              <a:gd name="connsiteY279" fmla="*/ 903669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209800" h="4572000">
                <a:moveTo>
                  <a:pt x="885467" y="1710437"/>
                </a:moveTo>
                <a:cubicBezTo>
                  <a:pt x="887372" y="1721867"/>
                  <a:pt x="890230" y="1737107"/>
                  <a:pt x="892135" y="1752347"/>
                </a:cubicBezTo>
                <a:cubicBezTo>
                  <a:pt x="894040" y="1764729"/>
                  <a:pt x="896897" y="1778064"/>
                  <a:pt x="897850" y="1790447"/>
                </a:cubicBezTo>
                <a:cubicBezTo>
                  <a:pt x="900707" y="1838072"/>
                  <a:pt x="899755" y="1885697"/>
                  <a:pt x="904517" y="1932369"/>
                </a:cubicBezTo>
                <a:cubicBezTo>
                  <a:pt x="908327" y="1972374"/>
                  <a:pt x="915947" y="2011427"/>
                  <a:pt x="921662" y="2051432"/>
                </a:cubicBezTo>
                <a:cubicBezTo>
                  <a:pt x="924520" y="2068577"/>
                  <a:pt x="926425" y="2084769"/>
                  <a:pt x="928330" y="2101914"/>
                </a:cubicBezTo>
                <a:cubicBezTo>
                  <a:pt x="934045" y="2149539"/>
                  <a:pt x="938807" y="2197164"/>
                  <a:pt x="946427" y="2244789"/>
                </a:cubicBezTo>
                <a:cubicBezTo>
                  <a:pt x="949285" y="2260029"/>
                  <a:pt x="949285" y="2277174"/>
                  <a:pt x="962620" y="2288604"/>
                </a:cubicBezTo>
                <a:cubicBezTo>
                  <a:pt x="972145" y="2297177"/>
                  <a:pt x="970240" y="2308607"/>
                  <a:pt x="968335" y="2320037"/>
                </a:cubicBezTo>
                <a:cubicBezTo>
                  <a:pt x="962620" y="2356232"/>
                  <a:pt x="961667" y="2391474"/>
                  <a:pt x="973097" y="2427669"/>
                </a:cubicBezTo>
                <a:cubicBezTo>
                  <a:pt x="983575" y="2461959"/>
                  <a:pt x="987385" y="2498154"/>
                  <a:pt x="978812" y="2535302"/>
                </a:cubicBezTo>
                <a:cubicBezTo>
                  <a:pt x="975955" y="2546732"/>
                  <a:pt x="977860" y="2562924"/>
                  <a:pt x="984527" y="2573402"/>
                </a:cubicBezTo>
                <a:cubicBezTo>
                  <a:pt x="1000720" y="2598167"/>
                  <a:pt x="1001672" y="2626742"/>
                  <a:pt x="1006435" y="2653412"/>
                </a:cubicBezTo>
                <a:cubicBezTo>
                  <a:pt x="1015960" y="2703894"/>
                  <a:pt x="1022627" y="2754377"/>
                  <a:pt x="1032152" y="2803907"/>
                </a:cubicBezTo>
                <a:cubicBezTo>
                  <a:pt x="1042630" y="2859152"/>
                  <a:pt x="1054060" y="2913444"/>
                  <a:pt x="1064537" y="2968689"/>
                </a:cubicBezTo>
                <a:cubicBezTo>
                  <a:pt x="1070252" y="2998217"/>
                  <a:pt x="1075015" y="3027744"/>
                  <a:pt x="1080730" y="3057272"/>
                </a:cubicBezTo>
                <a:cubicBezTo>
                  <a:pt x="1082635" y="3066797"/>
                  <a:pt x="1084540" y="3077274"/>
                  <a:pt x="1086445" y="3086799"/>
                </a:cubicBezTo>
                <a:cubicBezTo>
                  <a:pt x="1098827" y="3140139"/>
                  <a:pt x="1092160" y="3189669"/>
                  <a:pt x="1071205" y="3240152"/>
                </a:cubicBezTo>
                <a:cubicBezTo>
                  <a:pt x="1055965" y="3277299"/>
                  <a:pt x="1045487" y="3316352"/>
                  <a:pt x="1031200" y="3353499"/>
                </a:cubicBezTo>
                <a:cubicBezTo>
                  <a:pt x="1015960" y="3391599"/>
                  <a:pt x="1002625" y="3430652"/>
                  <a:pt x="980717" y="3465894"/>
                </a:cubicBezTo>
                <a:cubicBezTo>
                  <a:pt x="960715" y="3498279"/>
                  <a:pt x="946427" y="3534474"/>
                  <a:pt x="928330" y="3567812"/>
                </a:cubicBezTo>
                <a:cubicBezTo>
                  <a:pt x="888325" y="3644964"/>
                  <a:pt x="846415" y="3720212"/>
                  <a:pt x="801647" y="3794507"/>
                </a:cubicBezTo>
                <a:cubicBezTo>
                  <a:pt x="797837" y="3801174"/>
                  <a:pt x="795932" y="3808794"/>
                  <a:pt x="793075" y="3816414"/>
                </a:cubicBezTo>
                <a:cubicBezTo>
                  <a:pt x="791170" y="3822129"/>
                  <a:pt x="789265" y="3827844"/>
                  <a:pt x="786407" y="3832607"/>
                </a:cubicBezTo>
                <a:cubicBezTo>
                  <a:pt x="773072" y="3859277"/>
                  <a:pt x="754975" y="3882137"/>
                  <a:pt x="734972" y="3904997"/>
                </a:cubicBezTo>
                <a:cubicBezTo>
                  <a:pt x="714970" y="3926904"/>
                  <a:pt x="698777" y="3953574"/>
                  <a:pt x="683537" y="3978339"/>
                </a:cubicBezTo>
                <a:cubicBezTo>
                  <a:pt x="659725" y="4015487"/>
                  <a:pt x="637817" y="4054539"/>
                  <a:pt x="614005" y="4091687"/>
                </a:cubicBezTo>
                <a:cubicBezTo>
                  <a:pt x="598765" y="4116452"/>
                  <a:pt x="592097" y="4138359"/>
                  <a:pt x="609242" y="4165982"/>
                </a:cubicBezTo>
                <a:cubicBezTo>
                  <a:pt x="624482" y="4190747"/>
                  <a:pt x="635912" y="4218369"/>
                  <a:pt x="646390" y="4245040"/>
                </a:cubicBezTo>
                <a:cubicBezTo>
                  <a:pt x="653057" y="4260280"/>
                  <a:pt x="660677" y="4273615"/>
                  <a:pt x="675917" y="4280282"/>
                </a:cubicBezTo>
                <a:cubicBezTo>
                  <a:pt x="688300" y="4285997"/>
                  <a:pt x="692110" y="4294569"/>
                  <a:pt x="686395" y="4306952"/>
                </a:cubicBezTo>
                <a:cubicBezTo>
                  <a:pt x="683537" y="4313619"/>
                  <a:pt x="683537" y="4318382"/>
                  <a:pt x="692110" y="4324097"/>
                </a:cubicBezTo>
                <a:cubicBezTo>
                  <a:pt x="724495" y="4346005"/>
                  <a:pt x="754975" y="4370769"/>
                  <a:pt x="793075" y="4383152"/>
                </a:cubicBezTo>
                <a:cubicBezTo>
                  <a:pt x="803552" y="4386962"/>
                  <a:pt x="814030" y="4391724"/>
                  <a:pt x="821650" y="4398392"/>
                </a:cubicBezTo>
                <a:cubicBezTo>
                  <a:pt x="831175" y="4406965"/>
                  <a:pt x="838795" y="4416490"/>
                  <a:pt x="854035" y="4415537"/>
                </a:cubicBezTo>
                <a:cubicBezTo>
                  <a:pt x="858797" y="4415537"/>
                  <a:pt x="864512" y="4421252"/>
                  <a:pt x="868322" y="4425062"/>
                </a:cubicBezTo>
                <a:cubicBezTo>
                  <a:pt x="874990" y="4430777"/>
                  <a:pt x="880705" y="4439349"/>
                  <a:pt x="887372" y="4444112"/>
                </a:cubicBezTo>
                <a:cubicBezTo>
                  <a:pt x="901660" y="4452684"/>
                  <a:pt x="906422" y="4463162"/>
                  <a:pt x="898802" y="4479355"/>
                </a:cubicBezTo>
                <a:cubicBezTo>
                  <a:pt x="895945" y="4486022"/>
                  <a:pt x="900707" y="4496499"/>
                  <a:pt x="890230" y="4500309"/>
                </a:cubicBezTo>
                <a:cubicBezTo>
                  <a:pt x="877847" y="4505072"/>
                  <a:pt x="864512" y="4513644"/>
                  <a:pt x="854035" y="4511740"/>
                </a:cubicBezTo>
                <a:cubicBezTo>
                  <a:pt x="825460" y="4506024"/>
                  <a:pt x="798790" y="4518407"/>
                  <a:pt x="772120" y="4520312"/>
                </a:cubicBezTo>
                <a:cubicBezTo>
                  <a:pt x="761642" y="4521265"/>
                  <a:pt x="750212" y="4524122"/>
                  <a:pt x="739735" y="4525074"/>
                </a:cubicBezTo>
                <a:cubicBezTo>
                  <a:pt x="726400" y="4526027"/>
                  <a:pt x="713065" y="4524122"/>
                  <a:pt x="699730" y="4525074"/>
                </a:cubicBezTo>
                <a:cubicBezTo>
                  <a:pt x="646390" y="4528884"/>
                  <a:pt x="595907" y="4516502"/>
                  <a:pt x="545425" y="4504119"/>
                </a:cubicBezTo>
                <a:cubicBezTo>
                  <a:pt x="533042" y="4501262"/>
                  <a:pt x="519707" y="4501262"/>
                  <a:pt x="506372" y="4501262"/>
                </a:cubicBezTo>
                <a:cubicBezTo>
                  <a:pt x="502562" y="4501262"/>
                  <a:pt x="496847" y="4506024"/>
                  <a:pt x="495895" y="4508882"/>
                </a:cubicBezTo>
                <a:cubicBezTo>
                  <a:pt x="492085" y="4523169"/>
                  <a:pt x="482560" y="4525074"/>
                  <a:pt x="470177" y="4525074"/>
                </a:cubicBezTo>
                <a:cubicBezTo>
                  <a:pt x="442555" y="4525074"/>
                  <a:pt x="414932" y="4525074"/>
                  <a:pt x="388262" y="4525074"/>
                </a:cubicBezTo>
                <a:cubicBezTo>
                  <a:pt x="378737" y="4525074"/>
                  <a:pt x="367307" y="4520312"/>
                  <a:pt x="358735" y="4523169"/>
                </a:cubicBezTo>
                <a:cubicBezTo>
                  <a:pt x="354925" y="4525074"/>
                  <a:pt x="355877" y="4539362"/>
                  <a:pt x="353020" y="4547934"/>
                </a:cubicBezTo>
                <a:cubicBezTo>
                  <a:pt x="346352" y="4566984"/>
                  <a:pt x="337780" y="4571747"/>
                  <a:pt x="316825" y="4568890"/>
                </a:cubicBezTo>
                <a:cubicBezTo>
                  <a:pt x="307300" y="4567937"/>
                  <a:pt x="296822" y="4566032"/>
                  <a:pt x="287297" y="4562222"/>
                </a:cubicBezTo>
                <a:cubicBezTo>
                  <a:pt x="249197" y="4546982"/>
                  <a:pt x="210145" y="4533647"/>
                  <a:pt x="175855" y="4508882"/>
                </a:cubicBezTo>
                <a:cubicBezTo>
                  <a:pt x="128230" y="4475544"/>
                  <a:pt x="100607" y="4429824"/>
                  <a:pt x="85367" y="4374580"/>
                </a:cubicBezTo>
                <a:cubicBezTo>
                  <a:pt x="80605" y="4358387"/>
                  <a:pt x="76795" y="4341242"/>
                  <a:pt x="74890" y="4325049"/>
                </a:cubicBezTo>
                <a:cubicBezTo>
                  <a:pt x="73937" y="4315524"/>
                  <a:pt x="69175" y="4305047"/>
                  <a:pt x="81557" y="4298380"/>
                </a:cubicBezTo>
                <a:cubicBezTo>
                  <a:pt x="83462" y="4297427"/>
                  <a:pt x="84415" y="4292665"/>
                  <a:pt x="84415" y="4290759"/>
                </a:cubicBezTo>
                <a:cubicBezTo>
                  <a:pt x="80605" y="4262184"/>
                  <a:pt x="78700" y="4232657"/>
                  <a:pt x="72032" y="4205034"/>
                </a:cubicBezTo>
                <a:cubicBezTo>
                  <a:pt x="69175" y="4194557"/>
                  <a:pt x="54887" y="4186937"/>
                  <a:pt x="46315" y="4178364"/>
                </a:cubicBezTo>
                <a:cubicBezTo>
                  <a:pt x="43457" y="4175507"/>
                  <a:pt x="37742" y="4171697"/>
                  <a:pt x="37742" y="4167887"/>
                </a:cubicBezTo>
                <a:cubicBezTo>
                  <a:pt x="29170" y="4128834"/>
                  <a:pt x="20597" y="4089782"/>
                  <a:pt x="12977" y="4050729"/>
                </a:cubicBezTo>
                <a:cubicBezTo>
                  <a:pt x="10120" y="4037394"/>
                  <a:pt x="8215" y="4023107"/>
                  <a:pt x="7262" y="4008819"/>
                </a:cubicBezTo>
                <a:cubicBezTo>
                  <a:pt x="6310" y="3997389"/>
                  <a:pt x="11072" y="3989769"/>
                  <a:pt x="22502" y="3985959"/>
                </a:cubicBezTo>
                <a:cubicBezTo>
                  <a:pt x="32980" y="3983102"/>
                  <a:pt x="43457" y="3978339"/>
                  <a:pt x="53935" y="3975482"/>
                </a:cubicBezTo>
                <a:cubicBezTo>
                  <a:pt x="56792" y="3974529"/>
                  <a:pt x="61555" y="3976434"/>
                  <a:pt x="62507" y="3974529"/>
                </a:cubicBezTo>
                <a:cubicBezTo>
                  <a:pt x="77747" y="3954527"/>
                  <a:pt x="101560" y="3962147"/>
                  <a:pt x="120610" y="3955479"/>
                </a:cubicBezTo>
                <a:cubicBezTo>
                  <a:pt x="141565" y="3947859"/>
                  <a:pt x="161567" y="3945002"/>
                  <a:pt x="182522" y="3945954"/>
                </a:cubicBezTo>
                <a:cubicBezTo>
                  <a:pt x="193952" y="3946907"/>
                  <a:pt x="200620" y="3942144"/>
                  <a:pt x="207287" y="3932619"/>
                </a:cubicBezTo>
                <a:cubicBezTo>
                  <a:pt x="213955" y="3923094"/>
                  <a:pt x="224432" y="3916427"/>
                  <a:pt x="233005" y="3907854"/>
                </a:cubicBezTo>
                <a:cubicBezTo>
                  <a:pt x="240625" y="3898329"/>
                  <a:pt x="239672" y="3894519"/>
                  <a:pt x="228242" y="3892614"/>
                </a:cubicBezTo>
                <a:cubicBezTo>
                  <a:pt x="217765" y="3890709"/>
                  <a:pt x="213002" y="3886899"/>
                  <a:pt x="219670" y="3876422"/>
                </a:cubicBezTo>
                <a:cubicBezTo>
                  <a:pt x="227290" y="3864992"/>
                  <a:pt x="228242" y="3851657"/>
                  <a:pt x="228242" y="3838322"/>
                </a:cubicBezTo>
                <a:cubicBezTo>
                  <a:pt x="228242" y="3831654"/>
                  <a:pt x="230147" y="3824034"/>
                  <a:pt x="231100" y="3817367"/>
                </a:cubicBezTo>
                <a:cubicBezTo>
                  <a:pt x="232052" y="3804984"/>
                  <a:pt x="235862" y="3791649"/>
                  <a:pt x="232052" y="3781172"/>
                </a:cubicBezTo>
                <a:cubicBezTo>
                  <a:pt x="226337" y="3764027"/>
                  <a:pt x="227290" y="3746882"/>
                  <a:pt x="227290" y="3730689"/>
                </a:cubicBezTo>
                <a:cubicBezTo>
                  <a:pt x="225385" y="3691637"/>
                  <a:pt x="222527" y="3652584"/>
                  <a:pt x="221575" y="3612579"/>
                </a:cubicBezTo>
                <a:cubicBezTo>
                  <a:pt x="220622" y="3572574"/>
                  <a:pt x="225385" y="3532569"/>
                  <a:pt x="220622" y="3493517"/>
                </a:cubicBezTo>
                <a:cubicBezTo>
                  <a:pt x="213955" y="3434462"/>
                  <a:pt x="219670" y="3376359"/>
                  <a:pt x="215860" y="3317304"/>
                </a:cubicBezTo>
                <a:cubicBezTo>
                  <a:pt x="213955" y="3281109"/>
                  <a:pt x="208240" y="3245867"/>
                  <a:pt x="201572" y="3209672"/>
                </a:cubicBezTo>
                <a:cubicBezTo>
                  <a:pt x="193952" y="3168714"/>
                  <a:pt x="187285" y="3126804"/>
                  <a:pt x="183475" y="3084894"/>
                </a:cubicBezTo>
                <a:cubicBezTo>
                  <a:pt x="180617" y="3049652"/>
                  <a:pt x="184427" y="3014409"/>
                  <a:pt x="172997" y="2980119"/>
                </a:cubicBezTo>
                <a:cubicBezTo>
                  <a:pt x="172045" y="2978214"/>
                  <a:pt x="172045" y="2976309"/>
                  <a:pt x="172045" y="2974404"/>
                </a:cubicBezTo>
                <a:cubicBezTo>
                  <a:pt x="170140" y="2931542"/>
                  <a:pt x="168235" y="2887727"/>
                  <a:pt x="165377" y="2844864"/>
                </a:cubicBezTo>
                <a:cubicBezTo>
                  <a:pt x="162520" y="2804859"/>
                  <a:pt x="158710" y="2764854"/>
                  <a:pt x="154900" y="2724849"/>
                </a:cubicBezTo>
                <a:cubicBezTo>
                  <a:pt x="154900" y="2722944"/>
                  <a:pt x="154900" y="2721039"/>
                  <a:pt x="154900" y="2719134"/>
                </a:cubicBezTo>
                <a:cubicBezTo>
                  <a:pt x="152995" y="2681987"/>
                  <a:pt x="150137" y="2644839"/>
                  <a:pt x="148232" y="2607692"/>
                </a:cubicBezTo>
                <a:cubicBezTo>
                  <a:pt x="147280" y="2601024"/>
                  <a:pt x="145375" y="2594357"/>
                  <a:pt x="143470" y="2587689"/>
                </a:cubicBezTo>
                <a:cubicBezTo>
                  <a:pt x="131087" y="2543874"/>
                  <a:pt x="118705" y="2499107"/>
                  <a:pt x="105370" y="2455292"/>
                </a:cubicBezTo>
                <a:cubicBezTo>
                  <a:pt x="103465" y="2448624"/>
                  <a:pt x="101560" y="2439099"/>
                  <a:pt x="96797" y="2437194"/>
                </a:cubicBezTo>
                <a:cubicBezTo>
                  <a:pt x="75842" y="2426717"/>
                  <a:pt x="77747" y="2406714"/>
                  <a:pt x="75842" y="2390522"/>
                </a:cubicBezTo>
                <a:cubicBezTo>
                  <a:pt x="72985" y="2354327"/>
                  <a:pt x="70127" y="2318132"/>
                  <a:pt x="63460" y="2282889"/>
                </a:cubicBezTo>
                <a:cubicBezTo>
                  <a:pt x="60602" y="2270507"/>
                  <a:pt x="63460" y="2256219"/>
                  <a:pt x="62507" y="2242884"/>
                </a:cubicBezTo>
                <a:cubicBezTo>
                  <a:pt x="61555" y="2220977"/>
                  <a:pt x="66317" y="2198117"/>
                  <a:pt x="57745" y="2176209"/>
                </a:cubicBezTo>
                <a:cubicBezTo>
                  <a:pt x="55840" y="2172399"/>
                  <a:pt x="58697" y="2166684"/>
                  <a:pt x="58697" y="2160969"/>
                </a:cubicBezTo>
                <a:cubicBezTo>
                  <a:pt x="59650" y="2151444"/>
                  <a:pt x="62507" y="2140967"/>
                  <a:pt x="61555" y="2131442"/>
                </a:cubicBezTo>
                <a:cubicBezTo>
                  <a:pt x="61555" y="2068577"/>
                  <a:pt x="75842" y="2008569"/>
                  <a:pt x="91082" y="1947609"/>
                </a:cubicBezTo>
                <a:cubicBezTo>
                  <a:pt x="107275" y="1884744"/>
                  <a:pt x="132992" y="1824737"/>
                  <a:pt x="154900" y="1763777"/>
                </a:cubicBezTo>
                <a:cubicBezTo>
                  <a:pt x="159662" y="1750442"/>
                  <a:pt x="159662" y="1734249"/>
                  <a:pt x="158710" y="1719009"/>
                </a:cubicBezTo>
                <a:cubicBezTo>
                  <a:pt x="152042" y="1647572"/>
                  <a:pt x="126325" y="1580897"/>
                  <a:pt x="103465" y="1514222"/>
                </a:cubicBezTo>
                <a:cubicBezTo>
                  <a:pt x="95845" y="1492314"/>
                  <a:pt x="84415" y="1472312"/>
                  <a:pt x="73937" y="1451357"/>
                </a:cubicBezTo>
                <a:cubicBezTo>
                  <a:pt x="57745" y="1418972"/>
                  <a:pt x="47267" y="1385634"/>
                  <a:pt x="50125" y="1349439"/>
                </a:cubicBezTo>
                <a:cubicBezTo>
                  <a:pt x="52030" y="1324674"/>
                  <a:pt x="45362" y="1302767"/>
                  <a:pt x="30122" y="1281812"/>
                </a:cubicBezTo>
                <a:cubicBezTo>
                  <a:pt x="21550" y="1269429"/>
                  <a:pt x="14882" y="1252284"/>
                  <a:pt x="13930" y="1237044"/>
                </a:cubicBezTo>
                <a:cubicBezTo>
                  <a:pt x="10120" y="1184657"/>
                  <a:pt x="8215" y="1132269"/>
                  <a:pt x="8215" y="1079882"/>
                </a:cubicBezTo>
                <a:cubicBezTo>
                  <a:pt x="8215" y="1052259"/>
                  <a:pt x="14882" y="1024637"/>
                  <a:pt x="18692" y="997014"/>
                </a:cubicBezTo>
                <a:cubicBezTo>
                  <a:pt x="20597" y="978917"/>
                  <a:pt x="23455" y="960819"/>
                  <a:pt x="25360" y="942722"/>
                </a:cubicBezTo>
                <a:cubicBezTo>
                  <a:pt x="31075" y="890334"/>
                  <a:pt x="52982" y="844614"/>
                  <a:pt x="77747" y="799847"/>
                </a:cubicBezTo>
                <a:cubicBezTo>
                  <a:pt x="89177" y="779844"/>
                  <a:pt x="102512" y="760794"/>
                  <a:pt x="106322" y="736982"/>
                </a:cubicBezTo>
                <a:cubicBezTo>
                  <a:pt x="107275" y="729362"/>
                  <a:pt x="111085" y="720789"/>
                  <a:pt x="116800" y="715074"/>
                </a:cubicBezTo>
                <a:cubicBezTo>
                  <a:pt x="142517" y="686499"/>
                  <a:pt x="140612" y="650304"/>
                  <a:pt x="146327" y="616967"/>
                </a:cubicBezTo>
                <a:cubicBezTo>
                  <a:pt x="151090" y="591249"/>
                  <a:pt x="163472" y="575057"/>
                  <a:pt x="185380" y="563627"/>
                </a:cubicBezTo>
                <a:cubicBezTo>
                  <a:pt x="189190" y="561722"/>
                  <a:pt x="193952" y="562674"/>
                  <a:pt x="196810" y="560769"/>
                </a:cubicBezTo>
                <a:cubicBezTo>
                  <a:pt x="208240" y="553149"/>
                  <a:pt x="227290" y="559817"/>
                  <a:pt x="233957" y="543624"/>
                </a:cubicBezTo>
                <a:cubicBezTo>
                  <a:pt x="241577" y="525527"/>
                  <a:pt x="252055" y="508382"/>
                  <a:pt x="250150" y="486474"/>
                </a:cubicBezTo>
                <a:cubicBezTo>
                  <a:pt x="248245" y="470282"/>
                  <a:pt x="251102" y="454089"/>
                  <a:pt x="241577" y="438849"/>
                </a:cubicBezTo>
                <a:cubicBezTo>
                  <a:pt x="238720" y="435039"/>
                  <a:pt x="239672" y="429324"/>
                  <a:pt x="238720" y="424562"/>
                </a:cubicBezTo>
                <a:cubicBezTo>
                  <a:pt x="234910" y="399797"/>
                  <a:pt x="231100" y="375032"/>
                  <a:pt x="227290" y="350267"/>
                </a:cubicBezTo>
                <a:cubicBezTo>
                  <a:pt x="227290" y="347409"/>
                  <a:pt x="225385" y="343599"/>
                  <a:pt x="226337" y="341694"/>
                </a:cubicBezTo>
                <a:cubicBezTo>
                  <a:pt x="232052" y="322644"/>
                  <a:pt x="225385" y="302642"/>
                  <a:pt x="231100" y="283592"/>
                </a:cubicBezTo>
                <a:cubicBezTo>
                  <a:pt x="238720" y="256922"/>
                  <a:pt x="244435" y="229299"/>
                  <a:pt x="250150" y="201677"/>
                </a:cubicBezTo>
                <a:cubicBezTo>
                  <a:pt x="253960" y="184532"/>
                  <a:pt x="259675" y="168339"/>
                  <a:pt x="271105" y="155957"/>
                </a:cubicBezTo>
                <a:cubicBezTo>
                  <a:pt x="285392" y="139764"/>
                  <a:pt x="294917" y="120714"/>
                  <a:pt x="303490" y="101664"/>
                </a:cubicBezTo>
                <a:cubicBezTo>
                  <a:pt x="315872" y="74994"/>
                  <a:pt x="336827" y="55944"/>
                  <a:pt x="358735" y="38799"/>
                </a:cubicBezTo>
                <a:cubicBezTo>
                  <a:pt x="382547" y="20702"/>
                  <a:pt x="411122" y="14987"/>
                  <a:pt x="440650" y="13082"/>
                </a:cubicBezTo>
                <a:cubicBezTo>
                  <a:pt x="461605" y="12129"/>
                  <a:pt x="482560" y="14987"/>
                  <a:pt x="503515" y="8319"/>
                </a:cubicBezTo>
                <a:cubicBezTo>
                  <a:pt x="515897" y="4509"/>
                  <a:pt x="528280" y="10224"/>
                  <a:pt x="534947" y="21654"/>
                </a:cubicBezTo>
                <a:cubicBezTo>
                  <a:pt x="539710" y="26417"/>
                  <a:pt x="541615" y="26417"/>
                  <a:pt x="548282" y="24512"/>
                </a:cubicBezTo>
                <a:cubicBezTo>
                  <a:pt x="555902" y="22607"/>
                  <a:pt x="565427" y="23559"/>
                  <a:pt x="572095" y="26417"/>
                </a:cubicBezTo>
                <a:cubicBezTo>
                  <a:pt x="590192" y="34989"/>
                  <a:pt x="610195" y="34989"/>
                  <a:pt x="628292" y="46419"/>
                </a:cubicBezTo>
                <a:cubicBezTo>
                  <a:pt x="644485" y="56897"/>
                  <a:pt x="666392" y="59754"/>
                  <a:pt x="684490" y="67374"/>
                </a:cubicBezTo>
                <a:cubicBezTo>
                  <a:pt x="694015" y="72137"/>
                  <a:pt x="701635" y="78804"/>
                  <a:pt x="709255" y="85472"/>
                </a:cubicBezTo>
                <a:cubicBezTo>
                  <a:pt x="717827" y="94044"/>
                  <a:pt x="726400" y="100712"/>
                  <a:pt x="738782" y="103569"/>
                </a:cubicBezTo>
                <a:cubicBezTo>
                  <a:pt x="750212" y="106427"/>
                  <a:pt x="751165" y="109284"/>
                  <a:pt x="759737" y="131192"/>
                </a:cubicBezTo>
                <a:cubicBezTo>
                  <a:pt x="761642" y="135002"/>
                  <a:pt x="766405" y="138812"/>
                  <a:pt x="771167" y="139764"/>
                </a:cubicBezTo>
                <a:cubicBezTo>
                  <a:pt x="800695" y="148337"/>
                  <a:pt x="812125" y="176912"/>
                  <a:pt x="832127" y="195009"/>
                </a:cubicBezTo>
                <a:cubicBezTo>
                  <a:pt x="835937" y="198819"/>
                  <a:pt x="835937" y="214059"/>
                  <a:pt x="832127" y="215964"/>
                </a:cubicBezTo>
                <a:cubicBezTo>
                  <a:pt x="820697" y="222632"/>
                  <a:pt x="826412" y="228347"/>
                  <a:pt x="829270" y="235967"/>
                </a:cubicBezTo>
                <a:cubicBezTo>
                  <a:pt x="832127" y="242634"/>
                  <a:pt x="835937" y="248349"/>
                  <a:pt x="837842" y="255017"/>
                </a:cubicBezTo>
                <a:cubicBezTo>
                  <a:pt x="840700" y="263589"/>
                  <a:pt x="834032" y="269304"/>
                  <a:pt x="823555" y="266447"/>
                </a:cubicBezTo>
                <a:cubicBezTo>
                  <a:pt x="820697" y="265494"/>
                  <a:pt x="816887" y="265494"/>
                  <a:pt x="814030" y="267399"/>
                </a:cubicBezTo>
                <a:cubicBezTo>
                  <a:pt x="800695" y="273114"/>
                  <a:pt x="790217" y="285497"/>
                  <a:pt x="773072" y="283592"/>
                </a:cubicBezTo>
                <a:cubicBezTo>
                  <a:pt x="771167" y="283592"/>
                  <a:pt x="768310" y="285497"/>
                  <a:pt x="768310" y="287402"/>
                </a:cubicBezTo>
                <a:cubicBezTo>
                  <a:pt x="765452" y="298832"/>
                  <a:pt x="762595" y="311214"/>
                  <a:pt x="761642" y="322644"/>
                </a:cubicBezTo>
                <a:cubicBezTo>
                  <a:pt x="757832" y="350267"/>
                  <a:pt x="761642" y="378842"/>
                  <a:pt x="746402" y="404559"/>
                </a:cubicBezTo>
                <a:cubicBezTo>
                  <a:pt x="744497" y="408369"/>
                  <a:pt x="748307" y="415989"/>
                  <a:pt x="750212" y="420752"/>
                </a:cubicBezTo>
                <a:cubicBezTo>
                  <a:pt x="758785" y="442659"/>
                  <a:pt x="768310" y="465519"/>
                  <a:pt x="777835" y="487427"/>
                </a:cubicBezTo>
                <a:cubicBezTo>
                  <a:pt x="782597" y="497904"/>
                  <a:pt x="781645" y="508382"/>
                  <a:pt x="775930" y="519812"/>
                </a:cubicBezTo>
                <a:cubicBezTo>
                  <a:pt x="771167" y="530289"/>
                  <a:pt x="764500" y="536957"/>
                  <a:pt x="753070" y="536004"/>
                </a:cubicBezTo>
                <a:cubicBezTo>
                  <a:pt x="731162" y="534099"/>
                  <a:pt x="719732" y="545529"/>
                  <a:pt x="715922" y="566484"/>
                </a:cubicBezTo>
                <a:cubicBezTo>
                  <a:pt x="715922" y="569342"/>
                  <a:pt x="714970" y="574104"/>
                  <a:pt x="714017" y="574104"/>
                </a:cubicBezTo>
                <a:cubicBezTo>
                  <a:pt x="696872" y="577914"/>
                  <a:pt x="705445" y="598869"/>
                  <a:pt x="691157" y="606489"/>
                </a:cubicBezTo>
                <a:cubicBezTo>
                  <a:pt x="677822" y="613157"/>
                  <a:pt x="670202" y="626492"/>
                  <a:pt x="670202" y="643637"/>
                </a:cubicBezTo>
                <a:cubicBezTo>
                  <a:pt x="670202" y="675069"/>
                  <a:pt x="651152" y="693167"/>
                  <a:pt x="618767" y="695072"/>
                </a:cubicBezTo>
                <a:cubicBezTo>
                  <a:pt x="597812" y="696024"/>
                  <a:pt x="577810" y="693167"/>
                  <a:pt x="560665" y="677927"/>
                </a:cubicBezTo>
                <a:cubicBezTo>
                  <a:pt x="550187" y="668402"/>
                  <a:pt x="535900" y="665544"/>
                  <a:pt x="522565" y="659829"/>
                </a:cubicBezTo>
                <a:cubicBezTo>
                  <a:pt x="520660" y="658877"/>
                  <a:pt x="515897" y="659829"/>
                  <a:pt x="514945" y="661734"/>
                </a:cubicBezTo>
                <a:cubicBezTo>
                  <a:pt x="513040" y="663639"/>
                  <a:pt x="513040" y="667449"/>
                  <a:pt x="514945" y="669354"/>
                </a:cubicBezTo>
                <a:cubicBezTo>
                  <a:pt x="518755" y="675069"/>
                  <a:pt x="522565" y="682689"/>
                  <a:pt x="527327" y="686499"/>
                </a:cubicBezTo>
                <a:cubicBezTo>
                  <a:pt x="563522" y="711264"/>
                  <a:pt x="584477" y="748412"/>
                  <a:pt x="607337" y="783654"/>
                </a:cubicBezTo>
                <a:cubicBezTo>
                  <a:pt x="610195" y="788417"/>
                  <a:pt x="613052" y="794132"/>
                  <a:pt x="614957" y="799847"/>
                </a:cubicBezTo>
                <a:cubicBezTo>
                  <a:pt x="620672" y="822707"/>
                  <a:pt x="632102" y="841757"/>
                  <a:pt x="647342" y="859854"/>
                </a:cubicBezTo>
                <a:cubicBezTo>
                  <a:pt x="654962" y="869379"/>
                  <a:pt x="660677" y="882714"/>
                  <a:pt x="662582" y="895097"/>
                </a:cubicBezTo>
                <a:cubicBezTo>
                  <a:pt x="665440" y="918909"/>
                  <a:pt x="679727" y="935102"/>
                  <a:pt x="693062" y="953199"/>
                </a:cubicBezTo>
                <a:cubicBezTo>
                  <a:pt x="707350" y="972249"/>
                  <a:pt x="723542" y="991299"/>
                  <a:pt x="737830" y="1010349"/>
                </a:cubicBezTo>
                <a:cubicBezTo>
                  <a:pt x="744497" y="1018922"/>
                  <a:pt x="750212" y="1026542"/>
                  <a:pt x="745450" y="1040829"/>
                </a:cubicBezTo>
                <a:cubicBezTo>
                  <a:pt x="741640" y="1053212"/>
                  <a:pt x="755927" y="1057974"/>
                  <a:pt x="765452" y="1063689"/>
                </a:cubicBezTo>
                <a:cubicBezTo>
                  <a:pt x="771167" y="1067499"/>
                  <a:pt x="775930" y="1066547"/>
                  <a:pt x="781645" y="1062737"/>
                </a:cubicBezTo>
                <a:cubicBezTo>
                  <a:pt x="804505" y="1046544"/>
                  <a:pt x="827365" y="1030352"/>
                  <a:pt x="850225" y="1014159"/>
                </a:cubicBezTo>
                <a:cubicBezTo>
                  <a:pt x="858797" y="1007492"/>
                  <a:pt x="867370" y="1000824"/>
                  <a:pt x="875942" y="993204"/>
                </a:cubicBezTo>
                <a:cubicBezTo>
                  <a:pt x="889277" y="981774"/>
                  <a:pt x="901660" y="970344"/>
                  <a:pt x="914995" y="959867"/>
                </a:cubicBezTo>
                <a:cubicBezTo>
                  <a:pt x="939760" y="940817"/>
                  <a:pt x="960715" y="919862"/>
                  <a:pt x="980717" y="896049"/>
                </a:cubicBezTo>
                <a:cubicBezTo>
                  <a:pt x="1010245" y="860807"/>
                  <a:pt x="1047392" y="831279"/>
                  <a:pt x="1082635" y="800799"/>
                </a:cubicBezTo>
                <a:cubicBezTo>
                  <a:pt x="1098827" y="787464"/>
                  <a:pt x="1113115" y="775082"/>
                  <a:pt x="1120735" y="755079"/>
                </a:cubicBezTo>
                <a:cubicBezTo>
                  <a:pt x="1132165" y="725552"/>
                  <a:pt x="1144547" y="695072"/>
                  <a:pt x="1155977" y="665544"/>
                </a:cubicBezTo>
                <a:cubicBezTo>
                  <a:pt x="1159787" y="655067"/>
                  <a:pt x="1163597" y="644589"/>
                  <a:pt x="1169312" y="635064"/>
                </a:cubicBezTo>
                <a:cubicBezTo>
                  <a:pt x="1174075" y="626492"/>
                  <a:pt x="1180742" y="616967"/>
                  <a:pt x="1189315" y="613157"/>
                </a:cubicBezTo>
                <a:cubicBezTo>
                  <a:pt x="1222652" y="597917"/>
                  <a:pt x="1257895" y="584582"/>
                  <a:pt x="1292185" y="570294"/>
                </a:cubicBezTo>
                <a:cubicBezTo>
                  <a:pt x="1296947" y="568389"/>
                  <a:pt x="1304567" y="571247"/>
                  <a:pt x="1308377" y="568389"/>
                </a:cubicBezTo>
                <a:cubicBezTo>
                  <a:pt x="1312187" y="564579"/>
                  <a:pt x="1313140" y="557912"/>
                  <a:pt x="1314092" y="552197"/>
                </a:cubicBezTo>
                <a:cubicBezTo>
                  <a:pt x="1322665" y="507429"/>
                  <a:pt x="1331237" y="461709"/>
                  <a:pt x="1339810" y="415989"/>
                </a:cubicBezTo>
                <a:cubicBezTo>
                  <a:pt x="1347430" y="375984"/>
                  <a:pt x="1356002" y="335979"/>
                  <a:pt x="1362670" y="295022"/>
                </a:cubicBezTo>
                <a:cubicBezTo>
                  <a:pt x="1368385" y="263589"/>
                  <a:pt x="1372195" y="231204"/>
                  <a:pt x="1376957" y="199772"/>
                </a:cubicBezTo>
                <a:cubicBezTo>
                  <a:pt x="1380767" y="174054"/>
                  <a:pt x="1396007" y="163577"/>
                  <a:pt x="1420772" y="168339"/>
                </a:cubicBezTo>
                <a:cubicBezTo>
                  <a:pt x="1450300" y="173102"/>
                  <a:pt x="1476017" y="185484"/>
                  <a:pt x="1502687" y="196914"/>
                </a:cubicBezTo>
                <a:cubicBezTo>
                  <a:pt x="1581745" y="231204"/>
                  <a:pt x="1654135" y="278829"/>
                  <a:pt x="1726525" y="326454"/>
                </a:cubicBezTo>
                <a:cubicBezTo>
                  <a:pt x="1786532" y="366459"/>
                  <a:pt x="1847492" y="406464"/>
                  <a:pt x="1907500" y="446469"/>
                </a:cubicBezTo>
                <a:cubicBezTo>
                  <a:pt x="1951315" y="475997"/>
                  <a:pt x="1992272" y="507429"/>
                  <a:pt x="2032277" y="540767"/>
                </a:cubicBezTo>
                <a:cubicBezTo>
                  <a:pt x="2064662" y="567437"/>
                  <a:pt x="2098952" y="593154"/>
                  <a:pt x="2127527" y="624587"/>
                </a:cubicBezTo>
                <a:cubicBezTo>
                  <a:pt x="2136100" y="633159"/>
                  <a:pt x="2147530" y="639827"/>
                  <a:pt x="2143720" y="656972"/>
                </a:cubicBezTo>
                <a:cubicBezTo>
                  <a:pt x="2141815" y="663639"/>
                  <a:pt x="2150387" y="673164"/>
                  <a:pt x="2154197" y="681737"/>
                </a:cubicBezTo>
                <a:cubicBezTo>
                  <a:pt x="2169437" y="713169"/>
                  <a:pt x="2185630" y="744602"/>
                  <a:pt x="2201822" y="776987"/>
                </a:cubicBezTo>
                <a:cubicBezTo>
                  <a:pt x="2211347" y="796989"/>
                  <a:pt x="2210395" y="800799"/>
                  <a:pt x="2191345" y="810324"/>
                </a:cubicBezTo>
                <a:cubicBezTo>
                  <a:pt x="2170390" y="820802"/>
                  <a:pt x="2149435" y="829374"/>
                  <a:pt x="2128480" y="838899"/>
                </a:cubicBezTo>
                <a:cubicBezTo>
                  <a:pt x="2077045" y="862712"/>
                  <a:pt x="2025610" y="885572"/>
                  <a:pt x="1975127" y="909384"/>
                </a:cubicBezTo>
                <a:cubicBezTo>
                  <a:pt x="1953220" y="919862"/>
                  <a:pt x="1935122" y="933197"/>
                  <a:pt x="1919882" y="954152"/>
                </a:cubicBezTo>
                <a:cubicBezTo>
                  <a:pt x="1877972" y="1013207"/>
                  <a:pt x="1833205" y="1070357"/>
                  <a:pt x="1789390" y="1127507"/>
                </a:cubicBezTo>
                <a:cubicBezTo>
                  <a:pt x="1767482" y="1156082"/>
                  <a:pt x="1742717" y="1182752"/>
                  <a:pt x="1718905" y="1210374"/>
                </a:cubicBezTo>
                <a:cubicBezTo>
                  <a:pt x="1713190" y="1217042"/>
                  <a:pt x="1705570" y="1222757"/>
                  <a:pt x="1712237" y="1233234"/>
                </a:cubicBezTo>
                <a:cubicBezTo>
                  <a:pt x="1714142" y="1237044"/>
                  <a:pt x="1713190" y="1242759"/>
                  <a:pt x="1712237" y="1248474"/>
                </a:cubicBezTo>
                <a:cubicBezTo>
                  <a:pt x="1711285" y="1265619"/>
                  <a:pt x="1707475" y="1268477"/>
                  <a:pt x="1689377" y="1266572"/>
                </a:cubicBezTo>
                <a:cubicBezTo>
                  <a:pt x="1679852" y="1265619"/>
                  <a:pt x="1675090" y="1269429"/>
                  <a:pt x="1677947" y="1277049"/>
                </a:cubicBezTo>
                <a:cubicBezTo>
                  <a:pt x="1685567" y="1293242"/>
                  <a:pt x="1695092" y="1307529"/>
                  <a:pt x="1679852" y="1324674"/>
                </a:cubicBezTo>
                <a:cubicBezTo>
                  <a:pt x="1677947" y="1326579"/>
                  <a:pt x="1681757" y="1333247"/>
                  <a:pt x="1683662" y="1338009"/>
                </a:cubicBezTo>
                <a:cubicBezTo>
                  <a:pt x="1691282" y="1358964"/>
                  <a:pt x="1692235" y="1362774"/>
                  <a:pt x="1676042" y="1374204"/>
                </a:cubicBezTo>
                <a:cubicBezTo>
                  <a:pt x="1665565" y="1380872"/>
                  <a:pt x="1663660" y="1388492"/>
                  <a:pt x="1663660" y="1398969"/>
                </a:cubicBezTo>
                <a:cubicBezTo>
                  <a:pt x="1663660" y="1433259"/>
                  <a:pt x="1649372" y="1457072"/>
                  <a:pt x="1620797" y="1477074"/>
                </a:cubicBezTo>
                <a:cubicBezTo>
                  <a:pt x="1610320" y="1484694"/>
                  <a:pt x="1601747" y="1497077"/>
                  <a:pt x="1596032" y="1509459"/>
                </a:cubicBezTo>
                <a:cubicBezTo>
                  <a:pt x="1584602" y="1535177"/>
                  <a:pt x="1574125" y="1561847"/>
                  <a:pt x="1565552" y="1588517"/>
                </a:cubicBezTo>
                <a:cubicBezTo>
                  <a:pt x="1546502" y="1643762"/>
                  <a:pt x="1528405" y="1699007"/>
                  <a:pt x="1510307" y="1754252"/>
                </a:cubicBezTo>
                <a:cubicBezTo>
                  <a:pt x="1500782" y="1783779"/>
                  <a:pt x="1494115" y="1814259"/>
                  <a:pt x="1486495" y="1843787"/>
                </a:cubicBezTo>
                <a:cubicBezTo>
                  <a:pt x="1481732" y="1862837"/>
                  <a:pt x="1469350" y="1869504"/>
                  <a:pt x="1451252" y="1860932"/>
                </a:cubicBezTo>
                <a:cubicBezTo>
                  <a:pt x="1415057" y="1843787"/>
                  <a:pt x="1378862" y="1824737"/>
                  <a:pt x="1342667" y="1806639"/>
                </a:cubicBezTo>
                <a:cubicBezTo>
                  <a:pt x="1336952" y="1803782"/>
                  <a:pt x="1331237" y="1799019"/>
                  <a:pt x="1325522" y="1794257"/>
                </a:cubicBezTo>
                <a:cubicBezTo>
                  <a:pt x="1315045" y="1786637"/>
                  <a:pt x="1315997" y="1779017"/>
                  <a:pt x="1321712" y="1768539"/>
                </a:cubicBezTo>
                <a:cubicBezTo>
                  <a:pt x="1335047" y="1742822"/>
                  <a:pt x="1348382" y="1716152"/>
                  <a:pt x="1360765" y="1689482"/>
                </a:cubicBezTo>
                <a:cubicBezTo>
                  <a:pt x="1361717" y="1687577"/>
                  <a:pt x="1359812" y="1684719"/>
                  <a:pt x="1358860" y="1681862"/>
                </a:cubicBezTo>
                <a:cubicBezTo>
                  <a:pt x="1356955" y="1682814"/>
                  <a:pt x="1355050" y="1682814"/>
                  <a:pt x="1353145" y="1683767"/>
                </a:cubicBezTo>
                <a:cubicBezTo>
                  <a:pt x="1352192" y="1683767"/>
                  <a:pt x="1352192" y="1685672"/>
                  <a:pt x="1352192" y="1686624"/>
                </a:cubicBezTo>
                <a:cubicBezTo>
                  <a:pt x="1330285" y="1726629"/>
                  <a:pt x="1329332" y="1728534"/>
                  <a:pt x="1284565" y="1725677"/>
                </a:cubicBezTo>
                <a:cubicBezTo>
                  <a:pt x="1232177" y="1722819"/>
                  <a:pt x="1179790" y="1719009"/>
                  <a:pt x="1127402" y="1719009"/>
                </a:cubicBezTo>
                <a:cubicBezTo>
                  <a:pt x="1110257" y="1719009"/>
                  <a:pt x="1092160" y="1711389"/>
                  <a:pt x="1075015" y="1708532"/>
                </a:cubicBezTo>
                <a:cubicBezTo>
                  <a:pt x="1043582" y="1703769"/>
                  <a:pt x="1011197" y="1699959"/>
                  <a:pt x="979765" y="1695197"/>
                </a:cubicBezTo>
                <a:cubicBezTo>
                  <a:pt x="969287" y="1693292"/>
                  <a:pt x="957857" y="1691387"/>
                  <a:pt x="947380" y="1689482"/>
                </a:cubicBezTo>
                <a:cubicBezTo>
                  <a:pt x="943570" y="1688529"/>
                  <a:pt x="938807" y="1686624"/>
                  <a:pt x="935950" y="1688529"/>
                </a:cubicBezTo>
                <a:cubicBezTo>
                  <a:pt x="925472" y="1694244"/>
                  <a:pt x="914995" y="1691387"/>
                  <a:pt x="904517" y="1689482"/>
                </a:cubicBezTo>
                <a:cubicBezTo>
                  <a:pt x="888325" y="1687577"/>
                  <a:pt x="885467" y="1690434"/>
                  <a:pt x="885467" y="1710437"/>
                </a:cubicBezTo>
                <a:close/>
                <a:moveTo>
                  <a:pt x="1225510" y="1051307"/>
                </a:moveTo>
                <a:cubicBezTo>
                  <a:pt x="1223605" y="1048449"/>
                  <a:pt x="1221700" y="1043687"/>
                  <a:pt x="1219795" y="1039877"/>
                </a:cubicBezTo>
                <a:cubicBezTo>
                  <a:pt x="1215985" y="1042734"/>
                  <a:pt x="1212175" y="1044639"/>
                  <a:pt x="1209317" y="1047497"/>
                </a:cubicBezTo>
                <a:cubicBezTo>
                  <a:pt x="1202650" y="1055117"/>
                  <a:pt x="1196935" y="1063689"/>
                  <a:pt x="1189315" y="1070357"/>
                </a:cubicBezTo>
                <a:cubicBezTo>
                  <a:pt x="1163597" y="1094169"/>
                  <a:pt x="1137880" y="1117982"/>
                  <a:pt x="1111210" y="1141794"/>
                </a:cubicBezTo>
                <a:cubicBezTo>
                  <a:pt x="1068347" y="1180847"/>
                  <a:pt x="1026437" y="1218947"/>
                  <a:pt x="983575" y="1257047"/>
                </a:cubicBezTo>
                <a:cubicBezTo>
                  <a:pt x="950237" y="1286574"/>
                  <a:pt x="916900" y="1315149"/>
                  <a:pt x="883562" y="1344677"/>
                </a:cubicBezTo>
                <a:cubicBezTo>
                  <a:pt x="877847" y="1349439"/>
                  <a:pt x="873085" y="1354202"/>
                  <a:pt x="867370" y="1358964"/>
                </a:cubicBezTo>
                <a:cubicBezTo>
                  <a:pt x="851177" y="1372299"/>
                  <a:pt x="850225" y="1373252"/>
                  <a:pt x="869275" y="1381824"/>
                </a:cubicBezTo>
                <a:cubicBezTo>
                  <a:pt x="878800" y="1385634"/>
                  <a:pt x="890230" y="1389444"/>
                  <a:pt x="900707" y="1388492"/>
                </a:cubicBezTo>
                <a:cubicBezTo>
                  <a:pt x="920710" y="1386587"/>
                  <a:pt x="939760" y="1380872"/>
                  <a:pt x="959762" y="1378014"/>
                </a:cubicBezTo>
                <a:cubicBezTo>
                  <a:pt x="965477" y="1377062"/>
                  <a:pt x="972145" y="1377062"/>
                  <a:pt x="977860" y="1378014"/>
                </a:cubicBezTo>
                <a:cubicBezTo>
                  <a:pt x="991195" y="1381824"/>
                  <a:pt x="1005482" y="1383729"/>
                  <a:pt x="1017865" y="1390397"/>
                </a:cubicBezTo>
                <a:cubicBezTo>
                  <a:pt x="1041677" y="1402779"/>
                  <a:pt x="1064537" y="1407542"/>
                  <a:pt x="1092160" y="1401827"/>
                </a:cubicBezTo>
                <a:cubicBezTo>
                  <a:pt x="1120735" y="1396112"/>
                  <a:pt x="1150262" y="1398969"/>
                  <a:pt x="1178837" y="1394207"/>
                </a:cubicBezTo>
                <a:cubicBezTo>
                  <a:pt x="1206460" y="1388492"/>
                  <a:pt x="1212175" y="1390397"/>
                  <a:pt x="1212175" y="1358964"/>
                </a:cubicBezTo>
                <a:cubicBezTo>
                  <a:pt x="1214080" y="1282764"/>
                  <a:pt x="1215985" y="1207517"/>
                  <a:pt x="1218842" y="1131317"/>
                </a:cubicBezTo>
                <a:cubicBezTo>
                  <a:pt x="1220747" y="1105599"/>
                  <a:pt x="1215985" y="1078929"/>
                  <a:pt x="1225510" y="1051307"/>
                </a:cubicBezTo>
                <a:close/>
                <a:moveTo>
                  <a:pt x="574000" y="3282062"/>
                </a:moveTo>
                <a:cubicBezTo>
                  <a:pt x="574000" y="3283014"/>
                  <a:pt x="575905" y="3285872"/>
                  <a:pt x="576857" y="3288729"/>
                </a:cubicBezTo>
                <a:cubicBezTo>
                  <a:pt x="577810" y="3285872"/>
                  <a:pt x="577810" y="3283014"/>
                  <a:pt x="579715" y="3280157"/>
                </a:cubicBezTo>
                <a:cubicBezTo>
                  <a:pt x="586382" y="3263964"/>
                  <a:pt x="593050" y="3248724"/>
                  <a:pt x="599717" y="3233484"/>
                </a:cubicBezTo>
                <a:cubicBezTo>
                  <a:pt x="603527" y="3224912"/>
                  <a:pt x="608290" y="3218244"/>
                  <a:pt x="619720" y="3218244"/>
                </a:cubicBezTo>
                <a:cubicBezTo>
                  <a:pt x="624482" y="3218244"/>
                  <a:pt x="631150" y="3215387"/>
                  <a:pt x="634007" y="3211577"/>
                </a:cubicBezTo>
                <a:cubicBezTo>
                  <a:pt x="640675" y="3203004"/>
                  <a:pt x="647342" y="3194432"/>
                  <a:pt x="652105" y="3183954"/>
                </a:cubicBezTo>
                <a:cubicBezTo>
                  <a:pt x="654010" y="3179192"/>
                  <a:pt x="651152" y="3173477"/>
                  <a:pt x="644485" y="3169667"/>
                </a:cubicBezTo>
                <a:cubicBezTo>
                  <a:pt x="630197" y="3162047"/>
                  <a:pt x="621625" y="3150617"/>
                  <a:pt x="619720" y="3131567"/>
                </a:cubicBezTo>
                <a:cubicBezTo>
                  <a:pt x="618767" y="3122042"/>
                  <a:pt x="617815" y="3112517"/>
                  <a:pt x="620672" y="3102992"/>
                </a:cubicBezTo>
                <a:cubicBezTo>
                  <a:pt x="622577" y="3097277"/>
                  <a:pt x="607337" y="3071559"/>
                  <a:pt x="602575" y="3070607"/>
                </a:cubicBezTo>
                <a:cubicBezTo>
                  <a:pt x="600670" y="3078227"/>
                  <a:pt x="599717" y="3086799"/>
                  <a:pt x="597812" y="3094419"/>
                </a:cubicBezTo>
                <a:cubicBezTo>
                  <a:pt x="595907" y="3105849"/>
                  <a:pt x="593050" y="3118232"/>
                  <a:pt x="593050" y="3129662"/>
                </a:cubicBezTo>
                <a:cubicBezTo>
                  <a:pt x="593050" y="3163952"/>
                  <a:pt x="588287" y="3197289"/>
                  <a:pt x="581620" y="3231579"/>
                </a:cubicBezTo>
                <a:cubicBezTo>
                  <a:pt x="577810" y="3247772"/>
                  <a:pt x="576857" y="3263964"/>
                  <a:pt x="574000" y="3282062"/>
                </a:cubicBezTo>
                <a:close/>
                <a:moveTo>
                  <a:pt x="337780" y="4482212"/>
                </a:moveTo>
                <a:cubicBezTo>
                  <a:pt x="334922" y="4442207"/>
                  <a:pt x="333017" y="4406965"/>
                  <a:pt x="329207" y="4370769"/>
                </a:cubicBezTo>
                <a:cubicBezTo>
                  <a:pt x="328255" y="4360292"/>
                  <a:pt x="321587" y="4349815"/>
                  <a:pt x="316825" y="4340290"/>
                </a:cubicBezTo>
                <a:cubicBezTo>
                  <a:pt x="315872" y="4339337"/>
                  <a:pt x="309205" y="4339337"/>
                  <a:pt x="308252" y="4340290"/>
                </a:cubicBezTo>
                <a:cubicBezTo>
                  <a:pt x="302537" y="4349815"/>
                  <a:pt x="299680" y="4361244"/>
                  <a:pt x="292060" y="4368865"/>
                </a:cubicBezTo>
                <a:cubicBezTo>
                  <a:pt x="281582" y="4380294"/>
                  <a:pt x="284440" y="4390772"/>
                  <a:pt x="289202" y="4401249"/>
                </a:cubicBezTo>
                <a:cubicBezTo>
                  <a:pt x="301585" y="4429824"/>
                  <a:pt x="313015" y="4458399"/>
                  <a:pt x="326350" y="4486974"/>
                </a:cubicBezTo>
                <a:cubicBezTo>
                  <a:pt x="328255" y="4490784"/>
                  <a:pt x="331112" y="4492690"/>
                  <a:pt x="333970" y="4495547"/>
                </a:cubicBezTo>
                <a:cubicBezTo>
                  <a:pt x="334922" y="4491737"/>
                  <a:pt x="335875" y="4487927"/>
                  <a:pt x="336827" y="4485069"/>
                </a:cubicBezTo>
                <a:cubicBezTo>
                  <a:pt x="336827" y="4484117"/>
                  <a:pt x="337780" y="4481259"/>
                  <a:pt x="337780" y="4482212"/>
                </a:cubicBezTo>
                <a:close/>
                <a:moveTo>
                  <a:pt x="1225510" y="903669"/>
                </a:moveTo>
                <a:cubicBezTo>
                  <a:pt x="1225510" y="903669"/>
                  <a:pt x="1225510" y="903669"/>
                  <a:pt x="1225510" y="903669"/>
                </a:cubicBezTo>
                <a:cubicBezTo>
                  <a:pt x="1225510" y="899859"/>
                  <a:pt x="1225510" y="896049"/>
                  <a:pt x="1225510" y="891287"/>
                </a:cubicBezTo>
                <a:cubicBezTo>
                  <a:pt x="1224557" y="881762"/>
                  <a:pt x="1223605" y="872237"/>
                  <a:pt x="1222652" y="862712"/>
                </a:cubicBezTo>
                <a:cubicBezTo>
                  <a:pt x="1213127" y="867474"/>
                  <a:pt x="1203602" y="873189"/>
                  <a:pt x="1194077" y="877952"/>
                </a:cubicBezTo>
                <a:cubicBezTo>
                  <a:pt x="1192172" y="878904"/>
                  <a:pt x="1191220" y="880809"/>
                  <a:pt x="1189315" y="881762"/>
                </a:cubicBezTo>
                <a:cubicBezTo>
                  <a:pt x="1177885" y="891287"/>
                  <a:pt x="1178837" y="891287"/>
                  <a:pt x="1187410" y="901764"/>
                </a:cubicBezTo>
                <a:cubicBezTo>
                  <a:pt x="1196935" y="913194"/>
                  <a:pt x="1206460" y="924624"/>
                  <a:pt x="1215985" y="936054"/>
                </a:cubicBezTo>
                <a:cubicBezTo>
                  <a:pt x="1217890" y="937959"/>
                  <a:pt x="1220747" y="939864"/>
                  <a:pt x="1222652" y="941769"/>
                </a:cubicBezTo>
                <a:cubicBezTo>
                  <a:pt x="1223605" y="938912"/>
                  <a:pt x="1224557" y="936054"/>
                  <a:pt x="1224557" y="933197"/>
                </a:cubicBezTo>
                <a:cubicBezTo>
                  <a:pt x="1225510" y="923672"/>
                  <a:pt x="1225510" y="914147"/>
                  <a:pt x="1225510" y="903669"/>
                </a:cubicBez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2">
            <a:extLst>
              <a:ext uri="{FF2B5EF4-FFF2-40B4-BE49-F238E27FC236}">
                <a16:creationId xmlns="" xmlns:a16="http://schemas.microsoft.com/office/drawing/2014/main" id="{E1F281DC-62AD-45F9-B067-B62E0F84D6AF}"/>
              </a:ext>
            </a:extLst>
          </p:cNvPr>
          <p:cNvSpPr/>
          <p:nvPr/>
        </p:nvSpPr>
        <p:spPr>
          <a:xfrm>
            <a:off x="2558303" y="1416627"/>
            <a:ext cx="996228" cy="2459111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1">
            <a:extLst>
              <a:ext uri="{FF2B5EF4-FFF2-40B4-BE49-F238E27FC236}">
                <a16:creationId xmlns="" xmlns:a16="http://schemas.microsoft.com/office/drawing/2014/main" id="{6539898D-7B8B-488C-903B-8697D971C17D}"/>
              </a:ext>
            </a:extLst>
          </p:cNvPr>
          <p:cNvSpPr/>
          <p:nvPr/>
        </p:nvSpPr>
        <p:spPr>
          <a:xfrm>
            <a:off x="3953704" y="1400897"/>
            <a:ext cx="959525" cy="2474841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3">
            <a:extLst>
              <a:ext uri="{FF2B5EF4-FFF2-40B4-BE49-F238E27FC236}">
                <a16:creationId xmlns="" xmlns:a16="http://schemas.microsoft.com/office/drawing/2014/main" id="{F5440467-EA77-4E24-BAF8-26A834959DAB}"/>
              </a:ext>
            </a:extLst>
          </p:cNvPr>
          <p:cNvSpPr/>
          <p:nvPr/>
        </p:nvSpPr>
        <p:spPr>
          <a:xfrm>
            <a:off x="6023464" y="1414908"/>
            <a:ext cx="757413" cy="2460830"/>
          </a:xfrm>
          <a:custGeom>
            <a:avLst/>
            <a:gdLst>
              <a:gd name="connsiteX0" fmla="*/ 1378744 w 1381125"/>
              <a:gd name="connsiteY0" fmla="*/ 1701853 h 4581525"/>
              <a:gd name="connsiteX1" fmla="*/ 1215866 w 1381125"/>
              <a:gd name="connsiteY1" fmla="*/ 930328 h 4581525"/>
              <a:gd name="connsiteX2" fmla="*/ 1041559 w 1381125"/>
              <a:gd name="connsiteY2" fmla="*/ 574093 h 4581525"/>
              <a:gd name="connsiteX3" fmla="*/ 925354 w 1381125"/>
              <a:gd name="connsiteY3" fmla="*/ 174043 h 4581525"/>
              <a:gd name="connsiteX4" fmla="*/ 792956 w 1381125"/>
              <a:gd name="connsiteY4" fmla="*/ 11165 h 4581525"/>
              <a:gd name="connsiteX5" fmla="*/ 509111 w 1381125"/>
              <a:gd name="connsiteY5" fmla="*/ 218810 h 4581525"/>
              <a:gd name="connsiteX6" fmla="*/ 411004 w 1381125"/>
              <a:gd name="connsiteY6" fmla="*/ 540755 h 4581525"/>
              <a:gd name="connsiteX7" fmla="*/ 289084 w 1381125"/>
              <a:gd name="connsiteY7" fmla="*/ 716968 h 4581525"/>
              <a:gd name="connsiteX8" fmla="*/ 199549 w 1381125"/>
              <a:gd name="connsiteY8" fmla="*/ 822695 h 4581525"/>
              <a:gd name="connsiteX9" fmla="*/ 70961 w 1381125"/>
              <a:gd name="connsiteY9" fmla="*/ 2096188 h 4581525"/>
              <a:gd name="connsiteX10" fmla="*/ 185261 w 1381125"/>
              <a:gd name="connsiteY10" fmla="*/ 2175245 h 4581525"/>
              <a:gd name="connsiteX11" fmla="*/ 297656 w 1381125"/>
              <a:gd name="connsiteY11" fmla="*/ 2190485 h 4581525"/>
              <a:gd name="connsiteX12" fmla="*/ 368141 w 1381125"/>
              <a:gd name="connsiteY12" fmla="*/ 2269543 h 4581525"/>
              <a:gd name="connsiteX13" fmla="*/ 467201 w 1381125"/>
              <a:gd name="connsiteY13" fmla="*/ 2563865 h 4581525"/>
              <a:gd name="connsiteX14" fmla="*/ 651034 w 1381125"/>
              <a:gd name="connsiteY14" fmla="*/ 2981060 h 4581525"/>
              <a:gd name="connsiteX15" fmla="*/ 629126 w 1381125"/>
              <a:gd name="connsiteY15" fmla="*/ 3102980 h 4581525"/>
              <a:gd name="connsiteX16" fmla="*/ 366236 w 1381125"/>
              <a:gd name="connsiteY16" fmla="*/ 3744013 h 4581525"/>
              <a:gd name="connsiteX17" fmla="*/ 247174 w 1381125"/>
              <a:gd name="connsiteY17" fmla="*/ 3963088 h 4581525"/>
              <a:gd name="connsiteX18" fmla="*/ 142399 w 1381125"/>
              <a:gd name="connsiteY18" fmla="*/ 4065958 h 4581525"/>
              <a:gd name="connsiteX19" fmla="*/ 7144 w 1381125"/>
              <a:gd name="connsiteY19" fmla="*/ 4250743 h 4581525"/>
              <a:gd name="connsiteX20" fmla="*/ 50006 w 1381125"/>
              <a:gd name="connsiteY20" fmla="*/ 4292653 h 4581525"/>
              <a:gd name="connsiteX21" fmla="*/ 198596 w 1381125"/>
              <a:gd name="connsiteY21" fmla="*/ 4198355 h 4581525"/>
              <a:gd name="connsiteX22" fmla="*/ 174784 w 1381125"/>
              <a:gd name="connsiteY22" fmla="*/ 4393618 h 4581525"/>
              <a:gd name="connsiteX23" fmla="*/ 317659 w 1381125"/>
              <a:gd name="connsiteY23" fmla="*/ 4510775 h 4581525"/>
              <a:gd name="connsiteX24" fmla="*/ 433864 w 1381125"/>
              <a:gd name="connsiteY24" fmla="*/ 4535540 h 4581525"/>
              <a:gd name="connsiteX25" fmla="*/ 422434 w 1381125"/>
              <a:gd name="connsiteY25" fmla="*/ 4364090 h 4581525"/>
              <a:gd name="connsiteX26" fmla="*/ 670084 w 1381125"/>
              <a:gd name="connsiteY26" fmla="*/ 3567800 h 4581525"/>
              <a:gd name="connsiteX27" fmla="*/ 750094 w 1381125"/>
              <a:gd name="connsiteY27" fmla="*/ 3596375 h 4581525"/>
              <a:gd name="connsiteX28" fmla="*/ 700564 w 1381125"/>
              <a:gd name="connsiteY28" fmla="*/ 4363138 h 4581525"/>
              <a:gd name="connsiteX29" fmla="*/ 823436 w 1381125"/>
              <a:gd name="connsiteY29" fmla="*/ 4578403 h 4581525"/>
              <a:gd name="connsiteX30" fmla="*/ 935831 w 1381125"/>
              <a:gd name="connsiteY30" fmla="*/ 4471723 h 4581525"/>
              <a:gd name="connsiteX31" fmla="*/ 922496 w 1381125"/>
              <a:gd name="connsiteY31" fmla="*/ 4264078 h 4581525"/>
              <a:gd name="connsiteX32" fmla="*/ 927259 w 1381125"/>
              <a:gd name="connsiteY32" fmla="*/ 3903080 h 4581525"/>
              <a:gd name="connsiteX33" fmla="*/ 1036796 w 1381125"/>
              <a:gd name="connsiteY33" fmla="*/ 3313483 h 4581525"/>
              <a:gd name="connsiteX34" fmla="*/ 1154906 w 1381125"/>
              <a:gd name="connsiteY34" fmla="*/ 2568628 h 4581525"/>
              <a:gd name="connsiteX35" fmla="*/ 1285399 w 1381125"/>
              <a:gd name="connsiteY35" fmla="*/ 2315263 h 4581525"/>
              <a:gd name="connsiteX36" fmla="*/ 1320641 w 1381125"/>
              <a:gd name="connsiteY36" fmla="*/ 2280020 h 4581525"/>
              <a:gd name="connsiteX37" fmla="*/ 1378744 w 1381125"/>
              <a:gd name="connsiteY37" fmla="*/ 1701853 h 4581525"/>
              <a:gd name="connsiteX38" fmla="*/ 218599 w 1381125"/>
              <a:gd name="connsiteY38" fmla="*/ 1521830 h 4581525"/>
              <a:gd name="connsiteX39" fmla="*/ 355759 w 1381125"/>
              <a:gd name="connsiteY39" fmla="*/ 1100825 h 4581525"/>
              <a:gd name="connsiteX40" fmla="*/ 379571 w 1381125"/>
              <a:gd name="connsiteY40" fmla="*/ 1941883 h 4581525"/>
              <a:gd name="connsiteX41" fmla="*/ 218599 w 1381125"/>
              <a:gd name="connsiteY41" fmla="*/ 1521830 h 4581525"/>
              <a:gd name="connsiteX42" fmla="*/ 1155859 w 1381125"/>
              <a:gd name="connsiteY42" fmla="*/ 1623748 h 4581525"/>
              <a:gd name="connsiteX43" fmla="*/ 1127284 w 1381125"/>
              <a:gd name="connsiteY43" fmla="*/ 1739953 h 4581525"/>
              <a:gd name="connsiteX44" fmla="*/ 1022509 w 1381125"/>
              <a:gd name="connsiteY44" fmla="*/ 1488493 h 4581525"/>
              <a:gd name="connsiteX45" fmla="*/ 1041559 w 1381125"/>
              <a:gd name="connsiteY45" fmla="*/ 1125590 h 4581525"/>
              <a:gd name="connsiteX46" fmla="*/ 1155859 w 1381125"/>
              <a:gd name="connsiteY46" fmla="*/ 1623748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81125" h="4581525">
                <a:moveTo>
                  <a:pt x="1378744" y="1701853"/>
                </a:moveTo>
                <a:cubicBezTo>
                  <a:pt x="1378744" y="1701853"/>
                  <a:pt x="1270159" y="1122733"/>
                  <a:pt x="1215866" y="930328"/>
                </a:cubicBezTo>
                <a:cubicBezTo>
                  <a:pt x="1141571" y="664580"/>
                  <a:pt x="1010126" y="842698"/>
                  <a:pt x="1041559" y="574093"/>
                </a:cubicBezTo>
                <a:cubicBezTo>
                  <a:pt x="1061561" y="405500"/>
                  <a:pt x="977741" y="315965"/>
                  <a:pt x="925354" y="174043"/>
                </a:cubicBezTo>
                <a:cubicBezTo>
                  <a:pt x="902494" y="110225"/>
                  <a:pt x="873919" y="23548"/>
                  <a:pt x="792956" y="11165"/>
                </a:cubicBezTo>
                <a:cubicBezTo>
                  <a:pt x="617696" y="-14552"/>
                  <a:pt x="551021" y="86413"/>
                  <a:pt x="509111" y="218810"/>
                </a:cubicBezTo>
                <a:cubicBezTo>
                  <a:pt x="474821" y="325490"/>
                  <a:pt x="441484" y="432170"/>
                  <a:pt x="411004" y="540755"/>
                </a:cubicBezTo>
                <a:cubicBezTo>
                  <a:pt x="389096" y="620765"/>
                  <a:pt x="370046" y="696965"/>
                  <a:pt x="289084" y="716968"/>
                </a:cubicBezTo>
                <a:cubicBezTo>
                  <a:pt x="248126" y="727445"/>
                  <a:pt x="218599" y="776023"/>
                  <a:pt x="199549" y="822695"/>
                </a:cubicBezTo>
                <a:cubicBezTo>
                  <a:pt x="7144" y="1309423"/>
                  <a:pt x="-31909" y="1521830"/>
                  <a:pt x="70961" y="2096188"/>
                </a:cubicBezTo>
                <a:cubicBezTo>
                  <a:pt x="83344" y="2165720"/>
                  <a:pt x="126206" y="2180008"/>
                  <a:pt x="185261" y="2175245"/>
                </a:cubicBezTo>
                <a:cubicBezTo>
                  <a:pt x="246221" y="2169530"/>
                  <a:pt x="235744" y="2191438"/>
                  <a:pt x="297656" y="2190485"/>
                </a:cubicBezTo>
                <a:cubicBezTo>
                  <a:pt x="341471" y="2189533"/>
                  <a:pt x="362426" y="2213345"/>
                  <a:pt x="368141" y="2269543"/>
                </a:cubicBezTo>
                <a:cubicBezTo>
                  <a:pt x="379571" y="2377175"/>
                  <a:pt x="385286" y="2470520"/>
                  <a:pt x="467201" y="2563865"/>
                </a:cubicBezTo>
                <a:cubicBezTo>
                  <a:pt x="555784" y="2665783"/>
                  <a:pt x="592931" y="2839138"/>
                  <a:pt x="651034" y="2981060"/>
                </a:cubicBezTo>
                <a:cubicBezTo>
                  <a:pt x="670084" y="3027733"/>
                  <a:pt x="660559" y="3069643"/>
                  <a:pt x="629126" y="3102980"/>
                </a:cubicBezTo>
                <a:cubicBezTo>
                  <a:pt x="476726" y="3266810"/>
                  <a:pt x="413861" y="3505888"/>
                  <a:pt x="366236" y="3744013"/>
                </a:cubicBezTo>
                <a:cubicBezTo>
                  <a:pt x="350996" y="3820213"/>
                  <a:pt x="310039" y="3936418"/>
                  <a:pt x="247174" y="3963088"/>
                </a:cubicBezTo>
                <a:cubicBezTo>
                  <a:pt x="211931" y="3978328"/>
                  <a:pt x="138589" y="4020238"/>
                  <a:pt x="142399" y="4065958"/>
                </a:cubicBezTo>
                <a:cubicBezTo>
                  <a:pt x="150019" y="4167875"/>
                  <a:pt x="72866" y="4184068"/>
                  <a:pt x="7144" y="4250743"/>
                </a:cubicBezTo>
                <a:cubicBezTo>
                  <a:pt x="25241" y="4267888"/>
                  <a:pt x="33814" y="4302178"/>
                  <a:pt x="50006" y="4292653"/>
                </a:cubicBezTo>
                <a:cubicBezTo>
                  <a:pt x="108109" y="4261220"/>
                  <a:pt x="187166" y="4158350"/>
                  <a:pt x="198596" y="4198355"/>
                </a:cubicBezTo>
                <a:cubicBezTo>
                  <a:pt x="214789" y="4251695"/>
                  <a:pt x="183356" y="4307893"/>
                  <a:pt x="174784" y="4393618"/>
                </a:cubicBezTo>
                <a:cubicBezTo>
                  <a:pt x="174784" y="4393618"/>
                  <a:pt x="268129" y="4485058"/>
                  <a:pt x="317659" y="4510775"/>
                </a:cubicBezTo>
                <a:cubicBezTo>
                  <a:pt x="354806" y="4529825"/>
                  <a:pt x="410051" y="4586975"/>
                  <a:pt x="433864" y="4535540"/>
                </a:cubicBezTo>
                <a:cubicBezTo>
                  <a:pt x="449104" y="4502203"/>
                  <a:pt x="447199" y="4442195"/>
                  <a:pt x="422434" y="4364090"/>
                </a:cubicBezTo>
                <a:cubicBezTo>
                  <a:pt x="342424" y="4105010"/>
                  <a:pt x="511969" y="3784018"/>
                  <a:pt x="670084" y="3567800"/>
                </a:cubicBezTo>
                <a:cubicBezTo>
                  <a:pt x="716756" y="3503983"/>
                  <a:pt x="749141" y="3475408"/>
                  <a:pt x="750094" y="3596375"/>
                </a:cubicBezTo>
                <a:cubicBezTo>
                  <a:pt x="752951" y="3883078"/>
                  <a:pt x="726281" y="4133585"/>
                  <a:pt x="700564" y="4363138"/>
                </a:cubicBezTo>
                <a:cubicBezTo>
                  <a:pt x="684371" y="4508870"/>
                  <a:pt x="823436" y="4578403"/>
                  <a:pt x="823436" y="4578403"/>
                </a:cubicBezTo>
                <a:cubicBezTo>
                  <a:pt x="823436" y="4578403"/>
                  <a:pt x="931069" y="4523158"/>
                  <a:pt x="935831" y="4471723"/>
                </a:cubicBezTo>
                <a:cubicBezTo>
                  <a:pt x="940594" y="4401238"/>
                  <a:pt x="938689" y="4332658"/>
                  <a:pt x="922496" y="4264078"/>
                </a:cubicBezTo>
                <a:cubicBezTo>
                  <a:pt x="894874" y="4143110"/>
                  <a:pt x="900589" y="4024048"/>
                  <a:pt x="927259" y="3903080"/>
                </a:cubicBezTo>
                <a:cubicBezTo>
                  <a:pt x="971074" y="3708770"/>
                  <a:pt x="1032986" y="3515413"/>
                  <a:pt x="1036796" y="3313483"/>
                </a:cubicBezTo>
                <a:cubicBezTo>
                  <a:pt x="1042511" y="3054403"/>
                  <a:pt x="1088231" y="2810563"/>
                  <a:pt x="1154906" y="2568628"/>
                </a:cubicBezTo>
                <a:cubicBezTo>
                  <a:pt x="1245394" y="2521955"/>
                  <a:pt x="1198721" y="2313358"/>
                  <a:pt x="1285399" y="2315263"/>
                </a:cubicBezTo>
                <a:cubicBezTo>
                  <a:pt x="1301591" y="2315263"/>
                  <a:pt x="1319689" y="2302880"/>
                  <a:pt x="1320641" y="2280020"/>
                </a:cubicBezTo>
                <a:cubicBezTo>
                  <a:pt x="1323499" y="2260970"/>
                  <a:pt x="1381601" y="1759955"/>
                  <a:pt x="1378744" y="1701853"/>
                </a:cubicBezTo>
                <a:close/>
                <a:moveTo>
                  <a:pt x="218599" y="1521830"/>
                </a:moveTo>
                <a:cubicBezTo>
                  <a:pt x="218599" y="1521830"/>
                  <a:pt x="355759" y="1100825"/>
                  <a:pt x="355759" y="1100825"/>
                </a:cubicBezTo>
                <a:cubicBezTo>
                  <a:pt x="432911" y="1367525"/>
                  <a:pt x="598646" y="1565645"/>
                  <a:pt x="379571" y="1941883"/>
                </a:cubicBezTo>
                <a:cubicBezTo>
                  <a:pt x="312896" y="1771385"/>
                  <a:pt x="290989" y="1714235"/>
                  <a:pt x="218599" y="1521830"/>
                </a:cubicBezTo>
                <a:close/>
                <a:moveTo>
                  <a:pt x="1155859" y="1623748"/>
                </a:moveTo>
                <a:cubicBezTo>
                  <a:pt x="1153001" y="1676135"/>
                  <a:pt x="1155859" y="1775195"/>
                  <a:pt x="1127284" y="1739953"/>
                </a:cubicBezTo>
                <a:cubicBezTo>
                  <a:pt x="1081564" y="1681850"/>
                  <a:pt x="1021556" y="1568503"/>
                  <a:pt x="1022509" y="1488493"/>
                </a:cubicBezTo>
                <a:cubicBezTo>
                  <a:pt x="1022509" y="1431343"/>
                  <a:pt x="1027271" y="1185598"/>
                  <a:pt x="1041559" y="1125590"/>
                </a:cubicBezTo>
                <a:cubicBezTo>
                  <a:pt x="1130141" y="1239890"/>
                  <a:pt x="1164431" y="1481825"/>
                  <a:pt x="1155859" y="1623748"/>
                </a:cubicBez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2">
            <a:extLst>
              <a:ext uri="{FF2B5EF4-FFF2-40B4-BE49-F238E27FC236}">
                <a16:creationId xmlns="" xmlns:a16="http://schemas.microsoft.com/office/drawing/2014/main" id="{2913BFB0-A26F-42BE-A375-B4B7A39C6CE3}"/>
              </a:ext>
            </a:extLst>
          </p:cNvPr>
          <p:cNvSpPr/>
          <p:nvPr/>
        </p:nvSpPr>
        <p:spPr>
          <a:xfrm>
            <a:off x="5419256" y="1409792"/>
            <a:ext cx="773315" cy="2465946"/>
          </a:xfrm>
          <a:custGeom>
            <a:avLst/>
            <a:gdLst>
              <a:gd name="connsiteX0" fmla="*/ 1373436 w 1409700"/>
              <a:gd name="connsiteY0" fmla="*/ 4467650 h 4591050"/>
              <a:gd name="connsiteX1" fmla="*/ 1238181 w 1409700"/>
              <a:gd name="connsiteY1" fmla="*/ 4187615 h 4591050"/>
              <a:gd name="connsiteX2" fmla="*/ 1222941 w 1409700"/>
              <a:gd name="connsiteY2" fmla="*/ 3917105 h 4591050"/>
              <a:gd name="connsiteX3" fmla="*/ 1170554 w 1409700"/>
              <a:gd name="connsiteY3" fmla="*/ 2671236 h 4591050"/>
              <a:gd name="connsiteX4" fmla="*/ 1122929 w 1409700"/>
              <a:gd name="connsiteY4" fmla="*/ 2269280 h 4591050"/>
              <a:gd name="connsiteX5" fmla="*/ 1145789 w 1409700"/>
              <a:gd name="connsiteY5" fmla="*/ 2066398 h 4591050"/>
              <a:gd name="connsiteX6" fmla="*/ 1062921 w 1409700"/>
              <a:gd name="connsiteY6" fmla="*/ 1674920 h 4591050"/>
              <a:gd name="connsiteX7" fmla="*/ 974339 w 1409700"/>
              <a:gd name="connsiteY7" fmla="*/ 1370120 h 4591050"/>
              <a:gd name="connsiteX8" fmla="*/ 1030536 w 1409700"/>
              <a:gd name="connsiteY8" fmla="*/ 991978 h 4591050"/>
              <a:gd name="connsiteX9" fmla="*/ 1030536 w 1409700"/>
              <a:gd name="connsiteY9" fmla="*/ 969118 h 4591050"/>
              <a:gd name="connsiteX10" fmla="*/ 1081971 w 1409700"/>
              <a:gd name="connsiteY10" fmla="*/ 888155 h 4591050"/>
              <a:gd name="connsiteX11" fmla="*/ 1010534 w 1409700"/>
              <a:gd name="connsiteY11" fmla="*/ 739565 h 4591050"/>
              <a:gd name="connsiteX12" fmla="*/ 880994 w 1409700"/>
              <a:gd name="connsiteY12" fmla="*/ 543350 h 4591050"/>
              <a:gd name="connsiteX13" fmla="*/ 768599 w 1409700"/>
              <a:gd name="connsiteY13" fmla="*/ 192830 h 4591050"/>
              <a:gd name="connsiteX14" fmla="*/ 350451 w 1409700"/>
              <a:gd name="connsiteY14" fmla="*/ 151873 h 4591050"/>
              <a:gd name="connsiteX15" fmla="*/ 281871 w 1409700"/>
              <a:gd name="connsiteY15" fmla="*/ 295700 h 4591050"/>
              <a:gd name="connsiteX16" fmla="*/ 195194 w 1409700"/>
              <a:gd name="connsiteY16" fmla="*/ 633838 h 4591050"/>
              <a:gd name="connsiteX17" fmla="*/ 105659 w 1409700"/>
              <a:gd name="connsiteY17" fmla="*/ 788143 h 4591050"/>
              <a:gd name="connsiteX18" fmla="*/ 20886 w 1409700"/>
              <a:gd name="connsiteY18" fmla="*/ 1005313 h 4591050"/>
              <a:gd name="connsiteX19" fmla="*/ 54224 w 1409700"/>
              <a:gd name="connsiteY19" fmla="*/ 1199623 h 4591050"/>
              <a:gd name="connsiteX20" fmla="*/ 55176 w 1409700"/>
              <a:gd name="connsiteY20" fmla="*/ 1556810 h 4591050"/>
              <a:gd name="connsiteX21" fmla="*/ 46604 w 1409700"/>
              <a:gd name="connsiteY21" fmla="*/ 2059730 h 4591050"/>
              <a:gd name="connsiteX22" fmla="*/ 7551 w 1409700"/>
              <a:gd name="connsiteY22" fmla="*/ 2196890 h 4591050"/>
              <a:gd name="connsiteX23" fmla="*/ 40889 w 1409700"/>
              <a:gd name="connsiteY23" fmla="*/ 2352148 h 4591050"/>
              <a:gd name="connsiteX24" fmla="*/ 131376 w 1409700"/>
              <a:gd name="connsiteY24" fmla="*/ 2337860 h 4591050"/>
              <a:gd name="connsiteX25" fmla="*/ 123756 w 1409700"/>
              <a:gd name="connsiteY25" fmla="*/ 2227371 h 4591050"/>
              <a:gd name="connsiteX26" fmla="*/ 137091 w 1409700"/>
              <a:gd name="connsiteY26" fmla="*/ 2075923 h 4591050"/>
              <a:gd name="connsiteX27" fmla="*/ 217101 w 1409700"/>
              <a:gd name="connsiteY27" fmla="*/ 1556810 h 4591050"/>
              <a:gd name="connsiteX28" fmla="*/ 259964 w 1409700"/>
              <a:gd name="connsiteY28" fmla="*/ 1188193 h 4591050"/>
              <a:gd name="connsiteX29" fmla="*/ 300921 w 1409700"/>
              <a:gd name="connsiteY29" fmla="*/ 1658728 h 4591050"/>
              <a:gd name="connsiteX30" fmla="*/ 207576 w 1409700"/>
              <a:gd name="connsiteY30" fmla="*/ 2669330 h 4591050"/>
              <a:gd name="connsiteX31" fmla="*/ 215196 w 1409700"/>
              <a:gd name="connsiteY31" fmla="*/ 3137961 h 4591050"/>
              <a:gd name="connsiteX32" fmla="*/ 225674 w 1409700"/>
              <a:gd name="connsiteY32" fmla="*/ 4173328 h 4591050"/>
              <a:gd name="connsiteX33" fmla="*/ 239009 w 1409700"/>
              <a:gd name="connsiteY33" fmla="*/ 4420978 h 4591050"/>
              <a:gd name="connsiteX34" fmla="*/ 297111 w 1409700"/>
              <a:gd name="connsiteY34" fmla="*/ 4568616 h 4591050"/>
              <a:gd name="connsiteX35" fmla="*/ 444749 w 1409700"/>
              <a:gd name="connsiteY35" fmla="*/ 4566711 h 4591050"/>
              <a:gd name="connsiteX36" fmla="*/ 458084 w 1409700"/>
              <a:gd name="connsiteY36" fmla="*/ 4401928 h 4591050"/>
              <a:gd name="connsiteX37" fmla="*/ 406649 w 1409700"/>
              <a:gd name="connsiteY37" fmla="*/ 3885673 h 4591050"/>
              <a:gd name="connsiteX38" fmla="*/ 456179 w 1409700"/>
              <a:gd name="connsiteY38" fmla="*/ 3293218 h 4591050"/>
              <a:gd name="connsiteX39" fmla="*/ 497136 w 1409700"/>
              <a:gd name="connsiteY39" fmla="*/ 2858878 h 4591050"/>
              <a:gd name="connsiteX40" fmla="*/ 894329 w 1409700"/>
              <a:gd name="connsiteY40" fmla="*/ 2856021 h 4591050"/>
              <a:gd name="connsiteX41" fmla="*/ 975291 w 1409700"/>
              <a:gd name="connsiteY41" fmla="*/ 3263690 h 4591050"/>
              <a:gd name="connsiteX42" fmla="*/ 1001961 w 1409700"/>
              <a:gd name="connsiteY42" fmla="*/ 3762800 h 4591050"/>
              <a:gd name="connsiteX43" fmla="*/ 1021964 w 1409700"/>
              <a:gd name="connsiteY43" fmla="*/ 4076173 h 4591050"/>
              <a:gd name="connsiteX44" fmla="*/ 973386 w 1409700"/>
              <a:gd name="connsiteY44" fmla="*/ 4322871 h 4591050"/>
              <a:gd name="connsiteX45" fmla="*/ 954336 w 1409700"/>
              <a:gd name="connsiteY45" fmla="*/ 4487653 h 4591050"/>
              <a:gd name="connsiteX46" fmla="*/ 1020059 w 1409700"/>
              <a:gd name="connsiteY46" fmla="*/ 4507656 h 4591050"/>
              <a:gd name="connsiteX47" fmla="*/ 1067684 w 1409700"/>
              <a:gd name="connsiteY47" fmla="*/ 4339063 h 4591050"/>
              <a:gd name="connsiteX48" fmla="*/ 1130549 w 1409700"/>
              <a:gd name="connsiteY48" fmla="*/ 4525753 h 4591050"/>
              <a:gd name="connsiteX49" fmla="*/ 1345814 w 1409700"/>
              <a:gd name="connsiteY49" fmla="*/ 4581950 h 4591050"/>
              <a:gd name="connsiteX50" fmla="*/ 1403916 w 1409700"/>
              <a:gd name="connsiteY50" fmla="*/ 4547661 h 4591050"/>
              <a:gd name="connsiteX51" fmla="*/ 1373436 w 1409700"/>
              <a:gd name="connsiteY51" fmla="*/ 446765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09700" h="4591050">
                <a:moveTo>
                  <a:pt x="1373436" y="4467650"/>
                </a:moveTo>
                <a:cubicBezTo>
                  <a:pt x="1286759" y="4403833"/>
                  <a:pt x="1263899" y="4295248"/>
                  <a:pt x="1238181" y="4187615"/>
                </a:cubicBezTo>
                <a:cubicBezTo>
                  <a:pt x="1216274" y="4099033"/>
                  <a:pt x="1218179" y="4007593"/>
                  <a:pt x="1222941" y="3917105"/>
                </a:cubicBezTo>
                <a:cubicBezTo>
                  <a:pt x="1241039" y="3498958"/>
                  <a:pt x="1264851" y="3081763"/>
                  <a:pt x="1170554" y="2671236"/>
                </a:cubicBezTo>
                <a:cubicBezTo>
                  <a:pt x="1159124" y="2618848"/>
                  <a:pt x="1096259" y="2323573"/>
                  <a:pt x="1122929" y="2269280"/>
                </a:cubicBezTo>
                <a:cubicBezTo>
                  <a:pt x="1148646" y="2216893"/>
                  <a:pt x="1151504" y="2122596"/>
                  <a:pt x="1145789" y="2066398"/>
                </a:cubicBezTo>
                <a:cubicBezTo>
                  <a:pt x="1121976" y="1828273"/>
                  <a:pt x="1140074" y="1993055"/>
                  <a:pt x="1062921" y="1674920"/>
                </a:cubicBezTo>
                <a:lnTo>
                  <a:pt x="974339" y="1370120"/>
                </a:lnTo>
                <a:cubicBezTo>
                  <a:pt x="963861" y="1270108"/>
                  <a:pt x="1030536" y="1144378"/>
                  <a:pt x="1030536" y="991978"/>
                </a:cubicBezTo>
                <a:cubicBezTo>
                  <a:pt x="1030536" y="963403"/>
                  <a:pt x="1030536" y="988168"/>
                  <a:pt x="1030536" y="969118"/>
                </a:cubicBezTo>
                <a:cubicBezTo>
                  <a:pt x="1065779" y="936733"/>
                  <a:pt x="1075304" y="905300"/>
                  <a:pt x="1081971" y="888155"/>
                </a:cubicBezTo>
                <a:cubicBezTo>
                  <a:pt x="1078161" y="773855"/>
                  <a:pt x="1045776" y="777665"/>
                  <a:pt x="1010534" y="739565"/>
                </a:cubicBezTo>
                <a:cubicBezTo>
                  <a:pt x="953384" y="678605"/>
                  <a:pt x="905759" y="633838"/>
                  <a:pt x="880994" y="543350"/>
                </a:cubicBezTo>
                <a:cubicBezTo>
                  <a:pt x="847656" y="425240"/>
                  <a:pt x="807651" y="307130"/>
                  <a:pt x="768599" y="192830"/>
                </a:cubicBezTo>
                <a:cubicBezTo>
                  <a:pt x="688589" y="-42437"/>
                  <a:pt x="455226" y="-51962"/>
                  <a:pt x="350451" y="151873"/>
                </a:cubicBezTo>
                <a:cubicBezTo>
                  <a:pt x="326639" y="197593"/>
                  <a:pt x="300921" y="245218"/>
                  <a:pt x="281871" y="295700"/>
                </a:cubicBezTo>
                <a:cubicBezTo>
                  <a:pt x="239961" y="403333"/>
                  <a:pt x="209481" y="515728"/>
                  <a:pt x="195194" y="633838"/>
                </a:cubicBezTo>
                <a:cubicBezTo>
                  <a:pt x="186621" y="705275"/>
                  <a:pt x="158999" y="758615"/>
                  <a:pt x="105659" y="788143"/>
                </a:cubicBezTo>
                <a:cubicBezTo>
                  <a:pt x="26601" y="831958"/>
                  <a:pt x="10409" y="912920"/>
                  <a:pt x="20886" y="1005313"/>
                </a:cubicBezTo>
                <a:cubicBezTo>
                  <a:pt x="27554" y="1071035"/>
                  <a:pt x="45651" y="1133900"/>
                  <a:pt x="54224" y="1199623"/>
                </a:cubicBezTo>
                <a:cubicBezTo>
                  <a:pt x="69464" y="1310113"/>
                  <a:pt x="72321" y="1406315"/>
                  <a:pt x="55176" y="1556810"/>
                </a:cubicBezTo>
                <a:lnTo>
                  <a:pt x="46604" y="2059730"/>
                </a:lnTo>
                <a:lnTo>
                  <a:pt x="7551" y="2196890"/>
                </a:lnTo>
                <a:cubicBezTo>
                  <a:pt x="3741" y="2234990"/>
                  <a:pt x="27554" y="2355958"/>
                  <a:pt x="40889" y="2352148"/>
                </a:cubicBezTo>
                <a:cubicBezTo>
                  <a:pt x="58034" y="2347385"/>
                  <a:pt x="117089" y="2341671"/>
                  <a:pt x="131376" y="2337860"/>
                </a:cubicBezTo>
                <a:cubicBezTo>
                  <a:pt x="166619" y="2329288"/>
                  <a:pt x="118994" y="2234038"/>
                  <a:pt x="123756" y="2227371"/>
                </a:cubicBezTo>
                <a:cubicBezTo>
                  <a:pt x="160904" y="2181650"/>
                  <a:pt x="133281" y="2145455"/>
                  <a:pt x="137091" y="2075923"/>
                </a:cubicBezTo>
                <a:cubicBezTo>
                  <a:pt x="142806" y="1969243"/>
                  <a:pt x="207576" y="1766360"/>
                  <a:pt x="217101" y="1556810"/>
                </a:cubicBezTo>
                <a:cubicBezTo>
                  <a:pt x="219959" y="1484420"/>
                  <a:pt x="231389" y="1374883"/>
                  <a:pt x="259964" y="1188193"/>
                </a:cubicBezTo>
                <a:cubicBezTo>
                  <a:pt x="417126" y="1316780"/>
                  <a:pt x="375216" y="1488230"/>
                  <a:pt x="300921" y="1658728"/>
                </a:cubicBezTo>
                <a:cubicBezTo>
                  <a:pt x="162809" y="1974958"/>
                  <a:pt x="150426" y="2319763"/>
                  <a:pt x="207576" y="2669330"/>
                </a:cubicBezTo>
                <a:cubicBezTo>
                  <a:pt x="233294" y="2824588"/>
                  <a:pt x="240914" y="2986513"/>
                  <a:pt x="215196" y="3137961"/>
                </a:cubicBezTo>
                <a:cubicBezTo>
                  <a:pt x="155189" y="3485623"/>
                  <a:pt x="283776" y="3825665"/>
                  <a:pt x="225674" y="4173328"/>
                </a:cubicBezTo>
                <a:cubicBezTo>
                  <a:pt x="213291" y="4245718"/>
                  <a:pt x="239009" y="4337158"/>
                  <a:pt x="239009" y="4420978"/>
                </a:cubicBezTo>
                <a:cubicBezTo>
                  <a:pt x="239009" y="4481938"/>
                  <a:pt x="239961" y="4544803"/>
                  <a:pt x="297111" y="4568616"/>
                </a:cubicBezTo>
                <a:cubicBezTo>
                  <a:pt x="345689" y="4588618"/>
                  <a:pt x="399981" y="4607668"/>
                  <a:pt x="444749" y="4566711"/>
                </a:cubicBezTo>
                <a:cubicBezTo>
                  <a:pt x="491421" y="4522896"/>
                  <a:pt x="467609" y="4458125"/>
                  <a:pt x="458084" y="4401928"/>
                </a:cubicBezTo>
                <a:cubicBezTo>
                  <a:pt x="428556" y="4231431"/>
                  <a:pt x="389504" y="4061886"/>
                  <a:pt x="406649" y="3885673"/>
                </a:cubicBezTo>
                <a:cubicBezTo>
                  <a:pt x="425699" y="3688505"/>
                  <a:pt x="448559" y="3492290"/>
                  <a:pt x="456179" y="3293218"/>
                </a:cubicBezTo>
                <a:cubicBezTo>
                  <a:pt x="470466" y="2928411"/>
                  <a:pt x="486659" y="2857925"/>
                  <a:pt x="497136" y="2858878"/>
                </a:cubicBezTo>
                <a:cubicBezTo>
                  <a:pt x="522854" y="2859830"/>
                  <a:pt x="886709" y="2826493"/>
                  <a:pt x="894329" y="2856021"/>
                </a:cubicBezTo>
                <a:cubicBezTo>
                  <a:pt x="923856" y="2972225"/>
                  <a:pt x="980054" y="3137961"/>
                  <a:pt x="975291" y="3263690"/>
                </a:cubicBezTo>
                <a:cubicBezTo>
                  <a:pt x="968624" y="3431330"/>
                  <a:pt x="980054" y="3597065"/>
                  <a:pt x="1001961" y="3762800"/>
                </a:cubicBezTo>
                <a:cubicBezTo>
                  <a:pt x="1015296" y="3859955"/>
                  <a:pt x="1071494" y="3988543"/>
                  <a:pt x="1021964" y="4076173"/>
                </a:cubicBezTo>
                <a:cubicBezTo>
                  <a:pt x="950526" y="4201903"/>
                  <a:pt x="946716" y="4167613"/>
                  <a:pt x="973386" y="4322871"/>
                </a:cubicBezTo>
                <a:cubicBezTo>
                  <a:pt x="978149" y="4351446"/>
                  <a:pt x="967671" y="4412406"/>
                  <a:pt x="954336" y="4487653"/>
                </a:cubicBezTo>
                <a:cubicBezTo>
                  <a:pt x="982911" y="4500988"/>
                  <a:pt x="993389" y="4497178"/>
                  <a:pt x="1020059" y="4507656"/>
                </a:cubicBezTo>
                <a:cubicBezTo>
                  <a:pt x="1036251" y="4493368"/>
                  <a:pt x="1047681" y="4371448"/>
                  <a:pt x="1067684" y="4339063"/>
                </a:cubicBezTo>
                <a:cubicBezTo>
                  <a:pt x="1106736" y="4387641"/>
                  <a:pt x="1142931" y="4446696"/>
                  <a:pt x="1130549" y="4525753"/>
                </a:cubicBezTo>
                <a:cubicBezTo>
                  <a:pt x="1211511" y="4555281"/>
                  <a:pt x="1235324" y="4562900"/>
                  <a:pt x="1345814" y="4581950"/>
                </a:cubicBezTo>
                <a:cubicBezTo>
                  <a:pt x="1368674" y="4585761"/>
                  <a:pt x="1393439" y="4576236"/>
                  <a:pt x="1403916" y="4547661"/>
                </a:cubicBezTo>
                <a:cubicBezTo>
                  <a:pt x="1415346" y="4510513"/>
                  <a:pt x="1395344" y="4483843"/>
                  <a:pt x="1373436" y="4467650"/>
                </a:cubicBez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1">
            <a:extLst>
              <a:ext uri="{FF2B5EF4-FFF2-40B4-BE49-F238E27FC236}">
                <a16:creationId xmlns="" xmlns:a16="http://schemas.microsoft.com/office/drawing/2014/main" id="{BC8EC0AC-29D0-497A-A20C-3AE7A99E2095}"/>
              </a:ext>
            </a:extLst>
          </p:cNvPr>
          <p:cNvSpPr/>
          <p:nvPr/>
        </p:nvSpPr>
        <p:spPr>
          <a:xfrm>
            <a:off x="4701827" y="1414908"/>
            <a:ext cx="757413" cy="2460830"/>
          </a:xfrm>
          <a:custGeom>
            <a:avLst/>
            <a:gdLst>
              <a:gd name="connsiteX0" fmla="*/ 1246346 w 1352550"/>
              <a:gd name="connsiteY0" fmla="*/ 1518865 h 4581525"/>
              <a:gd name="connsiteX1" fmla="*/ 1277779 w 1352550"/>
              <a:gd name="connsiteY1" fmla="*/ 1080715 h 4581525"/>
              <a:gd name="connsiteX2" fmla="*/ 1153954 w 1352550"/>
              <a:gd name="connsiteY2" fmla="*/ 778772 h 4581525"/>
              <a:gd name="connsiteX3" fmla="*/ 1064419 w 1352550"/>
              <a:gd name="connsiteY3" fmla="*/ 625420 h 4581525"/>
              <a:gd name="connsiteX4" fmla="*/ 1011079 w 1352550"/>
              <a:gd name="connsiteY4" fmla="*/ 187270 h 4581525"/>
              <a:gd name="connsiteX5" fmla="*/ 820579 w 1352550"/>
              <a:gd name="connsiteY5" fmla="*/ 7247 h 4581525"/>
              <a:gd name="connsiteX6" fmla="*/ 615791 w 1352550"/>
              <a:gd name="connsiteY6" fmla="*/ 181555 h 4581525"/>
              <a:gd name="connsiteX7" fmla="*/ 571976 w 1352550"/>
              <a:gd name="connsiteY7" fmla="*/ 456827 h 4581525"/>
              <a:gd name="connsiteX8" fmla="*/ 489109 w 1352550"/>
              <a:gd name="connsiteY8" fmla="*/ 709240 h 4581525"/>
              <a:gd name="connsiteX9" fmla="*/ 230029 w 1352550"/>
              <a:gd name="connsiteY9" fmla="*/ 973082 h 4581525"/>
              <a:gd name="connsiteX10" fmla="*/ 7144 w 1352550"/>
              <a:gd name="connsiteY10" fmla="*/ 1460762 h 4581525"/>
              <a:gd name="connsiteX11" fmla="*/ 340519 w 1352550"/>
              <a:gd name="connsiteY11" fmla="*/ 1930345 h 4581525"/>
              <a:gd name="connsiteX12" fmla="*/ 454819 w 1352550"/>
              <a:gd name="connsiteY12" fmla="*/ 1952252 h 4581525"/>
              <a:gd name="connsiteX13" fmla="*/ 504349 w 1352550"/>
              <a:gd name="connsiteY13" fmla="*/ 2019880 h 4581525"/>
              <a:gd name="connsiteX14" fmla="*/ 453866 w 1352550"/>
              <a:gd name="connsiteY14" fmla="*/ 2474222 h 4581525"/>
              <a:gd name="connsiteX15" fmla="*/ 511969 w 1352550"/>
              <a:gd name="connsiteY15" fmla="*/ 2580903 h 4581525"/>
              <a:gd name="connsiteX16" fmla="*/ 605314 w 1352550"/>
              <a:gd name="connsiteY16" fmla="*/ 2681867 h 4581525"/>
              <a:gd name="connsiteX17" fmla="*/ 724376 w 1352550"/>
              <a:gd name="connsiteY17" fmla="*/ 3013338 h 4581525"/>
              <a:gd name="connsiteX18" fmla="*/ 717709 w 1352550"/>
              <a:gd name="connsiteY18" fmla="*/ 3305755 h 4581525"/>
              <a:gd name="connsiteX19" fmla="*/ 681514 w 1352550"/>
              <a:gd name="connsiteY19" fmla="*/ 3442915 h 4581525"/>
              <a:gd name="connsiteX20" fmla="*/ 669131 w 1352550"/>
              <a:gd name="connsiteY20" fmla="*/ 3922975 h 4581525"/>
              <a:gd name="connsiteX21" fmla="*/ 661511 w 1352550"/>
              <a:gd name="connsiteY21" fmla="*/ 4035370 h 4581525"/>
              <a:gd name="connsiteX22" fmla="*/ 617696 w 1352550"/>
              <a:gd name="connsiteY22" fmla="*/ 4410655 h 4581525"/>
              <a:gd name="connsiteX23" fmla="*/ 709136 w 1352550"/>
              <a:gd name="connsiteY23" fmla="*/ 4566865 h 4581525"/>
              <a:gd name="connsiteX24" fmla="*/ 914876 w 1352550"/>
              <a:gd name="connsiteY24" fmla="*/ 4564008 h 4581525"/>
              <a:gd name="connsiteX25" fmla="*/ 1014889 w 1352550"/>
              <a:gd name="connsiteY25" fmla="*/ 4375413 h 4581525"/>
              <a:gd name="connsiteX26" fmla="*/ 1003459 w 1352550"/>
              <a:gd name="connsiteY26" fmla="*/ 3955360 h 4581525"/>
              <a:gd name="connsiteX27" fmla="*/ 1160621 w 1352550"/>
              <a:gd name="connsiteY27" fmla="*/ 3170500 h 4581525"/>
              <a:gd name="connsiteX28" fmla="*/ 1259681 w 1352550"/>
              <a:gd name="connsiteY28" fmla="*/ 2632338 h 4581525"/>
              <a:gd name="connsiteX29" fmla="*/ 1333024 w 1352550"/>
              <a:gd name="connsiteY29" fmla="*/ 2493272 h 4581525"/>
              <a:gd name="connsiteX30" fmla="*/ 1246346 w 1352550"/>
              <a:gd name="connsiteY30" fmla="*/ 1518865 h 4581525"/>
              <a:gd name="connsiteX31" fmla="*/ 495776 w 1352550"/>
              <a:gd name="connsiteY31" fmla="*/ 1753180 h 4581525"/>
              <a:gd name="connsiteX32" fmla="*/ 400526 w 1352550"/>
              <a:gd name="connsiteY32" fmla="*/ 1742702 h 4581525"/>
              <a:gd name="connsiteX33" fmla="*/ 336709 w 1352550"/>
              <a:gd name="connsiteY33" fmla="*/ 1663645 h 4581525"/>
              <a:gd name="connsiteX34" fmla="*/ 359569 w 1352550"/>
              <a:gd name="connsiteY34" fmla="*/ 1184537 h 4581525"/>
              <a:gd name="connsiteX35" fmla="*/ 444341 w 1352550"/>
              <a:gd name="connsiteY35" fmla="*/ 1209302 h 4581525"/>
              <a:gd name="connsiteX36" fmla="*/ 538639 w 1352550"/>
              <a:gd name="connsiteY36" fmla="*/ 1655072 h 4581525"/>
              <a:gd name="connsiteX37" fmla="*/ 495776 w 1352550"/>
              <a:gd name="connsiteY37" fmla="*/ 1753180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52550" h="4581525">
                <a:moveTo>
                  <a:pt x="1246346" y="1518865"/>
                </a:moveTo>
                <a:cubicBezTo>
                  <a:pt x="1256824" y="1696982"/>
                  <a:pt x="1279684" y="1197872"/>
                  <a:pt x="1277779" y="1080715"/>
                </a:cubicBezTo>
                <a:cubicBezTo>
                  <a:pt x="1273969" y="872117"/>
                  <a:pt x="1273969" y="819730"/>
                  <a:pt x="1153954" y="778772"/>
                </a:cubicBezTo>
                <a:cubicBezTo>
                  <a:pt x="1098709" y="759722"/>
                  <a:pt x="1051084" y="705430"/>
                  <a:pt x="1064419" y="625420"/>
                </a:cubicBezTo>
                <a:cubicBezTo>
                  <a:pt x="1089184" y="468257"/>
                  <a:pt x="1046321" y="329192"/>
                  <a:pt x="1011079" y="187270"/>
                </a:cubicBezTo>
                <a:cubicBezTo>
                  <a:pt x="979646" y="56777"/>
                  <a:pt x="925354" y="10105"/>
                  <a:pt x="820579" y="7247"/>
                </a:cubicBezTo>
                <a:cubicBezTo>
                  <a:pt x="718661" y="4390"/>
                  <a:pt x="651034" y="60587"/>
                  <a:pt x="615791" y="181555"/>
                </a:cubicBezTo>
                <a:cubicBezTo>
                  <a:pt x="590074" y="270137"/>
                  <a:pt x="577691" y="363482"/>
                  <a:pt x="571976" y="456827"/>
                </a:cubicBezTo>
                <a:cubicBezTo>
                  <a:pt x="565309" y="574937"/>
                  <a:pt x="582454" y="683522"/>
                  <a:pt x="489109" y="709240"/>
                </a:cubicBezTo>
                <a:cubicBezTo>
                  <a:pt x="341471" y="749245"/>
                  <a:pt x="284321" y="860687"/>
                  <a:pt x="230029" y="973082"/>
                </a:cubicBezTo>
                <a:cubicBezTo>
                  <a:pt x="159544" y="1116910"/>
                  <a:pt x="7144" y="1369322"/>
                  <a:pt x="7144" y="1460762"/>
                </a:cubicBezTo>
                <a:cubicBezTo>
                  <a:pt x="7144" y="1552202"/>
                  <a:pt x="232886" y="1834142"/>
                  <a:pt x="340519" y="1930345"/>
                </a:cubicBezTo>
                <a:cubicBezTo>
                  <a:pt x="372904" y="1959872"/>
                  <a:pt x="413861" y="1975112"/>
                  <a:pt x="454819" y="1952252"/>
                </a:cubicBezTo>
                <a:cubicBezTo>
                  <a:pt x="516731" y="1918915"/>
                  <a:pt x="514826" y="1964635"/>
                  <a:pt x="504349" y="2019880"/>
                </a:cubicBezTo>
                <a:cubicBezTo>
                  <a:pt x="476726" y="2169422"/>
                  <a:pt x="469106" y="2322775"/>
                  <a:pt x="453866" y="2474222"/>
                </a:cubicBezTo>
                <a:cubicBezTo>
                  <a:pt x="447199" y="2540897"/>
                  <a:pt x="460534" y="2573282"/>
                  <a:pt x="511969" y="2580903"/>
                </a:cubicBezTo>
                <a:cubicBezTo>
                  <a:pt x="558641" y="2587570"/>
                  <a:pt x="586264" y="2626622"/>
                  <a:pt x="605314" y="2681867"/>
                </a:cubicBezTo>
                <a:cubicBezTo>
                  <a:pt x="643414" y="2793310"/>
                  <a:pt x="685324" y="2902847"/>
                  <a:pt x="724376" y="3013338"/>
                </a:cubicBezTo>
                <a:cubicBezTo>
                  <a:pt x="759619" y="3111445"/>
                  <a:pt x="779621" y="3208600"/>
                  <a:pt x="717709" y="3305755"/>
                </a:cubicBezTo>
                <a:cubicBezTo>
                  <a:pt x="693896" y="3342903"/>
                  <a:pt x="688181" y="3393385"/>
                  <a:pt x="681514" y="3442915"/>
                </a:cubicBezTo>
                <a:cubicBezTo>
                  <a:pt x="659606" y="3602935"/>
                  <a:pt x="671036" y="3762955"/>
                  <a:pt x="669131" y="3922975"/>
                </a:cubicBezTo>
                <a:cubicBezTo>
                  <a:pt x="669131" y="3961075"/>
                  <a:pt x="675799" y="4009653"/>
                  <a:pt x="661511" y="4035370"/>
                </a:cubicBezTo>
                <a:cubicBezTo>
                  <a:pt x="596741" y="4152528"/>
                  <a:pt x="628174" y="4284925"/>
                  <a:pt x="617696" y="4410655"/>
                </a:cubicBezTo>
                <a:cubicBezTo>
                  <a:pt x="610076" y="4503048"/>
                  <a:pt x="649129" y="4538290"/>
                  <a:pt x="709136" y="4566865"/>
                </a:cubicBezTo>
                <a:cubicBezTo>
                  <a:pt x="779621" y="4600203"/>
                  <a:pt x="846296" y="4560198"/>
                  <a:pt x="914876" y="4564008"/>
                </a:cubicBezTo>
                <a:cubicBezTo>
                  <a:pt x="1054894" y="4570675"/>
                  <a:pt x="1066324" y="4543053"/>
                  <a:pt x="1014889" y="4375413"/>
                </a:cubicBezTo>
                <a:cubicBezTo>
                  <a:pt x="972979" y="4239205"/>
                  <a:pt x="952976" y="4105855"/>
                  <a:pt x="1003459" y="3955360"/>
                </a:cubicBezTo>
                <a:cubicBezTo>
                  <a:pt x="1088231" y="3706757"/>
                  <a:pt x="1146334" y="3446725"/>
                  <a:pt x="1160621" y="3170500"/>
                </a:cubicBezTo>
                <a:cubicBezTo>
                  <a:pt x="1170146" y="2985715"/>
                  <a:pt x="1224439" y="2811407"/>
                  <a:pt x="1259681" y="2632338"/>
                </a:cubicBezTo>
                <a:cubicBezTo>
                  <a:pt x="1273016" y="2565663"/>
                  <a:pt x="1269206" y="2548517"/>
                  <a:pt x="1333024" y="2493272"/>
                </a:cubicBezTo>
                <a:cubicBezTo>
                  <a:pt x="1395889" y="2439932"/>
                  <a:pt x="1235869" y="1341700"/>
                  <a:pt x="1246346" y="1518865"/>
                </a:cubicBezTo>
                <a:close/>
                <a:moveTo>
                  <a:pt x="495776" y="1753180"/>
                </a:moveTo>
                <a:cubicBezTo>
                  <a:pt x="461486" y="1776992"/>
                  <a:pt x="430054" y="1778897"/>
                  <a:pt x="400526" y="1742702"/>
                </a:cubicBezTo>
                <a:cubicBezTo>
                  <a:pt x="378619" y="1716985"/>
                  <a:pt x="355759" y="1692220"/>
                  <a:pt x="336709" y="1663645"/>
                </a:cubicBezTo>
                <a:cubicBezTo>
                  <a:pt x="163354" y="1395040"/>
                  <a:pt x="136684" y="1459810"/>
                  <a:pt x="359569" y="1184537"/>
                </a:cubicBezTo>
                <a:cubicBezTo>
                  <a:pt x="398621" y="1135960"/>
                  <a:pt x="449104" y="1140722"/>
                  <a:pt x="444341" y="1209302"/>
                </a:cubicBezTo>
                <a:cubicBezTo>
                  <a:pt x="440531" y="1262642"/>
                  <a:pt x="538639" y="1602685"/>
                  <a:pt x="538639" y="1655072"/>
                </a:cubicBezTo>
                <a:cubicBezTo>
                  <a:pt x="542449" y="1698887"/>
                  <a:pt x="528161" y="1731272"/>
                  <a:pt x="495776" y="1753180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10">
            <a:extLst>
              <a:ext uri="{FF2B5EF4-FFF2-40B4-BE49-F238E27FC236}">
                <a16:creationId xmlns="" xmlns:a16="http://schemas.microsoft.com/office/drawing/2014/main" id="{41A227B1-88D2-46D8-B182-5099793AFE6E}"/>
              </a:ext>
            </a:extLst>
          </p:cNvPr>
          <p:cNvSpPr/>
          <p:nvPr/>
        </p:nvSpPr>
        <p:spPr>
          <a:xfrm>
            <a:off x="3400480" y="1409791"/>
            <a:ext cx="902173" cy="2465947"/>
          </a:xfrm>
          <a:custGeom>
            <a:avLst/>
            <a:gdLst>
              <a:gd name="connsiteX0" fmla="*/ 1509236 w 1533525"/>
              <a:gd name="connsiteY0" fmla="*/ 4450989 h 4591050"/>
              <a:gd name="connsiteX1" fmla="*/ 1354931 w 1533525"/>
              <a:gd name="connsiteY1" fmla="*/ 3953784 h 4591050"/>
              <a:gd name="connsiteX2" fmla="*/ 1096804 w 1533525"/>
              <a:gd name="connsiteY2" fmla="*/ 3037479 h 4591050"/>
              <a:gd name="connsiteX3" fmla="*/ 1079659 w 1533525"/>
              <a:gd name="connsiteY3" fmla="*/ 2797449 h 4591050"/>
              <a:gd name="connsiteX4" fmla="*/ 1079659 w 1533525"/>
              <a:gd name="connsiteY4" fmla="*/ 2746967 h 4591050"/>
              <a:gd name="connsiteX5" fmla="*/ 1122521 w 1533525"/>
              <a:gd name="connsiteY5" fmla="*/ 2525986 h 4591050"/>
              <a:gd name="connsiteX6" fmla="*/ 1155859 w 1533525"/>
              <a:gd name="connsiteY6" fmla="*/ 2348822 h 4591050"/>
              <a:gd name="connsiteX7" fmla="*/ 1144429 w 1533525"/>
              <a:gd name="connsiteY7" fmla="*/ 2066881 h 4591050"/>
              <a:gd name="connsiteX8" fmla="*/ 1048226 w 1533525"/>
              <a:gd name="connsiteY8" fmla="*/ 903879 h 4591050"/>
              <a:gd name="connsiteX9" fmla="*/ 884396 w 1533525"/>
              <a:gd name="connsiteY9" fmla="*/ 699091 h 4591050"/>
              <a:gd name="connsiteX10" fmla="*/ 827246 w 1533525"/>
              <a:gd name="connsiteY10" fmla="*/ 588601 h 4591050"/>
              <a:gd name="connsiteX11" fmla="*/ 852964 w 1533525"/>
              <a:gd name="connsiteY11" fmla="*/ 256179 h 4591050"/>
              <a:gd name="connsiteX12" fmla="*/ 709136 w 1533525"/>
              <a:gd name="connsiteY12" fmla="*/ 19006 h 4591050"/>
              <a:gd name="connsiteX13" fmla="*/ 489109 w 1533525"/>
              <a:gd name="connsiteY13" fmla="*/ 108541 h 4591050"/>
              <a:gd name="connsiteX14" fmla="*/ 383381 w 1533525"/>
              <a:gd name="connsiteY14" fmla="*/ 413341 h 4591050"/>
              <a:gd name="connsiteX15" fmla="*/ 210979 w 1533525"/>
              <a:gd name="connsiteY15" fmla="*/ 729571 h 4591050"/>
              <a:gd name="connsiteX16" fmla="*/ 126206 w 1533525"/>
              <a:gd name="connsiteY16" fmla="*/ 890544 h 4591050"/>
              <a:gd name="connsiteX17" fmla="*/ 106204 w 1533525"/>
              <a:gd name="connsiteY17" fmla="*/ 1368699 h 4591050"/>
              <a:gd name="connsiteX18" fmla="*/ 32861 w 1533525"/>
              <a:gd name="connsiteY18" fmla="*/ 2081169 h 4591050"/>
              <a:gd name="connsiteX19" fmla="*/ 7144 w 1533525"/>
              <a:gd name="connsiteY19" fmla="*/ 2565992 h 4591050"/>
              <a:gd name="connsiteX20" fmla="*/ 21431 w 1533525"/>
              <a:gd name="connsiteY20" fmla="*/ 2589804 h 4591050"/>
              <a:gd name="connsiteX21" fmla="*/ 60484 w 1533525"/>
              <a:gd name="connsiteY21" fmla="*/ 2722202 h 4591050"/>
              <a:gd name="connsiteX22" fmla="*/ 111919 w 1533525"/>
              <a:gd name="connsiteY22" fmla="*/ 2801259 h 4591050"/>
              <a:gd name="connsiteX23" fmla="*/ 201454 w 1533525"/>
              <a:gd name="connsiteY23" fmla="*/ 2924132 h 4591050"/>
              <a:gd name="connsiteX24" fmla="*/ 351949 w 1533525"/>
              <a:gd name="connsiteY24" fmla="*/ 4013792 h 4591050"/>
              <a:gd name="connsiteX25" fmla="*/ 307181 w 1533525"/>
              <a:gd name="connsiteY25" fmla="*/ 4382409 h 4591050"/>
              <a:gd name="connsiteX26" fmla="*/ 274796 w 1533525"/>
              <a:gd name="connsiteY26" fmla="*/ 4551002 h 4591050"/>
              <a:gd name="connsiteX27" fmla="*/ 442436 w 1533525"/>
              <a:gd name="connsiteY27" fmla="*/ 4552907 h 4591050"/>
              <a:gd name="connsiteX28" fmla="*/ 513874 w 1533525"/>
              <a:gd name="connsiteY28" fmla="*/ 4432892 h 4591050"/>
              <a:gd name="connsiteX29" fmla="*/ 550069 w 1533525"/>
              <a:gd name="connsiteY29" fmla="*/ 4295732 h 4591050"/>
              <a:gd name="connsiteX30" fmla="*/ 556736 w 1533525"/>
              <a:gd name="connsiteY30" fmla="*/ 4122377 h 4591050"/>
              <a:gd name="connsiteX31" fmla="*/ 493871 w 1533525"/>
              <a:gd name="connsiteY31" fmla="*/ 3768999 h 4591050"/>
              <a:gd name="connsiteX32" fmla="*/ 495776 w 1533525"/>
              <a:gd name="connsiteY32" fmla="*/ 2963184 h 4591050"/>
              <a:gd name="connsiteX33" fmla="*/ 541496 w 1533525"/>
              <a:gd name="connsiteY33" fmla="*/ 2851742 h 4591050"/>
              <a:gd name="connsiteX34" fmla="*/ 738664 w 1533525"/>
              <a:gd name="connsiteY34" fmla="*/ 2907939 h 4591050"/>
              <a:gd name="connsiteX35" fmla="*/ 1149191 w 1533525"/>
              <a:gd name="connsiteY35" fmla="*/ 3859486 h 4591050"/>
              <a:gd name="connsiteX36" fmla="*/ 1202531 w 1533525"/>
              <a:gd name="connsiteY36" fmla="*/ 4010934 h 4591050"/>
              <a:gd name="connsiteX37" fmla="*/ 1267301 w 1533525"/>
              <a:gd name="connsiteY37" fmla="*/ 4380504 h 4591050"/>
              <a:gd name="connsiteX38" fmla="*/ 1438751 w 1533525"/>
              <a:gd name="connsiteY38" fmla="*/ 4564337 h 4591050"/>
              <a:gd name="connsiteX39" fmla="*/ 1518761 w 1533525"/>
              <a:gd name="connsiteY39" fmla="*/ 4548144 h 4591050"/>
              <a:gd name="connsiteX40" fmla="*/ 1509236 w 1533525"/>
              <a:gd name="connsiteY40" fmla="*/ 4450989 h 4591050"/>
              <a:gd name="connsiteX41" fmla="*/ 205264 w 1533525"/>
              <a:gd name="connsiteY41" fmla="*/ 1869714 h 4591050"/>
              <a:gd name="connsiteX42" fmla="*/ 277654 w 1533525"/>
              <a:gd name="connsiteY42" fmla="*/ 1143909 h 4591050"/>
              <a:gd name="connsiteX43" fmla="*/ 205264 w 1533525"/>
              <a:gd name="connsiteY43" fmla="*/ 1869714 h 4591050"/>
              <a:gd name="connsiteX44" fmla="*/ 999649 w 1533525"/>
              <a:gd name="connsiteY44" fmla="*/ 2214519 h 4591050"/>
              <a:gd name="connsiteX45" fmla="*/ 880586 w 1533525"/>
              <a:gd name="connsiteY45" fmla="*/ 1220109 h 4591050"/>
              <a:gd name="connsiteX46" fmla="*/ 999649 w 1533525"/>
              <a:gd name="connsiteY46" fmla="*/ 2214519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33525" h="4591050">
                <a:moveTo>
                  <a:pt x="1509236" y="4450989"/>
                </a:moveTo>
                <a:cubicBezTo>
                  <a:pt x="1440656" y="4292874"/>
                  <a:pt x="1390174" y="4128092"/>
                  <a:pt x="1354931" y="3953784"/>
                </a:cubicBezTo>
                <a:cubicBezTo>
                  <a:pt x="1291114" y="3639459"/>
                  <a:pt x="1233011" y="3322277"/>
                  <a:pt x="1096804" y="3037479"/>
                </a:cubicBezTo>
                <a:cubicBezTo>
                  <a:pt x="1063466" y="2968899"/>
                  <a:pt x="1042511" y="2883174"/>
                  <a:pt x="1079659" y="2797449"/>
                </a:cubicBezTo>
                <a:cubicBezTo>
                  <a:pt x="1085374" y="2784114"/>
                  <a:pt x="1084421" y="2762207"/>
                  <a:pt x="1079659" y="2746967"/>
                </a:cubicBezTo>
                <a:cubicBezTo>
                  <a:pt x="1054894" y="2661242"/>
                  <a:pt x="1057751" y="2592661"/>
                  <a:pt x="1122521" y="2525986"/>
                </a:cubicBezTo>
                <a:cubicBezTo>
                  <a:pt x="1160621" y="2486934"/>
                  <a:pt x="1164431" y="2411686"/>
                  <a:pt x="1155859" y="2348822"/>
                </a:cubicBezTo>
                <a:cubicBezTo>
                  <a:pt x="1144429" y="2255477"/>
                  <a:pt x="1140619" y="2161179"/>
                  <a:pt x="1144429" y="2066881"/>
                </a:cubicBezTo>
                <a:cubicBezTo>
                  <a:pt x="1158716" y="1673499"/>
                  <a:pt x="1065371" y="1293451"/>
                  <a:pt x="1048226" y="903879"/>
                </a:cubicBezTo>
                <a:cubicBezTo>
                  <a:pt x="1041559" y="748621"/>
                  <a:pt x="1012984" y="727666"/>
                  <a:pt x="884396" y="699091"/>
                </a:cubicBezTo>
                <a:cubicBezTo>
                  <a:pt x="826294" y="686709"/>
                  <a:pt x="816769" y="650514"/>
                  <a:pt x="827246" y="588601"/>
                </a:cubicBezTo>
                <a:cubicBezTo>
                  <a:pt x="845344" y="479064"/>
                  <a:pt x="857726" y="368574"/>
                  <a:pt x="852964" y="256179"/>
                </a:cubicBezTo>
                <a:cubicBezTo>
                  <a:pt x="849154" y="151404"/>
                  <a:pt x="786289" y="48534"/>
                  <a:pt x="709136" y="19006"/>
                </a:cubicBezTo>
                <a:cubicBezTo>
                  <a:pt x="626269" y="-12426"/>
                  <a:pt x="548164" y="19006"/>
                  <a:pt x="489109" y="108541"/>
                </a:cubicBezTo>
                <a:cubicBezTo>
                  <a:pt x="431006" y="198076"/>
                  <a:pt x="394811" y="300946"/>
                  <a:pt x="383381" y="413341"/>
                </a:cubicBezTo>
                <a:cubicBezTo>
                  <a:pt x="370999" y="558121"/>
                  <a:pt x="306229" y="655276"/>
                  <a:pt x="210979" y="729571"/>
                </a:cubicBezTo>
                <a:cubicBezTo>
                  <a:pt x="162401" y="767671"/>
                  <a:pt x="131921" y="819106"/>
                  <a:pt x="126206" y="890544"/>
                </a:cubicBezTo>
                <a:cubicBezTo>
                  <a:pt x="117634" y="994366"/>
                  <a:pt x="109061" y="1321074"/>
                  <a:pt x="106204" y="1368699"/>
                </a:cubicBezTo>
                <a:lnTo>
                  <a:pt x="32861" y="2081169"/>
                </a:lnTo>
                <a:lnTo>
                  <a:pt x="7144" y="2565992"/>
                </a:lnTo>
                <a:cubicBezTo>
                  <a:pt x="10954" y="2575517"/>
                  <a:pt x="15716" y="2583136"/>
                  <a:pt x="21431" y="2589804"/>
                </a:cubicBezTo>
                <a:cubicBezTo>
                  <a:pt x="52864" y="2625999"/>
                  <a:pt x="62389" y="2671719"/>
                  <a:pt x="60484" y="2722202"/>
                </a:cubicBezTo>
                <a:cubicBezTo>
                  <a:pt x="58579" y="2766017"/>
                  <a:pt x="71914" y="2800307"/>
                  <a:pt x="111919" y="2801259"/>
                </a:cubicBezTo>
                <a:cubicBezTo>
                  <a:pt x="179546" y="2802211"/>
                  <a:pt x="197644" y="2853646"/>
                  <a:pt x="201454" y="2924132"/>
                </a:cubicBezTo>
                <a:cubicBezTo>
                  <a:pt x="223361" y="3292749"/>
                  <a:pt x="261461" y="3659461"/>
                  <a:pt x="351949" y="4013792"/>
                </a:cubicBezTo>
                <a:cubicBezTo>
                  <a:pt x="385286" y="4146189"/>
                  <a:pt x="369094" y="4266204"/>
                  <a:pt x="307181" y="4382409"/>
                </a:cubicBezTo>
                <a:cubicBezTo>
                  <a:pt x="280511" y="4431939"/>
                  <a:pt x="231934" y="4490994"/>
                  <a:pt x="274796" y="4551002"/>
                </a:cubicBezTo>
                <a:cubicBezTo>
                  <a:pt x="322421" y="4615772"/>
                  <a:pt x="386239" y="4579577"/>
                  <a:pt x="442436" y="4552907"/>
                </a:cubicBezTo>
                <a:cubicBezTo>
                  <a:pt x="486251" y="4531952"/>
                  <a:pt x="508159" y="4489089"/>
                  <a:pt x="513874" y="4432892"/>
                </a:cubicBezTo>
                <a:cubicBezTo>
                  <a:pt x="518636" y="4384314"/>
                  <a:pt x="523399" y="4333832"/>
                  <a:pt x="550069" y="4295732"/>
                </a:cubicBezTo>
                <a:cubicBezTo>
                  <a:pt x="591026" y="4238582"/>
                  <a:pt x="582454" y="4182384"/>
                  <a:pt x="556736" y="4122377"/>
                </a:cubicBezTo>
                <a:cubicBezTo>
                  <a:pt x="511016" y="4011886"/>
                  <a:pt x="492919" y="3893777"/>
                  <a:pt x="493871" y="3768999"/>
                </a:cubicBezTo>
                <a:cubicBezTo>
                  <a:pt x="496729" y="3500394"/>
                  <a:pt x="493871" y="3231789"/>
                  <a:pt x="495776" y="2963184"/>
                </a:cubicBezTo>
                <a:cubicBezTo>
                  <a:pt x="495776" y="2918417"/>
                  <a:pt x="481489" y="2847932"/>
                  <a:pt x="541496" y="2851742"/>
                </a:cubicBezTo>
                <a:cubicBezTo>
                  <a:pt x="609124" y="2855552"/>
                  <a:pt x="702469" y="2793639"/>
                  <a:pt x="738664" y="2907939"/>
                </a:cubicBezTo>
                <a:cubicBezTo>
                  <a:pt x="846296" y="3244171"/>
                  <a:pt x="1012984" y="3542304"/>
                  <a:pt x="1149191" y="3859486"/>
                </a:cubicBezTo>
                <a:cubicBezTo>
                  <a:pt x="1170146" y="3909017"/>
                  <a:pt x="1205389" y="3954736"/>
                  <a:pt x="1202531" y="4010934"/>
                </a:cubicBezTo>
                <a:cubicBezTo>
                  <a:pt x="1195864" y="4143332"/>
                  <a:pt x="1239679" y="4258584"/>
                  <a:pt x="1267301" y="4380504"/>
                </a:cubicBezTo>
                <a:cubicBezTo>
                  <a:pt x="1293971" y="4500519"/>
                  <a:pt x="1353026" y="4543382"/>
                  <a:pt x="1438751" y="4564337"/>
                </a:cubicBezTo>
                <a:cubicBezTo>
                  <a:pt x="1467326" y="4571004"/>
                  <a:pt x="1496854" y="4578624"/>
                  <a:pt x="1518761" y="4548144"/>
                </a:cubicBezTo>
                <a:cubicBezTo>
                  <a:pt x="1542574" y="4513854"/>
                  <a:pt x="1522571" y="4480517"/>
                  <a:pt x="1509236" y="4450989"/>
                </a:cubicBezTo>
                <a:close/>
                <a:moveTo>
                  <a:pt x="205264" y="1869714"/>
                </a:moveTo>
                <a:cubicBezTo>
                  <a:pt x="210026" y="1613492"/>
                  <a:pt x="250031" y="1389654"/>
                  <a:pt x="277654" y="1143909"/>
                </a:cubicBezTo>
                <a:cubicBezTo>
                  <a:pt x="362426" y="1382986"/>
                  <a:pt x="332899" y="1684929"/>
                  <a:pt x="205264" y="1869714"/>
                </a:cubicBezTo>
                <a:close/>
                <a:moveTo>
                  <a:pt x="999649" y="2214519"/>
                </a:moveTo>
                <a:cubicBezTo>
                  <a:pt x="920591" y="1686834"/>
                  <a:pt x="794861" y="1749699"/>
                  <a:pt x="880586" y="1220109"/>
                </a:cubicBezTo>
                <a:cubicBezTo>
                  <a:pt x="920591" y="1493476"/>
                  <a:pt x="1030129" y="1925911"/>
                  <a:pt x="999649" y="2214519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B8E55BB-533E-4432-B9BC-C708AC932E1A}"/>
              </a:ext>
            </a:extLst>
          </p:cNvPr>
          <p:cNvSpPr/>
          <p:nvPr/>
        </p:nvSpPr>
        <p:spPr>
          <a:xfrm>
            <a:off x="7460714" y="1430255"/>
            <a:ext cx="540489" cy="2445483"/>
          </a:xfrm>
          <a:custGeom>
            <a:avLst/>
            <a:gdLst>
              <a:gd name="connsiteX0" fmla="*/ 839800 w 990600"/>
              <a:gd name="connsiteY0" fmla="*/ 4311459 h 4552950"/>
              <a:gd name="connsiteX1" fmla="*/ 680733 w 990600"/>
              <a:gd name="connsiteY1" fmla="*/ 4519104 h 4552950"/>
              <a:gd name="connsiteX2" fmla="*/ 599770 w 990600"/>
              <a:gd name="connsiteY2" fmla="*/ 4492434 h 4552950"/>
              <a:gd name="connsiteX3" fmla="*/ 621678 w 990600"/>
              <a:gd name="connsiteY3" fmla="*/ 4403851 h 4552950"/>
              <a:gd name="connsiteX4" fmla="*/ 681685 w 990600"/>
              <a:gd name="connsiteY4" fmla="*/ 4187634 h 4552950"/>
              <a:gd name="connsiteX5" fmla="*/ 584530 w 990600"/>
              <a:gd name="connsiteY5" fmla="*/ 3694239 h 4552950"/>
              <a:gd name="connsiteX6" fmla="*/ 449275 w 990600"/>
              <a:gd name="connsiteY6" fmla="*/ 4031424 h 4552950"/>
              <a:gd name="connsiteX7" fmla="*/ 446418 w 990600"/>
              <a:gd name="connsiteY7" fmla="*/ 4051426 h 4552950"/>
              <a:gd name="connsiteX8" fmla="*/ 396888 w 990600"/>
              <a:gd name="connsiteY8" fmla="*/ 4390516 h 4552950"/>
              <a:gd name="connsiteX9" fmla="*/ 113043 w 990600"/>
              <a:gd name="connsiteY9" fmla="*/ 4540059 h 4552950"/>
              <a:gd name="connsiteX10" fmla="*/ 133998 w 990600"/>
              <a:gd name="connsiteY10" fmla="*/ 4391469 h 4552950"/>
              <a:gd name="connsiteX11" fmla="*/ 332118 w 990600"/>
              <a:gd name="connsiteY11" fmla="*/ 3806634 h 4552950"/>
              <a:gd name="connsiteX12" fmla="*/ 329260 w 990600"/>
              <a:gd name="connsiteY12" fmla="*/ 2973196 h 4552950"/>
              <a:gd name="connsiteX13" fmla="*/ 227343 w 990600"/>
              <a:gd name="connsiteY13" fmla="*/ 2801746 h 4552950"/>
              <a:gd name="connsiteX14" fmla="*/ 182575 w 990600"/>
              <a:gd name="connsiteY14" fmla="*/ 2671254 h 4552950"/>
              <a:gd name="connsiteX15" fmla="*/ 94945 w 990600"/>
              <a:gd name="connsiteY15" fmla="*/ 2540761 h 4552950"/>
              <a:gd name="connsiteX16" fmla="*/ 24460 w 990600"/>
              <a:gd name="connsiteY16" fmla="*/ 2457894 h 4552950"/>
              <a:gd name="connsiteX17" fmla="*/ 37795 w 990600"/>
              <a:gd name="connsiteY17" fmla="*/ 2150236 h 4552950"/>
              <a:gd name="connsiteX18" fmla="*/ 95898 w 990600"/>
              <a:gd name="connsiteY18" fmla="*/ 1805431 h 4552950"/>
              <a:gd name="connsiteX19" fmla="*/ 113995 w 990600"/>
              <a:gd name="connsiteY19" fmla="*/ 1703514 h 4552950"/>
              <a:gd name="connsiteX20" fmla="*/ 100660 w 990600"/>
              <a:gd name="connsiteY20" fmla="*/ 1361566 h 4552950"/>
              <a:gd name="connsiteX21" fmla="*/ 107328 w 990600"/>
              <a:gd name="connsiteY21" fmla="*/ 1142491 h 4552950"/>
              <a:gd name="connsiteX22" fmla="*/ 129235 w 990600"/>
              <a:gd name="connsiteY22" fmla="*/ 1011999 h 4552950"/>
              <a:gd name="connsiteX23" fmla="*/ 173050 w 990600"/>
              <a:gd name="connsiteY23" fmla="*/ 815784 h 4552950"/>
              <a:gd name="connsiteX24" fmla="*/ 154000 w 990600"/>
              <a:gd name="connsiteY24" fmla="*/ 651001 h 4552950"/>
              <a:gd name="connsiteX25" fmla="*/ 135903 w 990600"/>
              <a:gd name="connsiteY25" fmla="*/ 618616 h 4552950"/>
              <a:gd name="connsiteX26" fmla="*/ 144475 w 990600"/>
              <a:gd name="connsiteY26" fmla="*/ 279526 h 4552950"/>
              <a:gd name="connsiteX27" fmla="*/ 312115 w 990600"/>
              <a:gd name="connsiteY27" fmla="*/ 43306 h 4552950"/>
              <a:gd name="connsiteX28" fmla="*/ 633108 w 990600"/>
              <a:gd name="connsiteY28" fmla="*/ 174751 h 4552950"/>
              <a:gd name="connsiteX29" fmla="*/ 675018 w 990600"/>
              <a:gd name="connsiteY29" fmla="*/ 300481 h 4552950"/>
              <a:gd name="connsiteX30" fmla="*/ 829323 w 990600"/>
              <a:gd name="connsiteY30" fmla="*/ 690054 h 4552950"/>
              <a:gd name="connsiteX31" fmla="*/ 985533 w 990600"/>
              <a:gd name="connsiteY31" fmla="*/ 1163446 h 4552950"/>
              <a:gd name="connsiteX32" fmla="*/ 956958 w 990600"/>
              <a:gd name="connsiteY32" fmla="*/ 2452179 h 4552950"/>
              <a:gd name="connsiteX33" fmla="*/ 881710 w 990600"/>
              <a:gd name="connsiteY33" fmla="*/ 2616009 h 4552950"/>
              <a:gd name="connsiteX34" fmla="*/ 837895 w 990600"/>
              <a:gd name="connsiteY34" fmla="*/ 2697924 h 4552950"/>
              <a:gd name="connsiteX35" fmla="*/ 754075 w 990600"/>
              <a:gd name="connsiteY35" fmla="*/ 2847466 h 4552950"/>
              <a:gd name="connsiteX36" fmla="*/ 726453 w 990600"/>
              <a:gd name="connsiteY36" fmla="*/ 2924619 h 4552950"/>
              <a:gd name="connsiteX37" fmla="*/ 790270 w 990600"/>
              <a:gd name="connsiteY37" fmla="*/ 3279901 h 4552950"/>
              <a:gd name="connsiteX38" fmla="*/ 823608 w 990600"/>
              <a:gd name="connsiteY38" fmla="*/ 3493261 h 4552950"/>
              <a:gd name="connsiteX39" fmla="*/ 826465 w 990600"/>
              <a:gd name="connsiteY39" fmla="*/ 3901884 h 4552950"/>
              <a:gd name="connsiteX40" fmla="*/ 876948 w 990600"/>
              <a:gd name="connsiteY40" fmla="*/ 4023804 h 4552950"/>
              <a:gd name="connsiteX41" fmla="*/ 904570 w 990600"/>
              <a:gd name="connsiteY41" fmla="*/ 4225734 h 4552950"/>
              <a:gd name="connsiteX42" fmla="*/ 879805 w 990600"/>
              <a:gd name="connsiteY42" fmla="*/ 4388611 h 4552950"/>
              <a:gd name="connsiteX43" fmla="*/ 840753 w 990600"/>
              <a:gd name="connsiteY43" fmla="*/ 4391469 h 4552950"/>
              <a:gd name="connsiteX44" fmla="*/ 839800 w 990600"/>
              <a:gd name="connsiteY44" fmla="*/ 4311459 h 455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0600" h="4552950">
                <a:moveTo>
                  <a:pt x="839800" y="4311459"/>
                </a:moveTo>
                <a:cubicBezTo>
                  <a:pt x="835038" y="4439094"/>
                  <a:pt x="772173" y="4502911"/>
                  <a:pt x="680733" y="4519104"/>
                </a:cubicBezTo>
                <a:cubicBezTo>
                  <a:pt x="647395" y="4525771"/>
                  <a:pt x="616915" y="4539106"/>
                  <a:pt x="599770" y="4492434"/>
                </a:cubicBezTo>
                <a:cubicBezTo>
                  <a:pt x="585483" y="4452429"/>
                  <a:pt x="595008" y="4425759"/>
                  <a:pt x="621678" y="4403851"/>
                </a:cubicBezTo>
                <a:cubicBezTo>
                  <a:pt x="677875" y="4356226"/>
                  <a:pt x="680733" y="4254309"/>
                  <a:pt x="681685" y="4187634"/>
                </a:cubicBezTo>
                <a:cubicBezTo>
                  <a:pt x="691210" y="3982846"/>
                  <a:pt x="669303" y="3865689"/>
                  <a:pt x="584530" y="3694239"/>
                </a:cubicBezTo>
                <a:cubicBezTo>
                  <a:pt x="543573" y="3806634"/>
                  <a:pt x="490233" y="3919029"/>
                  <a:pt x="449275" y="4031424"/>
                </a:cubicBezTo>
                <a:cubicBezTo>
                  <a:pt x="447370" y="4037139"/>
                  <a:pt x="443560" y="4047616"/>
                  <a:pt x="446418" y="4051426"/>
                </a:cubicBezTo>
                <a:cubicBezTo>
                  <a:pt x="532143" y="4186681"/>
                  <a:pt x="415938" y="4225734"/>
                  <a:pt x="396888" y="4390516"/>
                </a:cubicBezTo>
                <a:cubicBezTo>
                  <a:pt x="383553" y="4479099"/>
                  <a:pt x="185433" y="4595304"/>
                  <a:pt x="113043" y="4540059"/>
                </a:cubicBezTo>
                <a:cubicBezTo>
                  <a:pt x="53035" y="4496244"/>
                  <a:pt x="115900" y="4415281"/>
                  <a:pt x="133998" y="4391469"/>
                </a:cubicBezTo>
                <a:cubicBezTo>
                  <a:pt x="230200" y="4280026"/>
                  <a:pt x="260680" y="4195254"/>
                  <a:pt x="332118" y="3806634"/>
                </a:cubicBezTo>
                <a:cubicBezTo>
                  <a:pt x="382600" y="3533266"/>
                  <a:pt x="375933" y="3251326"/>
                  <a:pt x="329260" y="2973196"/>
                </a:cubicBezTo>
                <a:cubicBezTo>
                  <a:pt x="316878" y="2896044"/>
                  <a:pt x="301638" y="2824606"/>
                  <a:pt x="227343" y="2801746"/>
                </a:cubicBezTo>
                <a:cubicBezTo>
                  <a:pt x="172098" y="2784601"/>
                  <a:pt x="181623" y="2720784"/>
                  <a:pt x="182575" y="2671254"/>
                </a:cubicBezTo>
                <a:cubicBezTo>
                  <a:pt x="182575" y="2594101"/>
                  <a:pt x="187338" y="2522664"/>
                  <a:pt x="94945" y="2540761"/>
                </a:cubicBezTo>
                <a:cubicBezTo>
                  <a:pt x="54940" y="2548381"/>
                  <a:pt x="29223" y="2512186"/>
                  <a:pt x="24460" y="2457894"/>
                </a:cubicBezTo>
                <a:cubicBezTo>
                  <a:pt x="14935" y="2355024"/>
                  <a:pt x="-15545" y="2262631"/>
                  <a:pt x="37795" y="2150236"/>
                </a:cubicBezTo>
                <a:cubicBezTo>
                  <a:pt x="83515" y="2054986"/>
                  <a:pt x="77800" y="1921636"/>
                  <a:pt x="95898" y="1805431"/>
                </a:cubicBezTo>
                <a:cubicBezTo>
                  <a:pt x="100660" y="1771141"/>
                  <a:pt x="103518" y="1734946"/>
                  <a:pt x="113995" y="1703514"/>
                </a:cubicBezTo>
                <a:cubicBezTo>
                  <a:pt x="154953" y="1586356"/>
                  <a:pt x="145428" y="1473961"/>
                  <a:pt x="100660" y="1361566"/>
                </a:cubicBezTo>
                <a:cubicBezTo>
                  <a:pt x="72085" y="1288224"/>
                  <a:pt x="70180" y="1213929"/>
                  <a:pt x="107328" y="1142491"/>
                </a:cubicBezTo>
                <a:cubicBezTo>
                  <a:pt x="128283" y="1102486"/>
                  <a:pt x="131140" y="1057719"/>
                  <a:pt x="129235" y="1011999"/>
                </a:cubicBezTo>
                <a:cubicBezTo>
                  <a:pt x="127330" y="940561"/>
                  <a:pt x="136855" y="877696"/>
                  <a:pt x="173050" y="815784"/>
                </a:cubicBezTo>
                <a:cubicBezTo>
                  <a:pt x="203530" y="762444"/>
                  <a:pt x="224485" y="694816"/>
                  <a:pt x="154000" y="651001"/>
                </a:cubicBezTo>
                <a:cubicBezTo>
                  <a:pt x="145428" y="645286"/>
                  <a:pt x="133998" y="627189"/>
                  <a:pt x="135903" y="618616"/>
                </a:cubicBezTo>
                <a:cubicBezTo>
                  <a:pt x="159715" y="506221"/>
                  <a:pt x="107328" y="390016"/>
                  <a:pt x="144475" y="279526"/>
                </a:cubicBezTo>
                <a:cubicBezTo>
                  <a:pt x="178765" y="178561"/>
                  <a:pt x="229248" y="93789"/>
                  <a:pt x="312115" y="43306"/>
                </a:cubicBezTo>
                <a:cubicBezTo>
                  <a:pt x="438798" y="-34799"/>
                  <a:pt x="568338" y="15684"/>
                  <a:pt x="633108" y="174751"/>
                </a:cubicBezTo>
                <a:cubicBezTo>
                  <a:pt x="649300" y="214756"/>
                  <a:pt x="660730" y="258571"/>
                  <a:pt x="675018" y="300481"/>
                </a:cubicBezTo>
                <a:cubicBezTo>
                  <a:pt x="719785" y="433831"/>
                  <a:pt x="769315" y="563371"/>
                  <a:pt x="829323" y="690054"/>
                </a:cubicBezTo>
                <a:cubicBezTo>
                  <a:pt x="902665" y="845311"/>
                  <a:pt x="976008" y="976756"/>
                  <a:pt x="985533" y="1163446"/>
                </a:cubicBezTo>
                <a:cubicBezTo>
                  <a:pt x="927430" y="1182496"/>
                  <a:pt x="964578" y="1994979"/>
                  <a:pt x="956958" y="2452179"/>
                </a:cubicBezTo>
                <a:cubicBezTo>
                  <a:pt x="949338" y="2522664"/>
                  <a:pt x="932193" y="2580766"/>
                  <a:pt x="881710" y="2616009"/>
                </a:cubicBezTo>
                <a:cubicBezTo>
                  <a:pt x="855993" y="2634106"/>
                  <a:pt x="838848" y="2657919"/>
                  <a:pt x="837895" y="2697924"/>
                </a:cubicBezTo>
                <a:cubicBezTo>
                  <a:pt x="835990" y="2769361"/>
                  <a:pt x="815035" y="2825559"/>
                  <a:pt x="754075" y="2847466"/>
                </a:cubicBezTo>
                <a:cubicBezTo>
                  <a:pt x="723595" y="2857944"/>
                  <a:pt x="721690" y="2892234"/>
                  <a:pt x="726453" y="2924619"/>
                </a:cubicBezTo>
                <a:cubicBezTo>
                  <a:pt x="744550" y="3043681"/>
                  <a:pt x="746455" y="3167506"/>
                  <a:pt x="790270" y="3279901"/>
                </a:cubicBezTo>
                <a:cubicBezTo>
                  <a:pt x="816940" y="3346576"/>
                  <a:pt x="822655" y="3418966"/>
                  <a:pt x="823608" y="3493261"/>
                </a:cubicBezTo>
                <a:cubicBezTo>
                  <a:pt x="826465" y="3629469"/>
                  <a:pt x="822655" y="3766629"/>
                  <a:pt x="826465" y="3901884"/>
                </a:cubicBezTo>
                <a:cubicBezTo>
                  <a:pt x="828370" y="3946651"/>
                  <a:pt x="847420" y="4004754"/>
                  <a:pt x="876948" y="4023804"/>
                </a:cubicBezTo>
                <a:cubicBezTo>
                  <a:pt x="927430" y="4053331"/>
                  <a:pt x="956005" y="4147629"/>
                  <a:pt x="904570" y="4225734"/>
                </a:cubicBezTo>
                <a:cubicBezTo>
                  <a:pt x="883615" y="4257166"/>
                  <a:pt x="886473" y="4314316"/>
                  <a:pt x="879805" y="4388611"/>
                </a:cubicBezTo>
                <a:cubicBezTo>
                  <a:pt x="873138" y="4390516"/>
                  <a:pt x="853135" y="4389564"/>
                  <a:pt x="840753" y="4391469"/>
                </a:cubicBezTo>
                <a:cubicBezTo>
                  <a:pt x="838848" y="4365751"/>
                  <a:pt x="845515" y="4330509"/>
                  <a:pt x="839800" y="4311459"/>
                </a:cubicBez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A2A570C-2C01-4039-B628-A608862E7F34}"/>
              </a:ext>
            </a:extLst>
          </p:cNvPr>
          <p:cNvSpPr/>
          <p:nvPr/>
        </p:nvSpPr>
        <p:spPr>
          <a:xfrm>
            <a:off x="7920050" y="1420023"/>
            <a:ext cx="700902" cy="2455715"/>
          </a:xfrm>
          <a:custGeom>
            <a:avLst/>
            <a:gdLst>
              <a:gd name="connsiteX0" fmla="*/ 1296149 w 1304925"/>
              <a:gd name="connsiteY0" fmla="*/ 3183002 h 4572000"/>
              <a:gd name="connsiteX1" fmla="*/ 1198994 w 1304925"/>
              <a:gd name="connsiteY1" fmla="*/ 2804860 h 4572000"/>
              <a:gd name="connsiteX2" fmla="*/ 1139939 w 1304925"/>
              <a:gd name="connsiteY2" fmla="*/ 2094295 h 4572000"/>
              <a:gd name="connsiteX3" fmla="*/ 1107554 w 1304925"/>
              <a:gd name="connsiteY3" fmla="*/ 999872 h 4572000"/>
              <a:gd name="connsiteX4" fmla="*/ 985634 w 1304925"/>
              <a:gd name="connsiteY4" fmla="*/ 772225 h 4572000"/>
              <a:gd name="connsiteX5" fmla="*/ 933247 w 1304925"/>
              <a:gd name="connsiteY5" fmla="*/ 726505 h 4572000"/>
              <a:gd name="connsiteX6" fmla="*/ 819899 w 1304925"/>
              <a:gd name="connsiteY6" fmla="*/ 218822 h 4572000"/>
              <a:gd name="connsiteX7" fmla="*/ 570344 w 1304925"/>
              <a:gd name="connsiteY7" fmla="*/ 7367 h 4572000"/>
              <a:gd name="connsiteX8" fmla="*/ 337934 w 1304925"/>
              <a:gd name="connsiteY8" fmla="*/ 246445 h 4572000"/>
              <a:gd name="connsiteX9" fmla="*/ 318884 w 1304925"/>
              <a:gd name="connsiteY9" fmla="*/ 293117 h 4572000"/>
              <a:gd name="connsiteX10" fmla="*/ 342697 w 1304925"/>
              <a:gd name="connsiteY10" fmla="*/ 573152 h 4572000"/>
              <a:gd name="connsiteX11" fmla="*/ 303644 w 1304925"/>
              <a:gd name="connsiteY11" fmla="*/ 707455 h 4572000"/>
              <a:gd name="connsiteX12" fmla="*/ 180772 w 1304925"/>
              <a:gd name="connsiteY12" fmla="*/ 908432 h 4572000"/>
              <a:gd name="connsiteX13" fmla="*/ 114097 w 1304925"/>
              <a:gd name="connsiteY13" fmla="*/ 2107630 h 4572000"/>
              <a:gd name="connsiteX14" fmla="*/ 82664 w 1304925"/>
              <a:gd name="connsiteY14" fmla="*/ 2322895 h 4572000"/>
              <a:gd name="connsiteX15" fmla="*/ 114097 w 1304925"/>
              <a:gd name="connsiteY15" fmla="*/ 2468627 h 4572000"/>
              <a:gd name="connsiteX16" fmla="*/ 116954 w 1304925"/>
              <a:gd name="connsiteY16" fmla="*/ 2665795 h 4572000"/>
              <a:gd name="connsiteX17" fmla="*/ 21704 w 1304925"/>
              <a:gd name="connsiteY17" fmla="*/ 3215387 h 4572000"/>
              <a:gd name="connsiteX18" fmla="*/ 121717 w 1304925"/>
              <a:gd name="connsiteY18" fmla="*/ 3412555 h 4572000"/>
              <a:gd name="connsiteX19" fmla="*/ 238874 w 1304925"/>
              <a:gd name="connsiteY19" fmla="*/ 3464942 h 4572000"/>
              <a:gd name="connsiteX20" fmla="*/ 493192 w 1304925"/>
              <a:gd name="connsiteY20" fmla="*/ 3982150 h 4572000"/>
              <a:gd name="connsiteX21" fmla="*/ 475094 w 1304925"/>
              <a:gd name="connsiteY21" fmla="*/ 4191700 h 4572000"/>
              <a:gd name="connsiteX22" fmla="*/ 386512 w 1304925"/>
              <a:gd name="connsiteY22" fmla="*/ 4357435 h 4572000"/>
              <a:gd name="connsiteX23" fmla="*/ 350317 w 1304925"/>
              <a:gd name="connsiteY23" fmla="*/ 4456495 h 4572000"/>
              <a:gd name="connsiteX24" fmla="*/ 424612 w 1304925"/>
              <a:gd name="connsiteY24" fmla="*/ 4468877 h 4572000"/>
              <a:gd name="connsiteX25" fmla="*/ 565582 w 1304925"/>
              <a:gd name="connsiteY25" fmla="*/ 4403155 h 4572000"/>
              <a:gd name="connsiteX26" fmla="*/ 619874 w 1304925"/>
              <a:gd name="connsiteY26" fmla="*/ 4568890 h 4572000"/>
              <a:gd name="connsiteX27" fmla="*/ 824662 w 1304925"/>
              <a:gd name="connsiteY27" fmla="*/ 4219323 h 4572000"/>
              <a:gd name="connsiteX28" fmla="*/ 803707 w 1304925"/>
              <a:gd name="connsiteY28" fmla="*/ 4048825 h 4572000"/>
              <a:gd name="connsiteX29" fmla="*/ 904672 w 1304925"/>
              <a:gd name="connsiteY29" fmla="*/ 3487802 h 4572000"/>
              <a:gd name="connsiteX30" fmla="*/ 1016114 w 1304925"/>
              <a:gd name="connsiteY30" fmla="*/ 3372550 h 4572000"/>
              <a:gd name="connsiteX31" fmla="*/ 1236142 w 1304925"/>
              <a:gd name="connsiteY31" fmla="*/ 3322067 h 4572000"/>
              <a:gd name="connsiteX32" fmla="*/ 1296149 w 1304925"/>
              <a:gd name="connsiteY32" fmla="*/ 3183002 h 4572000"/>
              <a:gd name="connsiteX33" fmla="*/ 257924 w 1304925"/>
              <a:gd name="connsiteY33" fmla="*/ 1876172 h 4572000"/>
              <a:gd name="connsiteX34" fmla="*/ 340792 w 1304925"/>
              <a:gd name="connsiteY34" fmla="*/ 1282765 h 4572000"/>
              <a:gd name="connsiteX35" fmla="*/ 379844 w 1304925"/>
              <a:gd name="connsiteY35" fmla="*/ 1467550 h 4572000"/>
              <a:gd name="connsiteX36" fmla="*/ 257924 w 1304925"/>
              <a:gd name="connsiteY36" fmla="*/ 1876172 h 4572000"/>
              <a:gd name="connsiteX37" fmla="*/ 507479 w 1304925"/>
              <a:gd name="connsiteY37" fmla="*/ 3468752 h 4572000"/>
              <a:gd name="connsiteX38" fmla="*/ 555104 w 1304925"/>
              <a:gd name="connsiteY38" fmla="*/ 3417317 h 4572000"/>
              <a:gd name="connsiteX39" fmla="*/ 671309 w 1304925"/>
              <a:gd name="connsiteY39" fmla="*/ 3475420 h 4572000"/>
              <a:gd name="connsiteX40" fmla="*/ 671309 w 1304925"/>
              <a:gd name="connsiteY40" fmla="*/ 4042157 h 4572000"/>
              <a:gd name="connsiteX41" fmla="*/ 507479 w 1304925"/>
              <a:gd name="connsiteY41" fmla="*/ 3468752 h 4572000"/>
              <a:gd name="connsiteX42" fmla="*/ 930389 w 1304925"/>
              <a:gd name="connsiteY42" fmla="*/ 1280860 h 4572000"/>
              <a:gd name="connsiteX43" fmla="*/ 994207 w 1304925"/>
              <a:gd name="connsiteY43" fmla="*/ 1920940 h 4572000"/>
              <a:gd name="connsiteX44" fmla="*/ 930389 w 1304925"/>
              <a:gd name="connsiteY44" fmla="*/ 128086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04925" h="4572000">
                <a:moveTo>
                  <a:pt x="1296149" y="3183002"/>
                </a:moveTo>
                <a:cubicBezTo>
                  <a:pt x="1261859" y="3058225"/>
                  <a:pt x="1237094" y="2928685"/>
                  <a:pt x="1198994" y="2804860"/>
                </a:cubicBezTo>
                <a:cubicBezTo>
                  <a:pt x="1128509" y="2573402"/>
                  <a:pt x="1115174" y="2333372"/>
                  <a:pt x="1139939" y="2094295"/>
                </a:cubicBezTo>
                <a:cubicBezTo>
                  <a:pt x="1178039" y="1725677"/>
                  <a:pt x="1109459" y="1364680"/>
                  <a:pt x="1107554" y="999872"/>
                </a:cubicBezTo>
                <a:cubicBezTo>
                  <a:pt x="1106602" y="895097"/>
                  <a:pt x="1068502" y="797942"/>
                  <a:pt x="985634" y="772225"/>
                </a:cubicBezTo>
                <a:cubicBezTo>
                  <a:pt x="965632" y="765557"/>
                  <a:pt x="931342" y="767462"/>
                  <a:pt x="933247" y="726505"/>
                </a:cubicBezTo>
                <a:cubicBezTo>
                  <a:pt x="940867" y="537910"/>
                  <a:pt x="903719" y="372175"/>
                  <a:pt x="819899" y="218822"/>
                </a:cubicBezTo>
                <a:cubicBezTo>
                  <a:pt x="758939" y="106427"/>
                  <a:pt x="690359" y="1652"/>
                  <a:pt x="570344" y="7367"/>
                </a:cubicBezTo>
                <a:cubicBezTo>
                  <a:pt x="450329" y="14035"/>
                  <a:pt x="387464" y="123572"/>
                  <a:pt x="337934" y="246445"/>
                </a:cubicBezTo>
                <a:cubicBezTo>
                  <a:pt x="331267" y="261685"/>
                  <a:pt x="324599" y="276925"/>
                  <a:pt x="318884" y="293117"/>
                </a:cubicBezTo>
                <a:cubicBezTo>
                  <a:pt x="286499" y="392177"/>
                  <a:pt x="276974" y="483617"/>
                  <a:pt x="342697" y="573152"/>
                </a:cubicBezTo>
                <a:cubicBezTo>
                  <a:pt x="393179" y="641732"/>
                  <a:pt x="381749" y="702692"/>
                  <a:pt x="303644" y="707455"/>
                </a:cubicBezTo>
                <a:cubicBezTo>
                  <a:pt x="228397" y="713170"/>
                  <a:pt x="190297" y="801752"/>
                  <a:pt x="180772" y="908432"/>
                </a:cubicBezTo>
                <a:cubicBezTo>
                  <a:pt x="144577" y="1315150"/>
                  <a:pt x="88379" y="1692340"/>
                  <a:pt x="114097" y="2107630"/>
                </a:cubicBezTo>
                <a:cubicBezTo>
                  <a:pt x="117907" y="2171447"/>
                  <a:pt x="97904" y="2262887"/>
                  <a:pt x="82664" y="2322895"/>
                </a:cubicBezTo>
                <a:cubicBezTo>
                  <a:pt x="61709" y="2402905"/>
                  <a:pt x="65519" y="2402905"/>
                  <a:pt x="114097" y="2468627"/>
                </a:cubicBezTo>
                <a:cubicBezTo>
                  <a:pt x="143624" y="2507680"/>
                  <a:pt x="126479" y="2619123"/>
                  <a:pt x="116954" y="2665795"/>
                </a:cubicBezTo>
                <a:cubicBezTo>
                  <a:pt x="78854" y="2858200"/>
                  <a:pt x="56947" y="3021077"/>
                  <a:pt x="21704" y="3215387"/>
                </a:cubicBezTo>
                <a:cubicBezTo>
                  <a:pt x="-5918" y="3370645"/>
                  <a:pt x="-4966" y="3376360"/>
                  <a:pt x="121717" y="3412555"/>
                </a:cubicBezTo>
                <a:cubicBezTo>
                  <a:pt x="167437" y="3425890"/>
                  <a:pt x="205537" y="3398267"/>
                  <a:pt x="238874" y="3464942"/>
                </a:cubicBezTo>
                <a:cubicBezTo>
                  <a:pt x="318884" y="3627820"/>
                  <a:pt x="411277" y="3821177"/>
                  <a:pt x="493192" y="3982150"/>
                </a:cubicBezTo>
                <a:cubicBezTo>
                  <a:pt x="529387" y="4051682"/>
                  <a:pt x="497954" y="4113595"/>
                  <a:pt x="475094" y="4191700"/>
                </a:cubicBezTo>
                <a:cubicBezTo>
                  <a:pt x="453187" y="4267900"/>
                  <a:pt x="420802" y="4294570"/>
                  <a:pt x="386512" y="4357435"/>
                </a:cubicBezTo>
                <a:cubicBezTo>
                  <a:pt x="371272" y="4386962"/>
                  <a:pt x="331267" y="4421252"/>
                  <a:pt x="350317" y="4456495"/>
                </a:cubicBezTo>
                <a:cubicBezTo>
                  <a:pt x="368414" y="4487927"/>
                  <a:pt x="396037" y="4477450"/>
                  <a:pt x="424612" y="4468877"/>
                </a:cubicBezTo>
                <a:cubicBezTo>
                  <a:pt x="464617" y="4456495"/>
                  <a:pt x="516052" y="4423158"/>
                  <a:pt x="565582" y="4403155"/>
                </a:cubicBezTo>
                <a:cubicBezTo>
                  <a:pt x="545579" y="4554602"/>
                  <a:pt x="556057" y="4564127"/>
                  <a:pt x="619874" y="4568890"/>
                </a:cubicBezTo>
                <a:cubicBezTo>
                  <a:pt x="728459" y="4576510"/>
                  <a:pt x="833234" y="4388868"/>
                  <a:pt x="824662" y="4219323"/>
                </a:cubicBezTo>
                <a:cubicBezTo>
                  <a:pt x="817042" y="4105023"/>
                  <a:pt x="782752" y="4158362"/>
                  <a:pt x="803707" y="4048825"/>
                </a:cubicBezTo>
                <a:cubicBezTo>
                  <a:pt x="829424" y="3909760"/>
                  <a:pt x="887527" y="3628773"/>
                  <a:pt x="904672" y="3487802"/>
                </a:cubicBezTo>
                <a:cubicBezTo>
                  <a:pt x="915149" y="3403982"/>
                  <a:pt x="953249" y="3372550"/>
                  <a:pt x="1016114" y="3372550"/>
                </a:cubicBezTo>
                <a:cubicBezTo>
                  <a:pt x="1091362" y="3372550"/>
                  <a:pt x="1163752" y="3351595"/>
                  <a:pt x="1236142" y="3322067"/>
                </a:cubicBezTo>
                <a:cubicBezTo>
                  <a:pt x="1297102" y="3299207"/>
                  <a:pt x="1318057" y="3261107"/>
                  <a:pt x="1296149" y="3183002"/>
                </a:cubicBezTo>
                <a:close/>
                <a:moveTo>
                  <a:pt x="257924" y="1876172"/>
                </a:moveTo>
                <a:cubicBezTo>
                  <a:pt x="245542" y="1614235"/>
                  <a:pt x="278879" y="1370395"/>
                  <a:pt x="340792" y="1282765"/>
                </a:cubicBezTo>
                <a:cubicBezTo>
                  <a:pt x="354127" y="1263715"/>
                  <a:pt x="376034" y="1408495"/>
                  <a:pt x="379844" y="1467550"/>
                </a:cubicBezTo>
                <a:cubicBezTo>
                  <a:pt x="392227" y="1683767"/>
                  <a:pt x="273164" y="1857122"/>
                  <a:pt x="257924" y="1876172"/>
                </a:cubicBezTo>
                <a:close/>
                <a:moveTo>
                  <a:pt x="507479" y="3468752"/>
                </a:moveTo>
                <a:cubicBezTo>
                  <a:pt x="492239" y="3415412"/>
                  <a:pt x="518909" y="3413507"/>
                  <a:pt x="555104" y="3417317"/>
                </a:cubicBezTo>
                <a:cubicBezTo>
                  <a:pt x="594157" y="3420175"/>
                  <a:pt x="677024" y="3358262"/>
                  <a:pt x="671309" y="3475420"/>
                </a:cubicBezTo>
                <a:cubicBezTo>
                  <a:pt x="665594" y="3595435"/>
                  <a:pt x="671309" y="3922142"/>
                  <a:pt x="671309" y="4042157"/>
                </a:cubicBezTo>
                <a:cubicBezTo>
                  <a:pt x="618922" y="3862135"/>
                  <a:pt x="546532" y="3593530"/>
                  <a:pt x="507479" y="3468752"/>
                </a:cubicBezTo>
                <a:close/>
                <a:moveTo>
                  <a:pt x="930389" y="1280860"/>
                </a:moveTo>
                <a:cubicBezTo>
                  <a:pt x="986587" y="1492315"/>
                  <a:pt x="1029449" y="1707580"/>
                  <a:pt x="994207" y="1920940"/>
                </a:cubicBezTo>
                <a:cubicBezTo>
                  <a:pt x="918959" y="1754252"/>
                  <a:pt x="828472" y="1491362"/>
                  <a:pt x="930389" y="1280860"/>
                </a:cubicBezTo>
                <a:close/>
              </a:path>
            </a:pathLst>
          </a:custGeom>
          <a:solidFill>
            <a:srgbClr val="36363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73D1CA-1E2C-4A56-AC66-966E7E75B4FB}"/>
              </a:ext>
            </a:extLst>
          </p:cNvPr>
          <p:cNvSpPr txBox="1"/>
          <p:nvPr/>
        </p:nvSpPr>
        <p:spPr>
          <a:xfrm>
            <a:off x="2530049" y="3875738"/>
            <a:ext cx="6809552" cy="369332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Social Media</a:t>
            </a:r>
            <a:r>
              <a:rPr lang="ko-KR" alt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Statistics And Trends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15886D-1716-477D-ABE1-3618E14A6620}"/>
              </a:ext>
            </a:extLst>
          </p:cNvPr>
          <p:cNvSpPr txBox="1"/>
          <p:nvPr/>
        </p:nvSpPr>
        <p:spPr>
          <a:xfrm>
            <a:off x="1024185" y="5922134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6E485DA-A7D3-477C-8504-31AFDAF36272}"/>
              </a:ext>
            </a:extLst>
          </p:cNvPr>
          <p:cNvSpPr txBox="1"/>
          <p:nvPr/>
        </p:nvSpPr>
        <p:spPr>
          <a:xfrm>
            <a:off x="4797148" y="5917757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C9DF335-D1FE-4C6C-A397-A8668DB3F36F}"/>
              </a:ext>
            </a:extLst>
          </p:cNvPr>
          <p:cNvSpPr txBox="1"/>
          <p:nvPr/>
        </p:nvSpPr>
        <p:spPr>
          <a:xfrm>
            <a:off x="8506503" y="5930860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9AB88DE-1244-4642-B96A-FEB206552BA2}"/>
              </a:ext>
            </a:extLst>
          </p:cNvPr>
          <p:cNvSpPr txBox="1"/>
          <p:nvPr/>
        </p:nvSpPr>
        <p:spPr>
          <a:xfrm>
            <a:off x="1845819" y="5349569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63636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rgbClr val="363636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13EFE0-C46C-4BCA-B32C-E71D33869E65}"/>
              </a:ext>
            </a:extLst>
          </p:cNvPr>
          <p:cNvSpPr txBox="1"/>
          <p:nvPr/>
        </p:nvSpPr>
        <p:spPr>
          <a:xfrm>
            <a:off x="5618782" y="534081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B800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E431E0-9FA2-4464-BDCD-5E71C6813FA7}"/>
              </a:ext>
            </a:extLst>
          </p:cNvPr>
          <p:cNvSpPr txBox="1"/>
          <p:nvPr/>
        </p:nvSpPr>
        <p:spPr>
          <a:xfrm>
            <a:off x="9328137" y="5367020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63636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rgbClr val="363636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D1CB8C78-4CCC-4CF4-8424-6AC7BEE6A658}"/>
              </a:ext>
            </a:extLst>
          </p:cNvPr>
          <p:cNvSpPr>
            <a:spLocks noChangeAspect="1"/>
          </p:cNvSpPr>
          <p:nvPr/>
        </p:nvSpPr>
        <p:spPr>
          <a:xfrm>
            <a:off x="1260036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CB1315BA-091C-41AB-942E-AF7707459BC1}"/>
              </a:ext>
            </a:extLst>
          </p:cNvPr>
          <p:cNvSpPr>
            <a:spLocks noChangeAspect="1"/>
          </p:cNvSpPr>
          <p:nvPr/>
        </p:nvSpPr>
        <p:spPr>
          <a:xfrm>
            <a:off x="1710914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321D0F4-52EE-4C48-8DD6-B8BCE2B61C82}"/>
              </a:ext>
            </a:extLst>
          </p:cNvPr>
          <p:cNvSpPr>
            <a:spLocks noChangeAspect="1"/>
          </p:cNvSpPr>
          <p:nvPr/>
        </p:nvSpPr>
        <p:spPr>
          <a:xfrm>
            <a:off x="2161792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8F1855E9-C4FD-4BD8-98FA-EBF8FDADEEA0}"/>
              </a:ext>
            </a:extLst>
          </p:cNvPr>
          <p:cNvSpPr>
            <a:spLocks noChangeAspect="1"/>
          </p:cNvSpPr>
          <p:nvPr/>
        </p:nvSpPr>
        <p:spPr>
          <a:xfrm>
            <a:off x="2612670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47CE1B3C-75E9-4B49-BE10-12517319C718}"/>
              </a:ext>
            </a:extLst>
          </p:cNvPr>
          <p:cNvSpPr>
            <a:spLocks noChangeAspect="1"/>
          </p:cNvSpPr>
          <p:nvPr/>
        </p:nvSpPr>
        <p:spPr>
          <a:xfrm>
            <a:off x="3063548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1637CCB3-C15E-41EF-B2BD-0CA5983AE881}"/>
              </a:ext>
            </a:extLst>
          </p:cNvPr>
          <p:cNvSpPr>
            <a:spLocks noChangeAspect="1"/>
          </p:cNvSpPr>
          <p:nvPr/>
        </p:nvSpPr>
        <p:spPr>
          <a:xfrm>
            <a:off x="1260036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383601AC-5D0A-40F5-BCED-9C9DF3A9D87A}"/>
              </a:ext>
            </a:extLst>
          </p:cNvPr>
          <p:cNvSpPr>
            <a:spLocks noChangeAspect="1"/>
          </p:cNvSpPr>
          <p:nvPr/>
        </p:nvSpPr>
        <p:spPr>
          <a:xfrm>
            <a:off x="1710914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528D39F-1F24-48C3-822C-6D3A9B6F1027}"/>
              </a:ext>
            </a:extLst>
          </p:cNvPr>
          <p:cNvSpPr>
            <a:spLocks noChangeAspect="1"/>
          </p:cNvSpPr>
          <p:nvPr/>
        </p:nvSpPr>
        <p:spPr>
          <a:xfrm>
            <a:off x="2161792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AF8FE90A-B885-407F-B134-88D06D00F918}"/>
              </a:ext>
            </a:extLst>
          </p:cNvPr>
          <p:cNvSpPr>
            <a:spLocks noChangeAspect="1"/>
          </p:cNvSpPr>
          <p:nvPr/>
        </p:nvSpPr>
        <p:spPr>
          <a:xfrm>
            <a:off x="2612670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3F65C42-E38A-42DF-9A40-29A08DD46EA9}"/>
              </a:ext>
            </a:extLst>
          </p:cNvPr>
          <p:cNvSpPr>
            <a:spLocks noChangeAspect="1"/>
          </p:cNvSpPr>
          <p:nvPr/>
        </p:nvSpPr>
        <p:spPr>
          <a:xfrm>
            <a:off x="3063548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CC9A61A1-984C-4591-8F5F-4F37A325616A}"/>
              </a:ext>
            </a:extLst>
          </p:cNvPr>
          <p:cNvSpPr>
            <a:spLocks noChangeAspect="1"/>
          </p:cNvSpPr>
          <p:nvPr/>
        </p:nvSpPr>
        <p:spPr>
          <a:xfrm>
            <a:off x="5032999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AFB132C8-4DB4-4602-8392-F7954B8F7774}"/>
              </a:ext>
            </a:extLst>
          </p:cNvPr>
          <p:cNvSpPr>
            <a:spLocks noChangeAspect="1"/>
          </p:cNvSpPr>
          <p:nvPr/>
        </p:nvSpPr>
        <p:spPr>
          <a:xfrm>
            <a:off x="5483877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5BBED5CB-E4EA-4EC5-AFD4-4A9EAB8E3CFF}"/>
              </a:ext>
            </a:extLst>
          </p:cNvPr>
          <p:cNvSpPr>
            <a:spLocks noChangeAspect="1"/>
          </p:cNvSpPr>
          <p:nvPr/>
        </p:nvSpPr>
        <p:spPr>
          <a:xfrm>
            <a:off x="5934755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2377ADEC-A165-4F03-984C-5EDFA6CD0679}"/>
              </a:ext>
            </a:extLst>
          </p:cNvPr>
          <p:cNvSpPr>
            <a:spLocks noChangeAspect="1"/>
          </p:cNvSpPr>
          <p:nvPr/>
        </p:nvSpPr>
        <p:spPr>
          <a:xfrm>
            <a:off x="6385633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9A1DEBB4-EE84-422F-980C-0AA5C997441C}"/>
              </a:ext>
            </a:extLst>
          </p:cNvPr>
          <p:cNvSpPr>
            <a:spLocks noChangeAspect="1"/>
          </p:cNvSpPr>
          <p:nvPr/>
        </p:nvSpPr>
        <p:spPr>
          <a:xfrm>
            <a:off x="6836511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92EDAF12-471E-45FD-9E47-F65F91E5BC45}"/>
              </a:ext>
            </a:extLst>
          </p:cNvPr>
          <p:cNvSpPr>
            <a:spLocks noChangeAspect="1"/>
          </p:cNvSpPr>
          <p:nvPr/>
        </p:nvSpPr>
        <p:spPr>
          <a:xfrm>
            <a:off x="5032999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4A2DEE01-439A-4E40-86CF-9D3149BD3373}"/>
              </a:ext>
            </a:extLst>
          </p:cNvPr>
          <p:cNvSpPr>
            <a:spLocks noChangeAspect="1"/>
          </p:cNvSpPr>
          <p:nvPr/>
        </p:nvSpPr>
        <p:spPr>
          <a:xfrm>
            <a:off x="5483877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51520C34-A07D-4393-9AD6-FC34691DF0A2}"/>
              </a:ext>
            </a:extLst>
          </p:cNvPr>
          <p:cNvSpPr>
            <a:spLocks noChangeAspect="1"/>
          </p:cNvSpPr>
          <p:nvPr/>
        </p:nvSpPr>
        <p:spPr>
          <a:xfrm>
            <a:off x="5934755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1B18954B-5281-44CF-B8C5-A2864275BDF9}"/>
              </a:ext>
            </a:extLst>
          </p:cNvPr>
          <p:cNvSpPr>
            <a:spLocks noChangeAspect="1"/>
          </p:cNvSpPr>
          <p:nvPr/>
        </p:nvSpPr>
        <p:spPr>
          <a:xfrm>
            <a:off x="6385633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61D33470-5BBC-4399-AD45-875993778D46}"/>
              </a:ext>
            </a:extLst>
          </p:cNvPr>
          <p:cNvSpPr>
            <a:spLocks noChangeAspect="1"/>
          </p:cNvSpPr>
          <p:nvPr/>
        </p:nvSpPr>
        <p:spPr>
          <a:xfrm>
            <a:off x="6836511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47935A30-5500-4A19-9254-C3BF613DEE84}"/>
              </a:ext>
            </a:extLst>
          </p:cNvPr>
          <p:cNvSpPr>
            <a:spLocks noChangeAspect="1"/>
          </p:cNvSpPr>
          <p:nvPr/>
        </p:nvSpPr>
        <p:spPr>
          <a:xfrm>
            <a:off x="8742354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3776FB2A-1143-4B0A-8FC8-C335F6B5028E}"/>
              </a:ext>
            </a:extLst>
          </p:cNvPr>
          <p:cNvSpPr>
            <a:spLocks noChangeAspect="1"/>
          </p:cNvSpPr>
          <p:nvPr/>
        </p:nvSpPr>
        <p:spPr>
          <a:xfrm>
            <a:off x="9193232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BDADBA42-B877-43A8-8935-C918D2D0A5EE}"/>
              </a:ext>
            </a:extLst>
          </p:cNvPr>
          <p:cNvSpPr>
            <a:spLocks noChangeAspect="1"/>
          </p:cNvSpPr>
          <p:nvPr/>
        </p:nvSpPr>
        <p:spPr>
          <a:xfrm>
            <a:off x="9644110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EF3A2644-5BCE-43B4-A61A-806E4108D336}"/>
              </a:ext>
            </a:extLst>
          </p:cNvPr>
          <p:cNvSpPr>
            <a:spLocks noChangeAspect="1"/>
          </p:cNvSpPr>
          <p:nvPr/>
        </p:nvSpPr>
        <p:spPr>
          <a:xfrm>
            <a:off x="10094988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7E439E1C-2DB9-498C-946A-0A8B7DBCFE09}"/>
              </a:ext>
            </a:extLst>
          </p:cNvPr>
          <p:cNvSpPr>
            <a:spLocks noChangeAspect="1"/>
          </p:cNvSpPr>
          <p:nvPr/>
        </p:nvSpPr>
        <p:spPr>
          <a:xfrm>
            <a:off x="10545866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5DC560B2-8136-49BE-ABC5-6757401013AD}"/>
              </a:ext>
            </a:extLst>
          </p:cNvPr>
          <p:cNvSpPr>
            <a:spLocks noChangeAspect="1"/>
          </p:cNvSpPr>
          <p:nvPr/>
        </p:nvSpPr>
        <p:spPr>
          <a:xfrm>
            <a:off x="8742354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E7FBF8F3-C232-4781-BE5B-7D1F7348594D}"/>
              </a:ext>
            </a:extLst>
          </p:cNvPr>
          <p:cNvSpPr>
            <a:spLocks noChangeAspect="1"/>
          </p:cNvSpPr>
          <p:nvPr/>
        </p:nvSpPr>
        <p:spPr>
          <a:xfrm>
            <a:off x="9193232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7270746C-5C0E-445D-9C06-F7C279EFDA7A}"/>
              </a:ext>
            </a:extLst>
          </p:cNvPr>
          <p:cNvSpPr>
            <a:spLocks noChangeAspect="1"/>
          </p:cNvSpPr>
          <p:nvPr/>
        </p:nvSpPr>
        <p:spPr>
          <a:xfrm>
            <a:off x="9644110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71773086-C822-4C54-B5B2-5AC819A738DE}"/>
              </a:ext>
            </a:extLst>
          </p:cNvPr>
          <p:cNvSpPr>
            <a:spLocks noChangeAspect="1"/>
          </p:cNvSpPr>
          <p:nvPr/>
        </p:nvSpPr>
        <p:spPr>
          <a:xfrm>
            <a:off x="10094988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EE4304E8-9B4F-4D28-9909-C812A92797D1}"/>
              </a:ext>
            </a:extLst>
          </p:cNvPr>
          <p:cNvSpPr>
            <a:spLocks noChangeAspect="1"/>
          </p:cNvSpPr>
          <p:nvPr/>
        </p:nvSpPr>
        <p:spPr>
          <a:xfrm>
            <a:off x="10545866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55400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EB800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5" y="1327895"/>
            <a:ext cx="547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FEB800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97213057-AEC7-4846-9149-5D682C3B4094}"/>
              </a:ext>
            </a:extLst>
          </p:cNvPr>
          <p:cNvSpPr/>
          <p:nvPr/>
        </p:nvSpPr>
        <p:spPr>
          <a:xfrm>
            <a:off x="7455876" y="553915"/>
            <a:ext cx="4112744" cy="1999832"/>
          </a:xfrm>
          <a:custGeom>
            <a:avLst/>
            <a:gdLst>
              <a:gd name="connsiteX0" fmla="*/ 146242 w 4112744"/>
              <a:gd name="connsiteY0" fmla="*/ 0 h 1999832"/>
              <a:gd name="connsiteX1" fmla="*/ 3966502 w 4112744"/>
              <a:gd name="connsiteY1" fmla="*/ 0 h 1999832"/>
              <a:gd name="connsiteX2" fmla="*/ 4112744 w 4112744"/>
              <a:gd name="connsiteY2" fmla="*/ 146242 h 1999832"/>
              <a:gd name="connsiteX3" fmla="*/ 4112744 w 4112744"/>
              <a:gd name="connsiteY3" fmla="*/ 1528540 h 1999832"/>
              <a:gd name="connsiteX4" fmla="*/ 3966502 w 4112744"/>
              <a:gd name="connsiteY4" fmla="*/ 1674782 h 1999832"/>
              <a:gd name="connsiteX5" fmla="*/ 609565 w 4112744"/>
              <a:gd name="connsiteY5" fmla="*/ 1674782 h 1999832"/>
              <a:gd name="connsiteX6" fmla="*/ 609565 w 4112744"/>
              <a:gd name="connsiteY6" fmla="*/ 1999832 h 1999832"/>
              <a:gd name="connsiteX7" fmla="*/ 296265 w 4112744"/>
              <a:gd name="connsiteY7" fmla="*/ 1674782 h 1999832"/>
              <a:gd name="connsiteX8" fmla="*/ 146242 w 4112744"/>
              <a:gd name="connsiteY8" fmla="*/ 1674782 h 1999832"/>
              <a:gd name="connsiteX9" fmla="*/ 0 w 4112744"/>
              <a:gd name="connsiteY9" fmla="*/ 1528540 h 1999832"/>
              <a:gd name="connsiteX10" fmla="*/ 0 w 4112744"/>
              <a:gd name="connsiteY10" fmla="*/ 146242 h 1999832"/>
              <a:gd name="connsiteX11" fmla="*/ 146242 w 4112744"/>
              <a:gd name="connsiteY11" fmla="*/ 0 h 19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2744" h="1999832">
                <a:moveTo>
                  <a:pt x="146242" y="0"/>
                </a:moveTo>
                <a:lnTo>
                  <a:pt x="3966502" y="0"/>
                </a:lnTo>
                <a:cubicBezTo>
                  <a:pt x="4047269" y="0"/>
                  <a:pt x="4112744" y="65475"/>
                  <a:pt x="4112744" y="146242"/>
                </a:cubicBezTo>
                <a:lnTo>
                  <a:pt x="4112744" y="1528540"/>
                </a:lnTo>
                <a:cubicBezTo>
                  <a:pt x="4112744" y="1609307"/>
                  <a:pt x="4047269" y="1674782"/>
                  <a:pt x="3966502" y="1674782"/>
                </a:cubicBezTo>
                <a:lnTo>
                  <a:pt x="609565" y="1674782"/>
                </a:lnTo>
                <a:lnTo>
                  <a:pt x="609565" y="1999832"/>
                </a:lnTo>
                <a:lnTo>
                  <a:pt x="296265" y="1674782"/>
                </a:lnTo>
                <a:lnTo>
                  <a:pt x="146242" y="1674782"/>
                </a:lnTo>
                <a:cubicBezTo>
                  <a:pt x="65475" y="1674782"/>
                  <a:pt x="0" y="1609307"/>
                  <a:pt x="0" y="1528540"/>
                </a:cubicBezTo>
                <a:lnTo>
                  <a:pt x="0" y="146242"/>
                </a:lnTo>
                <a:cubicBezTo>
                  <a:pt x="0" y="65475"/>
                  <a:pt x="65475" y="0"/>
                  <a:pt x="146242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2A5B7E-0688-4131-B1CE-8A9A60A66941}"/>
              </a:ext>
            </a:extLst>
          </p:cNvPr>
          <p:cNvSpPr txBox="1"/>
          <p:nvPr/>
        </p:nvSpPr>
        <p:spPr>
          <a:xfrm>
            <a:off x="8848716" y="581949"/>
            <a:ext cx="13270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EB800"/>
                </a:solidFill>
                <a:cs typeface="Arial" pitchFamily="34" charset="0"/>
              </a:rPr>
              <a:t>60%</a:t>
            </a:r>
            <a:endParaRPr lang="ko-KR" altLang="en-US" sz="40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3275F8-1161-4F5F-BD93-9F3921DC0C71}"/>
              </a:ext>
            </a:extLst>
          </p:cNvPr>
          <p:cNvSpPr txBox="1"/>
          <p:nvPr/>
        </p:nvSpPr>
        <p:spPr>
          <a:xfrm>
            <a:off x="7866403" y="1340537"/>
            <a:ext cx="3291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rgbClr val="FEB800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000" dirty="0">
              <a:solidFill>
                <a:srgbClr val="FEB800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593D695-2294-4538-9D1D-78F1F23AF869}"/>
              </a:ext>
            </a:extLst>
          </p:cNvPr>
          <p:cNvGrpSpPr/>
          <p:nvPr/>
        </p:nvGrpSpPr>
        <p:grpSpPr>
          <a:xfrm>
            <a:off x="769766" y="2210406"/>
            <a:ext cx="856811" cy="758839"/>
            <a:chOff x="1481943" y="1694572"/>
            <a:chExt cx="3165229" cy="280330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1CCF5BF-C733-453C-A21F-7E72B98D7B9F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EB800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06A65ED-F22F-45AD-916E-E629ADF07046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FEB80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60FBC7-C42F-4A35-AABA-F299CCF36D3E}"/>
              </a:ext>
            </a:extLst>
          </p:cNvPr>
          <p:cNvSpPr txBox="1"/>
          <p:nvPr/>
        </p:nvSpPr>
        <p:spPr>
          <a:xfrm>
            <a:off x="1981237" y="2174327"/>
            <a:ext cx="418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rgbClr val="FEB800"/>
                </a:solidFill>
              </a:rPr>
              <a:t> </a:t>
            </a:r>
            <a:r>
              <a:rPr lang="en-US" altLang="ko-KR" sz="1200" dirty="0">
                <a:solidFill>
                  <a:srgbClr val="FEB800"/>
                </a:solidFill>
              </a:rPr>
              <a:t>You can simply impress your audience.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6381E299-32AA-4C5F-A252-3235EA52097B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solidFill>
            <a:schemeClr val="bg1">
              <a:alpha val="27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="" xmlns:a16="http://schemas.microsoft.com/office/drawing/2014/main" id="{D4CB0AA5-CB7B-47BB-8EAA-696273797DFA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EB800"/>
              </a:solidFill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="" xmlns:a16="http://schemas.microsoft.com/office/drawing/2014/main" id="{34B31578-A7C8-4A77-B46C-6CC326635DBD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EB8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19CDBEF-AA6D-487B-B292-239805A868CC}"/>
              </a:ext>
            </a:extLst>
          </p:cNvPr>
          <p:cNvSpPr txBox="1"/>
          <p:nvPr/>
        </p:nvSpPr>
        <p:spPr>
          <a:xfrm>
            <a:off x="1824564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4D63DEC-105E-407A-A722-2C821EA95749}"/>
              </a:ext>
            </a:extLst>
          </p:cNvPr>
          <p:cNvSpPr txBox="1"/>
          <p:nvPr/>
        </p:nvSpPr>
        <p:spPr>
          <a:xfrm>
            <a:off x="4245852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="" xmlns:a16="http://schemas.microsoft.com/office/drawing/2014/main" id="{6350688D-6C63-4BE2-8A02-C8B6E1AFDB2C}"/>
              </a:ext>
            </a:extLst>
          </p:cNvPr>
          <p:cNvSpPr>
            <a:spLocks noChangeAspect="1"/>
          </p:cNvSpPr>
          <p:nvPr/>
        </p:nvSpPr>
        <p:spPr>
          <a:xfrm flipH="1">
            <a:off x="1236826" y="3750664"/>
            <a:ext cx="1175476" cy="74792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EB8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4324D49-2D5E-4EA9-AA5B-99281E6BD5DC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rgbClr val="FEB800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rgbClr val="FEB800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rgbClr val="FEB8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C375281-19E2-4EAE-BA3C-17BB51117767}"/>
              </a:ext>
            </a:extLst>
          </p:cNvPr>
          <p:cNvGrpSpPr/>
          <p:nvPr/>
        </p:nvGrpSpPr>
        <p:grpSpPr>
          <a:xfrm>
            <a:off x="708739" y="1843405"/>
            <a:ext cx="5797258" cy="3093185"/>
            <a:chOff x="3101743" y="1853133"/>
            <a:chExt cx="5797258" cy="3093185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AE6E9C5-77F0-4A8D-A1F6-213CE3C33CAC}"/>
                </a:ext>
              </a:extLst>
            </p:cNvPr>
            <p:cNvGrpSpPr/>
            <p:nvPr/>
          </p:nvGrpSpPr>
          <p:grpSpPr>
            <a:xfrm rot="20177420">
              <a:off x="4412645" y="1885599"/>
              <a:ext cx="1785679" cy="2523400"/>
              <a:chOff x="4070856" y="1685903"/>
              <a:chExt cx="1785679" cy="2523400"/>
            </a:xfrm>
          </p:grpSpPr>
          <p:sp>
            <p:nvSpPr>
              <p:cNvPr id="10" name="Graphic 57">
                <a:extLst>
                  <a:ext uri="{FF2B5EF4-FFF2-40B4-BE49-F238E27FC236}">
                    <a16:creationId xmlns="" xmlns:a16="http://schemas.microsoft.com/office/drawing/2014/main" id="{5FA007F6-98E3-45E5-99A6-55B09CFA359E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rgbClr val="FEB800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71">
                <a:extLst>
                  <a:ext uri="{FF2B5EF4-FFF2-40B4-BE49-F238E27FC236}">
                    <a16:creationId xmlns="" xmlns:a16="http://schemas.microsoft.com/office/drawing/2014/main" id="{EFBC3166-E370-487C-A218-FEDAB89D0D19}"/>
                  </a:ext>
                </a:extLst>
              </p:cNvPr>
              <p:cNvSpPr/>
              <p:nvPr/>
            </p:nvSpPr>
            <p:spPr>
              <a:xfrm>
                <a:off x="4498463" y="3087461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rgbClr val="363636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85">
                <a:extLst>
                  <a:ext uri="{FF2B5EF4-FFF2-40B4-BE49-F238E27FC236}">
                    <a16:creationId xmlns="" xmlns:a16="http://schemas.microsoft.com/office/drawing/2014/main" id="{66C55A84-13CA-455A-A281-188F5CD67A2F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rgbClr val="FEB800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503B8782-5BA8-42D3-AE46-CBC75BAB8082}"/>
                </a:ext>
              </a:extLst>
            </p:cNvPr>
            <p:cNvGrpSpPr/>
            <p:nvPr/>
          </p:nvGrpSpPr>
          <p:grpSpPr>
            <a:xfrm rot="17400000">
              <a:off x="3470603" y="2791779"/>
              <a:ext cx="1785679" cy="2523400"/>
              <a:chOff x="4070856" y="1685903"/>
              <a:chExt cx="1785679" cy="2523400"/>
            </a:xfrm>
          </p:grpSpPr>
          <p:sp>
            <p:nvSpPr>
              <p:cNvPr id="60" name="Graphic 57">
                <a:extLst>
                  <a:ext uri="{FF2B5EF4-FFF2-40B4-BE49-F238E27FC236}">
                    <a16:creationId xmlns="" xmlns:a16="http://schemas.microsoft.com/office/drawing/2014/main" id="{75625B20-AA03-421B-9920-5FAFE1A69487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rgbClr val="363636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71">
                <a:extLst>
                  <a:ext uri="{FF2B5EF4-FFF2-40B4-BE49-F238E27FC236}">
                    <a16:creationId xmlns="" xmlns:a16="http://schemas.microsoft.com/office/drawing/2014/main" id="{4081FF9A-174F-4DAF-BF45-F9084D78B6D4}"/>
                  </a:ext>
                </a:extLst>
              </p:cNvPr>
              <p:cNvSpPr/>
              <p:nvPr/>
            </p:nvSpPr>
            <p:spPr>
              <a:xfrm>
                <a:off x="4498463" y="3087460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rgbClr val="FEB800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85">
                <a:extLst>
                  <a:ext uri="{FF2B5EF4-FFF2-40B4-BE49-F238E27FC236}">
                    <a16:creationId xmlns="" xmlns:a16="http://schemas.microsoft.com/office/drawing/2014/main" id="{E5CEBCAF-C5BF-4666-AC30-BEBE18D50F96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rgbClr val="363636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3E58902D-F667-4A42-830E-42F67CD71507}"/>
                </a:ext>
              </a:extLst>
            </p:cNvPr>
            <p:cNvGrpSpPr/>
            <p:nvPr/>
          </p:nvGrpSpPr>
          <p:grpSpPr>
            <a:xfrm rot="1422580" flipH="1">
              <a:off x="5800879" y="1853133"/>
              <a:ext cx="1785679" cy="2523400"/>
              <a:chOff x="4070856" y="1685903"/>
              <a:chExt cx="1785679" cy="2523400"/>
            </a:xfrm>
          </p:grpSpPr>
          <p:sp>
            <p:nvSpPr>
              <p:cNvPr id="89" name="Graphic 57">
                <a:extLst>
                  <a:ext uri="{FF2B5EF4-FFF2-40B4-BE49-F238E27FC236}">
                    <a16:creationId xmlns="" xmlns:a16="http://schemas.microsoft.com/office/drawing/2014/main" id="{5F435D04-D58C-4D65-8576-45933EB1F450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rgbClr val="363636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71">
                <a:extLst>
                  <a:ext uri="{FF2B5EF4-FFF2-40B4-BE49-F238E27FC236}">
                    <a16:creationId xmlns="" xmlns:a16="http://schemas.microsoft.com/office/drawing/2014/main" id="{85EB5F2D-C04E-4A78-88B6-B9B742F996F8}"/>
                  </a:ext>
                </a:extLst>
              </p:cNvPr>
              <p:cNvSpPr/>
              <p:nvPr/>
            </p:nvSpPr>
            <p:spPr>
              <a:xfrm>
                <a:off x="4498463" y="3087461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rgbClr val="FEB800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85">
                <a:extLst>
                  <a:ext uri="{FF2B5EF4-FFF2-40B4-BE49-F238E27FC236}">
                    <a16:creationId xmlns="" xmlns:a16="http://schemas.microsoft.com/office/drawing/2014/main" id="{F7F7A0A9-ADBA-4829-8C53-A7568BD77A65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rgbClr val="363636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4C037357-58D0-403D-922F-E5AE52172A73}"/>
                </a:ext>
              </a:extLst>
            </p:cNvPr>
            <p:cNvGrpSpPr/>
            <p:nvPr/>
          </p:nvGrpSpPr>
          <p:grpSpPr>
            <a:xfrm rot="4200000" flipH="1">
              <a:off x="6744461" y="2791779"/>
              <a:ext cx="1785679" cy="2523400"/>
              <a:chOff x="4070856" y="1685903"/>
              <a:chExt cx="1785679" cy="2523400"/>
            </a:xfrm>
          </p:grpSpPr>
          <p:sp>
            <p:nvSpPr>
              <p:cNvPr id="69" name="Graphic 57">
                <a:extLst>
                  <a:ext uri="{FF2B5EF4-FFF2-40B4-BE49-F238E27FC236}">
                    <a16:creationId xmlns="" xmlns:a16="http://schemas.microsoft.com/office/drawing/2014/main" id="{80586D6E-CEC2-48B1-AD09-E96700AEC3F4}"/>
                  </a:ext>
                </a:extLst>
              </p:cNvPr>
              <p:cNvSpPr/>
              <p:nvPr/>
            </p:nvSpPr>
            <p:spPr>
              <a:xfrm>
                <a:off x="4070856" y="1685903"/>
                <a:ext cx="1785679" cy="1346483"/>
              </a:xfrm>
              <a:custGeom>
                <a:avLst/>
                <a:gdLst>
                  <a:gd name="connsiteX0" fmla="*/ 1508250 w 1785679"/>
                  <a:gd name="connsiteY0" fmla="*/ 43240 h 1346483"/>
                  <a:gd name="connsiteX1" fmla="*/ 895687 w 1785679"/>
                  <a:gd name="connsiteY1" fmla="*/ 476 h 1346483"/>
                  <a:gd name="connsiteX2" fmla="*/ 283124 w 1785679"/>
                  <a:gd name="connsiteY2" fmla="*/ 43240 h 1346483"/>
                  <a:gd name="connsiteX3" fmla="*/ 5736 w 1785679"/>
                  <a:gd name="connsiteY3" fmla="*/ 378416 h 1346483"/>
                  <a:gd name="connsiteX4" fmla="*/ 236892 w 1785679"/>
                  <a:gd name="connsiteY4" fmla="*/ 1094999 h 1346483"/>
                  <a:gd name="connsiteX5" fmla="*/ 580737 w 1785679"/>
                  <a:gd name="connsiteY5" fmla="*/ 1346381 h 1346483"/>
                  <a:gd name="connsiteX6" fmla="*/ 895687 w 1785679"/>
                  <a:gd name="connsiteY6" fmla="*/ 1340602 h 1346483"/>
                  <a:gd name="connsiteX7" fmla="*/ 1210637 w 1785679"/>
                  <a:gd name="connsiteY7" fmla="*/ 1346381 h 1346483"/>
                  <a:gd name="connsiteX8" fmla="*/ 1554481 w 1785679"/>
                  <a:gd name="connsiteY8" fmla="*/ 1094999 h 1346483"/>
                  <a:gd name="connsiteX9" fmla="*/ 1785637 w 1785679"/>
                  <a:gd name="connsiteY9" fmla="*/ 378416 h 1346483"/>
                  <a:gd name="connsiteX10" fmla="*/ 1508250 w 1785679"/>
                  <a:gd name="connsiteY10" fmla="*/ 43240 h 134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5679" h="1346483">
                    <a:moveTo>
                      <a:pt x="1508250" y="43240"/>
                    </a:moveTo>
                    <a:cubicBezTo>
                      <a:pt x="1353375" y="12612"/>
                      <a:pt x="1122797" y="-2991"/>
                      <a:pt x="895687" y="476"/>
                    </a:cubicBezTo>
                    <a:cubicBezTo>
                      <a:pt x="668576" y="-2991"/>
                      <a:pt x="437998" y="12612"/>
                      <a:pt x="283124" y="43240"/>
                    </a:cubicBezTo>
                    <a:cubicBezTo>
                      <a:pt x="121314" y="75024"/>
                      <a:pt x="-31826" y="245501"/>
                      <a:pt x="5736" y="378416"/>
                    </a:cubicBezTo>
                    <a:lnTo>
                      <a:pt x="236892" y="1094999"/>
                    </a:lnTo>
                    <a:cubicBezTo>
                      <a:pt x="288325" y="1263743"/>
                      <a:pt x="337445" y="1363718"/>
                      <a:pt x="580737" y="1346381"/>
                    </a:cubicBezTo>
                    <a:cubicBezTo>
                      <a:pt x="680134" y="1339446"/>
                      <a:pt x="791666" y="1338291"/>
                      <a:pt x="895687" y="1340602"/>
                    </a:cubicBezTo>
                    <a:cubicBezTo>
                      <a:pt x="999707" y="1338868"/>
                      <a:pt x="1111240" y="1339446"/>
                      <a:pt x="1210637" y="1346381"/>
                    </a:cubicBezTo>
                    <a:cubicBezTo>
                      <a:pt x="1453928" y="1363718"/>
                      <a:pt x="1503049" y="1263743"/>
                      <a:pt x="1554481" y="1094999"/>
                    </a:cubicBezTo>
                    <a:lnTo>
                      <a:pt x="1785637" y="378416"/>
                    </a:lnTo>
                    <a:cubicBezTo>
                      <a:pt x="1823200" y="245501"/>
                      <a:pt x="1670059" y="75024"/>
                      <a:pt x="1508250" y="43240"/>
                    </a:cubicBezTo>
                    <a:close/>
                  </a:path>
                </a:pathLst>
              </a:custGeom>
              <a:solidFill>
                <a:srgbClr val="FEB800"/>
              </a:solidFill>
              <a:ln w="57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71">
                <a:extLst>
                  <a:ext uri="{FF2B5EF4-FFF2-40B4-BE49-F238E27FC236}">
                    <a16:creationId xmlns="" xmlns:a16="http://schemas.microsoft.com/office/drawing/2014/main" id="{12FA98D3-10C6-4CC3-A581-3849BA0FE863}"/>
                  </a:ext>
                </a:extLst>
              </p:cNvPr>
              <p:cNvSpPr/>
              <p:nvPr/>
            </p:nvSpPr>
            <p:spPr>
              <a:xfrm>
                <a:off x="4498463" y="3087460"/>
                <a:ext cx="930466" cy="701613"/>
              </a:xfrm>
              <a:custGeom>
                <a:avLst/>
                <a:gdLst>
                  <a:gd name="connsiteX0" fmla="*/ 785905 w 930465"/>
                  <a:gd name="connsiteY0" fmla="*/ 22531 h 701613"/>
                  <a:gd name="connsiteX1" fmla="*/ 466716 w 930465"/>
                  <a:gd name="connsiteY1" fmla="*/ 248 h 701613"/>
                  <a:gd name="connsiteX2" fmla="*/ 147528 w 930465"/>
                  <a:gd name="connsiteY2" fmla="*/ 22531 h 701613"/>
                  <a:gd name="connsiteX3" fmla="*/ 2989 w 930465"/>
                  <a:gd name="connsiteY3" fmla="*/ 197181 h 701613"/>
                  <a:gd name="connsiteX4" fmla="*/ 123438 w 930465"/>
                  <a:gd name="connsiteY4" fmla="*/ 570572 h 701613"/>
                  <a:gd name="connsiteX5" fmla="*/ 302605 w 930465"/>
                  <a:gd name="connsiteY5" fmla="*/ 701560 h 701613"/>
                  <a:gd name="connsiteX6" fmla="*/ 466716 w 930465"/>
                  <a:gd name="connsiteY6" fmla="*/ 698549 h 701613"/>
                  <a:gd name="connsiteX7" fmla="*/ 630828 w 930465"/>
                  <a:gd name="connsiteY7" fmla="*/ 701560 h 701613"/>
                  <a:gd name="connsiteX8" fmla="*/ 809995 w 930465"/>
                  <a:gd name="connsiteY8" fmla="*/ 570572 h 701613"/>
                  <a:gd name="connsiteX9" fmla="*/ 930444 w 930465"/>
                  <a:gd name="connsiteY9" fmla="*/ 197181 h 701613"/>
                  <a:gd name="connsiteX10" fmla="*/ 785905 w 930465"/>
                  <a:gd name="connsiteY10" fmla="*/ 22531 h 7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0465" h="701613">
                    <a:moveTo>
                      <a:pt x="785905" y="22531"/>
                    </a:moveTo>
                    <a:cubicBezTo>
                      <a:pt x="705205" y="6572"/>
                      <a:pt x="585057" y="-1559"/>
                      <a:pt x="466716" y="248"/>
                    </a:cubicBezTo>
                    <a:cubicBezTo>
                      <a:pt x="348376" y="-1559"/>
                      <a:pt x="228228" y="6572"/>
                      <a:pt x="147528" y="22531"/>
                    </a:cubicBezTo>
                    <a:cubicBezTo>
                      <a:pt x="63213" y="39093"/>
                      <a:pt x="-16584" y="127923"/>
                      <a:pt x="2989" y="197181"/>
                    </a:cubicBezTo>
                    <a:lnTo>
                      <a:pt x="123438" y="570572"/>
                    </a:lnTo>
                    <a:cubicBezTo>
                      <a:pt x="150238" y="658500"/>
                      <a:pt x="175833" y="710594"/>
                      <a:pt x="302605" y="701560"/>
                    </a:cubicBezTo>
                    <a:cubicBezTo>
                      <a:pt x="354398" y="697946"/>
                      <a:pt x="412515" y="697344"/>
                      <a:pt x="466716" y="698549"/>
                    </a:cubicBezTo>
                    <a:cubicBezTo>
                      <a:pt x="520918" y="697645"/>
                      <a:pt x="579035" y="697946"/>
                      <a:pt x="630828" y="701560"/>
                    </a:cubicBezTo>
                    <a:cubicBezTo>
                      <a:pt x="757600" y="710594"/>
                      <a:pt x="783195" y="658500"/>
                      <a:pt x="809995" y="570572"/>
                    </a:cubicBezTo>
                    <a:lnTo>
                      <a:pt x="930444" y="197181"/>
                    </a:lnTo>
                    <a:cubicBezTo>
                      <a:pt x="950017" y="127923"/>
                      <a:pt x="870219" y="39093"/>
                      <a:pt x="785905" y="22531"/>
                    </a:cubicBezTo>
                    <a:close/>
                  </a:path>
                </a:pathLst>
              </a:custGeom>
              <a:solidFill>
                <a:srgbClr val="363636"/>
              </a:solidFill>
              <a:ln w="3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Graphic 85">
                <a:extLst>
                  <a:ext uri="{FF2B5EF4-FFF2-40B4-BE49-F238E27FC236}">
                    <a16:creationId xmlns="" xmlns:a16="http://schemas.microsoft.com/office/drawing/2014/main" id="{DB4E5334-2C67-47C8-A77F-9272146FD664}"/>
                  </a:ext>
                </a:extLst>
              </p:cNvPr>
              <p:cNvSpPr/>
              <p:nvPr/>
            </p:nvSpPr>
            <p:spPr>
              <a:xfrm>
                <a:off x="4721566" y="3844149"/>
                <a:ext cx="484260" cy="365154"/>
              </a:xfrm>
              <a:custGeom>
                <a:avLst/>
                <a:gdLst>
                  <a:gd name="connsiteX0" fmla="*/ 409024 w 484259"/>
                  <a:gd name="connsiteY0" fmla="*/ 11726 h 365154"/>
                  <a:gd name="connsiteX1" fmla="*/ 242902 w 484259"/>
                  <a:gd name="connsiteY1" fmla="*/ 129 h 365154"/>
                  <a:gd name="connsiteX2" fmla="*/ 76781 w 484259"/>
                  <a:gd name="connsiteY2" fmla="*/ 11726 h 365154"/>
                  <a:gd name="connsiteX3" fmla="*/ 1556 w 484259"/>
                  <a:gd name="connsiteY3" fmla="*/ 102623 h 365154"/>
                  <a:gd name="connsiteX4" fmla="*/ 64243 w 484259"/>
                  <a:gd name="connsiteY4" fmla="*/ 296954 h 365154"/>
                  <a:gd name="connsiteX5" fmla="*/ 157490 w 484259"/>
                  <a:gd name="connsiteY5" fmla="*/ 365126 h 365154"/>
                  <a:gd name="connsiteX6" fmla="*/ 242902 w 484259"/>
                  <a:gd name="connsiteY6" fmla="*/ 363559 h 365154"/>
                  <a:gd name="connsiteX7" fmla="*/ 328314 w 484259"/>
                  <a:gd name="connsiteY7" fmla="*/ 365126 h 365154"/>
                  <a:gd name="connsiteX8" fmla="*/ 421561 w 484259"/>
                  <a:gd name="connsiteY8" fmla="*/ 296954 h 365154"/>
                  <a:gd name="connsiteX9" fmla="*/ 484248 w 484259"/>
                  <a:gd name="connsiteY9" fmla="*/ 102623 h 365154"/>
                  <a:gd name="connsiteX10" fmla="*/ 409024 w 484259"/>
                  <a:gd name="connsiteY10" fmla="*/ 11726 h 36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4259" h="365154">
                    <a:moveTo>
                      <a:pt x="409024" y="11726"/>
                    </a:moveTo>
                    <a:cubicBezTo>
                      <a:pt x="367023" y="3420"/>
                      <a:pt x="304492" y="-811"/>
                      <a:pt x="242902" y="129"/>
                    </a:cubicBezTo>
                    <a:cubicBezTo>
                      <a:pt x="181312" y="-811"/>
                      <a:pt x="118781" y="3420"/>
                      <a:pt x="76781" y="11726"/>
                    </a:cubicBezTo>
                    <a:cubicBezTo>
                      <a:pt x="32899" y="20346"/>
                      <a:pt x="-8631" y="66578"/>
                      <a:pt x="1556" y="102623"/>
                    </a:cubicBezTo>
                    <a:lnTo>
                      <a:pt x="64243" y="296954"/>
                    </a:lnTo>
                    <a:cubicBezTo>
                      <a:pt x="78191" y="342716"/>
                      <a:pt x="91512" y="369828"/>
                      <a:pt x="157490" y="365126"/>
                    </a:cubicBezTo>
                    <a:cubicBezTo>
                      <a:pt x="184446" y="363246"/>
                      <a:pt x="214693" y="362932"/>
                      <a:pt x="242902" y="363559"/>
                    </a:cubicBezTo>
                    <a:cubicBezTo>
                      <a:pt x="271111" y="363089"/>
                      <a:pt x="301358" y="363246"/>
                      <a:pt x="328314" y="365126"/>
                    </a:cubicBezTo>
                    <a:cubicBezTo>
                      <a:pt x="394292" y="369828"/>
                      <a:pt x="407613" y="342716"/>
                      <a:pt x="421561" y="296954"/>
                    </a:cubicBezTo>
                    <a:lnTo>
                      <a:pt x="484248" y="102623"/>
                    </a:lnTo>
                    <a:cubicBezTo>
                      <a:pt x="494435" y="66578"/>
                      <a:pt x="452905" y="20346"/>
                      <a:pt x="409024" y="11726"/>
                    </a:cubicBezTo>
                    <a:close/>
                  </a:path>
                </a:pathLst>
              </a:custGeom>
              <a:solidFill>
                <a:srgbClr val="FEB800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3" name="Freeform: Shape 92">
            <a:extLst>
              <a:ext uri="{FF2B5EF4-FFF2-40B4-BE49-F238E27FC236}">
                <a16:creationId xmlns="" xmlns:a16="http://schemas.microsoft.com/office/drawing/2014/main" id="{4A2ED83A-70F6-48DE-B575-FFC83B7D91BE}"/>
              </a:ext>
            </a:extLst>
          </p:cNvPr>
          <p:cNvSpPr>
            <a:spLocks noChangeAspect="1"/>
          </p:cNvSpPr>
          <p:nvPr/>
        </p:nvSpPr>
        <p:spPr>
          <a:xfrm>
            <a:off x="3764052" y="3999050"/>
            <a:ext cx="207300" cy="207300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="" xmlns:a16="http://schemas.microsoft.com/office/drawing/2014/main" id="{600F5F36-60D6-4DA8-A69B-7BEFEFF9C19B}"/>
              </a:ext>
            </a:extLst>
          </p:cNvPr>
          <p:cNvSpPr>
            <a:spLocks noChangeAspect="1"/>
          </p:cNvSpPr>
          <p:nvPr/>
        </p:nvSpPr>
        <p:spPr>
          <a:xfrm>
            <a:off x="3932682" y="3366135"/>
            <a:ext cx="351767" cy="351220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="" xmlns:a16="http://schemas.microsoft.com/office/drawing/2014/main" id="{72BE16D2-EF8D-404C-AD48-448E47B2D368}"/>
              </a:ext>
            </a:extLst>
          </p:cNvPr>
          <p:cNvSpPr>
            <a:spLocks noChangeAspect="1"/>
          </p:cNvSpPr>
          <p:nvPr/>
        </p:nvSpPr>
        <p:spPr>
          <a:xfrm>
            <a:off x="4613744" y="4052977"/>
            <a:ext cx="352570" cy="351220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Rounded Rectangle 2">
            <a:extLst>
              <a:ext uri="{FF2B5EF4-FFF2-40B4-BE49-F238E27FC236}">
                <a16:creationId xmlns="" xmlns:a16="http://schemas.microsoft.com/office/drawing/2014/main" id="{72E46098-011B-4A91-862E-DAFBB480EE50}"/>
              </a:ext>
            </a:extLst>
          </p:cNvPr>
          <p:cNvSpPr/>
          <p:nvPr/>
        </p:nvSpPr>
        <p:spPr>
          <a:xfrm>
            <a:off x="2961021" y="3425150"/>
            <a:ext cx="349911" cy="349911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Rounded Rectangle 8">
            <a:extLst>
              <a:ext uri="{FF2B5EF4-FFF2-40B4-BE49-F238E27FC236}">
                <a16:creationId xmlns="" xmlns:a16="http://schemas.microsoft.com/office/drawing/2014/main" id="{25F735BE-24D5-4AA4-B326-13BFFC9C08BE}"/>
              </a:ext>
            </a:extLst>
          </p:cNvPr>
          <p:cNvSpPr/>
          <p:nvPr/>
        </p:nvSpPr>
        <p:spPr>
          <a:xfrm>
            <a:off x="4262433" y="234420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="" xmlns:a16="http://schemas.microsoft.com/office/drawing/2014/main" id="{432DA876-42AF-424E-A413-BF8119BBCDB6}"/>
              </a:ext>
            </a:extLst>
          </p:cNvPr>
          <p:cNvSpPr/>
          <p:nvPr/>
        </p:nvSpPr>
        <p:spPr>
          <a:xfrm>
            <a:off x="2417042" y="234420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3">
            <a:extLst>
              <a:ext uri="{FF2B5EF4-FFF2-40B4-BE49-F238E27FC236}">
                <a16:creationId xmlns="" xmlns:a16="http://schemas.microsoft.com/office/drawing/2014/main" id="{E6A384FC-1990-4234-8CB4-4E1632F8421F}"/>
              </a:ext>
            </a:extLst>
          </p:cNvPr>
          <p:cNvSpPr>
            <a:spLocks noChangeAspect="1"/>
          </p:cNvSpPr>
          <p:nvPr/>
        </p:nvSpPr>
        <p:spPr>
          <a:xfrm>
            <a:off x="1082537" y="360010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10">
            <a:extLst>
              <a:ext uri="{FF2B5EF4-FFF2-40B4-BE49-F238E27FC236}">
                <a16:creationId xmlns="" xmlns:a16="http://schemas.microsoft.com/office/drawing/2014/main" id="{3E1E5515-BBE7-49DD-AF9B-0756A7BB4BBB}"/>
              </a:ext>
            </a:extLst>
          </p:cNvPr>
          <p:cNvSpPr>
            <a:spLocks/>
          </p:cNvSpPr>
          <p:nvPr/>
        </p:nvSpPr>
        <p:spPr>
          <a:xfrm>
            <a:off x="3243239" y="4023905"/>
            <a:ext cx="207263" cy="2073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Rounded Rectangle 1">
            <a:extLst>
              <a:ext uri="{FF2B5EF4-FFF2-40B4-BE49-F238E27FC236}">
                <a16:creationId xmlns="" xmlns:a16="http://schemas.microsoft.com/office/drawing/2014/main" id="{2763C34D-53BB-4009-A034-E5B14FAB9432}"/>
              </a:ext>
            </a:extLst>
          </p:cNvPr>
          <p:cNvSpPr>
            <a:spLocks noChangeAspect="1"/>
          </p:cNvSpPr>
          <p:nvPr/>
        </p:nvSpPr>
        <p:spPr>
          <a:xfrm>
            <a:off x="2256045" y="4047896"/>
            <a:ext cx="369706" cy="36970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" name="Rounded Rectangle 2">
            <a:extLst>
              <a:ext uri="{FF2B5EF4-FFF2-40B4-BE49-F238E27FC236}">
                <a16:creationId xmlns="" xmlns:a16="http://schemas.microsoft.com/office/drawing/2014/main" id="{8756BC4A-6D05-40CF-B2CD-2BE27DBB49DA}"/>
              </a:ext>
            </a:extLst>
          </p:cNvPr>
          <p:cNvSpPr>
            <a:spLocks noChangeAspect="1"/>
          </p:cNvSpPr>
          <p:nvPr/>
        </p:nvSpPr>
        <p:spPr>
          <a:xfrm>
            <a:off x="2869965" y="4304309"/>
            <a:ext cx="218211" cy="21821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Rounded Rectangle 9">
            <a:extLst>
              <a:ext uri="{FF2B5EF4-FFF2-40B4-BE49-F238E27FC236}">
                <a16:creationId xmlns="" xmlns:a16="http://schemas.microsoft.com/office/drawing/2014/main" id="{0839C8FB-69B8-445E-8244-7B4D679C0837}"/>
              </a:ext>
            </a:extLst>
          </p:cNvPr>
          <p:cNvSpPr>
            <a:spLocks noChangeAspect="1"/>
          </p:cNvSpPr>
          <p:nvPr/>
        </p:nvSpPr>
        <p:spPr>
          <a:xfrm>
            <a:off x="4113107" y="4312028"/>
            <a:ext cx="218235" cy="21821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687947" y="1482692"/>
                </a:moveTo>
                <a:cubicBezTo>
                  <a:pt x="1926534" y="1482692"/>
                  <a:pt x="2119947" y="1676105"/>
                  <a:pt x="2119947" y="1914692"/>
                </a:cubicBezTo>
                <a:cubicBezTo>
                  <a:pt x="2119947" y="2153279"/>
                  <a:pt x="1926534" y="2346692"/>
                  <a:pt x="1687947" y="2346692"/>
                </a:cubicBezTo>
                <a:cubicBezTo>
                  <a:pt x="1449360" y="2346692"/>
                  <a:pt x="1255947" y="2153279"/>
                  <a:pt x="1255947" y="1914692"/>
                </a:cubicBezTo>
                <a:cubicBezTo>
                  <a:pt x="1255947" y="1676105"/>
                  <a:pt x="1449360" y="1482692"/>
                  <a:pt x="1687947" y="1482692"/>
                </a:cubicBezTo>
                <a:close/>
                <a:moveTo>
                  <a:pt x="2089252" y="1089590"/>
                </a:moveTo>
                <a:cubicBezTo>
                  <a:pt x="1416116" y="1089590"/>
                  <a:pt x="870432" y="1635274"/>
                  <a:pt x="870432" y="2308410"/>
                </a:cubicBezTo>
                <a:cubicBezTo>
                  <a:pt x="870432" y="2981546"/>
                  <a:pt x="1416116" y="3527230"/>
                  <a:pt x="2089252" y="3527230"/>
                </a:cubicBezTo>
                <a:cubicBezTo>
                  <a:pt x="2762388" y="3527230"/>
                  <a:pt x="3308072" y="2981546"/>
                  <a:pt x="3308072" y="2308410"/>
                </a:cubicBezTo>
                <a:cubicBezTo>
                  <a:pt x="3308072" y="1635274"/>
                  <a:pt x="2762388" y="1089590"/>
                  <a:pt x="2089252" y="1089590"/>
                </a:cubicBezTo>
                <a:close/>
                <a:moveTo>
                  <a:pt x="3117438" y="1065385"/>
                </a:moveTo>
                <a:cubicBezTo>
                  <a:pt x="3018027" y="1065385"/>
                  <a:pt x="2937438" y="1145974"/>
                  <a:pt x="2937438" y="1245385"/>
                </a:cubicBezTo>
                <a:cubicBezTo>
                  <a:pt x="2937438" y="1344796"/>
                  <a:pt x="3018027" y="1425385"/>
                  <a:pt x="3117438" y="1425385"/>
                </a:cubicBezTo>
                <a:cubicBezTo>
                  <a:pt x="3216849" y="1425385"/>
                  <a:pt x="3297438" y="1344796"/>
                  <a:pt x="3297438" y="1245385"/>
                </a:cubicBezTo>
                <a:cubicBezTo>
                  <a:pt x="3297438" y="1145974"/>
                  <a:pt x="3216849" y="1065385"/>
                  <a:pt x="3117438" y="1065385"/>
                </a:cubicBezTo>
                <a:close/>
                <a:moveTo>
                  <a:pt x="881213" y="737332"/>
                </a:moveTo>
                <a:cubicBezTo>
                  <a:pt x="662508" y="737332"/>
                  <a:pt x="485213" y="914627"/>
                  <a:pt x="485213" y="1133332"/>
                </a:cubicBezTo>
                <a:cubicBezTo>
                  <a:pt x="485213" y="1352037"/>
                  <a:pt x="662508" y="1529332"/>
                  <a:pt x="881213" y="1529332"/>
                </a:cubicBezTo>
                <a:cubicBezTo>
                  <a:pt x="1099918" y="1529332"/>
                  <a:pt x="1277213" y="1352037"/>
                  <a:pt x="1277213" y="1133332"/>
                </a:cubicBezTo>
                <a:cubicBezTo>
                  <a:pt x="1277213" y="914627"/>
                  <a:pt x="1099918" y="737332"/>
                  <a:pt x="881213" y="737332"/>
                </a:cubicBezTo>
                <a:close/>
                <a:moveTo>
                  <a:pt x="2760704" y="694800"/>
                </a:moveTo>
                <a:cubicBezTo>
                  <a:pt x="2631469" y="694800"/>
                  <a:pt x="2526704" y="799565"/>
                  <a:pt x="2526704" y="928800"/>
                </a:cubicBezTo>
                <a:cubicBezTo>
                  <a:pt x="2526704" y="1058035"/>
                  <a:pt x="2631469" y="1162800"/>
                  <a:pt x="2760704" y="1162800"/>
                </a:cubicBezTo>
                <a:cubicBezTo>
                  <a:pt x="2889939" y="1162800"/>
                  <a:pt x="2994704" y="1058035"/>
                  <a:pt x="2994704" y="928800"/>
                </a:cubicBezTo>
                <a:cubicBezTo>
                  <a:pt x="2994704" y="799565"/>
                  <a:pt x="2889939" y="694800"/>
                  <a:pt x="2760704" y="694800"/>
                </a:cubicBezTo>
                <a:close/>
                <a:moveTo>
                  <a:pt x="2224849" y="428066"/>
                </a:moveTo>
                <a:cubicBezTo>
                  <a:pt x="2075732" y="428066"/>
                  <a:pt x="1954849" y="548949"/>
                  <a:pt x="1954849" y="698066"/>
                </a:cubicBezTo>
                <a:cubicBezTo>
                  <a:pt x="1954849" y="847183"/>
                  <a:pt x="2075732" y="968066"/>
                  <a:pt x="2224849" y="968066"/>
                </a:cubicBezTo>
                <a:cubicBezTo>
                  <a:pt x="2373966" y="968066"/>
                  <a:pt x="2494849" y="847183"/>
                  <a:pt x="2494849" y="698066"/>
                </a:cubicBezTo>
                <a:cubicBezTo>
                  <a:pt x="2494849" y="548949"/>
                  <a:pt x="2373966" y="428066"/>
                  <a:pt x="2224849" y="428066"/>
                </a:cubicBezTo>
                <a:close/>
                <a:moveTo>
                  <a:pt x="1567937" y="406752"/>
                </a:moveTo>
                <a:cubicBezTo>
                  <a:pt x="1388997" y="406752"/>
                  <a:pt x="1243937" y="551812"/>
                  <a:pt x="1243937" y="730752"/>
                </a:cubicBezTo>
                <a:cubicBezTo>
                  <a:pt x="1243937" y="909692"/>
                  <a:pt x="1388997" y="1054752"/>
                  <a:pt x="1567937" y="1054752"/>
                </a:cubicBezTo>
                <a:cubicBezTo>
                  <a:pt x="1746877" y="1054752"/>
                  <a:pt x="1891937" y="909692"/>
                  <a:pt x="1891937" y="730752"/>
                </a:cubicBezTo>
                <a:cubicBezTo>
                  <a:pt x="1891937" y="551812"/>
                  <a:pt x="1746877" y="406752"/>
                  <a:pt x="1567937" y="40675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ounded Rectangle 5">
            <a:extLst>
              <a:ext uri="{FF2B5EF4-FFF2-40B4-BE49-F238E27FC236}">
                <a16:creationId xmlns="" xmlns:a16="http://schemas.microsoft.com/office/drawing/2014/main" id="{6662E94C-C013-4780-B856-0541F9D5258F}"/>
              </a:ext>
            </a:extLst>
          </p:cNvPr>
          <p:cNvSpPr>
            <a:spLocks noChangeAspect="1"/>
          </p:cNvSpPr>
          <p:nvPr/>
        </p:nvSpPr>
        <p:spPr>
          <a:xfrm>
            <a:off x="5506406" y="3600106"/>
            <a:ext cx="518693" cy="51863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7382425" y="1857567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Oval 105">
            <a:extLst>
              <a:ext uri="{FF2B5EF4-FFF2-40B4-BE49-F238E27FC236}">
                <a16:creationId xmlns=""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7382425" y="3023229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7382425" y="4188892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9C2979E0-5288-4CAE-AC80-60BE356579ED}"/>
              </a:ext>
            </a:extLst>
          </p:cNvPr>
          <p:cNvSpPr/>
          <p:nvPr/>
        </p:nvSpPr>
        <p:spPr>
          <a:xfrm>
            <a:off x="7382425" y="5354554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8225315" y="1638338"/>
            <a:ext cx="2212467" cy="1053361"/>
            <a:chOff x="910640" y="2975794"/>
            <a:chExt cx="1527408" cy="2634633"/>
          </a:xfrm>
        </p:grpSpPr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207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10496432" y="1801075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8225315" y="2803999"/>
            <a:ext cx="2212467" cy="1053360"/>
            <a:chOff x="910640" y="2975794"/>
            <a:chExt cx="1527408" cy="2634629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10496432" y="296673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8225315" y="3969661"/>
            <a:ext cx="2212467" cy="1053360"/>
            <a:chOff x="910640" y="2975794"/>
            <a:chExt cx="1527408" cy="2634629"/>
          </a:xfrm>
        </p:grpSpPr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10496432" y="413239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0EEBDC6D-AFEC-4806-8C54-04FAB822E4AA}"/>
              </a:ext>
            </a:extLst>
          </p:cNvPr>
          <p:cNvGrpSpPr/>
          <p:nvPr/>
        </p:nvGrpSpPr>
        <p:grpSpPr>
          <a:xfrm>
            <a:off x="8225315" y="5135322"/>
            <a:ext cx="2212467" cy="1053360"/>
            <a:chOff x="910640" y="2975794"/>
            <a:chExt cx="1527408" cy="2634629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6650E887-8C96-4920-A0BE-C9C2A7C2B10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E91702ED-D9BC-42CD-87BE-FF55A4BEB2F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14586CB1-2EC4-4E42-9D7F-D25CE2484187}"/>
              </a:ext>
            </a:extLst>
          </p:cNvPr>
          <p:cNvSpPr txBox="1"/>
          <p:nvPr/>
        </p:nvSpPr>
        <p:spPr>
          <a:xfrm>
            <a:off x="10496432" y="529806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Oval 21">
            <a:extLst>
              <a:ext uri="{FF2B5EF4-FFF2-40B4-BE49-F238E27FC236}">
                <a16:creationId xmlns="" xmlns:a16="http://schemas.microsoft.com/office/drawing/2014/main" id="{EEFAFC80-AA79-4126-B949-26D3E2E28C86}"/>
              </a:ext>
            </a:extLst>
          </p:cNvPr>
          <p:cNvSpPr>
            <a:spLocks noChangeAspect="1"/>
          </p:cNvSpPr>
          <p:nvPr/>
        </p:nvSpPr>
        <p:spPr>
          <a:xfrm rot="20700000">
            <a:off x="7516859" y="4357812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6" name="Freeform 95">
            <a:extLst>
              <a:ext uri="{FF2B5EF4-FFF2-40B4-BE49-F238E27FC236}">
                <a16:creationId xmlns="" xmlns:a16="http://schemas.microsoft.com/office/drawing/2014/main" id="{F6268416-03AB-4ED8-9E4A-1DC1DF5279E7}"/>
              </a:ext>
            </a:extLst>
          </p:cNvPr>
          <p:cNvSpPr>
            <a:spLocks/>
          </p:cNvSpPr>
          <p:nvPr/>
        </p:nvSpPr>
        <p:spPr>
          <a:xfrm>
            <a:off x="7541369" y="2016510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7" name="Isosceles Triangle 20">
            <a:extLst>
              <a:ext uri="{FF2B5EF4-FFF2-40B4-BE49-F238E27FC236}">
                <a16:creationId xmlns="" xmlns:a16="http://schemas.microsoft.com/office/drawing/2014/main" id="{ACA86F30-9B33-40FF-8B65-CB98AA63350A}"/>
              </a:ext>
            </a:extLst>
          </p:cNvPr>
          <p:cNvSpPr>
            <a:spLocks noChangeAspect="1"/>
          </p:cNvSpPr>
          <p:nvPr/>
        </p:nvSpPr>
        <p:spPr>
          <a:xfrm rot="8201235">
            <a:off x="7549172" y="5504734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8" name="Rounded Rectangle 1">
            <a:extLst>
              <a:ext uri="{FF2B5EF4-FFF2-40B4-BE49-F238E27FC236}">
                <a16:creationId xmlns="" xmlns:a16="http://schemas.microsoft.com/office/drawing/2014/main" id="{1F56A1DC-EF65-4E4D-873C-2A701FE79C0E}"/>
              </a:ext>
            </a:extLst>
          </p:cNvPr>
          <p:cNvSpPr>
            <a:spLocks noChangeAspect="1"/>
          </p:cNvSpPr>
          <p:nvPr/>
        </p:nvSpPr>
        <p:spPr>
          <a:xfrm>
            <a:off x="7610339" y="3187162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Freeform: Shape 177">
            <a:extLst>
              <a:ext uri="{FF2B5EF4-FFF2-40B4-BE49-F238E27FC236}">
                <a16:creationId xmlns="" xmlns:a16="http://schemas.microsoft.com/office/drawing/2014/main" id="{9D8B12F9-89D0-4EC4-91C2-06EE7D6C9D75}"/>
              </a:ext>
            </a:extLst>
          </p:cNvPr>
          <p:cNvSpPr>
            <a:spLocks/>
          </p:cNvSpPr>
          <p:nvPr/>
        </p:nvSpPr>
        <p:spPr bwMode="auto">
          <a:xfrm rot="470941">
            <a:off x="2328222" y="4353017"/>
            <a:ext cx="3093908" cy="2557868"/>
          </a:xfrm>
          <a:custGeom>
            <a:avLst/>
            <a:gdLst>
              <a:gd name="connsiteX0" fmla="*/ 1380104 w 3093908"/>
              <a:gd name="connsiteY0" fmla="*/ 960640 h 2557868"/>
              <a:gd name="connsiteX1" fmla="*/ 1404926 w 3093908"/>
              <a:gd name="connsiteY1" fmla="*/ 974839 h 2557868"/>
              <a:gd name="connsiteX2" fmla="*/ 1419110 w 3093908"/>
              <a:gd name="connsiteY2" fmla="*/ 987262 h 2557868"/>
              <a:gd name="connsiteX3" fmla="*/ 1426202 w 3093908"/>
              <a:gd name="connsiteY3" fmla="*/ 994361 h 2557868"/>
              <a:gd name="connsiteX4" fmla="*/ 1426202 w 3093908"/>
              <a:gd name="connsiteY4" fmla="*/ 997911 h 2557868"/>
              <a:gd name="connsiteX5" fmla="*/ 1419110 w 3093908"/>
              <a:gd name="connsiteY5" fmla="*/ 1026307 h 2557868"/>
              <a:gd name="connsiteX6" fmla="*/ 1417337 w 3093908"/>
              <a:gd name="connsiteY6" fmla="*/ 1045830 h 2557868"/>
              <a:gd name="connsiteX7" fmla="*/ 1413791 w 3093908"/>
              <a:gd name="connsiteY7" fmla="*/ 1058253 h 2557868"/>
              <a:gd name="connsiteX8" fmla="*/ 1413791 w 3093908"/>
              <a:gd name="connsiteY8" fmla="*/ 1065352 h 2557868"/>
              <a:gd name="connsiteX9" fmla="*/ 1413791 w 3093908"/>
              <a:gd name="connsiteY9" fmla="*/ 1067128 h 2557868"/>
              <a:gd name="connsiteX10" fmla="*/ 1420883 w 3093908"/>
              <a:gd name="connsiteY10" fmla="*/ 1090200 h 2557868"/>
              <a:gd name="connsiteX11" fmla="*/ 1427975 w 3093908"/>
              <a:gd name="connsiteY11" fmla="*/ 1120371 h 2557868"/>
              <a:gd name="connsiteX12" fmla="*/ 1442159 w 3093908"/>
              <a:gd name="connsiteY12" fmla="*/ 1143443 h 2557868"/>
              <a:gd name="connsiteX13" fmla="*/ 1452797 w 3093908"/>
              <a:gd name="connsiteY13" fmla="*/ 1161191 h 2557868"/>
              <a:gd name="connsiteX14" fmla="*/ 1461662 w 3093908"/>
              <a:gd name="connsiteY14" fmla="*/ 1175389 h 2557868"/>
              <a:gd name="connsiteX15" fmla="*/ 1466982 w 3093908"/>
              <a:gd name="connsiteY15" fmla="*/ 1177164 h 2557868"/>
              <a:gd name="connsiteX16" fmla="*/ 1491804 w 3093908"/>
              <a:gd name="connsiteY16" fmla="*/ 1205561 h 2557868"/>
              <a:gd name="connsiteX17" fmla="*/ 1507761 w 3093908"/>
              <a:gd name="connsiteY17" fmla="*/ 1223308 h 2557868"/>
              <a:gd name="connsiteX18" fmla="*/ 1518399 w 3093908"/>
              <a:gd name="connsiteY18" fmla="*/ 1237507 h 2557868"/>
              <a:gd name="connsiteX19" fmla="*/ 1520172 w 3093908"/>
              <a:gd name="connsiteY19" fmla="*/ 1241056 h 2557868"/>
              <a:gd name="connsiteX20" fmla="*/ 1543221 w 3093908"/>
              <a:gd name="connsiteY20" fmla="*/ 1290751 h 2557868"/>
              <a:gd name="connsiteX21" fmla="*/ 1566271 w 3093908"/>
              <a:gd name="connsiteY21" fmla="*/ 1342219 h 2557868"/>
              <a:gd name="connsiteX22" fmla="*/ 1589320 w 3093908"/>
              <a:gd name="connsiteY22" fmla="*/ 1395463 h 2557868"/>
              <a:gd name="connsiteX23" fmla="*/ 1608823 w 3093908"/>
              <a:gd name="connsiteY23" fmla="*/ 1448707 h 2557868"/>
              <a:gd name="connsiteX24" fmla="*/ 1628326 w 3093908"/>
              <a:gd name="connsiteY24" fmla="*/ 1501950 h 2557868"/>
              <a:gd name="connsiteX25" fmla="*/ 1646057 w 3093908"/>
              <a:gd name="connsiteY25" fmla="*/ 1551644 h 2557868"/>
              <a:gd name="connsiteX26" fmla="*/ 1662014 w 3093908"/>
              <a:gd name="connsiteY26" fmla="*/ 1597789 h 2557868"/>
              <a:gd name="connsiteX27" fmla="*/ 1676198 w 3093908"/>
              <a:gd name="connsiteY27" fmla="*/ 1638609 h 2557868"/>
              <a:gd name="connsiteX28" fmla="*/ 1685063 w 3093908"/>
              <a:gd name="connsiteY28" fmla="*/ 1674105 h 2557868"/>
              <a:gd name="connsiteX29" fmla="*/ 1693928 w 3093908"/>
              <a:gd name="connsiteY29" fmla="*/ 1698952 h 2557868"/>
              <a:gd name="connsiteX30" fmla="*/ 1699247 w 3093908"/>
              <a:gd name="connsiteY30" fmla="*/ 1714925 h 2557868"/>
              <a:gd name="connsiteX31" fmla="*/ 1701020 w 3093908"/>
              <a:gd name="connsiteY31" fmla="*/ 1722024 h 2557868"/>
              <a:gd name="connsiteX32" fmla="*/ 1715204 w 3093908"/>
              <a:gd name="connsiteY32" fmla="*/ 1762844 h 2557868"/>
              <a:gd name="connsiteX33" fmla="*/ 1725842 w 3093908"/>
              <a:gd name="connsiteY33" fmla="*/ 1814313 h 2557868"/>
              <a:gd name="connsiteX34" fmla="*/ 1740026 w 3093908"/>
              <a:gd name="connsiteY34" fmla="*/ 1871106 h 2557868"/>
              <a:gd name="connsiteX35" fmla="*/ 1752438 w 3093908"/>
              <a:gd name="connsiteY35" fmla="*/ 1933224 h 2557868"/>
              <a:gd name="connsiteX36" fmla="*/ 1763076 w 3093908"/>
              <a:gd name="connsiteY36" fmla="*/ 2000666 h 2557868"/>
              <a:gd name="connsiteX37" fmla="*/ 1775487 w 3093908"/>
              <a:gd name="connsiteY37" fmla="*/ 2066333 h 2557868"/>
              <a:gd name="connsiteX38" fmla="*/ 1784352 w 3093908"/>
              <a:gd name="connsiteY38" fmla="*/ 2135550 h 2557868"/>
              <a:gd name="connsiteX39" fmla="*/ 1793217 w 3093908"/>
              <a:gd name="connsiteY39" fmla="*/ 2199442 h 2557868"/>
              <a:gd name="connsiteX40" fmla="*/ 1802082 w 3093908"/>
              <a:gd name="connsiteY40" fmla="*/ 2265109 h 2557868"/>
              <a:gd name="connsiteX41" fmla="*/ 1810947 w 3093908"/>
              <a:gd name="connsiteY41" fmla="*/ 2321902 h 2557868"/>
              <a:gd name="connsiteX42" fmla="*/ 1816266 w 3093908"/>
              <a:gd name="connsiteY42" fmla="*/ 2371596 h 2557868"/>
              <a:gd name="connsiteX43" fmla="*/ 1822384 w 3093908"/>
              <a:gd name="connsiteY43" fmla="*/ 2409869 h 2557868"/>
              <a:gd name="connsiteX44" fmla="*/ 1568614 w 3093908"/>
              <a:gd name="connsiteY44" fmla="*/ 2444853 h 2557868"/>
              <a:gd name="connsiteX45" fmla="*/ 1560952 w 3093908"/>
              <a:gd name="connsiteY45" fmla="*/ 2376921 h 2557868"/>
              <a:gd name="connsiteX46" fmla="*/ 1550313 w 3093908"/>
              <a:gd name="connsiteY46" fmla="*/ 2218965 h 2557868"/>
              <a:gd name="connsiteX47" fmla="*/ 1544994 w 3093908"/>
              <a:gd name="connsiteY47" fmla="*/ 2146198 h 2557868"/>
              <a:gd name="connsiteX48" fmla="*/ 1537902 w 3093908"/>
              <a:gd name="connsiteY48" fmla="*/ 2078757 h 2557868"/>
              <a:gd name="connsiteX49" fmla="*/ 1534356 w 3093908"/>
              <a:gd name="connsiteY49" fmla="*/ 2018414 h 2557868"/>
              <a:gd name="connsiteX50" fmla="*/ 1527264 w 3093908"/>
              <a:gd name="connsiteY50" fmla="*/ 1963395 h 2557868"/>
              <a:gd name="connsiteX51" fmla="*/ 1521945 w 3093908"/>
              <a:gd name="connsiteY51" fmla="*/ 1919025 h 2557868"/>
              <a:gd name="connsiteX52" fmla="*/ 1518399 w 3093908"/>
              <a:gd name="connsiteY52" fmla="*/ 1885305 h 2557868"/>
              <a:gd name="connsiteX53" fmla="*/ 1514853 w 3093908"/>
              <a:gd name="connsiteY53" fmla="*/ 1864007 h 2557868"/>
              <a:gd name="connsiteX54" fmla="*/ 1514853 w 3093908"/>
              <a:gd name="connsiteY54" fmla="*/ 1855133 h 2557868"/>
              <a:gd name="connsiteX55" fmla="*/ 1507761 w 3093908"/>
              <a:gd name="connsiteY55" fmla="*/ 1817863 h 2557868"/>
              <a:gd name="connsiteX56" fmla="*/ 1500669 w 3093908"/>
              <a:gd name="connsiteY56" fmla="*/ 1778817 h 2557868"/>
              <a:gd name="connsiteX57" fmla="*/ 1491804 w 3093908"/>
              <a:gd name="connsiteY57" fmla="*/ 1739772 h 2557868"/>
              <a:gd name="connsiteX58" fmla="*/ 1482939 w 3093908"/>
              <a:gd name="connsiteY58" fmla="*/ 1706051 h 2557868"/>
              <a:gd name="connsiteX59" fmla="*/ 1474074 w 3093908"/>
              <a:gd name="connsiteY59" fmla="*/ 1674105 h 2557868"/>
              <a:gd name="connsiteX60" fmla="*/ 1466982 w 3093908"/>
              <a:gd name="connsiteY60" fmla="*/ 1651033 h 2557868"/>
              <a:gd name="connsiteX61" fmla="*/ 1461662 w 3093908"/>
              <a:gd name="connsiteY61" fmla="*/ 1635059 h 2557868"/>
              <a:gd name="connsiteX62" fmla="*/ 1461662 w 3093908"/>
              <a:gd name="connsiteY62" fmla="*/ 1627960 h 2557868"/>
              <a:gd name="connsiteX63" fmla="*/ 1410245 w 3093908"/>
              <a:gd name="connsiteY63" fmla="*/ 1471779 h 2557868"/>
              <a:gd name="connsiteX64" fmla="*/ 1360601 w 3093908"/>
              <a:gd name="connsiteY64" fmla="*/ 1331571 h 2557868"/>
              <a:gd name="connsiteX65" fmla="*/ 1349962 w 3093908"/>
              <a:gd name="connsiteY65" fmla="*/ 1297850 h 2557868"/>
              <a:gd name="connsiteX66" fmla="*/ 1342870 w 3093908"/>
              <a:gd name="connsiteY66" fmla="*/ 1260579 h 2557868"/>
              <a:gd name="connsiteX67" fmla="*/ 1341097 w 3093908"/>
              <a:gd name="connsiteY67" fmla="*/ 1223309 h 2557868"/>
              <a:gd name="connsiteX68" fmla="*/ 1339324 w 3093908"/>
              <a:gd name="connsiteY68" fmla="*/ 1189588 h 2557868"/>
              <a:gd name="connsiteX69" fmla="*/ 1341097 w 3093908"/>
              <a:gd name="connsiteY69" fmla="*/ 1157641 h 2557868"/>
              <a:gd name="connsiteX70" fmla="*/ 1342870 w 3093908"/>
              <a:gd name="connsiteY70" fmla="*/ 1131020 h 2557868"/>
              <a:gd name="connsiteX71" fmla="*/ 1342870 w 3093908"/>
              <a:gd name="connsiteY71" fmla="*/ 1115047 h 2557868"/>
              <a:gd name="connsiteX72" fmla="*/ 1344643 w 3093908"/>
              <a:gd name="connsiteY72" fmla="*/ 1107948 h 2557868"/>
              <a:gd name="connsiteX73" fmla="*/ 1325140 w 3093908"/>
              <a:gd name="connsiteY73" fmla="*/ 1090200 h 2557868"/>
              <a:gd name="connsiteX74" fmla="*/ 1303864 w 3093908"/>
              <a:gd name="connsiteY74" fmla="*/ 1072451 h 2557868"/>
              <a:gd name="connsiteX75" fmla="*/ 1286134 w 3093908"/>
              <a:gd name="connsiteY75" fmla="*/ 1052929 h 2557868"/>
              <a:gd name="connsiteX76" fmla="*/ 1271949 w 3093908"/>
              <a:gd name="connsiteY76" fmla="*/ 1040506 h 2557868"/>
              <a:gd name="connsiteX77" fmla="*/ 1261312 w 3093908"/>
              <a:gd name="connsiteY77" fmla="*/ 1029857 h 2557868"/>
              <a:gd name="connsiteX78" fmla="*/ 1257765 w 3093908"/>
              <a:gd name="connsiteY78" fmla="*/ 1026307 h 2557868"/>
              <a:gd name="connsiteX79" fmla="*/ 1273723 w 3093908"/>
              <a:gd name="connsiteY79" fmla="*/ 1003235 h 2557868"/>
              <a:gd name="connsiteX80" fmla="*/ 1287907 w 3093908"/>
              <a:gd name="connsiteY80" fmla="*/ 983712 h 2557868"/>
              <a:gd name="connsiteX81" fmla="*/ 1294999 w 3093908"/>
              <a:gd name="connsiteY81" fmla="*/ 978388 h 2557868"/>
              <a:gd name="connsiteX82" fmla="*/ 1300318 w 3093908"/>
              <a:gd name="connsiteY82" fmla="*/ 973064 h 2557868"/>
              <a:gd name="connsiteX83" fmla="*/ 1328686 w 3093908"/>
              <a:gd name="connsiteY83" fmla="*/ 974838 h 2557868"/>
              <a:gd name="connsiteX84" fmla="*/ 1351735 w 3093908"/>
              <a:gd name="connsiteY84" fmla="*/ 973063 h 2557868"/>
              <a:gd name="connsiteX85" fmla="*/ 1365920 w 3093908"/>
              <a:gd name="connsiteY85" fmla="*/ 971289 h 2557868"/>
              <a:gd name="connsiteX86" fmla="*/ 1374785 w 3093908"/>
              <a:gd name="connsiteY86" fmla="*/ 965965 h 2557868"/>
              <a:gd name="connsiteX87" fmla="*/ 1380104 w 3093908"/>
              <a:gd name="connsiteY87" fmla="*/ 964190 h 2557868"/>
              <a:gd name="connsiteX88" fmla="*/ 992526 w 3093908"/>
              <a:gd name="connsiteY88" fmla="*/ 897010 h 2557868"/>
              <a:gd name="connsiteX89" fmla="*/ 1002426 w 3093908"/>
              <a:gd name="connsiteY89" fmla="*/ 933418 h 2557868"/>
              <a:gd name="connsiteX90" fmla="*/ 1019133 w 3093908"/>
              <a:gd name="connsiteY90" fmla="*/ 967943 h 2557868"/>
              <a:gd name="connsiteX91" fmla="*/ 1040791 w 3093908"/>
              <a:gd name="connsiteY91" fmla="*/ 999329 h 2557868"/>
              <a:gd name="connsiteX92" fmla="*/ 1062139 w 3093908"/>
              <a:gd name="connsiteY92" fmla="*/ 1031343 h 2557868"/>
              <a:gd name="connsiteX93" fmla="*/ 1080393 w 3093908"/>
              <a:gd name="connsiteY93" fmla="*/ 1060846 h 2557868"/>
              <a:gd name="connsiteX94" fmla="*/ 1116901 w 3093908"/>
              <a:gd name="connsiteY94" fmla="*/ 1130523 h 2557868"/>
              <a:gd name="connsiteX95" fmla="*/ 1150006 w 3093908"/>
              <a:gd name="connsiteY95" fmla="*/ 1206478 h 2557868"/>
              <a:gd name="connsiteX96" fmla="*/ 1180017 w 3093908"/>
              <a:gd name="connsiteY96" fmla="*/ 1283061 h 2557868"/>
              <a:gd name="connsiteX97" fmla="*/ 1218072 w 3093908"/>
              <a:gd name="connsiteY97" fmla="*/ 1407351 h 2557868"/>
              <a:gd name="connsiteX98" fmla="*/ 1252723 w 3093908"/>
              <a:gd name="connsiteY98" fmla="*/ 1536662 h 2557868"/>
              <a:gd name="connsiteX99" fmla="*/ 1280878 w 3093908"/>
              <a:gd name="connsiteY99" fmla="*/ 1665346 h 2557868"/>
              <a:gd name="connsiteX100" fmla="*/ 1305939 w 3093908"/>
              <a:gd name="connsiteY100" fmla="*/ 1798424 h 2557868"/>
              <a:gd name="connsiteX101" fmla="*/ 1334093 w 3093908"/>
              <a:gd name="connsiteY101" fmla="*/ 1935896 h 2557868"/>
              <a:gd name="connsiteX102" fmla="*/ 1363795 w 3093908"/>
              <a:gd name="connsiteY102" fmla="*/ 2074623 h 2557868"/>
              <a:gd name="connsiteX103" fmla="*/ 1383596 w 3093908"/>
              <a:gd name="connsiteY103" fmla="*/ 2157482 h 2557868"/>
              <a:gd name="connsiteX104" fmla="*/ 1403706 w 3093908"/>
              <a:gd name="connsiteY104" fmla="*/ 2242225 h 2557868"/>
              <a:gd name="connsiteX105" fmla="*/ 1418557 w 3093908"/>
              <a:gd name="connsiteY105" fmla="*/ 2328224 h 2557868"/>
              <a:gd name="connsiteX106" fmla="*/ 1431861 w 3093908"/>
              <a:gd name="connsiteY106" fmla="*/ 2416106 h 2557868"/>
              <a:gd name="connsiteX107" fmla="*/ 1436794 w 3093908"/>
              <a:gd name="connsiteY107" fmla="*/ 2463025 h 2557868"/>
              <a:gd name="connsiteX108" fmla="*/ 748798 w 3093908"/>
              <a:gd name="connsiteY108" fmla="*/ 2557868 h 2557868"/>
              <a:gd name="connsiteX109" fmla="*/ 745632 w 3093908"/>
              <a:gd name="connsiteY109" fmla="*/ 2527213 h 2557868"/>
              <a:gd name="connsiteX110" fmla="*/ 749035 w 3093908"/>
              <a:gd name="connsiteY110" fmla="*/ 2460674 h 2557868"/>
              <a:gd name="connsiteX111" fmla="*/ 752438 w 3093908"/>
              <a:gd name="connsiteY111" fmla="*/ 2387858 h 2557868"/>
              <a:gd name="connsiteX112" fmla="*/ 757389 w 3093908"/>
              <a:gd name="connsiteY112" fmla="*/ 2313159 h 2557868"/>
              <a:gd name="connsiteX113" fmla="*/ 758936 w 3093908"/>
              <a:gd name="connsiteY113" fmla="*/ 2235321 h 2557868"/>
              <a:gd name="connsiteX114" fmla="*/ 757389 w 3093908"/>
              <a:gd name="connsiteY114" fmla="*/ 2162505 h 2557868"/>
              <a:gd name="connsiteX115" fmla="*/ 749035 w 3093908"/>
              <a:gd name="connsiteY115" fmla="*/ 2096593 h 2557868"/>
              <a:gd name="connsiteX116" fmla="*/ 730781 w 3093908"/>
              <a:gd name="connsiteY116" fmla="*/ 1899487 h 2557868"/>
              <a:gd name="connsiteX117" fmla="*/ 727378 w 3093908"/>
              <a:gd name="connsiteY117" fmla="*/ 1930873 h 2557868"/>
              <a:gd name="connsiteX118" fmla="*/ 715930 w 3093908"/>
              <a:gd name="connsiteY118" fmla="*/ 1954099 h 2557868"/>
              <a:gd name="connsiteX119" fmla="*/ 706030 w 3093908"/>
              <a:gd name="connsiteY119" fmla="*/ 1973559 h 2557868"/>
              <a:gd name="connsiteX120" fmla="*/ 697676 w 3093908"/>
              <a:gd name="connsiteY120" fmla="*/ 1990507 h 2557868"/>
              <a:gd name="connsiteX121" fmla="*/ 692726 w 3093908"/>
              <a:gd name="connsiteY121" fmla="*/ 2008711 h 2557868"/>
              <a:gd name="connsiteX122" fmla="*/ 691798 w 3093908"/>
              <a:gd name="connsiteY122" fmla="*/ 2025032 h 2557868"/>
              <a:gd name="connsiteX123" fmla="*/ 685920 w 3093908"/>
              <a:gd name="connsiteY123" fmla="*/ 2036959 h 2557868"/>
              <a:gd name="connsiteX124" fmla="*/ 676019 w 3093908"/>
              <a:gd name="connsiteY124" fmla="*/ 2058302 h 2557868"/>
              <a:gd name="connsiteX125" fmla="*/ 664571 w 3093908"/>
              <a:gd name="connsiteY125" fmla="*/ 2083411 h 2557868"/>
              <a:gd name="connsiteX126" fmla="*/ 657765 w 3093908"/>
              <a:gd name="connsiteY126" fmla="*/ 2111031 h 2557868"/>
              <a:gd name="connsiteX127" fmla="*/ 651268 w 3093908"/>
              <a:gd name="connsiteY127" fmla="*/ 2141161 h 2557868"/>
              <a:gd name="connsiteX128" fmla="*/ 647864 w 3093908"/>
              <a:gd name="connsiteY128" fmla="*/ 2164388 h 2557868"/>
              <a:gd name="connsiteX129" fmla="*/ 646317 w 3093908"/>
              <a:gd name="connsiteY129" fmla="*/ 2182592 h 2557868"/>
              <a:gd name="connsiteX130" fmla="*/ 642914 w 3093908"/>
              <a:gd name="connsiteY130" fmla="*/ 2188869 h 2557868"/>
              <a:gd name="connsiteX131" fmla="*/ 609809 w 3093908"/>
              <a:gd name="connsiteY131" fmla="*/ 2220883 h 2557868"/>
              <a:gd name="connsiteX132" fmla="*/ 578251 w 3093908"/>
              <a:gd name="connsiteY132" fmla="*/ 2247247 h 2557868"/>
              <a:gd name="connsiteX133" fmla="*/ 548550 w 3093908"/>
              <a:gd name="connsiteY133" fmla="*/ 2271729 h 2557868"/>
              <a:gd name="connsiteX134" fmla="*/ 518539 w 3093908"/>
              <a:gd name="connsiteY134" fmla="*/ 2293699 h 2557868"/>
              <a:gd name="connsiteX135" fmla="*/ 482340 w 3093908"/>
              <a:gd name="connsiteY135" fmla="*/ 2313158 h 2557868"/>
              <a:gd name="connsiteX136" fmla="*/ 437479 w 3093908"/>
              <a:gd name="connsiteY136" fmla="*/ 2330107 h 2557868"/>
              <a:gd name="connsiteX137" fmla="*/ 400971 w 3093908"/>
              <a:gd name="connsiteY137" fmla="*/ 2336384 h 2557868"/>
              <a:gd name="connsiteX138" fmla="*/ 369413 w 3093908"/>
              <a:gd name="connsiteY138" fmla="*/ 2331362 h 2557868"/>
              <a:gd name="connsiteX139" fmla="*/ 338164 w 3093908"/>
              <a:gd name="connsiteY139" fmla="*/ 2321947 h 2557868"/>
              <a:gd name="connsiteX140" fmla="*/ 311557 w 3093908"/>
              <a:gd name="connsiteY140" fmla="*/ 2301859 h 2557868"/>
              <a:gd name="connsiteX141" fmla="*/ 284949 w 3093908"/>
              <a:gd name="connsiteY141" fmla="*/ 2280517 h 2557868"/>
              <a:gd name="connsiteX142" fmla="*/ 261745 w 3093908"/>
              <a:gd name="connsiteY142" fmla="*/ 2255408 h 2557868"/>
              <a:gd name="connsiteX143" fmla="*/ 240397 w 3093908"/>
              <a:gd name="connsiteY143" fmla="*/ 2227160 h 2557868"/>
              <a:gd name="connsiteX144" fmla="*/ 222143 w 3093908"/>
              <a:gd name="connsiteY144" fmla="*/ 2200796 h 2557868"/>
              <a:gd name="connsiteX145" fmla="*/ 205435 w 3093908"/>
              <a:gd name="connsiteY145" fmla="*/ 2177570 h 2557868"/>
              <a:gd name="connsiteX146" fmla="*/ 192132 w 3093908"/>
              <a:gd name="connsiteY146" fmla="*/ 2157482 h 2557868"/>
              <a:gd name="connsiteX147" fmla="*/ 180684 w 3093908"/>
              <a:gd name="connsiteY147" fmla="*/ 2146183 h 2557868"/>
              <a:gd name="connsiteX148" fmla="*/ 147579 w 3093908"/>
              <a:gd name="connsiteY148" fmla="*/ 2106009 h 2557868"/>
              <a:gd name="connsiteX149" fmla="*/ 119425 w 3093908"/>
              <a:gd name="connsiteY149" fmla="*/ 2060185 h 2557868"/>
              <a:gd name="connsiteX150" fmla="*/ 96220 w 3093908"/>
              <a:gd name="connsiteY150" fmla="*/ 2003690 h 2557868"/>
              <a:gd name="connsiteX151" fmla="*/ 79513 w 3093908"/>
              <a:gd name="connsiteY151" fmla="*/ 1944056 h 2557868"/>
              <a:gd name="connsiteX152" fmla="*/ 66210 w 3093908"/>
              <a:gd name="connsiteY152" fmla="*/ 1877517 h 2557868"/>
              <a:gd name="connsiteX153" fmla="*/ 61259 w 3093908"/>
              <a:gd name="connsiteY153" fmla="*/ 1807839 h 2557868"/>
              <a:gd name="connsiteX154" fmla="*/ 61259 w 3093908"/>
              <a:gd name="connsiteY154" fmla="*/ 1740045 h 2557868"/>
              <a:gd name="connsiteX155" fmla="*/ 69613 w 3093908"/>
              <a:gd name="connsiteY155" fmla="*/ 1672250 h 2557868"/>
              <a:gd name="connsiteX156" fmla="*/ 74563 w 3093908"/>
              <a:gd name="connsiteY156" fmla="*/ 1640864 h 2557868"/>
              <a:gd name="connsiteX157" fmla="*/ 73016 w 3093908"/>
              <a:gd name="connsiteY157" fmla="*/ 1610733 h 2557868"/>
              <a:gd name="connsiteX158" fmla="*/ 73016 w 3093908"/>
              <a:gd name="connsiteY158" fmla="*/ 1581230 h 2557868"/>
              <a:gd name="connsiteX159" fmla="*/ 73016 w 3093908"/>
              <a:gd name="connsiteY159" fmla="*/ 1552983 h 2557868"/>
              <a:gd name="connsiteX160" fmla="*/ 76110 w 3093908"/>
              <a:gd name="connsiteY160" fmla="*/ 1529757 h 2557868"/>
              <a:gd name="connsiteX161" fmla="*/ 59713 w 3093908"/>
              <a:gd name="connsiteY161" fmla="*/ 1478283 h 2557868"/>
              <a:gd name="connsiteX162" fmla="*/ 39911 w 3093908"/>
              <a:gd name="connsiteY162" fmla="*/ 1421788 h 2557868"/>
              <a:gd name="connsiteX163" fmla="*/ 23204 w 3093908"/>
              <a:gd name="connsiteY163" fmla="*/ 1364038 h 2557868"/>
              <a:gd name="connsiteX164" fmla="*/ 8354 w 3093908"/>
              <a:gd name="connsiteY164" fmla="*/ 1307542 h 2557868"/>
              <a:gd name="connsiteX165" fmla="*/ 0 w 3093908"/>
              <a:gd name="connsiteY165" fmla="*/ 1251675 h 2557868"/>
              <a:gd name="connsiteX166" fmla="*/ 33105 w 3093908"/>
              <a:gd name="connsiteY166" fmla="*/ 1218405 h 2557868"/>
              <a:gd name="connsiteX167" fmla="*/ 79513 w 3093908"/>
              <a:gd name="connsiteY167" fmla="*/ 1192040 h 2557868"/>
              <a:gd name="connsiteX168" fmla="*/ 127469 w 3093908"/>
              <a:gd name="connsiteY168" fmla="*/ 1170070 h 2557868"/>
              <a:gd name="connsiteX169" fmla="*/ 184088 w 3093908"/>
              <a:gd name="connsiteY169" fmla="*/ 1155632 h 2557868"/>
              <a:gd name="connsiteX170" fmla="*/ 240397 w 3093908"/>
              <a:gd name="connsiteY170" fmla="*/ 1148727 h 2557868"/>
              <a:gd name="connsiteX171" fmla="*/ 255247 w 3093908"/>
              <a:gd name="connsiteY171" fmla="*/ 1158771 h 2557868"/>
              <a:gd name="connsiteX172" fmla="*/ 271645 w 3093908"/>
              <a:gd name="connsiteY172" fmla="*/ 1165048 h 2557868"/>
              <a:gd name="connsiteX173" fmla="*/ 289899 w 3093908"/>
              <a:gd name="connsiteY173" fmla="*/ 1170070 h 2557868"/>
              <a:gd name="connsiteX174" fmla="*/ 306606 w 3093908"/>
              <a:gd name="connsiteY174" fmla="*/ 1178231 h 2557868"/>
              <a:gd name="connsiteX175" fmla="*/ 321457 w 3093908"/>
              <a:gd name="connsiteY175" fmla="*/ 1192040 h 2557868"/>
              <a:gd name="connsiteX176" fmla="*/ 338164 w 3093908"/>
              <a:gd name="connsiteY176" fmla="*/ 1216522 h 2557868"/>
              <a:gd name="connsiteX177" fmla="*/ 349612 w 3093908"/>
              <a:gd name="connsiteY177" fmla="*/ 1244770 h 2557868"/>
              <a:gd name="connsiteX178" fmla="*/ 336308 w 3093908"/>
              <a:gd name="connsiteY178" fmla="*/ 1266112 h 2557868"/>
              <a:gd name="connsiteX179" fmla="*/ 331358 w 3093908"/>
              <a:gd name="connsiteY179" fmla="*/ 1288083 h 2557868"/>
              <a:gd name="connsiteX180" fmla="*/ 336308 w 3093908"/>
              <a:gd name="connsiteY180" fmla="*/ 1309425 h 2557868"/>
              <a:gd name="connsiteX181" fmla="*/ 341258 w 3093908"/>
              <a:gd name="connsiteY181" fmla="*/ 1330768 h 2557868"/>
              <a:gd name="connsiteX182" fmla="*/ 344661 w 3093908"/>
              <a:gd name="connsiteY182" fmla="*/ 1353994 h 2557868"/>
              <a:gd name="connsiteX183" fmla="*/ 343114 w 3093908"/>
              <a:gd name="connsiteY183" fmla="*/ 1377220 h 2557868"/>
              <a:gd name="connsiteX184" fmla="*/ 331358 w 3093908"/>
              <a:gd name="connsiteY184" fmla="*/ 1403584 h 2557868"/>
              <a:gd name="connsiteX185" fmla="*/ 278452 w 3093908"/>
              <a:gd name="connsiteY185" fmla="*/ 1425555 h 2557868"/>
              <a:gd name="connsiteX186" fmla="*/ 278452 w 3093908"/>
              <a:gd name="connsiteY186" fmla="*/ 1448781 h 2557868"/>
              <a:gd name="connsiteX187" fmla="*/ 279999 w 3093908"/>
              <a:gd name="connsiteY187" fmla="*/ 1472006 h 2557868"/>
              <a:gd name="connsiteX188" fmla="*/ 283402 w 3093908"/>
              <a:gd name="connsiteY188" fmla="*/ 1498371 h 2557868"/>
              <a:gd name="connsiteX189" fmla="*/ 283402 w 3093908"/>
              <a:gd name="connsiteY189" fmla="*/ 1522852 h 2557868"/>
              <a:gd name="connsiteX190" fmla="*/ 279999 w 3093908"/>
              <a:gd name="connsiteY190" fmla="*/ 1547961 h 2557868"/>
              <a:gd name="connsiteX191" fmla="*/ 275048 w 3093908"/>
              <a:gd name="connsiteY191" fmla="*/ 1568048 h 2557868"/>
              <a:gd name="connsiteX192" fmla="*/ 261745 w 3093908"/>
              <a:gd name="connsiteY192" fmla="*/ 1584369 h 2557868"/>
              <a:gd name="connsiteX193" fmla="*/ 275048 w 3093908"/>
              <a:gd name="connsiteY193" fmla="*/ 1609478 h 2557868"/>
              <a:gd name="connsiteX194" fmla="*/ 289899 w 3093908"/>
              <a:gd name="connsiteY194" fmla="*/ 1632704 h 2557868"/>
              <a:gd name="connsiteX195" fmla="*/ 306606 w 3093908"/>
              <a:gd name="connsiteY195" fmla="*/ 1654047 h 2557868"/>
              <a:gd name="connsiteX196" fmla="*/ 323004 w 3093908"/>
              <a:gd name="connsiteY196" fmla="*/ 1669112 h 2557868"/>
              <a:gd name="connsiteX197" fmla="*/ 338164 w 3093908"/>
              <a:gd name="connsiteY197" fmla="*/ 1675389 h 2557868"/>
              <a:gd name="connsiteX198" fmla="*/ 349612 w 3093908"/>
              <a:gd name="connsiteY198" fmla="*/ 1659068 h 2557868"/>
              <a:gd name="connsiteX199" fmla="*/ 357965 w 3093908"/>
              <a:gd name="connsiteY199" fmla="*/ 1630821 h 2557868"/>
              <a:gd name="connsiteX200" fmla="*/ 369413 w 3093908"/>
              <a:gd name="connsiteY200" fmla="*/ 1596296 h 2557868"/>
              <a:gd name="connsiteX201" fmla="*/ 379622 w 3093908"/>
              <a:gd name="connsiteY201" fmla="*/ 1556122 h 2557868"/>
              <a:gd name="connsiteX202" fmla="*/ 386120 w 3093908"/>
              <a:gd name="connsiteY202" fmla="*/ 1513436 h 2557868"/>
              <a:gd name="connsiteX203" fmla="*/ 394473 w 3093908"/>
              <a:gd name="connsiteY203" fmla="*/ 1472006 h 2557868"/>
              <a:gd name="connsiteX204" fmla="*/ 399423 w 3093908"/>
              <a:gd name="connsiteY204" fmla="*/ 1433715 h 2557868"/>
              <a:gd name="connsiteX205" fmla="*/ 400970 w 3093908"/>
              <a:gd name="connsiteY205" fmla="*/ 1403584 h 2557868"/>
              <a:gd name="connsiteX206" fmla="*/ 399424 w 3093908"/>
              <a:gd name="connsiteY206" fmla="*/ 1382241 h 2557868"/>
              <a:gd name="connsiteX207" fmla="*/ 407777 w 3093908"/>
              <a:gd name="connsiteY207" fmla="*/ 1380358 h 2557868"/>
              <a:gd name="connsiteX208" fmla="*/ 410871 w 3093908"/>
              <a:gd name="connsiteY208" fmla="*/ 1377220 h 2557868"/>
              <a:gd name="connsiteX209" fmla="*/ 415821 w 3093908"/>
              <a:gd name="connsiteY209" fmla="*/ 1374081 h 2557868"/>
              <a:gd name="connsiteX210" fmla="*/ 417678 w 3093908"/>
              <a:gd name="connsiteY210" fmla="*/ 1370942 h 2557868"/>
              <a:gd name="connsiteX211" fmla="*/ 420771 w 3093908"/>
              <a:gd name="connsiteY211" fmla="*/ 1367176 h 2557868"/>
              <a:gd name="connsiteX212" fmla="*/ 422628 w 3093908"/>
              <a:gd name="connsiteY212" fmla="*/ 1362154 h 2557868"/>
              <a:gd name="connsiteX213" fmla="*/ 426031 w 3093908"/>
              <a:gd name="connsiteY213" fmla="*/ 1353994 h 2557868"/>
              <a:gd name="connsiteX214" fmla="*/ 422628 w 3093908"/>
              <a:gd name="connsiteY214" fmla="*/ 1332651 h 2557868"/>
              <a:gd name="connsiteX215" fmla="*/ 426031 w 3093908"/>
              <a:gd name="connsiteY215" fmla="*/ 1302520 h 2557868"/>
              <a:gd name="connsiteX216" fmla="*/ 432528 w 3093908"/>
              <a:gd name="connsiteY216" fmla="*/ 1271134 h 2557868"/>
              <a:gd name="connsiteX217" fmla="*/ 442429 w 3093908"/>
              <a:gd name="connsiteY217" fmla="*/ 1239748 h 2557868"/>
              <a:gd name="connsiteX218" fmla="*/ 452329 w 3093908"/>
              <a:gd name="connsiteY218" fmla="*/ 1215266 h 2557868"/>
              <a:gd name="connsiteX219" fmla="*/ 465633 w 3093908"/>
              <a:gd name="connsiteY219" fmla="*/ 1195179 h 2557868"/>
              <a:gd name="connsiteX220" fmla="*/ 487290 w 3093908"/>
              <a:gd name="connsiteY220" fmla="*/ 1178231 h 2557868"/>
              <a:gd name="connsiteX221" fmla="*/ 515445 w 3093908"/>
              <a:gd name="connsiteY221" fmla="*/ 1166932 h 2557868"/>
              <a:gd name="connsiteX222" fmla="*/ 545147 w 3093908"/>
              <a:gd name="connsiteY222" fmla="*/ 1161910 h 2557868"/>
              <a:gd name="connsiteX223" fmla="*/ 576704 w 3093908"/>
              <a:gd name="connsiteY223" fmla="*/ 1155632 h 2557868"/>
              <a:gd name="connsiteX224" fmla="*/ 609809 w 3093908"/>
              <a:gd name="connsiteY224" fmla="*/ 1148727 h 2557868"/>
              <a:gd name="connsiteX225" fmla="*/ 639511 w 3093908"/>
              <a:gd name="connsiteY225" fmla="*/ 1135545 h 2557868"/>
              <a:gd name="connsiteX226" fmla="*/ 701080 w 3093908"/>
              <a:gd name="connsiteY226" fmla="*/ 1105414 h 2557868"/>
              <a:gd name="connsiteX227" fmla="*/ 767289 w 3093908"/>
              <a:gd name="connsiteY227" fmla="*/ 1072773 h 2557868"/>
              <a:gd name="connsiteX228" fmla="*/ 835355 w 3093908"/>
              <a:gd name="connsiteY228" fmla="*/ 1039503 h 2557868"/>
              <a:gd name="connsiteX229" fmla="*/ 894758 w 3093908"/>
              <a:gd name="connsiteY229" fmla="*/ 1004351 h 2557868"/>
              <a:gd name="connsiteX230" fmla="*/ 883311 w 3093908"/>
              <a:gd name="connsiteY230" fmla="*/ 994935 h 2557868"/>
              <a:gd name="connsiteX231" fmla="*/ 908062 w 3093908"/>
              <a:gd name="connsiteY231" fmla="*/ 984891 h 2557868"/>
              <a:gd name="connsiteX232" fmla="*/ 926316 w 3093908"/>
              <a:gd name="connsiteY232" fmla="*/ 969826 h 2557868"/>
              <a:gd name="connsiteX233" fmla="*/ 944570 w 3093908"/>
              <a:gd name="connsiteY233" fmla="*/ 951622 h 2557868"/>
              <a:gd name="connsiteX234" fmla="*/ 959421 w 3093908"/>
              <a:gd name="connsiteY234" fmla="*/ 931534 h 2557868"/>
              <a:gd name="connsiteX235" fmla="*/ 976128 w 3093908"/>
              <a:gd name="connsiteY235" fmla="*/ 912075 h 2557868"/>
              <a:gd name="connsiteX236" fmla="*/ 2691081 w 3093908"/>
              <a:gd name="connsiteY236" fmla="*/ 204628 h 2557868"/>
              <a:gd name="connsiteX237" fmla="*/ 2716142 w 3093908"/>
              <a:gd name="connsiteY237" fmla="*/ 202745 h 2557868"/>
              <a:gd name="connsiteX238" fmla="*/ 2745843 w 3093908"/>
              <a:gd name="connsiteY238" fmla="*/ 202745 h 2557868"/>
              <a:gd name="connsiteX239" fmla="*/ 2782351 w 3093908"/>
              <a:gd name="connsiteY239" fmla="*/ 204628 h 2557868"/>
              <a:gd name="connsiteX240" fmla="*/ 2818860 w 3093908"/>
              <a:gd name="connsiteY240" fmla="*/ 209650 h 2557868"/>
              <a:gd name="connsiteX241" fmla="*/ 2858462 w 3093908"/>
              <a:gd name="connsiteY241" fmla="*/ 217810 h 2557868"/>
              <a:gd name="connsiteX242" fmla="*/ 2891876 w 3093908"/>
              <a:gd name="connsiteY242" fmla="*/ 225971 h 2557868"/>
              <a:gd name="connsiteX243" fmla="*/ 2923124 w 3093908"/>
              <a:gd name="connsiteY243" fmla="*/ 239153 h 2557868"/>
              <a:gd name="connsiteX244" fmla="*/ 2943235 w 3093908"/>
              <a:gd name="connsiteY244" fmla="*/ 252336 h 2557868"/>
              <a:gd name="connsiteX245" fmla="*/ 2956229 w 3093908"/>
              <a:gd name="connsiteY245" fmla="*/ 269284 h 2557868"/>
              <a:gd name="connsiteX246" fmla="*/ 2961489 w 3093908"/>
              <a:gd name="connsiteY246" fmla="*/ 278700 h 2557868"/>
              <a:gd name="connsiteX247" fmla="*/ 2963036 w 3093908"/>
              <a:gd name="connsiteY247" fmla="*/ 300670 h 2557868"/>
              <a:gd name="connsiteX248" fmla="*/ 2967986 w 3093908"/>
              <a:gd name="connsiteY248" fmla="*/ 328918 h 2557868"/>
              <a:gd name="connsiteX249" fmla="*/ 2971389 w 3093908"/>
              <a:gd name="connsiteY249" fmla="*/ 358421 h 2557868"/>
              <a:gd name="connsiteX250" fmla="*/ 2976340 w 3093908"/>
              <a:gd name="connsiteY250" fmla="*/ 393573 h 2557868"/>
              <a:gd name="connsiteX251" fmla="*/ 2977886 w 3093908"/>
              <a:gd name="connsiteY251" fmla="*/ 423077 h 2557868"/>
              <a:gd name="connsiteX252" fmla="*/ 2981290 w 3093908"/>
              <a:gd name="connsiteY252" fmla="*/ 451324 h 2557868"/>
              <a:gd name="connsiteX253" fmla="*/ 2981290 w 3093908"/>
              <a:gd name="connsiteY253" fmla="*/ 471412 h 2557868"/>
              <a:gd name="connsiteX254" fmla="*/ 2969533 w 3093908"/>
              <a:gd name="connsiteY254" fmla="*/ 515980 h 2557868"/>
              <a:gd name="connsiteX255" fmla="*/ 2974483 w 3093908"/>
              <a:gd name="connsiteY255" fmla="*/ 537323 h 2557868"/>
              <a:gd name="connsiteX256" fmla="*/ 2981290 w 3093908"/>
              <a:gd name="connsiteY256" fmla="*/ 567453 h 2557868"/>
              <a:gd name="connsiteX257" fmla="*/ 2989643 w 3093908"/>
              <a:gd name="connsiteY257" fmla="*/ 596956 h 2557868"/>
              <a:gd name="connsiteX258" fmla="*/ 2996140 w 3093908"/>
              <a:gd name="connsiteY258" fmla="*/ 623321 h 2557868"/>
              <a:gd name="connsiteX259" fmla="*/ 2999544 w 3093908"/>
              <a:gd name="connsiteY259" fmla="*/ 653452 h 2557868"/>
              <a:gd name="connsiteX260" fmla="*/ 2999544 w 3093908"/>
              <a:gd name="connsiteY260" fmla="*/ 684838 h 2557868"/>
              <a:gd name="connsiteX261" fmla="*/ 2997687 w 3093908"/>
              <a:gd name="connsiteY261" fmla="*/ 714969 h 2557868"/>
              <a:gd name="connsiteX262" fmla="*/ 2996140 w 3093908"/>
              <a:gd name="connsiteY262" fmla="*/ 742589 h 2557868"/>
              <a:gd name="connsiteX263" fmla="*/ 2996141 w 3093908"/>
              <a:gd name="connsiteY263" fmla="*/ 769581 h 2557868"/>
              <a:gd name="connsiteX264" fmla="*/ 3001091 w 3093908"/>
              <a:gd name="connsiteY264" fmla="*/ 787785 h 2557868"/>
              <a:gd name="connsiteX265" fmla="*/ 3012848 w 3093908"/>
              <a:gd name="connsiteY265" fmla="*/ 802223 h 2557868"/>
              <a:gd name="connsiteX266" fmla="*/ 3027698 w 3093908"/>
              <a:gd name="connsiteY266" fmla="*/ 817288 h 2557868"/>
              <a:gd name="connsiteX267" fmla="*/ 3044096 w 3093908"/>
              <a:gd name="connsiteY267" fmla="*/ 830470 h 2557868"/>
              <a:gd name="connsiteX268" fmla="*/ 3059256 w 3093908"/>
              <a:gd name="connsiteY268" fmla="*/ 842397 h 2557868"/>
              <a:gd name="connsiteX269" fmla="*/ 3074107 w 3093908"/>
              <a:gd name="connsiteY269" fmla="*/ 853697 h 2557868"/>
              <a:gd name="connsiteX270" fmla="*/ 3087411 w 3093908"/>
              <a:gd name="connsiteY270" fmla="*/ 871900 h 2557868"/>
              <a:gd name="connsiteX271" fmla="*/ 3093908 w 3093908"/>
              <a:gd name="connsiteY271" fmla="*/ 897009 h 2557868"/>
              <a:gd name="connsiteX272" fmla="*/ 3062350 w 3093908"/>
              <a:gd name="connsiteY272" fmla="*/ 954760 h 2557868"/>
              <a:gd name="connsiteX273" fmla="*/ 3037599 w 3093908"/>
              <a:gd name="connsiteY273" fmla="*/ 1019416 h 2557868"/>
              <a:gd name="connsiteX274" fmla="*/ 3017798 w 3093908"/>
              <a:gd name="connsiteY274" fmla="*/ 1085955 h 2557868"/>
              <a:gd name="connsiteX275" fmla="*/ 2997687 w 3093908"/>
              <a:gd name="connsiteY275" fmla="*/ 1155632 h 2557868"/>
              <a:gd name="connsiteX276" fmla="*/ 2976340 w 3093908"/>
              <a:gd name="connsiteY276" fmla="*/ 1223427 h 2557868"/>
              <a:gd name="connsiteX277" fmla="*/ 2953135 w 3093908"/>
              <a:gd name="connsiteY277" fmla="*/ 1289338 h 2557868"/>
              <a:gd name="connsiteX278" fmla="*/ 2941378 w 3093908"/>
              <a:gd name="connsiteY278" fmla="*/ 1324491 h 2557868"/>
              <a:gd name="connsiteX279" fmla="*/ 2931478 w 3093908"/>
              <a:gd name="connsiteY279" fmla="*/ 1362154 h 2557868"/>
              <a:gd name="connsiteX280" fmla="*/ 2924981 w 3093908"/>
              <a:gd name="connsiteY280" fmla="*/ 1400446 h 2557868"/>
              <a:gd name="connsiteX281" fmla="*/ 2913224 w 3093908"/>
              <a:gd name="connsiteY281" fmla="*/ 1441875 h 2557868"/>
              <a:gd name="connsiteX282" fmla="*/ 2901776 w 3093908"/>
              <a:gd name="connsiteY282" fmla="*/ 1480167 h 2557868"/>
              <a:gd name="connsiteX283" fmla="*/ 2881666 w 3093908"/>
              <a:gd name="connsiteY283" fmla="*/ 1513436 h 2557868"/>
              <a:gd name="connsiteX284" fmla="*/ 2858461 w 3093908"/>
              <a:gd name="connsiteY284" fmla="*/ 1534779 h 2557868"/>
              <a:gd name="connsiteX285" fmla="*/ 2828760 w 3093908"/>
              <a:gd name="connsiteY285" fmla="*/ 1549844 h 2557868"/>
              <a:gd name="connsiteX286" fmla="*/ 2795655 w 3093908"/>
              <a:gd name="connsiteY286" fmla="*/ 1559888 h 2557868"/>
              <a:gd name="connsiteX287" fmla="*/ 2759147 w 3093908"/>
              <a:gd name="connsiteY287" fmla="*/ 1568048 h 2557868"/>
              <a:gd name="connsiteX288" fmla="*/ 2721092 w 3093908"/>
              <a:gd name="connsiteY288" fmla="*/ 1574325 h 2557868"/>
              <a:gd name="connsiteX289" fmla="*/ 2684584 w 3093908"/>
              <a:gd name="connsiteY289" fmla="*/ 1584369 h 2557868"/>
              <a:gd name="connsiteX290" fmla="*/ 2619921 w 3093908"/>
              <a:gd name="connsiteY290" fmla="*/ 1596296 h 2557868"/>
              <a:gd name="connsiteX291" fmla="*/ 2546905 w 3093908"/>
              <a:gd name="connsiteY291" fmla="*/ 1609478 h 2557868"/>
              <a:gd name="connsiteX292" fmla="*/ 2467392 w 3093908"/>
              <a:gd name="connsiteY292" fmla="*/ 1615756 h 2557868"/>
              <a:gd name="connsiteX293" fmla="*/ 2382928 w 3093908"/>
              <a:gd name="connsiteY293" fmla="*/ 1622660 h 2557868"/>
              <a:gd name="connsiteX294" fmla="*/ 2298464 w 3093908"/>
              <a:gd name="connsiteY294" fmla="*/ 1623916 h 2557868"/>
              <a:gd name="connsiteX295" fmla="*/ 2210597 w 3093908"/>
              <a:gd name="connsiteY295" fmla="*/ 1625799 h 2557868"/>
              <a:gd name="connsiteX296" fmla="*/ 2122730 w 3093908"/>
              <a:gd name="connsiteY296" fmla="*/ 1625799 h 2557868"/>
              <a:gd name="connsiteX297" fmla="*/ 2124586 w 3093908"/>
              <a:gd name="connsiteY297" fmla="*/ 1740045 h 2557868"/>
              <a:gd name="connsiteX298" fmla="*/ 2132631 w 3093908"/>
              <a:gd name="connsiteY298" fmla="*/ 1858058 h 2557868"/>
              <a:gd name="connsiteX299" fmla="*/ 2145935 w 3093908"/>
              <a:gd name="connsiteY299" fmla="*/ 1973559 h 2557868"/>
              <a:gd name="connsiteX300" fmla="*/ 2162642 w 3093908"/>
              <a:gd name="connsiteY300" fmla="*/ 2083411 h 2557868"/>
              <a:gd name="connsiteX301" fmla="*/ 2183990 w 3093908"/>
              <a:gd name="connsiteY301" fmla="*/ 2185730 h 2557868"/>
              <a:gd name="connsiteX302" fmla="*/ 2205647 w 3093908"/>
              <a:gd name="connsiteY302" fmla="*/ 2276750 h 2557868"/>
              <a:gd name="connsiteX303" fmla="*/ 2220498 w 3093908"/>
              <a:gd name="connsiteY303" fmla="*/ 2351450 h 2557868"/>
              <a:gd name="connsiteX304" fmla="*/ 2221212 w 3093908"/>
              <a:gd name="connsiteY304" fmla="*/ 2354889 h 2557868"/>
              <a:gd name="connsiteX305" fmla="*/ 2010605 w 3093908"/>
              <a:gd name="connsiteY305" fmla="*/ 2383922 h 2557868"/>
              <a:gd name="connsiteX306" fmla="*/ 2010112 w 3093908"/>
              <a:gd name="connsiteY306" fmla="*/ 2381580 h 2557868"/>
              <a:gd name="connsiteX307" fmla="*/ 1991858 w 3093908"/>
              <a:gd name="connsiteY307" fmla="*/ 2323202 h 2557868"/>
              <a:gd name="connsiteX308" fmla="*/ 1967107 w 3093908"/>
              <a:gd name="connsiteY308" fmla="*/ 2266707 h 2557868"/>
              <a:gd name="connsiteX309" fmla="*/ 1942046 w 3093908"/>
              <a:gd name="connsiteY309" fmla="*/ 2213978 h 2557868"/>
              <a:gd name="connsiteX310" fmla="*/ 1915748 w 3093908"/>
              <a:gd name="connsiteY310" fmla="*/ 2161249 h 2557868"/>
              <a:gd name="connsiteX311" fmla="*/ 1894091 w 3093908"/>
              <a:gd name="connsiteY311" fmla="*/ 2112914 h 2557868"/>
              <a:gd name="connsiteX312" fmla="*/ 1827881 w 3093908"/>
              <a:gd name="connsiteY312" fmla="*/ 1950333 h 2557868"/>
              <a:gd name="connsiteX313" fmla="*/ 1766622 w 3093908"/>
              <a:gd name="connsiteY313" fmla="*/ 1791519 h 2557868"/>
              <a:gd name="connsiteX314" fmla="*/ 1708456 w 3093908"/>
              <a:gd name="connsiteY314" fmla="*/ 1625799 h 2557868"/>
              <a:gd name="connsiteX315" fmla="*/ 1609142 w 3093908"/>
              <a:gd name="connsiteY315" fmla="*/ 1273017 h 2557868"/>
              <a:gd name="connsiteX316" fmla="*/ 1579131 w 3093908"/>
              <a:gd name="connsiteY316" fmla="*/ 1208361 h 2557868"/>
              <a:gd name="connsiteX317" fmla="*/ 1544479 w 3093908"/>
              <a:gd name="connsiteY317" fmla="*/ 1141823 h 2557868"/>
              <a:gd name="connsiteX318" fmla="*/ 1509518 w 3093908"/>
              <a:gd name="connsiteY318" fmla="*/ 1077794 h 2557868"/>
              <a:gd name="connsiteX319" fmla="*/ 1478269 w 3093908"/>
              <a:gd name="connsiteY319" fmla="*/ 1017533 h 2557868"/>
              <a:gd name="connsiteX320" fmla="*/ 1451662 w 3093908"/>
              <a:gd name="connsiteY320" fmla="*/ 923374 h 2557868"/>
              <a:gd name="connsiteX321" fmla="*/ 1468369 w 3093908"/>
              <a:gd name="connsiteY321" fmla="*/ 912075 h 2557868"/>
              <a:gd name="connsiteX322" fmla="*/ 1479816 w 3093908"/>
              <a:gd name="connsiteY322" fmla="*/ 926513 h 2557868"/>
              <a:gd name="connsiteX323" fmla="*/ 1499617 w 3093908"/>
              <a:gd name="connsiteY323" fmla="*/ 939695 h 2557868"/>
              <a:gd name="connsiteX324" fmla="*/ 1516324 w 3093908"/>
              <a:gd name="connsiteY324" fmla="*/ 951622 h 2557868"/>
              <a:gd name="connsiteX325" fmla="*/ 1534578 w 3093908"/>
              <a:gd name="connsiteY325" fmla="*/ 961665 h 2557868"/>
              <a:gd name="connsiteX326" fmla="*/ 1527772 w 3093908"/>
              <a:gd name="connsiteY326" fmla="*/ 977986 h 2557868"/>
              <a:gd name="connsiteX327" fmla="*/ 1577584 w 3093908"/>
              <a:gd name="connsiteY327" fmla="*/ 1011256 h 2557868"/>
              <a:gd name="connsiteX328" fmla="*/ 1610689 w 3093908"/>
              <a:gd name="connsiteY328" fmla="*/ 1011256 h 2557868"/>
              <a:gd name="connsiteX329" fmla="*/ 1653694 w 3093908"/>
              <a:gd name="connsiteY329" fmla="*/ 1009372 h 2557868"/>
              <a:gd name="connsiteX330" fmla="*/ 1703506 w 3093908"/>
              <a:gd name="connsiteY330" fmla="*/ 1006234 h 2557868"/>
              <a:gd name="connsiteX331" fmla="*/ 1754865 w 3093908"/>
              <a:gd name="connsiteY331" fmla="*/ 1006234 h 2557868"/>
              <a:gd name="connsiteX332" fmla="*/ 1806224 w 3093908"/>
              <a:gd name="connsiteY332" fmla="*/ 1006234 h 2557868"/>
              <a:gd name="connsiteX333" fmla="*/ 1854488 w 3093908"/>
              <a:gd name="connsiteY333" fmla="*/ 1006234 h 2557868"/>
              <a:gd name="connsiteX334" fmla="*/ 1897494 w 3093908"/>
              <a:gd name="connsiteY334" fmla="*/ 1011256 h 2557868"/>
              <a:gd name="connsiteX335" fmla="*/ 1930599 w 3093908"/>
              <a:gd name="connsiteY335" fmla="*/ 1014394 h 2557868"/>
              <a:gd name="connsiteX336" fmla="*/ 1953803 w 3093908"/>
              <a:gd name="connsiteY336" fmla="*/ 1021299 h 2557868"/>
              <a:gd name="connsiteX337" fmla="*/ 1978554 w 3093908"/>
              <a:gd name="connsiteY337" fmla="*/ 1036365 h 2557868"/>
              <a:gd name="connsiteX338" fmla="*/ 1993405 w 3093908"/>
              <a:gd name="connsiteY338" fmla="*/ 1054569 h 2557868"/>
              <a:gd name="connsiteX339" fmla="*/ 2001758 w 3093908"/>
              <a:gd name="connsiteY339" fmla="*/ 1069007 h 2557868"/>
              <a:gd name="connsiteX340" fmla="*/ 2008565 w 3093908"/>
              <a:gd name="connsiteY340" fmla="*/ 1087211 h 2557868"/>
              <a:gd name="connsiteX341" fmla="*/ 2016609 w 3093908"/>
              <a:gd name="connsiteY341" fmla="*/ 1107298 h 2557868"/>
              <a:gd name="connsiteX342" fmla="*/ 2029913 w 3093908"/>
              <a:gd name="connsiteY342" fmla="*/ 1130523 h 2557868"/>
              <a:gd name="connsiteX343" fmla="*/ 2039814 w 3093908"/>
              <a:gd name="connsiteY343" fmla="*/ 1140567 h 2557868"/>
              <a:gd name="connsiteX344" fmla="*/ 2053117 w 3093908"/>
              <a:gd name="connsiteY344" fmla="*/ 1143706 h 2557868"/>
              <a:gd name="connsiteX345" fmla="*/ 2068277 w 3093908"/>
              <a:gd name="connsiteY345" fmla="*/ 1145589 h 2557868"/>
              <a:gd name="connsiteX346" fmla="*/ 2084675 w 3093908"/>
              <a:gd name="connsiteY346" fmla="*/ 1148728 h 2557868"/>
              <a:gd name="connsiteX347" fmla="*/ 2101382 w 3093908"/>
              <a:gd name="connsiteY347" fmla="*/ 1151866 h 2557868"/>
              <a:gd name="connsiteX348" fmla="*/ 2117780 w 3093908"/>
              <a:gd name="connsiteY348" fmla="*/ 1185136 h 2557868"/>
              <a:gd name="connsiteX349" fmla="*/ 2127681 w 3093908"/>
              <a:gd name="connsiteY349" fmla="*/ 1188274 h 2557868"/>
              <a:gd name="connsiteX350" fmla="*/ 2149338 w 3093908"/>
              <a:gd name="connsiteY350" fmla="*/ 1188274 h 2557868"/>
              <a:gd name="connsiteX351" fmla="*/ 2177492 w 3093908"/>
              <a:gd name="connsiteY351" fmla="*/ 1192040 h 2557868"/>
              <a:gd name="connsiteX352" fmla="*/ 2207194 w 3093908"/>
              <a:gd name="connsiteY352" fmla="*/ 1192041 h 2557868"/>
              <a:gd name="connsiteX353" fmla="*/ 2235349 w 3093908"/>
              <a:gd name="connsiteY353" fmla="*/ 1193296 h 2557868"/>
              <a:gd name="connsiteX354" fmla="*/ 2258553 w 3093908"/>
              <a:gd name="connsiteY354" fmla="*/ 1195179 h 2557868"/>
              <a:gd name="connsiteX355" fmla="*/ 2287017 w 3093908"/>
              <a:gd name="connsiteY355" fmla="*/ 1203340 h 2557868"/>
              <a:gd name="connsiteX356" fmla="*/ 2321669 w 3093908"/>
              <a:gd name="connsiteY356" fmla="*/ 1213383 h 2557868"/>
              <a:gd name="connsiteX357" fmla="*/ 2356320 w 3093908"/>
              <a:gd name="connsiteY357" fmla="*/ 1221544 h 2557868"/>
              <a:gd name="connsiteX358" fmla="*/ 2389735 w 3093908"/>
              <a:gd name="connsiteY358" fmla="*/ 1229704 h 2557868"/>
              <a:gd name="connsiteX359" fmla="*/ 2417889 w 3093908"/>
              <a:gd name="connsiteY359" fmla="*/ 1234726 h 2557868"/>
              <a:gd name="connsiteX360" fmla="*/ 2450994 w 3093908"/>
              <a:gd name="connsiteY360" fmla="*/ 1236609 h 2557868"/>
              <a:gd name="connsiteX361" fmla="*/ 2487502 w 3093908"/>
              <a:gd name="connsiteY361" fmla="*/ 1236609 h 2557868"/>
              <a:gd name="connsiteX362" fmla="*/ 2525557 w 3093908"/>
              <a:gd name="connsiteY362" fmla="*/ 1234726 h 2557868"/>
              <a:gd name="connsiteX363" fmla="*/ 2560209 w 3093908"/>
              <a:gd name="connsiteY363" fmla="*/ 1234726 h 2557868"/>
              <a:gd name="connsiteX364" fmla="*/ 2591767 w 3093908"/>
              <a:gd name="connsiteY364" fmla="*/ 1239748 h 2557868"/>
              <a:gd name="connsiteX365" fmla="*/ 2600120 w 3093908"/>
              <a:gd name="connsiteY365" fmla="*/ 1221543 h 2557868"/>
              <a:gd name="connsiteX366" fmla="*/ 2613424 w 3093908"/>
              <a:gd name="connsiteY366" fmla="*/ 1208362 h 2557868"/>
              <a:gd name="connsiteX367" fmla="*/ 2626728 w 3093908"/>
              <a:gd name="connsiteY367" fmla="*/ 1193296 h 2557868"/>
              <a:gd name="connsiteX368" fmla="*/ 2634772 w 3093908"/>
              <a:gd name="connsiteY368" fmla="*/ 1180114 h 2557868"/>
              <a:gd name="connsiteX369" fmla="*/ 2643125 w 3093908"/>
              <a:gd name="connsiteY369" fmla="*/ 1161910 h 2557868"/>
              <a:gd name="connsiteX370" fmla="*/ 2644672 w 3093908"/>
              <a:gd name="connsiteY370" fmla="*/ 1143706 h 2557868"/>
              <a:gd name="connsiteX371" fmla="*/ 2643126 w 3093908"/>
              <a:gd name="connsiteY371" fmla="*/ 1130523 h 2557868"/>
              <a:gd name="connsiteX372" fmla="*/ 2643126 w 3093908"/>
              <a:gd name="connsiteY372" fmla="*/ 1115458 h 2557868"/>
              <a:gd name="connsiteX373" fmla="*/ 2644673 w 3093908"/>
              <a:gd name="connsiteY373" fmla="*/ 1097254 h 2557868"/>
              <a:gd name="connsiteX374" fmla="*/ 2651479 w 3093908"/>
              <a:gd name="connsiteY374" fmla="*/ 1070889 h 2557868"/>
              <a:gd name="connsiteX375" fmla="*/ 2669734 w 3093908"/>
              <a:gd name="connsiteY375" fmla="*/ 1031343 h 2557868"/>
              <a:gd name="connsiteX376" fmla="*/ 2691081 w 3093908"/>
              <a:gd name="connsiteY376" fmla="*/ 991168 h 2557868"/>
              <a:gd name="connsiteX377" fmla="*/ 2706241 w 3093908"/>
              <a:gd name="connsiteY377" fmla="*/ 951621 h 2557868"/>
              <a:gd name="connsiteX378" fmla="*/ 2712738 w 3093908"/>
              <a:gd name="connsiteY378" fmla="*/ 923374 h 2557868"/>
              <a:gd name="connsiteX379" fmla="*/ 2719545 w 3093908"/>
              <a:gd name="connsiteY379" fmla="*/ 888849 h 2557868"/>
              <a:gd name="connsiteX380" fmla="*/ 2722639 w 3093908"/>
              <a:gd name="connsiteY380" fmla="*/ 853697 h 2557868"/>
              <a:gd name="connsiteX381" fmla="*/ 2729446 w 3093908"/>
              <a:gd name="connsiteY381" fmla="*/ 820427 h 2557868"/>
              <a:gd name="connsiteX382" fmla="*/ 2735943 w 3093908"/>
              <a:gd name="connsiteY382" fmla="*/ 790924 h 2557868"/>
              <a:gd name="connsiteX383" fmla="*/ 2744297 w 3093908"/>
              <a:gd name="connsiteY383" fmla="*/ 765815 h 2557868"/>
              <a:gd name="connsiteX384" fmla="*/ 2757600 w 3093908"/>
              <a:gd name="connsiteY384" fmla="*/ 747611 h 2557868"/>
              <a:gd name="connsiteX385" fmla="*/ 2772451 w 3093908"/>
              <a:gd name="connsiteY385" fmla="*/ 728152 h 2557868"/>
              <a:gd name="connsiteX386" fmla="*/ 2782351 w 3093908"/>
              <a:gd name="connsiteY386" fmla="*/ 706181 h 2557868"/>
              <a:gd name="connsiteX387" fmla="*/ 2788849 w 3093908"/>
              <a:gd name="connsiteY387" fmla="*/ 677933 h 2557868"/>
              <a:gd name="connsiteX388" fmla="*/ 2788849 w 3093908"/>
              <a:gd name="connsiteY388" fmla="*/ 656591 h 2557868"/>
              <a:gd name="connsiteX389" fmla="*/ 2788849 w 3093908"/>
              <a:gd name="connsiteY389" fmla="*/ 638387 h 2557868"/>
              <a:gd name="connsiteX390" fmla="*/ 2787302 w 3093908"/>
              <a:gd name="connsiteY390" fmla="*/ 618299 h 2557868"/>
              <a:gd name="connsiteX391" fmla="*/ 2785754 w 3093908"/>
              <a:gd name="connsiteY391" fmla="*/ 598840 h 2557868"/>
              <a:gd name="connsiteX392" fmla="*/ 2788849 w 3093908"/>
              <a:gd name="connsiteY392" fmla="*/ 575614 h 2557868"/>
              <a:gd name="connsiteX393" fmla="*/ 2749247 w 3093908"/>
              <a:gd name="connsiteY393" fmla="*/ 540461 h 2557868"/>
              <a:gd name="connsiteX394" fmla="*/ 2709335 w 3093908"/>
              <a:gd name="connsiteY394" fmla="*/ 502798 h 2557868"/>
              <a:gd name="connsiteX395" fmla="*/ 2676230 w 3093908"/>
              <a:gd name="connsiteY395" fmla="*/ 461368 h 2557868"/>
              <a:gd name="connsiteX396" fmla="*/ 2648076 w 3093908"/>
              <a:gd name="connsiteY396" fmla="*/ 414916 h 2557868"/>
              <a:gd name="connsiteX397" fmla="*/ 2624872 w 3093908"/>
              <a:gd name="connsiteY397" fmla="*/ 361559 h 2557868"/>
              <a:gd name="connsiteX398" fmla="*/ 2598573 w 3093908"/>
              <a:gd name="connsiteY398" fmla="*/ 275561 h 2557868"/>
              <a:gd name="connsiteX399" fmla="*/ 2619921 w 3093908"/>
              <a:gd name="connsiteY399" fmla="*/ 260496 h 2557868"/>
              <a:gd name="connsiteX400" fmla="*/ 2644673 w 3093908"/>
              <a:gd name="connsiteY400" fmla="*/ 254219 h 2557868"/>
              <a:gd name="connsiteX401" fmla="*/ 2673137 w 3093908"/>
              <a:gd name="connsiteY401" fmla="*/ 241036 h 2557868"/>
              <a:gd name="connsiteX402" fmla="*/ 1148920 w 3093908"/>
              <a:gd name="connsiteY402" fmla="*/ 0 h 2557868"/>
              <a:gd name="connsiteX403" fmla="*/ 1238794 w 3093908"/>
              <a:gd name="connsiteY403" fmla="*/ 28794 h 2557868"/>
              <a:gd name="connsiteX404" fmla="*/ 1257447 w 3093908"/>
              <a:gd name="connsiteY404" fmla="*/ 42343 h 2557868"/>
              <a:gd name="connsiteX405" fmla="*/ 1267621 w 3093908"/>
              <a:gd name="connsiteY405" fmla="*/ 62668 h 2557868"/>
              <a:gd name="connsiteX406" fmla="*/ 1276100 w 3093908"/>
              <a:gd name="connsiteY406" fmla="*/ 81299 h 2557868"/>
              <a:gd name="connsiteX407" fmla="*/ 1286274 w 3093908"/>
              <a:gd name="connsiteY407" fmla="*/ 103318 h 2557868"/>
              <a:gd name="connsiteX408" fmla="*/ 1294753 w 3093908"/>
              <a:gd name="connsiteY408" fmla="*/ 123643 h 2557868"/>
              <a:gd name="connsiteX409" fmla="*/ 1350712 w 3093908"/>
              <a:gd name="connsiteY409" fmla="*/ 155824 h 2557868"/>
              <a:gd name="connsiteX410" fmla="*/ 1371061 w 3093908"/>
              <a:gd name="connsiteY410" fmla="*/ 176149 h 2557868"/>
              <a:gd name="connsiteX411" fmla="*/ 1393105 w 3093908"/>
              <a:gd name="connsiteY411" fmla="*/ 204942 h 2557868"/>
              <a:gd name="connsiteX412" fmla="*/ 1413454 w 3093908"/>
              <a:gd name="connsiteY412" fmla="*/ 237123 h 2557868"/>
              <a:gd name="connsiteX413" fmla="*/ 1428715 w 3093908"/>
              <a:gd name="connsiteY413" fmla="*/ 270998 h 2557868"/>
              <a:gd name="connsiteX414" fmla="*/ 1442281 w 3093908"/>
              <a:gd name="connsiteY414" fmla="*/ 296404 h 2557868"/>
              <a:gd name="connsiteX415" fmla="*/ 1442281 w 3093908"/>
              <a:gd name="connsiteY415" fmla="*/ 379397 h 2557868"/>
              <a:gd name="connsiteX416" fmla="*/ 1447368 w 3093908"/>
              <a:gd name="connsiteY416" fmla="*/ 406497 h 2557868"/>
              <a:gd name="connsiteX417" fmla="*/ 1457543 w 3093908"/>
              <a:gd name="connsiteY417" fmla="*/ 425129 h 2557868"/>
              <a:gd name="connsiteX418" fmla="*/ 1466021 w 3093908"/>
              <a:gd name="connsiteY418" fmla="*/ 443760 h 2557868"/>
              <a:gd name="connsiteX419" fmla="*/ 1472804 w 3093908"/>
              <a:gd name="connsiteY419" fmla="*/ 460697 h 2557868"/>
              <a:gd name="connsiteX420" fmla="*/ 1479587 w 3093908"/>
              <a:gd name="connsiteY420" fmla="*/ 475941 h 2557868"/>
              <a:gd name="connsiteX421" fmla="*/ 1482979 w 3093908"/>
              <a:gd name="connsiteY421" fmla="*/ 494572 h 2557868"/>
              <a:gd name="connsiteX422" fmla="*/ 1482979 w 3093908"/>
              <a:gd name="connsiteY422" fmla="*/ 516590 h 2557868"/>
              <a:gd name="connsiteX423" fmla="*/ 1481283 w 3093908"/>
              <a:gd name="connsiteY423" fmla="*/ 543690 h 2557868"/>
              <a:gd name="connsiteX424" fmla="*/ 1474500 w 3093908"/>
              <a:gd name="connsiteY424" fmla="*/ 580952 h 2557868"/>
              <a:gd name="connsiteX425" fmla="*/ 1467717 w 3093908"/>
              <a:gd name="connsiteY425" fmla="*/ 618215 h 2557868"/>
              <a:gd name="connsiteX426" fmla="*/ 1467717 w 3093908"/>
              <a:gd name="connsiteY426" fmla="*/ 652089 h 2557868"/>
              <a:gd name="connsiteX427" fmla="*/ 1467717 w 3093908"/>
              <a:gd name="connsiteY427" fmla="*/ 677495 h 2557868"/>
              <a:gd name="connsiteX428" fmla="*/ 1469413 w 3093908"/>
              <a:gd name="connsiteY428" fmla="*/ 699514 h 2557868"/>
              <a:gd name="connsiteX429" fmla="*/ 1469413 w 3093908"/>
              <a:gd name="connsiteY429" fmla="*/ 721533 h 2557868"/>
              <a:gd name="connsiteX430" fmla="*/ 1466021 w 3093908"/>
              <a:gd name="connsiteY430" fmla="*/ 740164 h 2557868"/>
              <a:gd name="connsiteX431" fmla="*/ 1457543 w 3093908"/>
              <a:gd name="connsiteY431" fmla="*/ 758795 h 2557868"/>
              <a:gd name="connsiteX432" fmla="*/ 1437194 w 3093908"/>
              <a:gd name="connsiteY432" fmla="*/ 779120 h 2557868"/>
              <a:gd name="connsiteX433" fmla="*/ 1406671 w 3093908"/>
              <a:gd name="connsiteY433" fmla="*/ 802832 h 2557868"/>
              <a:gd name="connsiteX434" fmla="*/ 1406671 w 3093908"/>
              <a:gd name="connsiteY434" fmla="*/ 860419 h 2557868"/>
              <a:gd name="connsiteX435" fmla="*/ 1420237 w 3093908"/>
              <a:gd name="connsiteY435" fmla="*/ 863807 h 2557868"/>
              <a:gd name="connsiteX436" fmla="*/ 1423628 w 3093908"/>
              <a:gd name="connsiteY436" fmla="*/ 870582 h 2557868"/>
              <a:gd name="connsiteX437" fmla="*/ 1423628 w 3093908"/>
              <a:gd name="connsiteY437" fmla="*/ 882438 h 2557868"/>
              <a:gd name="connsiteX438" fmla="*/ 1423628 w 3093908"/>
              <a:gd name="connsiteY438" fmla="*/ 897682 h 2557868"/>
              <a:gd name="connsiteX439" fmla="*/ 1410062 w 3093908"/>
              <a:gd name="connsiteY439" fmla="*/ 912925 h 2557868"/>
              <a:gd name="connsiteX440" fmla="*/ 1401584 w 3093908"/>
              <a:gd name="connsiteY440" fmla="*/ 926475 h 2557868"/>
              <a:gd name="connsiteX441" fmla="*/ 1388018 w 3093908"/>
              <a:gd name="connsiteY441" fmla="*/ 938332 h 2557868"/>
              <a:gd name="connsiteX442" fmla="*/ 1372756 w 3093908"/>
              <a:gd name="connsiteY442" fmla="*/ 948494 h 2557868"/>
              <a:gd name="connsiteX443" fmla="*/ 1345625 w 3093908"/>
              <a:gd name="connsiteY443" fmla="*/ 934944 h 2557868"/>
              <a:gd name="connsiteX444" fmla="*/ 1308319 w 3093908"/>
              <a:gd name="connsiteY444" fmla="*/ 923088 h 2557868"/>
              <a:gd name="connsiteX445" fmla="*/ 1264230 w 3093908"/>
              <a:gd name="connsiteY445" fmla="*/ 912925 h 2557868"/>
              <a:gd name="connsiteX446" fmla="*/ 1216749 w 3093908"/>
              <a:gd name="connsiteY446" fmla="*/ 901069 h 2557868"/>
              <a:gd name="connsiteX447" fmla="*/ 1169269 w 3093908"/>
              <a:gd name="connsiteY447" fmla="*/ 890907 h 2557868"/>
              <a:gd name="connsiteX448" fmla="*/ 1123484 w 3093908"/>
              <a:gd name="connsiteY448" fmla="*/ 879050 h 2557868"/>
              <a:gd name="connsiteX449" fmla="*/ 1079395 w 3093908"/>
              <a:gd name="connsiteY449" fmla="*/ 867194 h 2557868"/>
              <a:gd name="connsiteX450" fmla="*/ 1043785 w 3093908"/>
              <a:gd name="connsiteY450" fmla="*/ 851951 h 2557868"/>
              <a:gd name="connsiteX451" fmla="*/ 1014957 w 3093908"/>
              <a:gd name="connsiteY451" fmla="*/ 836707 h 2557868"/>
              <a:gd name="connsiteX452" fmla="*/ 999696 w 3093908"/>
              <a:gd name="connsiteY452" fmla="*/ 814688 h 2557868"/>
              <a:gd name="connsiteX453" fmla="*/ 996304 w 3093908"/>
              <a:gd name="connsiteY453" fmla="*/ 802832 h 2557868"/>
              <a:gd name="connsiteX454" fmla="*/ 996304 w 3093908"/>
              <a:gd name="connsiteY454" fmla="*/ 787588 h 2557868"/>
              <a:gd name="connsiteX455" fmla="*/ 996304 w 3093908"/>
              <a:gd name="connsiteY455" fmla="*/ 774039 h 2557868"/>
              <a:gd name="connsiteX456" fmla="*/ 992913 w 3093908"/>
              <a:gd name="connsiteY456" fmla="*/ 763876 h 2557868"/>
              <a:gd name="connsiteX457" fmla="*/ 970868 w 3093908"/>
              <a:gd name="connsiteY457" fmla="*/ 730002 h 2557868"/>
              <a:gd name="connsiteX458" fmla="*/ 938650 w 3093908"/>
              <a:gd name="connsiteY458" fmla="*/ 696127 h 2557868"/>
              <a:gd name="connsiteX459" fmla="*/ 903039 w 3093908"/>
              <a:gd name="connsiteY459" fmla="*/ 660558 h 2557868"/>
              <a:gd name="connsiteX460" fmla="*/ 865733 w 3093908"/>
              <a:gd name="connsiteY460" fmla="*/ 628377 h 2557868"/>
              <a:gd name="connsiteX461" fmla="*/ 836906 w 3093908"/>
              <a:gd name="connsiteY461" fmla="*/ 596196 h 2557868"/>
              <a:gd name="connsiteX462" fmla="*/ 813166 w 3093908"/>
              <a:gd name="connsiteY462" fmla="*/ 562321 h 2557868"/>
              <a:gd name="connsiteX463" fmla="*/ 796208 w 3093908"/>
              <a:gd name="connsiteY463" fmla="*/ 519978 h 2557868"/>
              <a:gd name="connsiteX464" fmla="*/ 782642 w 3093908"/>
              <a:gd name="connsiteY464" fmla="*/ 472553 h 2557868"/>
              <a:gd name="connsiteX465" fmla="*/ 775860 w 3093908"/>
              <a:gd name="connsiteY465" fmla="*/ 420047 h 2557868"/>
              <a:gd name="connsiteX466" fmla="*/ 775860 w 3093908"/>
              <a:gd name="connsiteY466" fmla="*/ 365847 h 2557868"/>
              <a:gd name="connsiteX467" fmla="*/ 782642 w 3093908"/>
              <a:gd name="connsiteY467" fmla="*/ 316729 h 2557868"/>
              <a:gd name="connsiteX468" fmla="*/ 794513 w 3093908"/>
              <a:gd name="connsiteY468" fmla="*/ 267611 h 2557868"/>
              <a:gd name="connsiteX469" fmla="*/ 809774 w 3093908"/>
              <a:gd name="connsiteY469" fmla="*/ 228655 h 2557868"/>
              <a:gd name="connsiteX470" fmla="*/ 831819 w 3093908"/>
              <a:gd name="connsiteY470" fmla="*/ 196474 h 2557868"/>
              <a:gd name="connsiteX471" fmla="*/ 819949 w 3093908"/>
              <a:gd name="connsiteY471" fmla="*/ 177843 h 2557868"/>
              <a:gd name="connsiteX472" fmla="*/ 826731 w 3093908"/>
              <a:gd name="connsiteY472" fmla="*/ 177842 h 2557868"/>
              <a:gd name="connsiteX473" fmla="*/ 841993 w 3093908"/>
              <a:gd name="connsiteY473" fmla="*/ 171067 h 2557868"/>
              <a:gd name="connsiteX474" fmla="*/ 852167 w 3093908"/>
              <a:gd name="connsiteY474" fmla="*/ 157517 h 2557868"/>
              <a:gd name="connsiteX475" fmla="*/ 862342 w 3093908"/>
              <a:gd name="connsiteY475" fmla="*/ 142274 h 2557868"/>
              <a:gd name="connsiteX476" fmla="*/ 870821 w 3093908"/>
              <a:gd name="connsiteY476" fmla="*/ 130418 h 2557868"/>
              <a:gd name="connsiteX477" fmla="*/ 880995 w 3093908"/>
              <a:gd name="connsiteY477" fmla="*/ 118562 h 2557868"/>
              <a:gd name="connsiteX478" fmla="*/ 916605 w 3093908"/>
              <a:gd name="connsiteY478" fmla="*/ 99931 h 2557868"/>
              <a:gd name="connsiteX479" fmla="*/ 952215 w 3093908"/>
              <a:gd name="connsiteY479" fmla="*/ 86381 h 2557868"/>
              <a:gd name="connsiteX480" fmla="*/ 989521 w 3093908"/>
              <a:gd name="connsiteY480" fmla="*/ 67749 h 2557868"/>
              <a:gd name="connsiteX481" fmla="*/ 992913 w 3093908"/>
              <a:gd name="connsiteY481" fmla="*/ 67749 h 2557868"/>
              <a:gd name="connsiteX482" fmla="*/ 999696 w 3093908"/>
              <a:gd name="connsiteY482" fmla="*/ 40650 h 2557868"/>
              <a:gd name="connsiteX483" fmla="*/ 1014957 w 3093908"/>
              <a:gd name="connsiteY483" fmla="*/ 42343 h 2557868"/>
              <a:gd name="connsiteX484" fmla="*/ 1026827 w 3093908"/>
              <a:gd name="connsiteY484" fmla="*/ 44037 h 2557868"/>
              <a:gd name="connsiteX485" fmla="*/ 1037002 w 3093908"/>
              <a:gd name="connsiteY485" fmla="*/ 45731 h 2557868"/>
              <a:gd name="connsiteX486" fmla="*/ 1050568 w 3093908"/>
              <a:gd name="connsiteY486" fmla="*/ 50812 h 2557868"/>
              <a:gd name="connsiteX487" fmla="*/ 1052263 w 3093908"/>
              <a:gd name="connsiteY487" fmla="*/ 42343 h 2557868"/>
              <a:gd name="connsiteX488" fmla="*/ 1055655 w 3093908"/>
              <a:gd name="connsiteY488" fmla="*/ 35568 h 2557868"/>
              <a:gd name="connsiteX489" fmla="*/ 1057351 w 3093908"/>
              <a:gd name="connsiteY489" fmla="*/ 30487 h 2557868"/>
              <a:gd name="connsiteX490" fmla="*/ 1060742 w 3093908"/>
              <a:gd name="connsiteY490" fmla="*/ 28793 h 2557868"/>
              <a:gd name="connsiteX491" fmla="*/ 1065829 w 3093908"/>
              <a:gd name="connsiteY491" fmla="*/ 27100 h 2557868"/>
              <a:gd name="connsiteX492" fmla="*/ 1072612 w 3093908"/>
              <a:gd name="connsiteY492" fmla="*/ 25406 h 2557868"/>
              <a:gd name="connsiteX493" fmla="*/ 1082786 w 3093908"/>
              <a:gd name="connsiteY493" fmla="*/ 22018 h 2557868"/>
              <a:gd name="connsiteX494" fmla="*/ 1104831 w 3093908"/>
              <a:gd name="connsiteY494" fmla="*/ 15243 h 2557868"/>
              <a:gd name="connsiteX495" fmla="*/ 1126875 w 3093908"/>
              <a:gd name="connsiteY495" fmla="*/ 8469 h 255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3093908" h="2557868">
                <a:moveTo>
                  <a:pt x="1380104" y="960640"/>
                </a:moveTo>
                <a:lnTo>
                  <a:pt x="1404926" y="974839"/>
                </a:lnTo>
                <a:lnTo>
                  <a:pt x="1419110" y="987262"/>
                </a:lnTo>
                <a:lnTo>
                  <a:pt x="1426202" y="994361"/>
                </a:lnTo>
                <a:lnTo>
                  <a:pt x="1426202" y="997911"/>
                </a:lnTo>
                <a:lnTo>
                  <a:pt x="1419110" y="1026307"/>
                </a:lnTo>
                <a:lnTo>
                  <a:pt x="1417337" y="1045830"/>
                </a:lnTo>
                <a:lnTo>
                  <a:pt x="1413791" y="1058253"/>
                </a:lnTo>
                <a:lnTo>
                  <a:pt x="1413791" y="1065352"/>
                </a:lnTo>
                <a:lnTo>
                  <a:pt x="1413791" y="1067128"/>
                </a:lnTo>
                <a:lnTo>
                  <a:pt x="1420883" y="1090200"/>
                </a:lnTo>
                <a:lnTo>
                  <a:pt x="1427975" y="1120371"/>
                </a:lnTo>
                <a:lnTo>
                  <a:pt x="1442159" y="1143443"/>
                </a:lnTo>
                <a:lnTo>
                  <a:pt x="1452797" y="1161191"/>
                </a:lnTo>
                <a:lnTo>
                  <a:pt x="1461662" y="1175389"/>
                </a:lnTo>
                <a:lnTo>
                  <a:pt x="1466982" y="1177164"/>
                </a:lnTo>
                <a:lnTo>
                  <a:pt x="1491804" y="1205561"/>
                </a:lnTo>
                <a:lnTo>
                  <a:pt x="1507761" y="1223308"/>
                </a:lnTo>
                <a:lnTo>
                  <a:pt x="1518399" y="1237507"/>
                </a:lnTo>
                <a:lnTo>
                  <a:pt x="1520172" y="1241056"/>
                </a:lnTo>
                <a:lnTo>
                  <a:pt x="1543221" y="1290751"/>
                </a:lnTo>
                <a:lnTo>
                  <a:pt x="1566271" y="1342219"/>
                </a:lnTo>
                <a:lnTo>
                  <a:pt x="1589320" y="1395463"/>
                </a:lnTo>
                <a:lnTo>
                  <a:pt x="1608823" y="1448707"/>
                </a:lnTo>
                <a:lnTo>
                  <a:pt x="1628326" y="1501950"/>
                </a:lnTo>
                <a:lnTo>
                  <a:pt x="1646057" y="1551644"/>
                </a:lnTo>
                <a:lnTo>
                  <a:pt x="1662014" y="1597789"/>
                </a:lnTo>
                <a:lnTo>
                  <a:pt x="1676198" y="1638609"/>
                </a:lnTo>
                <a:lnTo>
                  <a:pt x="1685063" y="1674105"/>
                </a:lnTo>
                <a:lnTo>
                  <a:pt x="1693928" y="1698952"/>
                </a:lnTo>
                <a:lnTo>
                  <a:pt x="1699247" y="1714925"/>
                </a:lnTo>
                <a:lnTo>
                  <a:pt x="1701020" y="1722024"/>
                </a:lnTo>
                <a:lnTo>
                  <a:pt x="1715204" y="1762844"/>
                </a:lnTo>
                <a:lnTo>
                  <a:pt x="1725842" y="1814313"/>
                </a:lnTo>
                <a:lnTo>
                  <a:pt x="1740026" y="1871106"/>
                </a:lnTo>
                <a:lnTo>
                  <a:pt x="1752438" y="1933224"/>
                </a:lnTo>
                <a:lnTo>
                  <a:pt x="1763076" y="2000666"/>
                </a:lnTo>
                <a:lnTo>
                  <a:pt x="1775487" y="2066333"/>
                </a:lnTo>
                <a:lnTo>
                  <a:pt x="1784352" y="2135550"/>
                </a:lnTo>
                <a:lnTo>
                  <a:pt x="1793217" y="2199442"/>
                </a:lnTo>
                <a:lnTo>
                  <a:pt x="1802082" y="2265109"/>
                </a:lnTo>
                <a:lnTo>
                  <a:pt x="1810947" y="2321902"/>
                </a:lnTo>
                <a:lnTo>
                  <a:pt x="1816266" y="2371596"/>
                </a:lnTo>
                <a:lnTo>
                  <a:pt x="1822384" y="2409869"/>
                </a:lnTo>
                <a:lnTo>
                  <a:pt x="1568614" y="2444853"/>
                </a:lnTo>
                <a:lnTo>
                  <a:pt x="1560952" y="2376921"/>
                </a:lnTo>
                <a:lnTo>
                  <a:pt x="1550313" y="2218965"/>
                </a:lnTo>
                <a:lnTo>
                  <a:pt x="1544994" y="2146198"/>
                </a:lnTo>
                <a:lnTo>
                  <a:pt x="1537902" y="2078757"/>
                </a:lnTo>
                <a:lnTo>
                  <a:pt x="1534356" y="2018414"/>
                </a:lnTo>
                <a:lnTo>
                  <a:pt x="1527264" y="1963395"/>
                </a:lnTo>
                <a:lnTo>
                  <a:pt x="1521945" y="1919025"/>
                </a:lnTo>
                <a:lnTo>
                  <a:pt x="1518399" y="1885305"/>
                </a:lnTo>
                <a:lnTo>
                  <a:pt x="1514853" y="1864007"/>
                </a:lnTo>
                <a:lnTo>
                  <a:pt x="1514853" y="1855133"/>
                </a:lnTo>
                <a:lnTo>
                  <a:pt x="1507761" y="1817863"/>
                </a:lnTo>
                <a:lnTo>
                  <a:pt x="1500669" y="1778817"/>
                </a:lnTo>
                <a:lnTo>
                  <a:pt x="1491804" y="1739772"/>
                </a:lnTo>
                <a:lnTo>
                  <a:pt x="1482939" y="1706051"/>
                </a:lnTo>
                <a:lnTo>
                  <a:pt x="1474074" y="1674105"/>
                </a:lnTo>
                <a:lnTo>
                  <a:pt x="1466982" y="1651033"/>
                </a:lnTo>
                <a:lnTo>
                  <a:pt x="1461662" y="1635059"/>
                </a:lnTo>
                <a:lnTo>
                  <a:pt x="1461662" y="1627960"/>
                </a:lnTo>
                <a:lnTo>
                  <a:pt x="1410245" y="1471779"/>
                </a:lnTo>
                <a:lnTo>
                  <a:pt x="1360601" y="1331571"/>
                </a:lnTo>
                <a:lnTo>
                  <a:pt x="1349962" y="1297850"/>
                </a:lnTo>
                <a:lnTo>
                  <a:pt x="1342870" y="1260579"/>
                </a:lnTo>
                <a:lnTo>
                  <a:pt x="1341097" y="1223309"/>
                </a:lnTo>
                <a:lnTo>
                  <a:pt x="1339324" y="1189588"/>
                </a:lnTo>
                <a:lnTo>
                  <a:pt x="1341097" y="1157641"/>
                </a:lnTo>
                <a:lnTo>
                  <a:pt x="1342870" y="1131020"/>
                </a:lnTo>
                <a:lnTo>
                  <a:pt x="1342870" y="1115047"/>
                </a:lnTo>
                <a:lnTo>
                  <a:pt x="1344643" y="1107948"/>
                </a:lnTo>
                <a:lnTo>
                  <a:pt x="1325140" y="1090200"/>
                </a:lnTo>
                <a:lnTo>
                  <a:pt x="1303864" y="1072451"/>
                </a:lnTo>
                <a:lnTo>
                  <a:pt x="1286134" y="1052929"/>
                </a:lnTo>
                <a:lnTo>
                  <a:pt x="1271949" y="1040506"/>
                </a:lnTo>
                <a:lnTo>
                  <a:pt x="1261312" y="1029857"/>
                </a:lnTo>
                <a:lnTo>
                  <a:pt x="1257765" y="1026307"/>
                </a:lnTo>
                <a:lnTo>
                  <a:pt x="1273723" y="1003235"/>
                </a:lnTo>
                <a:lnTo>
                  <a:pt x="1287907" y="983712"/>
                </a:lnTo>
                <a:lnTo>
                  <a:pt x="1294999" y="978388"/>
                </a:lnTo>
                <a:lnTo>
                  <a:pt x="1300318" y="973064"/>
                </a:lnTo>
                <a:lnTo>
                  <a:pt x="1328686" y="974838"/>
                </a:lnTo>
                <a:lnTo>
                  <a:pt x="1351735" y="973063"/>
                </a:lnTo>
                <a:lnTo>
                  <a:pt x="1365920" y="971289"/>
                </a:lnTo>
                <a:lnTo>
                  <a:pt x="1374785" y="965965"/>
                </a:lnTo>
                <a:lnTo>
                  <a:pt x="1380104" y="964190"/>
                </a:lnTo>
                <a:close/>
                <a:moveTo>
                  <a:pt x="992526" y="897010"/>
                </a:moveTo>
                <a:cubicBezTo>
                  <a:pt x="995929" y="908936"/>
                  <a:pt x="999023" y="921491"/>
                  <a:pt x="1002426" y="933418"/>
                </a:cubicBezTo>
                <a:cubicBezTo>
                  <a:pt x="1007995" y="944716"/>
                  <a:pt x="1013564" y="956643"/>
                  <a:pt x="1019133" y="967943"/>
                </a:cubicBezTo>
                <a:cubicBezTo>
                  <a:pt x="1026249" y="978614"/>
                  <a:pt x="1033675" y="988657"/>
                  <a:pt x="1040791" y="999329"/>
                </a:cubicBezTo>
                <a:lnTo>
                  <a:pt x="1062139" y="1031343"/>
                </a:lnTo>
                <a:lnTo>
                  <a:pt x="1080393" y="1060846"/>
                </a:lnTo>
                <a:lnTo>
                  <a:pt x="1116901" y="1130523"/>
                </a:lnTo>
                <a:cubicBezTo>
                  <a:pt x="1128039" y="1155632"/>
                  <a:pt x="1138867" y="1181369"/>
                  <a:pt x="1150006" y="1206478"/>
                </a:cubicBezTo>
                <a:cubicBezTo>
                  <a:pt x="1159906" y="1232215"/>
                  <a:pt x="1170116" y="1257324"/>
                  <a:pt x="1180017" y="1283061"/>
                </a:cubicBezTo>
                <a:lnTo>
                  <a:pt x="1218072" y="1407351"/>
                </a:lnTo>
                <a:cubicBezTo>
                  <a:pt x="1229519" y="1450664"/>
                  <a:pt x="1241276" y="1493349"/>
                  <a:pt x="1252723" y="1536662"/>
                </a:cubicBezTo>
                <a:cubicBezTo>
                  <a:pt x="1262005" y="1579347"/>
                  <a:pt x="1271596" y="1622660"/>
                  <a:pt x="1280878" y="1665346"/>
                </a:cubicBezTo>
                <a:cubicBezTo>
                  <a:pt x="1289231" y="1709914"/>
                  <a:pt x="1297585" y="1753855"/>
                  <a:pt x="1305939" y="1798424"/>
                </a:cubicBezTo>
                <a:cubicBezTo>
                  <a:pt x="1315220" y="1844247"/>
                  <a:pt x="1324811" y="1890071"/>
                  <a:pt x="1334093" y="1935896"/>
                </a:cubicBezTo>
                <a:cubicBezTo>
                  <a:pt x="1343994" y="1982347"/>
                  <a:pt x="1353894" y="2028171"/>
                  <a:pt x="1363795" y="2074623"/>
                </a:cubicBezTo>
                <a:cubicBezTo>
                  <a:pt x="1370292" y="2102243"/>
                  <a:pt x="1377099" y="2129863"/>
                  <a:pt x="1383596" y="2157482"/>
                </a:cubicBezTo>
                <a:cubicBezTo>
                  <a:pt x="1390402" y="2185730"/>
                  <a:pt x="1396900" y="2213978"/>
                  <a:pt x="1403706" y="2242225"/>
                </a:cubicBezTo>
                <a:cubicBezTo>
                  <a:pt x="1408656" y="2271101"/>
                  <a:pt x="1413607" y="2299348"/>
                  <a:pt x="1418557" y="2328224"/>
                </a:cubicBezTo>
                <a:cubicBezTo>
                  <a:pt x="1422888" y="2357727"/>
                  <a:pt x="1427529" y="2386602"/>
                  <a:pt x="1431861" y="2416106"/>
                </a:cubicBezTo>
                <a:lnTo>
                  <a:pt x="1436794" y="2463025"/>
                </a:lnTo>
                <a:lnTo>
                  <a:pt x="748798" y="2557868"/>
                </a:lnTo>
                <a:lnTo>
                  <a:pt x="745632" y="2527213"/>
                </a:lnTo>
                <a:cubicBezTo>
                  <a:pt x="746869" y="2505243"/>
                  <a:pt x="747798" y="2482645"/>
                  <a:pt x="749035" y="2460674"/>
                </a:cubicBezTo>
                <a:cubicBezTo>
                  <a:pt x="750273" y="2436193"/>
                  <a:pt x="751201" y="2412339"/>
                  <a:pt x="752438" y="2387858"/>
                </a:cubicBezTo>
                <a:cubicBezTo>
                  <a:pt x="753985" y="2362749"/>
                  <a:pt x="755842" y="2338268"/>
                  <a:pt x="757389" y="2313159"/>
                </a:cubicBezTo>
                <a:cubicBezTo>
                  <a:pt x="758008" y="2287422"/>
                  <a:pt x="758317" y="2261057"/>
                  <a:pt x="758936" y="2235321"/>
                </a:cubicBezTo>
                <a:cubicBezTo>
                  <a:pt x="758317" y="2210839"/>
                  <a:pt x="758007" y="2186985"/>
                  <a:pt x="757389" y="2162505"/>
                </a:cubicBezTo>
                <a:lnTo>
                  <a:pt x="749035" y="2096593"/>
                </a:lnTo>
                <a:cubicBezTo>
                  <a:pt x="742847" y="2030682"/>
                  <a:pt x="736969" y="1965399"/>
                  <a:pt x="730781" y="1899487"/>
                </a:cubicBezTo>
                <a:cubicBezTo>
                  <a:pt x="729543" y="1910159"/>
                  <a:pt x="728615" y="1920202"/>
                  <a:pt x="727378" y="1930873"/>
                </a:cubicBezTo>
                <a:lnTo>
                  <a:pt x="715930" y="1954099"/>
                </a:lnTo>
                <a:cubicBezTo>
                  <a:pt x="712527" y="1960376"/>
                  <a:pt x="709433" y="1967282"/>
                  <a:pt x="706030" y="1973559"/>
                </a:cubicBezTo>
                <a:lnTo>
                  <a:pt x="697676" y="1990507"/>
                </a:lnTo>
                <a:cubicBezTo>
                  <a:pt x="696129" y="1996785"/>
                  <a:pt x="694273" y="2002434"/>
                  <a:pt x="692726" y="2008711"/>
                </a:cubicBezTo>
                <a:cubicBezTo>
                  <a:pt x="692417" y="2014361"/>
                  <a:pt x="692107" y="2019383"/>
                  <a:pt x="691798" y="2025032"/>
                </a:cubicBezTo>
                <a:lnTo>
                  <a:pt x="685920" y="2036959"/>
                </a:lnTo>
                <a:cubicBezTo>
                  <a:pt x="682516" y="2043864"/>
                  <a:pt x="679422" y="2051397"/>
                  <a:pt x="676019" y="2058302"/>
                </a:cubicBezTo>
                <a:lnTo>
                  <a:pt x="664571" y="2083411"/>
                </a:lnTo>
                <a:cubicBezTo>
                  <a:pt x="662406" y="2092827"/>
                  <a:pt x="659931" y="2101615"/>
                  <a:pt x="657765" y="2111031"/>
                </a:cubicBezTo>
                <a:lnTo>
                  <a:pt x="651268" y="2141161"/>
                </a:lnTo>
                <a:cubicBezTo>
                  <a:pt x="650030" y="2148694"/>
                  <a:pt x="649102" y="2156855"/>
                  <a:pt x="647864" y="2164388"/>
                </a:cubicBezTo>
                <a:cubicBezTo>
                  <a:pt x="647246" y="2170665"/>
                  <a:pt x="646936" y="2176314"/>
                  <a:pt x="646317" y="2182592"/>
                </a:cubicBezTo>
                <a:cubicBezTo>
                  <a:pt x="645080" y="2184475"/>
                  <a:pt x="644151" y="2186985"/>
                  <a:pt x="642914" y="2188869"/>
                </a:cubicBezTo>
                <a:lnTo>
                  <a:pt x="609809" y="2220883"/>
                </a:lnTo>
                <a:lnTo>
                  <a:pt x="578251" y="2247247"/>
                </a:lnTo>
                <a:lnTo>
                  <a:pt x="548550" y="2271729"/>
                </a:lnTo>
                <a:cubicBezTo>
                  <a:pt x="538649" y="2279261"/>
                  <a:pt x="528440" y="2286166"/>
                  <a:pt x="518539" y="2293699"/>
                </a:cubicBezTo>
                <a:lnTo>
                  <a:pt x="482340" y="2313158"/>
                </a:lnTo>
                <a:lnTo>
                  <a:pt x="437479" y="2330107"/>
                </a:lnTo>
                <a:lnTo>
                  <a:pt x="400971" y="2336384"/>
                </a:lnTo>
                <a:lnTo>
                  <a:pt x="369413" y="2331362"/>
                </a:lnTo>
                <a:lnTo>
                  <a:pt x="338164" y="2321947"/>
                </a:lnTo>
                <a:lnTo>
                  <a:pt x="311557" y="2301859"/>
                </a:lnTo>
                <a:cubicBezTo>
                  <a:pt x="302584" y="2294954"/>
                  <a:pt x="293921" y="2287422"/>
                  <a:pt x="284949" y="2280517"/>
                </a:cubicBezTo>
                <a:cubicBezTo>
                  <a:pt x="277214" y="2272356"/>
                  <a:pt x="269479" y="2263568"/>
                  <a:pt x="261745" y="2255408"/>
                </a:cubicBezTo>
                <a:lnTo>
                  <a:pt x="240397" y="2227160"/>
                </a:lnTo>
                <a:cubicBezTo>
                  <a:pt x="234209" y="2218372"/>
                  <a:pt x="228330" y="2209584"/>
                  <a:pt x="222143" y="2200796"/>
                </a:cubicBezTo>
                <a:cubicBezTo>
                  <a:pt x="216574" y="2193263"/>
                  <a:pt x="211005" y="2185103"/>
                  <a:pt x="205435" y="2177570"/>
                </a:cubicBezTo>
                <a:cubicBezTo>
                  <a:pt x="201104" y="2170665"/>
                  <a:pt x="196463" y="2164387"/>
                  <a:pt x="192132" y="2157482"/>
                </a:cubicBezTo>
                <a:cubicBezTo>
                  <a:pt x="188419" y="2153716"/>
                  <a:pt x="184397" y="2149950"/>
                  <a:pt x="180684" y="2146183"/>
                </a:cubicBezTo>
                <a:cubicBezTo>
                  <a:pt x="169546" y="2133001"/>
                  <a:pt x="158717" y="2119191"/>
                  <a:pt x="147579" y="2106009"/>
                </a:cubicBezTo>
                <a:lnTo>
                  <a:pt x="119425" y="2060185"/>
                </a:lnTo>
                <a:lnTo>
                  <a:pt x="96220" y="2003690"/>
                </a:lnTo>
                <a:cubicBezTo>
                  <a:pt x="90652" y="1983602"/>
                  <a:pt x="85082" y="1964143"/>
                  <a:pt x="79513" y="1944056"/>
                </a:cubicBezTo>
                <a:cubicBezTo>
                  <a:pt x="75182" y="1922085"/>
                  <a:pt x="70541" y="1899487"/>
                  <a:pt x="66210" y="1877517"/>
                </a:cubicBezTo>
                <a:cubicBezTo>
                  <a:pt x="64663" y="1854291"/>
                  <a:pt x="62806" y="1831065"/>
                  <a:pt x="61259" y="1807839"/>
                </a:cubicBezTo>
                <a:lnTo>
                  <a:pt x="61259" y="1740045"/>
                </a:lnTo>
                <a:lnTo>
                  <a:pt x="69613" y="1672250"/>
                </a:lnTo>
                <a:cubicBezTo>
                  <a:pt x="71160" y="1661579"/>
                  <a:pt x="73016" y="1651536"/>
                  <a:pt x="74563" y="1640864"/>
                </a:cubicBezTo>
                <a:cubicBezTo>
                  <a:pt x="73944" y="1630821"/>
                  <a:pt x="73635" y="1620777"/>
                  <a:pt x="73016" y="1610733"/>
                </a:cubicBezTo>
                <a:lnTo>
                  <a:pt x="73016" y="1581230"/>
                </a:lnTo>
                <a:lnTo>
                  <a:pt x="73016" y="1552983"/>
                </a:lnTo>
                <a:cubicBezTo>
                  <a:pt x="73944" y="1545450"/>
                  <a:pt x="75182" y="1537289"/>
                  <a:pt x="76110" y="1529757"/>
                </a:cubicBezTo>
                <a:cubicBezTo>
                  <a:pt x="70541" y="1512808"/>
                  <a:pt x="65282" y="1495232"/>
                  <a:pt x="59713" y="1478283"/>
                </a:cubicBezTo>
                <a:cubicBezTo>
                  <a:pt x="53215" y="1459452"/>
                  <a:pt x="46409" y="1440620"/>
                  <a:pt x="39911" y="1421788"/>
                </a:cubicBezTo>
                <a:cubicBezTo>
                  <a:pt x="34342" y="1402329"/>
                  <a:pt x="28773" y="1383497"/>
                  <a:pt x="23204" y="1364038"/>
                </a:cubicBezTo>
                <a:lnTo>
                  <a:pt x="8354" y="1307542"/>
                </a:lnTo>
                <a:cubicBezTo>
                  <a:pt x="5569" y="1288710"/>
                  <a:pt x="2785" y="1270506"/>
                  <a:pt x="0" y="1251675"/>
                </a:cubicBezTo>
                <a:lnTo>
                  <a:pt x="33105" y="1218405"/>
                </a:lnTo>
                <a:lnTo>
                  <a:pt x="79513" y="1192040"/>
                </a:lnTo>
                <a:lnTo>
                  <a:pt x="127469" y="1170070"/>
                </a:lnTo>
                <a:lnTo>
                  <a:pt x="184088" y="1155632"/>
                </a:lnTo>
                <a:lnTo>
                  <a:pt x="240397" y="1148727"/>
                </a:lnTo>
                <a:cubicBezTo>
                  <a:pt x="245347" y="1151866"/>
                  <a:pt x="250297" y="1155633"/>
                  <a:pt x="255247" y="1158771"/>
                </a:cubicBezTo>
                <a:cubicBezTo>
                  <a:pt x="260816" y="1160654"/>
                  <a:pt x="266076" y="1163165"/>
                  <a:pt x="271645" y="1165048"/>
                </a:cubicBezTo>
                <a:cubicBezTo>
                  <a:pt x="277833" y="1166932"/>
                  <a:pt x="283711" y="1168187"/>
                  <a:pt x="289899" y="1170070"/>
                </a:cubicBezTo>
                <a:cubicBezTo>
                  <a:pt x="295468" y="1172581"/>
                  <a:pt x="301037" y="1175720"/>
                  <a:pt x="306606" y="1178231"/>
                </a:cubicBezTo>
                <a:cubicBezTo>
                  <a:pt x="311557" y="1182625"/>
                  <a:pt x="316507" y="1187646"/>
                  <a:pt x="321457" y="1192040"/>
                </a:cubicBezTo>
                <a:lnTo>
                  <a:pt x="338164" y="1216522"/>
                </a:lnTo>
                <a:cubicBezTo>
                  <a:pt x="341877" y="1225938"/>
                  <a:pt x="345899" y="1235354"/>
                  <a:pt x="349612" y="1244770"/>
                </a:cubicBezTo>
                <a:lnTo>
                  <a:pt x="336308" y="1266112"/>
                </a:lnTo>
                <a:cubicBezTo>
                  <a:pt x="334761" y="1273645"/>
                  <a:pt x="332905" y="1280550"/>
                  <a:pt x="331358" y="1288083"/>
                </a:cubicBezTo>
                <a:cubicBezTo>
                  <a:pt x="332905" y="1294988"/>
                  <a:pt x="334761" y="1302520"/>
                  <a:pt x="336308" y="1309425"/>
                </a:cubicBezTo>
                <a:cubicBezTo>
                  <a:pt x="337855" y="1316330"/>
                  <a:pt x="339711" y="1323863"/>
                  <a:pt x="341258" y="1330768"/>
                </a:cubicBezTo>
                <a:cubicBezTo>
                  <a:pt x="342496" y="1338301"/>
                  <a:pt x="343424" y="1346461"/>
                  <a:pt x="344661" y="1353994"/>
                </a:cubicBezTo>
                <a:cubicBezTo>
                  <a:pt x="344043" y="1361526"/>
                  <a:pt x="343733" y="1369687"/>
                  <a:pt x="343114" y="1377220"/>
                </a:cubicBezTo>
                <a:cubicBezTo>
                  <a:pt x="339092" y="1386008"/>
                  <a:pt x="335380" y="1394796"/>
                  <a:pt x="331358" y="1403584"/>
                </a:cubicBezTo>
                <a:lnTo>
                  <a:pt x="278452" y="1425555"/>
                </a:lnTo>
                <a:lnTo>
                  <a:pt x="278452" y="1448781"/>
                </a:lnTo>
                <a:cubicBezTo>
                  <a:pt x="279071" y="1456313"/>
                  <a:pt x="279380" y="1464473"/>
                  <a:pt x="279999" y="1472006"/>
                </a:cubicBezTo>
                <a:cubicBezTo>
                  <a:pt x="281236" y="1480794"/>
                  <a:pt x="282164" y="1489582"/>
                  <a:pt x="283402" y="1498371"/>
                </a:cubicBezTo>
                <a:lnTo>
                  <a:pt x="283402" y="1522852"/>
                </a:lnTo>
                <a:cubicBezTo>
                  <a:pt x="282164" y="1531013"/>
                  <a:pt x="281236" y="1539801"/>
                  <a:pt x="279999" y="1547961"/>
                </a:cubicBezTo>
                <a:cubicBezTo>
                  <a:pt x="278452" y="1554866"/>
                  <a:pt x="276595" y="1561143"/>
                  <a:pt x="275048" y="1568048"/>
                </a:cubicBezTo>
                <a:cubicBezTo>
                  <a:pt x="270717" y="1573698"/>
                  <a:pt x="266076" y="1578720"/>
                  <a:pt x="261745" y="1584369"/>
                </a:cubicBezTo>
                <a:lnTo>
                  <a:pt x="275048" y="1609478"/>
                </a:lnTo>
                <a:cubicBezTo>
                  <a:pt x="279999" y="1617011"/>
                  <a:pt x="284949" y="1625171"/>
                  <a:pt x="289899" y="1632704"/>
                </a:cubicBezTo>
                <a:cubicBezTo>
                  <a:pt x="295468" y="1639609"/>
                  <a:pt x="301037" y="1647142"/>
                  <a:pt x="306606" y="1654047"/>
                </a:cubicBezTo>
                <a:lnTo>
                  <a:pt x="323004" y="1669112"/>
                </a:lnTo>
                <a:cubicBezTo>
                  <a:pt x="327954" y="1670995"/>
                  <a:pt x="333214" y="1673506"/>
                  <a:pt x="338164" y="1675389"/>
                </a:cubicBezTo>
                <a:cubicBezTo>
                  <a:pt x="341877" y="1669740"/>
                  <a:pt x="345899" y="1664718"/>
                  <a:pt x="349612" y="1659068"/>
                </a:cubicBezTo>
                <a:lnTo>
                  <a:pt x="357965" y="1630821"/>
                </a:lnTo>
                <a:cubicBezTo>
                  <a:pt x="361678" y="1619522"/>
                  <a:pt x="365700" y="1607595"/>
                  <a:pt x="369413" y="1596296"/>
                </a:cubicBezTo>
                <a:cubicBezTo>
                  <a:pt x="372816" y="1583113"/>
                  <a:pt x="376219" y="1569304"/>
                  <a:pt x="379622" y="1556122"/>
                </a:cubicBezTo>
                <a:cubicBezTo>
                  <a:pt x="381788" y="1541684"/>
                  <a:pt x="383954" y="1527874"/>
                  <a:pt x="386120" y="1513436"/>
                </a:cubicBezTo>
                <a:lnTo>
                  <a:pt x="394473" y="1472006"/>
                </a:lnTo>
                <a:cubicBezTo>
                  <a:pt x="396020" y="1459452"/>
                  <a:pt x="397877" y="1446270"/>
                  <a:pt x="399423" y="1433715"/>
                </a:cubicBezTo>
                <a:cubicBezTo>
                  <a:pt x="400042" y="1423671"/>
                  <a:pt x="400352" y="1413628"/>
                  <a:pt x="400970" y="1403584"/>
                </a:cubicBezTo>
                <a:cubicBezTo>
                  <a:pt x="400352" y="1396679"/>
                  <a:pt x="400042" y="1389146"/>
                  <a:pt x="399424" y="1382241"/>
                </a:cubicBezTo>
                <a:lnTo>
                  <a:pt x="407777" y="1380358"/>
                </a:lnTo>
                <a:cubicBezTo>
                  <a:pt x="408705" y="1379103"/>
                  <a:pt x="409943" y="1378475"/>
                  <a:pt x="410871" y="1377220"/>
                </a:cubicBezTo>
                <a:cubicBezTo>
                  <a:pt x="412418" y="1375964"/>
                  <a:pt x="414274" y="1375336"/>
                  <a:pt x="415821" y="1374081"/>
                </a:cubicBezTo>
                <a:cubicBezTo>
                  <a:pt x="416440" y="1372825"/>
                  <a:pt x="417059" y="1372198"/>
                  <a:pt x="417678" y="1370942"/>
                </a:cubicBezTo>
                <a:cubicBezTo>
                  <a:pt x="418606" y="1369687"/>
                  <a:pt x="419843" y="1368431"/>
                  <a:pt x="420771" y="1367176"/>
                </a:cubicBezTo>
                <a:cubicBezTo>
                  <a:pt x="421390" y="1365293"/>
                  <a:pt x="422009" y="1364038"/>
                  <a:pt x="422628" y="1362154"/>
                </a:cubicBezTo>
                <a:cubicBezTo>
                  <a:pt x="423866" y="1359643"/>
                  <a:pt x="424794" y="1356505"/>
                  <a:pt x="426031" y="1353994"/>
                </a:cubicBezTo>
                <a:cubicBezTo>
                  <a:pt x="424793" y="1347089"/>
                  <a:pt x="423865" y="1339556"/>
                  <a:pt x="422628" y="1332651"/>
                </a:cubicBezTo>
                <a:cubicBezTo>
                  <a:pt x="423865" y="1322607"/>
                  <a:pt x="424794" y="1312564"/>
                  <a:pt x="426031" y="1302520"/>
                </a:cubicBezTo>
                <a:cubicBezTo>
                  <a:pt x="428197" y="1291849"/>
                  <a:pt x="430363" y="1281805"/>
                  <a:pt x="432528" y="1271134"/>
                </a:cubicBezTo>
                <a:cubicBezTo>
                  <a:pt x="435932" y="1260462"/>
                  <a:pt x="439026" y="1250419"/>
                  <a:pt x="442429" y="1239748"/>
                </a:cubicBezTo>
                <a:cubicBezTo>
                  <a:pt x="445832" y="1231587"/>
                  <a:pt x="448926" y="1223427"/>
                  <a:pt x="452329" y="1215266"/>
                </a:cubicBezTo>
                <a:cubicBezTo>
                  <a:pt x="456661" y="1208361"/>
                  <a:pt x="461302" y="1202084"/>
                  <a:pt x="465633" y="1195179"/>
                </a:cubicBezTo>
                <a:lnTo>
                  <a:pt x="487290" y="1178231"/>
                </a:lnTo>
                <a:lnTo>
                  <a:pt x="515445" y="1166932"/>
                </a:lnTo>
                <a:cubicBezTo>
                  <a:pt x="525346" y="1165048"/>
                  <a:pt x="535246" y="1163793"/>
                  <a:pt x="545147" y="1161910"/>
                </a:cubicBezTo>
                <a:lnTo>
                  <a:pt x="576704" y="1155632"/>
                </a:lnTo>
                <a:lnTo>
                  <a:pt x="609809" y="1148727"/>
                </a:lnTo>
                <a:lnTo>
                  <a:pt x="639511" y="1135545"/>
                </a:lnTo>
                <a:lnTo>
                  <a:pt x="701080" y="1105414"/>
                </a:lnTo>
                <a:lnTo>
                  <a:pt x="767289" y="1072773"/>
                </a:lnTo>
                <a:lnTo>
                  <a:pt x="835355" y="1039503"/>
                </a:lnTo>
                <a:lnTo>
                  <a:pt x="894758" y="1004351"/>
                </a:lnTo>
                <a:cubicBezTo>
                  <a:pt x="891046" y="1001212"/>
                  <a:pt x="887023" y="998073"/>
                  <a:pt x="883311" y="994935"/>
                </a:cubicBezTo>
                <a:cubicBezTo>
                  <a:pt x="891664" y="991796"/>
                  <a:pt x="899708" y="988030"/>
                  <a:pt x="908062" y="984891"/>
                </a:cubicBezTo>
                <a:lnTo>
                  <a:pt x="926316" y="969826"/>
                </a:lnTo>
                <a:lnTo>
                  <a:pt x="944570" y="951622"/>
                </a:lnTo>
                <a:cubicBezTo>
                  <a:pt x="949520" y="944717"/>
                  <a:pt x="954471" y="938439"/>
                  <a:pt x="959421" y="931534"/>
                </a:cubicBezTo>
                <a:cubicBezTo>
                  <a:pt x="964990" y="925257"/>
                  <a:pt x="970559" y="918352"/>
                  <a:pt x="976128" y="912075"/>
                </a:cubicBezTo>
                <a:close/>
                <a:moveTo>
                  <a:pt x="2691081" y="204628"/>
                </a:moveTo>
                <a:lnTo>
                  <a:pt x="2716142" y="202745"/>
                </a:lnTo>
                <a:lnTo>
                  <a:pt x="2745843" y="202745"/>
                </a:lnTo>
                <a:lnTo>
                  <a:pt x="2782351" y="204628"/>
                </a:lnTo>
                <a:lnTo>
                  <a:pt x="2818860" y="209650"/>
                </a:lnTo>
                <a:lnTo>
                  <a:pt x="2858462" y="217810"/>
                </a:lnTo>
                <a:lnTo>
                  <a:pt x="2891876" y="225971"/>
                </a:lnTo>
                <a:lnTo>
                  <a:pt x="2923124" y="239153"/>
                </a:lnTo>
                <a:lnTo>
                  <a:pt x="2943235" y="252336"/>
                </a:lnTo>
                <a:lnTo>
                  <a:pt x="2956229" y="269284"/>
                </a:lnTo>
                <a:cubicBezTo>
                  <a:pt x="2958085" y="272423"/>
                  <a:pt x="2959633" y="275561"/>
                  <a:pt x="2961489" y="278700"/>
                </a:cubicBezTo>
                <a:cubicBezTo>
                  <a:pt x="2962108" y="286232"/>
                  <a:pt x="2962417" y="293138"/>
                  <a:pt x="2963036" y="300670"/>
                </a:cubicBezTo>
                <a:cubicBezTo>
                  <a:pt x="2964583" y="310086"/>
                  <a:pt x="2966439" y="319502"/>
                  <a:pt x="2967986" y="328918"/>
                </a:cubicBezTo>
                <a:cubicBezTo>
                  <a:pt x="2969224" y="338961"/>
                  <a:pt x="2970152" y="348377"/>
                  <a:pt x="2971389" y="358421"/>
                </a:cubicBezTo>
                <a:cubicBezTo>
                  <a:pt x="2972936" y="370348"/>
                  <a:pt x="2974792" y="381647"/>
                  <a:pt x="2976340" y="393573"/>
                </a:cubicBezTo>
                <a:cubicBezTo>
                  <a:pt x="2976958" y="403617"/>
                  <a:pt x="2977268" y="413033"/>
                  <a:pt x="2977886" y="423077"/>
                </a:cubicBezTo>
                <a:cubicBezTo>
                  <a:pt x="2979124" y="432493"/>
                  <a:pt x="2980052" y="441909"/>
                  <a:pt x="2981290" y="451324"/>
                </a:cubicBezTo>
                <a:lnTo>
                  <a:pt x="2981290" y="471412"/>
                </a:lnTo>
                <a:cubicBezTo>
                  <a:pt x="2977268" y="486477"/>
                  <a:pt x="2973555" y="500915"/>
                  <a:pt x="2969533" y="515980"/>
                </a:cubicBezTo>
                <a:cubicBezTo>
                  <a:pt x="2971080" y="522885"/>
                  <a:pt x="2972936" y="530418"/>
                  <a:pt x="2974483" y="537323"/>
                </a:cubicBezTo>
                <a:cubicBezTo>
                  <a:pt x="2976649" y="547366"/>
                  <a:pt x="2979124" y="557410"/>
                  <a:pt x="2981290" y="567453"/>
                </a:cubicBezTo>
                <a:cubicBezTo>
                  <a:pt x="2984074" y="577497"/>
                  <a:pt x="2986859" y="586913"/>
                  <a:pt x="2989643" y="596956"/>
                </a:cubicBezTo>
                <a:lnTo>
                  <a:pt x="2996140" y="623321"/>
                </a:lnTo>
                <a:cubicBezTo>
                  <a:pt x="2997378" y="633365"/>
                  <a:pt x="2998306" y="643409"/>
                  <a:pt x="2999544" y="653452"/>
                </a:cubicBezTo>
                <a:lnTo>
                  <a:pt x="2999544" y="684838"/>
                </a:lnTo>
                <a:lnTo>
                  <a:pt x="2997687" y="714969"/>
                </a:lnTo>
                <a:cubicBezTo>
                  <a:pt x="2997069" y="724385"/>
                  <a:pt x="2996759" y="733173"/>
                  <a:pt x="2996140" y="742589"/>
                </a:cubicBezTo>
                <a:lnTo>
                  <a:pt x="2996141" y="769581"/>
                </a:lnTo>
                <a:cubicBezTo>
                  <a:pt x="2997688" y="775858"/>
                  <a:pt x="2999544" y="781508"/>
                  <a:pt x="3001091" y="787785"/>
                </a:cubicBezTo>
                <a:cubicBezTo>
                  <a:pt x="3005113" y="792807"/>
                  <a:pt x="3008826" y="797201"/>
                  <a:pt x="3012848" y="802223"/>
                </a:cubicBezTo>
                <a:lnTo>
                  <a:pt x="3027698" y="817288"/>
                </a:lnTo>
                <a:lnTo>
                  <a:pt x="3044096" y="830470"/>
                </a:lnTo>
                <a:cubicBezTo>
                  <a:pt x="3049046" y="834237"/>
                  <a:pt x="3054306" y="838631"/>
                  <a:pt x="3059256" y="842397"/>
                </a:cubicBezTo>
                <a:lnTo>
                  <a:pt x="3074107" y="853697"/>
                </a:lnTo>
                <a:cubicBezTo>
                  <a:pt x="3078438" y="859974"/>
                  <a:pt x="3083079" y="865623"/>
                  <a:pt x="3087411" y="871900"/>
                </a:cubicBezTo>
                <a:cubicBezTo>
                  <a:pt x="3089576" y="880061"/>
                  <a:pt x="3091742" y="888849"/>
                  <a:pt x="3093908" y="897009"/>
                </a:cubicBezTo>
                <a:lnTo>
                  <a:pt x="3062350" y="954760"/>
                </a:lnTo>
                <a:cubicBezTo>
                  <a:pt x="3053996" y="976103"/>
                  <a:pt x="3045952" y="998073"/>
                  <a:pt x="3037599" y="1019416"/>
                </a:cubicBezTo>
                <a:cubicBezTo>
                  <a:pt x="3031102" y="1041386"/>
                  <a:pt x="3024295" y="1063985"/>
                  <a:pt x="3017798" y="1085955"/>
                </a:cubicBezTo>
                <a:cubicBezTo>
                  <a:pt x="3010991" y="1109181"/>
                  <a:pt x="3004494" y="1132407"/>
                  <a:pt x="2997687" y="1155632"/>
                </a:cubicBezTo>
                <a:lnTo>
                  <a:pt x="2976340" y="1223427"/>
                </a:lnTo>
                <a:lnTo>
                  <a:pt x="2953135" y="1289338"/>
                </a:lnTo>
                <a:cubicBezTo>
                  <a:pt x="2949113" y="1301265"/>
                  <a:pt x="2945401" y="1312564"/>
                  <a:pt x="2941378" y="1324491"/>
                </a:cubicBezTo>
                <a:cubicBezTo>
                  <a:pt x="2937975" y="1337045"/>
                  <a:pt x="2934881" y="1349600"/>
                  <a:pt x="2931478" y="1362154"/>
                </a:cubicBezTo>
                <a:cubicBezTo>
                  <a:pt x="2929312" y="1374709"/>
                  <a:pt x="2927146" y="1387891"/>
                  <a:pt x="2924981" y="1400446"/>
                </a:cubicBezTo>
                <a:cubicBezTo>
                  <a:pt x="2920958" y="1414255"/>
                  <a:pt x="2917245" y="1428065"/>
                  <a:pt x="2913224" y="1441875"/>
                </a:cubicBezTo>
                <a:cubicBezTo>
                  <a:pt x="2909511" y="1454430"/>
                  <a:pt x="2905489" y="1467612"/>
                  <a:pt x="2901776" y="1480167"/>
                </a:cubicBezTo>
                <a:lnTo>
                  <a:pt x="2881666" y="1513436"/>
                </a:lnTo>
                <a:cubicBezTo>
                  <a:pt x="2873931" y="1520341"/>
                  <a:pt x="2866196" y="1527874"/>
                  <a:pt x="2858461" y="1534779"/>
                </a:cubicBezTo>
                <a:lnTo>
                  <a:pt x="2828760" y="1549844"/>
                </a:lnTo>
                <a:cubicBezTo>
                  <a:pt x="2817622" y="1552983"/>
                  <a:pt x="2806793" y="1556749"/>
                  <a:pt x="2795655" y="1559888"/>
                </a:cubicBezTo>
                <a:lnTo>
                  <a:pt x="2759147" y="1568048"/>
                </a:lnTo>
                <a:lnTo>
                  <a:pt x="2721092" y="1574325"/>
                </a:lnTo>
                <a:lnTo>
                  <a:pt x="2684584" y="1584369"/>
                </a:lnTo>
                <a:lnTo>
                  <a:pt x="2619921" y="1596296"/>
                </a:lnTo>
                <a:lnTo>
                  <a:pt x="2546905" y="1609478"/>
                </a:lnTo>
                <a:lnTo>
                  <a:pt x="2467392" y="1615756"/>
                </a:lnTo>
                <a:lnTo>
                  <a:pt x="2382928" y="1622660"/>
                </a:lnTo>
                <a:lnTo>
                  <a:pt x="2298464" y="1623916"/>
                </a:lnTo>
                <a:lnTo>
                  <a:pt x="2210597" y="1625799"/>
                </a:lnTo>
                <a:lnTo>
                  <a:pt x="2122730" y="1625799"/>
                </a:lnTo>
                <a:cubicBezTo>
                  <a:pt x="2123349" y="1664090"/>
                  <a:pt x="2123968" y="1701754"/>
                  <a:pt x="2124586" y="1740045"/>
                </a:cubicBezTo>
                <a:cubicBezTo>
                  <a:pt x="2127371" y="1779592"/>
                  <a:pt x="2129846" y="1818511"/>
                  <a:pt x="2132631" y="1858058"/>
                </a:cubicBezTo>
                <a:cubicBezTo>
                  <a:pt x="2136962" y="1896349"/>
                  <a:pt x="2141603" y="1935268"/>
                  <a:pt x="2145935" y="1973559"/>
                </a:cubicBezTo>
                <a:cubicBezTo>
                  <a:pt x="2151503" y="2009967"/>
                  <a:pt x="2157073" y="2047003"/>
                  <a:pt x="2162642" y="2083411"/>
                </a:cubicBezTo>
                <a:cubicBezTo>
                  <a:pt x="2169758" y="2117308"/>
                  <a:pt x="2176874" y="2151833"/>
                  <a:pt x="2183990" y="2185730"/>
                </a:cubicBezTo>
                <a:cubicBezTo>
                  <a:pt x="2191106" y="2215861"/>
                  <a:pt x="2198531" y="2246619"/>
                  <a:pt x="2205647" y="2276750"/>
                </a:cubicBezTo>
                <a:cubicBezTo>
                  <a:pt x="2210597" y="2301860"/>
                  <a:pt x="2215547" y="2326341"/>
                  <a:pt x="2220498" y="2351450"/>
                </a:cubicBezTo>
                <a:lnTo>
                  <a:pt x="2221212" y="2354889"/>
                </a:lnTo>
                <a:lnTo>
                  <a:pt x="2010605" y="2383922"/>
                </a:lnTo>
                <a:lnTo>
                  <a:pt x="2010112" y="2381580"/>
                </a:lnTo>
                <a:cubicBezTo>
                  <a:pt x="2003924" y="2362121"/>
                  <a:pt x="1998046" y="2342661"/>
                  <a:pt x="1991858" y="2323202"/>
                </a:cubicBezTo>
                <a:cubicBezTo>
                  <a:pt x="1983504" y="2304370"/>
                  <a:pt x="1975460" y="2285539"/>
                  <a:pt x="1967107" y="2266707"/>
                </a:cubicBezTo>
                <a:lnTo>
                  <a:pt x="1942046" y="2213978"/>
                </a:lnTo>
                <a:cubicBezTo>
                  <a:pt x="1933383" y="2196402"/>
                  <a:pt x="1924411" y="2178825"/>
                  <a:pt x="1915748" y="2161249"/>
                </a:cubicBezTo>
                <a:cubicBezTo>
                  <a:pt x="1908632" y="2144928"/>
                  <a:pt x="1901207" y="2129235"/>
                  <a:pt x="1894091" y="2112914"/>
                </a:cubicBezTo>
                <a:lnTo>
                  <a:pt x="1827881" y="1950333"/>
                </a:lnTo>
                <a:lnTo>
                  <a:pt x="1766622" y="1791519"/>
                </a:lnTo>
                <a:lnTo>
                  <a:pt x="1708456" y="1625799"/>
                </a:lnTo>
                <a:lnTo>
                  <a:pt x="1609142" y="1273017"/>
                </a:lnTo>
                <a:lnTo>
                  <a:pt x="1579131" y="1208361"/>
                </a:lnTo>
                <a:lnTo>
                  <a:pt x="1544479" y="1141823"/>
                </a:lnTo>
                <a:lnTo>
                  <a:pt x="1509518" y="1077794"/>
                </a:lnTo>
                <a:lnTo>
                  <a:pt x="1478269" y="1017533"/>
                </a:lnTo>
                <a:cubicBezTo>
                  <a:pt x="1469297" y="986146"/>
                  <a:pt x="1460634" y="954760"/>
                  <a:pt x="1451662" y="923374"/>
                </a:cubicBezTo>
                <a:lnTo>
                  <a:pt x="1468369" y="912075"/>
                </a:lnTo>
                <a:cubicBezTo>
                  <a:pt x="1472081" y="917097"/>
                  <a:pt x="1476104" y="921491"/>
                  <a:pt x="1479816" y="926513"/>
                </a:cubicBezTo>
                <a:lnTo>
                  <a:pt x="1499617" y="939695"/>
                </a:lnTo>
                <a:cubicBezTo>
                  <a:pt x="1505186" y="943461"/>
                  <a:pt x="1510755" y="947855"/>
                  <a:pt x="1516324" y="951622"/>
                </a:cubicBezTo>
                <a:cubicBezTo>
                  <a:pt x="1522512" y="954760"/>
                  <a:pt x="1528390" y="958527"/>
                  <a:pt x="1534578" y="961665"/>
                </a:cubicBezTo>
                <a:cubicBezTo>
                  <a:pt x="1532413" y="967315"/>
                  <a:pt x="1529938" y="972337"/>
                  <a:pt x="1527772" y="977986"/>
                </a:cubicBezTo>
                <a:lnTo>
                  <a:pt x="1577584" y="1011256"/>
                </a:lnTo>
                <a:lnTo>
                  <a:pt x="1610689" y="1011256"/>
                </a:lnTo>
                <a:lnTo>
                  <a:pt x="1653694" y="1009372"/>
                </a:lnTo>
                <a:lnTo>
                  <a:pt x="1703506" y="1006234"/>
                </a:lnTo>
                <a:lnTo>
                  <a:pt x="1754865" y="1006234"/>
                </a:lnTo>
                <a:lnTo>
                  <a:pt x="1806224" y="1006234"/>
                </a:lnTo>
                <a:lnTo>
                  <a:pt x="1854488" y="1006234"/>
                </a:lnTo>
                <a:lnTo>
                  <a:pt x="1897494" y="1011256"/>
                </a:lnTo>
                <a:lnTo>
                  <a:pt x="1930599" y="1014394"/>
                </a:lnTo>
                <a:cubicBezTo>
                  <a:pt x="1938333" y="1016905"/>
                  <a:pt x="1946068" y="1018788"/>
                  <a:pt x="1953803" y="1021299"/>
                </a:cubicBezTo>
                <a:lnTo>
                  <a:pt x="1978554" y="1036365"/>
                </a:lnTo>
                <a:cubicBezTo>
                  <a:pt x="1983505" y="1042642"/>
                  <a:pt x="1988454" y="1048291"/>
                  <a:pt x="1993405" y="1054569"/>
                </a:cubicBezTo>
                <a:cubicBezTo>
                  <a:pt x="1996189" y="1059590"/>
                  <a:pt x="1998974" y="1063985"/>
                  <a:pt x="2001758" y="1069007"/>
                </a:cubicBezTo>
                <a:cubicBezTo>
                  <a:pt x="2003924" y="1075284"/>
                  <a:pt x="2006399" y="1080933"/>
                  <a:pt x="2008565" y="1087211"/>
                </a:cubicBezTo>
                <a:lnTo>
                  <a:pt x="2016609" y="1107298"/>
                </a:lnTo>
                <a:lnTo>
                  <a:pt x="2029913" y="1130523"/>
                </a:lnTo>
                <a:cubicBezTo>
                  <a:pt x="2033316" y="1133662"/>
                  <a:pt x="2036410" y="1137428"/>
                  <a:pt x="2039814" y="1140567"/>
                </a:cubicBezTo>
                <a:cubicBezTo>
                  <a:pt x="2044145" y="1141822"/>
                  <a:pt x="2048786" y="1142450"/>
                  <a:pt x="2053117" y="1143706"/>
                </a:cubicBezTo>
                <a:lnTo>
                  <a:pt x="2068277" y="1145589"/>
                </a:lnTo>
                <a:cubicBezTo>
                  <a:pt x="2073847" y="1146844"/>
                  <a:pt x="2079106" y="1147472"/>
                  <a:pt x="2084675" y="1148728"/>
                </a:cubicBezTo>
                <a:cubicBezTo>
                  <a:pt x="2090244" y="1149983"/>
                  <a:pt x="2095813" y="1150611"/>
                  <a:pt x="2101382" y="1151866"/>
                </a:cubicBezTo>
                <a:lnTo>
                  <a:pt x="2117780" y="1185136"/>
                </a:lnTo>
                <a:cubicBezTo>
                  <a:pt x="2121183" y="1186391"/>
                  <a:pt x="2124277" y="1187019"/>
                  <a:pt x="2127681" y="1188274"/>
                </a:cubicBezTo>
                <a:lnTo>
                  <a:pt x="2149338" y="1188274"/>
                </a:lnTo>
                <a:lnTo>
                  <a:pt x="2177492" y="1192040"/>
                </a:lnTo>
                <a:lnTo>
                  <a:pt x="2207194" y="1192041"/>
                </a:lnTo>
                <a:cubicBezTo>
                  <a:pt x="2216476" y="1192668"/>
                  <a:pt x="2226067" y="1192668"/>
                  <a:pt x="2235349" y="1193296"/>
                </a:cubicBezTo>
                <a:lnTo>
                  <a:pt x="2258553" y="1195179"/>
                </a:lnTo>
                <a:cubicBezTo>
                  <a:pt x="2268144" y="1197690"/>
                  <a:pt x="2277426" y="1200829"/>
                  <a:pt x="2287017" y="1203340"/>
                </a:cubicBezTo>
                <a:lnTo>
                  <a:pt x="2321669" y="1213383"/>
                </a:lnTo>
                <a:lnTo>
                  <a:pt x="2356320" y="1221544"/>
                </a:lnTo>
                <a:lnTo>
                  <a:pt x="2389735" y="1229704"/>
                </a:lnTo>
                <a:cubicBezTo>
                  <a:pt x="2399016" y="1231587"/>
                  <a:pt x="2408608" y="1232843"/>
                  <a:pt x="2417889" y="1234726"/>
                </a:cubicBezTo>
                <a:lnTo>
                  <a:pt x="2450994" y="1236609"/>
                </a:lnTo>
                <a:lnTo>
                  <a:pt x="2487502" y="1236609"/>
                </a:lnTo>
                <a:lnTo>
                  <a:pt x="2525557" y="1234726"/>
                </a:lnTo>
                <a:lnTo>
                  <a:pt x="2560209" y="1234726"/>
                </a:lnTo>
                <a:lnTo>
                  <a:pt x="2591767" y="1239748"/>
                </a:lnTo>
                <a:cubicBezTo>
                  <a:pt x="2594551" y="1233470"/>
                  <a:pt x="2597336" y="1227821"/>
                  <a:pt x="2600120" y="1221543"/>
                </a:cubicBezTo>
                <a:cubicBezTo>
                  <a:pt x="2604452" y="1217150"/>
                  <a:pt x="2609093" y="1212755"/>
                  <a:pt x="2613424" y="1208362"/>
                </a:cubicBezTo>
                <a:cubicBezTo>
                  <a:pt x="2617755" y="1203340"/>
                  <a:pt x="2622397" y="1198318"/>
                  <a:pt x="2626728" y="1193296"/>
                </a:cubicBezTo>
                <a:cubicBezTo>
                  <a:pt x="2629512" y="1188902"/>
                  <a:pt x="2631988" y="1184508"/>
                  <a:pt x="2634772" y="1180114"/>
                </a:cubicBezTo>
                <a:cubicBezTo>
                  <a:pt x="2637556" y="1173837"/>
                  <a:pt x="2640341" y="1168187"/>
                  <a:pt x="2643125" y="1161910"/>
                </a:cubicBezTo>
                <a:cubicBezTo>
                  <a:pt x="2643744" y="1155633"/>
                  <a:pt x="2644054" y="1149983"/>
                  <a:pt x="2644672" y="1143706"/>
                </a:cubicBezTo>
                <a:cubicBezTo>
                  <a:pt x="2644054" y="1139312"/>
                  <a:pt x="2643744" y="1134917"/>
                  <a:pt x="2643126" y="1130523"/>
                </a:cubicBezTo>
                <a:lnTo>
                  <a:pt x="2643126" y="1115458"/>
                </a:lnTo>
                <a:cubicBezTo>
                  <a:pt x="2643744" y="1109181"/>
                  <a:pt x="2644054" y="1103531"/>
                  <a:pt x="2644673" y="1097254"/>
                </a:cubicBezTo>
                <a:cubicBezTo>
                  <a:pt x="2646838" y="1088466"/>
                  <a:pt x="2649313" y="1079678"/>
                  <a:pt x="2651479" y="1070889"/>
                </a:cubicBezTo>
                <a:cubicBezTo>
                  <a:pt x="2657667" y="1057707"/>
                  <a:pt x="2663546" y="1044525"/>
                  <a:pt x="2669734" y="1031343"/>
                </a:cubicBezTo>
                <a:cubicBezTo>
                  <a:pt x="2676849" y="1018161"/>
                  <a:pt x="2683965" y="1004351"/>
                  <a:pt x="2691081" y="991168"/>
                </a:cubicBezTo>
                <a:cubicBezTo>
                  <a:pt x="2696031" y="977986"/>
                  <a:pt x="2701291" y="964804"/>
                  <a:pt x="2706241" y="951621"/>
                </a:cubicBezTo>
                <a:lnTo>
                  <a:pt x="2712738" y="923374"/>
                </a:lnTo>
                <a:cubicBezTo>
                  <a:pt x="2714904" y="912075"/>
                  <a:pt x="2717380" y="900148"/>
                  <a:pt x="2719545" y="888849"/>
                </a:cubicBezTo>
                <a:cubicBezTo>
                  <a:pt x="2720473" y="876923"/>
                  <a:pt x="2721711" y="865623"/>
                  <a:pt x="2722639" y="853697"/>
                </a:cubicBezTo>
                <a:cubicBezTo>
                  <a:pt x="2724805" y="842398"/>
                  <a:pt x="2727280" y="831726"/>
                  <a:pt x="2729446" y="820427"/>
                </a:cubicBezTo>
                <a:cubicBezTo>
                  <a:pt x="2731611" y="810384"/>
                  <a:pt x="2733777" y="800968"/>
                  <a:pt x="2735943" y="790924"/>
                </a:cubicBezTo>
                <a:cubicBezTo>
                  <a:pt x="2738727" y="782764"/>
                  <a:pt x="2741512" y="773975"/>
                  <a:pt x="2744297" y="765815"/>
                </a:cubicBezTo>
                <a:cubicBezTo>
                  <a:pt x="2748628" y="759537"/>
                  <a:pt x="2753269" y="753888"/>
                  <a:pt x="2757600" y="747611"/>
                </a:cubicBezTo>
                <a:cubicBezTo>
                  <a:pt x="2762550" y="741334"/>
                  <a:pt x="2767501" y="734428"/>
                  <a:pt x="2772451" y="728152"/>
                </a:cubicBezTo>
                <a:lnTo>
                  <a:pt x="2782351" y="706181"/>
                </a:lnTo>
                <a:lnTo>
                  <a:pt x="2788849" y="677933"/>
                </a:lnTo>
                <a:lnTo>
                  <a:pt x="2788849" y="656591"/>
                </a:lnTo>
                <a:lnTo>
                  <a:pt x="2788849" y="638387"/>
                </a:lnTo>
                <a:cubicBezTo>
                  <a:pt x="2788230" y="631482"/>
                  <a:pt x="2787921" y="625204"/>
                  <a:pt x="2787302" y="618299"/>
                </a:cubicBezTo>
                <a:cubicBezTo>
                  <a:pt x="2786683" y="612022"/>
                  <a:pt x="2786374" y="605117"/>
                  <a:pt x="2785754" y="598840"/>
                </a:cubicBezTo>
                <a:cubicBezTo>
                  <a:pt x="2786683" y="591307"/>
                  <a:pt x="2787921" y="583147"/>
                  <a:pt x="2788849" y="575614"/>
                </a:cubicBezTo>
                <a:lnTo>
                  <a:pt x="2749247" y="540461"/>
                </a:lnTo>
                <a:lnTo>
                  <a:pt x="2709335" y="502798"/>
                </a:lnTo>
                <a:lnTo>
                  <a:pt x="2676230" y="461368"/>
                </a:lnTo>
                <a:cubicBezTo>
                  <a:pt x="2666949" y="445675"/>
                  <a:pt x="2657358" y="430609"/>
                  <a:pt x="2648076" y="414916"/>
                </a:cubicBezTo>
                <a:cubicBezTo>
                  <a:pt x="2640341" y="397340"/>
                  <a:pt x="2632606" y="379136"/>
                  <a:pt x="2624872" y="361559"/>
                </a:cubicBezTo>
                <a:cubicBezTo>
                  <a:pt x="2616209" y="332684"/>
                  <a:pt x="2607236" y="304437"/>
                  <a:pt x="2598573" y="275561"/>
                </a:cubicBezTo>
                <a:lnTo>
                  <a:pt x="2619921" y="260496"/>
                </a:lnTo>
                <a:cubicBezTo>
                  <a:pt x="2628275" y="258613"/>
                  <a:pt x="2636319" y="256102"/>
                  <a:pt x="2644673" y="254219"/>
                </a:cubicBezTo>
                <a:lnTo>
                  <a:pt x="2673137" y="241036"/>
                </a:lnTo>
                <a:close/>
                <a:moveTo>
                  <a:pt x="1148920" y="0"/>
                </a:moveTo>
                <a:lnTo>
                  <a:pt x="1238794" y="28794"/>
                </a:lnTo>
                <a:lnTo>
                  <a:pt x="1257447" y="42343"/>
                </a:lnTo>
                <a:lnTo>
                  <a:pt x="1267621" y="62668"/>
                </a:lnTo>
                <a:lnTo>
                  <a:pt x="1276100" y="81299"/>
                </a:lnTo>
                <a:lnTo>
                  <a:pt x="1286274" y="103318"/>
                </a:lnTo>
                <a:lnTo>
                  <a:pt x="1294753" y="123643"/>
                </a:lnTo>
                <a:lnTo>
                  <a:pt x="1350712" y="155824"/>
                </a:lnTo>
                <a:lnTo>
                  <a:pt x="1371061" y="176149"/>
                </a:lnTo>
                <a:lnTo>
                  <a:pt x="1393105" y="204942"/>
                </a:lnTo>
                <a:lnTo>
                  <a:pt x="1413454" y="237123"/>
                </a:lnTo>
                <a:lnTo>
                  <a:pt x="1428715" y="270998"/>
                </a:lnTo>
                <a:lnTo>
                  <a:pt x="1442281" y="296404"/>
                </a:lnTo>
                <a:lnTo>
                  <a:pt x="1442281" y="379397"/>
                </a:lnTo>
                <a:lnTo>
                  <a:pt x="1447368" y="406497"/>
                </a:lnTo>
                <a:lnTo>
                  <a:pt x="1457543" y="425129"/>
                </a:lnTo>
                <a:lnTo>
                  <a:pt x="1466021" y="443760"/>
                </a:lnTo>
                <a:lnTo>
                  <a:pt x="1472804" y="460697"/>
                </a:lnTo>
                <a:lnTo>
                  <a:pt x="1479587" y="475941"/>
                </a:lnTo>
                <a:lnTo>
                  <a:pt x="1482979" y="494572"/>
                </a:lnTo>
                <a:lnTo>
                  <a:pt x="1482979" y="516590"/>
                </a:lnTo>
                <a:lnTo>
                  <a:pt x="1481283" y="543690"/>
                </a:lnTo>
                <a:lnTo>
                  <a:pt x="1474500" y="580952"/>
                </a:lnTo>
                <a:lnTo>
                  <a:pt x="1467717" y="618215"/>
                </a:lnTo>
                <a:lnTo>
                  <a:pt x="1467717" y="652089"/>
                </a:lnTo>
                <a:lnTo>
                  <a:pt x="1467717" y="677495"/>
                </a:lnTo>
                <a:lnTo>
                  <a:pt x="1469413" y="699514"/>
                </a:lnTo>
                <a:lnTo>
                  <a:pt x="1469413" y="721533"/>
                </a:lnTo>
                <a:lnTo>
                  <a:pt x="1466021" y="740164"/>
                </a:lnTo>
                <a:lnTo>
                  <a:pt x="1457543" y="758795"/>
                </a:lnTo>
                <a:lnTo>
                  <a:pt x="1437194" y="779120"/>
                </a:lnTo>
                <a:lnTo>
                  <a:pt x="1406671" y="802832"/>
                </a:lnTo>
                <a:lnTo>
                  <a:pt x="1406671" y="860419"/>
                </a:lnTo>
                <a:lnTo>
                  <a:pt x="1420237" y="863807"/>
                </a:lnTo>
                <a:lnTo>
                  <a:pt x="1423628" y="870582"/>
                </a:lnTo>
                <a:lnTo>
                  <a:pt x="1423628" y="882438"/>
                </a:lnTo>
                <a:lnTo>
                  <a:pt x="1423628" y="897682"/>
                </a:lnTo>
                <a:lnTo>
                  <a:pt x="1410062" y="912925"/>
                </a:lnTo>
                <a:lnTo>
                  <a:pt x="1401584" y="926475"/>
                </a:lnTo>
                <a:lnTo>
                  <a:pt x="1388018" y="938332"/>
                </a:lnTo>
                <a:lnTo>
                  <a:pt x="1372756" y="948494"/>
                </a:lnTo>
                <a:lnTo>
                  <a:pt x="1345625" y="934944"/>
                </a:lnTo>
                <a:lnTo>
                  <a:pt x="1308319" y="923088"/>
                </a:lnTo>
                <a:lnTo>
                  <a:pt x="1264230" y="912925"/>
                </a:lnTo>
                <a:lnTo>
                  <a:pt x="1216749" y="901069"/>
                </a:lnTo>
                <a:lnTo>
                  <a:pt x="1169269" y="890907"/>
                </a:lnTo>
                <a:lnTo>
                  <a:pt x="1123484" y="879050"/>
                </a:lnTo>
                <a:lnTo>
                  <a:pt x="1079395" y="867194"/>
                </a:lnTo>
                <a:lnTo>
                  <a:pt x="1043785" y="851951"/>
                </a:lnTo>
                <a:lnTo>
                  <a:pt x="1014957" y="836707"/>
                </a:lnTo>
                <a:lnTo>
                  <a:pt x="999696" y="814688"/>
                </a:lnTo>
                <a:lnTo>
                  <a:pt x="996304" y="802832"/>
                </a:lnTo>
                <a:lnTo>
                  <a:pt x="996304" y="787588"/>
                </a:lnTo>
                <a:lnTo>
                  <a:pt x="996304" y="774039"/>
                </a:lnTo>
                <a:lnTo>
                  <a:pt x="992913" y="763876"/>
                </a:lnTo>
                <a:lnTo>
                  <a:pt x="970868" y="730002"/>
                </a:lnTo>
                <a:lnTo>
                  <a:pt x="938650" y="696127"/>
                </a:lnTo>
                <a:lnTo>
                  <a:pt x="903039" y="660558"/>
                </a:lnTo>
                <a:lnTo>
                  <a:pt x="865733" y="628377"/>
                </a:lnTo>
                <a:lnTo>
                  <a:pt x="836906" y="596196"/>
                </a:lnTo>
                <a:lnTo>
                  <a:pt x="813166" y="562321"/>
                </a:lnTo>
                <a:lnTo>
                  <a:pt x="796208" y="519978"/>
                </a:lnTo>
                <a:lnTo>
                  <a:pt x="782642" y="472553"/>
                </a:lnTo>
                <a:lnTo>
                  <a:pt x="775860" y="420047"/>
                </a:lnTo>
                <a:lnTo>
                  <a:pt x="775860" y="365847"/>
                </a:lnTo>
                <a:lnTo>
                  <a:pt x="782642" y="316729"/>
                </a:lnTo>
                <a:lnTo>
                  <a:pt x="794513" y="267611"/>
                </a:lnTo>
                <a:lnTo>
                  <a:pt x="809774" y="228655"/>
                </a:lnTo>
                <a:lnTo>
                  <a:pt x="831819" y="196474"/>
                </a:lnTo>
                <a:lnTo>
                  <a:pt x="819949" y="177843"/>
                </a:lnTo>
                <a:lnTo>
                  <a:pt x="826731" y="177842"/>
                </a:lnTo>
                <a:lnTo>
                  <a:pt x="841993" y="171067"/>
                </a:lnTo>
                <a:lnTo>
                  <a:pt x="852167" y="157517"/>
                </a:lnTo>
                <a:lnTo>
                  <a:pt x="862342" y="142274"/>
                </a:lnTo>
                <a:lnTo>
                  <a:pt x="870821" y="130418"/>
                </a:lnTo>
                <a:lnTo>
                  <a:pt x="880995" y="118562"/>
                </a:lnTo>
                <a:lnTo>
                  <a:pt x="916605" y="99931"/>
                </a:lnTo>
                <a:lnTo>
                  <a:pt x="952215" y="86381"/>
                </a:lnTo>
                <a:lnTo>
                  <a:pt x="989521" y="67749"/>
                </a:lnTo>
                <a:lnTo>
                  <a:pt x="992913" y="67749"/>
                </a:lnTo>
                <a:lnTo>
                  <a:pt x="999696" y="40650"/>
                </a:lnTo>
                <a:lnTo>
                  <a:pt x="1014957" y="42343"/>
                </a:lnTo>
                <a:lnTo>
                  <a:pt x="1026827" y="44037"/>
                </a:lnTo>
                <a:lnTo>
                  <a:pt x="1037002" y="45731"/>
                </a:lnTo>
                <a:lnTo>
                  <a:pt x="1050568" y="50812"/>
                </a:lnTo>
                <a:lnTo>
                  <a:pt x="1052263" y="42343"/>
                </a:lnTo>
                <a:lnTo>
                  <a:pt x="1055655" y="35568"/>
                </a:lnTo>
                <a:lnTo>
                  <a:pt x="1057351" y="30487"/>
                </a:lnTo>
                <a:lnTo>
                  <a:pt x="1060742" y="28793"/>
                </a:lnTo>
                <a:lnTo>
                  <a:pt x="1065829" y="27100"/>
                </a:lnTo>
                <a:lnTo>
                  <a:pt x="1072612" y="25406"/>
                </a:lnTo>
                <a:lnTo>
                  <a:pt x="1082786" y="22018"/>
                </a:lnTo>
                <a:lnTo>
                  <a:pt x="1104831" y="15243"/>
                </a:lnTo>
                <a:lnTo>
                  <a:pt x="1126875" y="8469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71" name="Group 29">
            <a:extLst>
              <a:ext uri="{FF2B5EF4-FFF2-40B4-BE49-F238E27FC236}">
                <a16:creationId xmlns="" xmlns:a16="http://schemas.microsoft.com/office/drawing/2014/main" id="{9E61CFE3-8D7B-4C1A-B3C1-39EC5BB75B86}"/>
              </a:ext>
            </a:extLst>
          </p:cNvPr>
          <p:cNvGrpSpPr/>
          <p:nvPr/>
        </p:nvGrpSpPr>
        <p:grpSpPr>
          <a:xfrm rot="470941">
            <a:off x="2407850" y="4968165"/>
            <a:ext cx="2941487" cy="1287740"/>
            <a:chOff x="911314" y="1822937"/>
            <a:chExt cx="2306669" cy="1009826"/>
          </a:xfrm>
          <a:solidFill>
            <a:srgbClr val="363636"/>
          </a:solidFill>
        </p:grpSpPr>
        <p:sp>
          <p:nvSpPr>
            <p:cNvPr id="172" name="Freeform 46">
              <a:extLst>
                <a:ext uri="{FF2B5EF4-FFF2-40B4-BE49-F238E27FC236}">
                  <a16:creationId xmlns="" xmlns:a16="http://schemas.microsoft.com/office/drawing/2014/main" id="{00E5A67F-7A6C-4157-8ED2-38B6B71D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14" y="2573932"/>
              <a:ext cx="184880" cy="258831"/>
            </a:xfrm>
            <a:custGeom>
              <a:avLst/>
              <a:gdLst>
                <a:gd name="T0" fmla="*/ 115 w 149"/>
                <a:gd name="T1" fmla="*/ 0 h 209"/>
                <a:gd name="T2" fmla="*/ 128 w 149"/>
                <a:gd name="T3" fmla="*/ 19 h 209"/>
                <a:gd name="T4" fmla="*/ 137 w 149"/>
                <a:gd name="T5" fmla="*/ 39 h 209"/>
                <a:gd name="T6" fmla="*/ 142 w 149"/>
                <a:gd name="T7" fmla="*/ 55 h 209"/>
                <a:gd name="T8" fmla="*/ 146 w 149"/>
                <a:gd name="T9" fmla="*/ 70 h 209"/>
                <a:gd name="T10" fmla="*/ 147 w 149"/>
                <a:gd name="T11" fmla="*/ 79 h 209"/>
                <a:gd name="T12" fmla="*/ 149 w 149"/>
                <a:gd name="T13" fmla="*/ 83 h 209"/>
                <a:gd name="T14" fmla="*/ 146 w 149"/>
                <a:gd name="T15" fmla="*/ 99 h 209"/>
                <a:gd name="T16" fmla="*/ 142 w 149"/>
                <a:gd name="T17" fmla="*/ 117 h 209"/>
                <a:gd name="T18" fmla="*/ 138 w 149"/>
                <a:gd name="T19" fmla="*/ 133 h 209"/>
                <a:gd name="T20" fmla="*/ 133 w 149"/>
                <a:gd name="T21" fmla="*/ 146 h 209"/>
                <a:gd name="T22" fmla="*/ 131 w 149"/>
                <a:gd name="T23" fmla="*/ 155 h 209"/>
                <a:gd name="T24" fmla="*/ 129 w 149"/>
                <a:gd name="T25" fmla="*/ 158 h 209"/>
                <a:gd name="T26" fmla="*/ 118 w 149"/>
                <a:gd name="T27" fmla="*/ 178 h 209"/>
                <a:gd name="T28" fmla="*/ 107 w 149"/>
                <a:gd name="T29" fmla="*/ 193 h 209"/>
                <a:gd name="T30" fmla="*/ 97 w 149"/>
                <a:gd name="T31" fmla="*/ 202 h 209"/>
                <a:gd name="T32" fmla="*/ 88 w 149"/>
                <a:gd name="T33" fmla="*/ 207 h 209"/>
                <a:gd name="T34" fmla="*/ 79 w 149"/>
                <a:gd name="T35" fmla="*/ 209 h 209"/>
                <a:gd name="T36" fmla="*/ 72 w 149"/>
                <a:gd name="T37" fmla="*/ 209 h 209"/>
                <a:gd name="T38" fmla="*/ 67 w 149"/>
                <a:gd name="T39" fmla="*/ 208 h 209"/>
                <a:gd name="T40" fmla="*/ 66 w 149"/>
                <a:gd name="T41" fmla="*/ 207 h 209"/>
                <a:gd name="T42" fmla="*/ 42 w 149"/>
                <a:gd name="T43" fmla="*/ 185 h 209"/>
                <a:gd name="T44" fmla="*/ 26 w 149"/>
                <a:gd name="T45" fmla="*/ 163 h 209"/>
                <a:gd name="T46" fmla="*/ 14 w 149"/>
                <a:gd name="T47" fmla="*/ 139 h 209"/>
                <a:gd name="T48" fmla="*/ 8 w 149"/>
                <a:gd name="T49" fmla="*/ 119 h 209"/>
                <a:gd name="T50" fmla="*/ 4 w 149"/>
                <a:gd name="T51" fmla="*/ 101 h 209"/>
                <a:gd name="T52" fmla="*/ 4 w 149"/>
                <a:gd name="T53" fmla="*/ 85 h 209"/>
                <a:gd name="T54" fmla="*/ 4 w 149"/>
                <a:gd name="T55" fmla="*/ 76 h 209"/>
                <a:gd name="T56" fmla="*/ 4 w 149"/>
                <a:gd name="T57" fmla="*/ 72 h 209"/>
                <a:gd name="T58" fmla="*/ 0 w 149"/>
                <a:gd name="T59" fmla="*/ 6 h 209"/>
                <a:gd name="T60" fmla="*/ 6 w 149"/>
                <a:gd name="T61" fmla="*/ 32 h 209"/>
                <a:gd name="T62" fmla="*/ 13 w 149"/>
                <a:gd name="T63" fmla="*/ 50 h 209"/>
                <a:gd name="T64" fmla="*/ 19 w 149"/>
                <a:gd name="T65" fmla="*/ 63 h 209"/>
                <a:gd name="T66" fmla="*/ 26 w 149"/>
                <a:gd name="T67" fmla="*/ 70 h 209"/>
                <a:gd name="T68" fmla="*/ 31 w 149"/>
                <a:gd name="T69" fmla="*/ 73 h 209"/>
                <a:gd name="T70" fmla="*/ 35 w 149"/>
                <a:gd name="T71" fmla="*/ 76 h 209"/>
                <a:gd name="T72" fmla="*/ 36 w 149"/>
                <a:gd name="T73" fmla="*/ 76 h 209"/>
                <a:gd name="T74" fmla="*/ 36 w 149"/>
                <a:gd name="T75" fmla="*/ 85 h 209"/>
                <a:gd name="T76" fmla="*/ 42 w 149"/>
                <a:gd name="T77" fmla="*/ 88 h 209"/>
                <a:gd name="T78" fmla="*/ 52 w 149"/>
                <a:gd name="T79" fmla="*/ 89 h 209"/>
                <a:gd name="T80" fmla="*/ 62 w 149"/>
                <a:gd name="T81" fmla="*/ 89 h 209"/>
                <a:gd name="T82" fmla="*/ 70 w 149"/>
                <a:gd name="T83" fmla="*/ 89 h 209"/>
                <a:gd name="T84" fmla="*/ 72 w 149"/>
                <a:gd name="T85" fmla="*/ 89 h 209"/>
                <a:gd name="T86" fmla="*/ 88 w 149"/>
                <a:gd name="T87" fmla="*/ 86 h 209"/>
                <a:gd name="T88" fmla="*/ 98 w 149"/>
                <a:gd name="T89" fmla="*/ 80 h 209"/>
                <a:gd name="T90" fmla="*/ 107 w 149"/>
                <a:gd name="T91" fmla="*/ 70 h 209"/>
                <a:gd name="T92" fmla="*/ 112 w 149"/>
                <a:gd name="T93" fmla="*/ 57 h 209"/>
                <a:gd name="T94" fmla="*/ 115 w 149"/>
                <a:gd name="T95" fmla="*/ 44 h 209"/>
                <a:gd name="T96" fmla="*/ 116 w 149"/>
                <a:gd name="T97" fmla="*/ 31 h 209"/>
                <a:gd name="T98" fmla="*/ 116 w 149"/>
                <a:gd name="T99" fmla="*/ 19 h 209"/>
                <a:gd name="T100" fmla="*/ 116 w 149"/>
                <a:gd name="T101" fmla="*/ 9 h 209"/>
                <a:gd name="T102" fmla="*/ 116 w 149"/>
                <a:gd name="T103" fmla="*/ 2 h 209"/>
                <a:gd name="T104" fmla="*/ 115 w 149"/>
                <a:gd name="T10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209">
                  <a:moveTo>
                    <a:pt x="115" y="0"/>
                  </a:moveTo>
                  <a:lnTo>
                    <a:pt x="128" y="19"/>
                  </a:lnTo>
                  <a:lnTo>
                    <a:pt x="137" y="39"/>
                  </a:lnTo>
                  <a:lnTo>
                    <a:pt x="142" y="55"/>
                  </a:lnTo>
                  <a:lnTo>
                    <a:pt x="146" y="70"/>
                  </a:lnTo>
                  <a:lnTo>
                    <a:pt x="147" y="79"/>
                  </a:lnTo>
                  <a:lnTo>
                    <a:pt x="149" y="83"/>
                  </a:lnTo>
                  <a:lnTo>
                    <a:pt x="146" y="99"/>
                  </a:lnTo>
                  <a:lnTo>
                    <a:pt x="142" y="117"/>
                  </a:lnTo>
                  <a:lnTo>
                    <a:pt x="138" y="133"/>
                  </a:lnTo>
                  <a:lnTo>
                    <a:pt x="133" y="146"/>
                  </a:lnTo>
                  <a:lnTo>
                    <a:pt x="131" y="155"/>
                  </a:lnTo>
                  <a:lnTo>
                    <a:pt x="129" y="158"/>
                  </a:lnTo>
                  <a:lnTo>
                    <a:pt x="118" y="178"/>
                  </a:lnTo>
                  <a:lnTo>
                    <a:pt x="107" y="193"/>
                  </a:lnTo>
                  <a:lnTo>
                    <a:pt x="97" y="202"/>
                  </a:lnTo>
                  <a:lnTo>
                    <a:pt x="88" y="207"/>
                  </a:lnTo>
                  <a:lnTo>
                    <a:pt x="79" y="209"/>
                  </a:lnTo>
                  <a:lnTo>
                    <a:pt x="72" y="209"/>
                  </a:lnTo>
                  <a:lnTo>
                    <a:pt x="67" y="208"/>
                  </a:lnTo>
                  <a:lnTo>
                    <a:pt x="66" y="207"/>
                  </a:lnTo>
                  <a:lnTo>
                    <a:pt x="42" y="185"/>
                  </a:lnTo>
                  <a:lnTo>
                    <a:pt x="26" y="163"/>
                  </a:lnTo>
                  <a:lnTo>
                    <a:pt x="14" y="139"/>
                  </a:lnTo>
                  <a:lnTo>
                    <a:pt x="8" y="119"/>
                  </a:lnTo>
                  <a:lnTo>
                    <a:pt x="4" y="101"/>
                  </a:lnTo>
                  <a:lnTo>
                    <a:pt x="4" y="85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"/>
                  </a:lnTo>
                  <a:lnTo>
                    <a:pt x="6" y="32"/>
                  </a:lnTo>
                  <a:lnTo>
                    <a:pt x="13" y="50"/>
                  </a:lnTo>
                  <a:lnTo>
                    <a:pt x="19" y="63"/>
                  </a:lnTo>
                  <a:lnTo>
                    <a:pt x="26" y="70"/>
                  </a:lnTo>
                  <a:lnTo>
                    <a:pt x="31" y="73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6" y="85"/>
                  </a:lnTo>
                  <a:lnTo>
                    <a:pt x="42" y="88"/>
                  </a:lnTo>
                  <a:lnTo>
                    <a:pt x="52" y="89"/>
                  </a:lnTo>
                  <a:lnTo>
                    <a:pt x="62" y="89"/>
                  </a:lnTo>
                  <a:lnTo>
                    <a:pt x="70" y="89"/>
                  </a:lnTo>
                  <a:lnTo>
                    <a:pt x="72" y="89"/>
                  </a:lnTo>
                  <a:lnTo>
                    <a:pt x="88" y="86"/>
                  </a:lnTo>
                  <a:lnTo>
                    <a:pt x="98" y="80"/>
                  </a:lnTo>
                  <a:lnTo>
                    <a:pt x="107" y="70"/>
                  </a:lnTo>
                  <a:lnTo>
                    <a:pt x="112" y="57"/>
                  </a:lnTo>
                  <a:lnTo>
                    <a:pt x="115" y="44"/>
                  </a:lnTo>
                  <a:lnTo>
                    <a:pt x="116" y="31"/>
                  </a:lnTo>
                  <a:lnTo>
                    <a:pt x="116" y="19"/>
                  </a:lnTo>
                  <a:lnTo>
                    <a:pt x="116" y="9"/>
                  </a:lnTo>
                  <a:lnTo>
                    <a:pt x="116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73" name="Freeform 55">
              <a:extLst>
                <a:ext uri="{FF2B5EF4-FFF2-40B4-BE49-F238E27FC236}">
                  <a16:creationId xmlns="" xmlns:a16="http://schemas.microsoft.com/office/drawing/2014/main" id="{3FE1FA03-F14F-4BA0-A846-0D593434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447" y="1822937"/>
              <a:ext cx="203536" cy="186807"/>
            </a:xfrm>
            <a:custGeom>
              <a:avLst/>
              <a:gdLst>
                <a:gd name="T0" fmla="*/ 11 w 145"/>
                <a:gd name="T1" fmla="*/ 0 h 134"/>
                <a:gd name="T2" fmla="*/ 30 w 145"/>
                <a:gd name="T3" fmla="*/ 14 h 134"/>
                <a:gd name="T4" fmla="*/ 51 w 145"/>
                <a:gd name="T5" fmla="*/ 24 h 134"/>
                <a:gd name="T6" fmla="*/ 71 w 145"/>
                <a:gd name="T7" fmla="*/ 29 h 134"/>
                <a:gd name="T8" fmla="*/ 92 w 145"/>
                <a:gd name="T9" fmla="*/ 32 h 134"/>
                <a:gd name="T10" fmla="*/ 110 w 145"/>
                <a:gd name="T11" fmla="*/ 32 h 134"/>
                <a:gd name="T12" fmla="*/ 126 w 145"/>
                <a:gd name="T13" fmla="*/ 31 h 134"/>
                <a:gd name="T14" fmla="*/ 135 w 145"/>
                <a:gd name="T15" fmla="*/ 29 h 134"/>
                <a:gd name="T16" fmla="*/ 139 w 145"/>
                <a:gd name="T17" fmla="*/ 29 h 134"/>
                <a:gd name="T18" fmla="*/ 138 w 145"/>
                <a:gd name="T19" fmla="*/ 58 h 134"/>
                <a:gd name="T20" fmla="*/ 139 w 145"/>
                <a:gd name="T21" fmla="*/ 82 h 134"/>
                <a:gd name="T22" fmla="*/ 141 w 145"/>
                <a:gd name="T23" fmla="*/ 104 h 134"/>
                <a:gd name="T24" fmla="*/ 143 w 145"/>
                <a:gd name="T25" fmla="*/ 120 h 134"/>
                <a:gd name="T26" fmla="*/ 145 w 145"/>
                <a:gd name="T27" fmla="*/ 130 h 134"/>
                <a:gd name="T28" fmla="*/ 145 w 145"/>
                <a:gd name="T29" fmla="*/ 134 h 134"/>
                <a:gd name="T30" fmla="*/ 106 w 145"/>
                <a:gd name="T31" fmla="*/ 125 h 134"/>
                <a:gd name="T32" fmla="*/ 75 w 145"/>
                <a:gd name="T33" fmla="*/ 115 h 134"/>
                <a:gd name="T34" fmla="*/ 51 w 145"/>
                <a:gd name="T35" fmla="*/ 103 h 134"/>
                <a:gd name="T36" fmla="*/ 33 w 145"/>
                <a:gd name="T37" fmla="*/ 91 h 134"/>
                <a:gd name="T38" fmla="*/ 20 w 145"/>
                <a:gd name="T39" fmla="*/ 81 h 134"/>
                <a:gd name="T40" fmla="*/ 11 w 145"/>
                <a:gd name="T41" fmla="*/ 72 h 134"/>
                <a:gd name="T42" fmla="*/ 4 w 145"/>
                <a:gd name="T43" fmla="*/ 66 h 134"/>
                <a:gd name="T44" fmla="*/ 2 w 145"/>
                <a:gd name="T45" fmla="*/ 60 h 134"/>
                <a:gd name="T46" fmla="*/ 0 w 145"/>
                <a:gd name="T47" fmla="*/ 58 h 134"/>
                <a:gd name="T48" fmla="*/ 11 w 145"/>
                <a:gd name="T4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34">
                  <a:moveTo>
                    <a:pt x="11" y="0"/>
                  </a:moveTo>
                  <a:lnTo>
                    <a:pt x="30" y="14"/>
                  </a:lnTo>
                  <a:lnTo>
                    <a:pt x="51" y="24"/>
                  </a:lnTo>
                  <a:lnTo>
                    <a:pt x="71" y="29"/>
                  </a:lnTo>
                  <a:lnTo>
                    <a:pt x="92" y="32"/>
                  </a:lnTo>
                  <a:lnTo>
                    <a:pt x="110" y="32"/>
                  </a:lnTo>
                  <a:lnTo>
                    <a:pt x="126" y="31"/>
                  </a:lnTo>
                  <a:lnTo>
                    <a:pt x="135" y="29"/>
                  </a:lnTo>
                  <a:lnTo>
                    <a:pt x="139" y="29"/>
                  </a:lnTo>
                  <a:lnTo>
                    <a:pt x="138" y="58"/>
                  </a:lnTo>
                  <a:lnTo>
                    <a:pt x="139" y="82"/>
                  </a:lnTo>
                  <a:lnTo>
                    <a:pt x="141" y="104"/>
                  </a:lnTo>
                  <a:lnTo>
                    <a:pt x="143" y="120"/>
                  </a:lnTo>
                  <a:lnTo>
                    <a:pt x="145" y="130"/>
                  </a:lnTo>
                  <a:lnTo>
                    <a:pt x="145" y="134"/>
                  </a:lnTo>
                  <a:lnTo>
                    <a:pt x="106" y="125"/>
                  </a:lnTo>
                  <a:lnTo>
                    <a:pt x="75" y="115"/>
                  </a:lnTo>
                  <a:lnTo>
                    <a:pt x="51" y="103"/>
                  </a:lnTo>
                  <a:lnTo>
                    <a:pt x="33" y="91"/>
                  </a:lnTo>
                  <a:lnTo>
                    <a:pt x="20" y="81"/>
                  </a:lnTo>
                  <a:lnTo>
                    <a:pt x="11" y="72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1322" y="259547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="" xmlns:a16="http://schemas.microsoft.com/office/drawing/2014/main" id="{C0C156F3-5BCF-4204-BB88-5A3C383A41FB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="" xmlns:a16="http://schemas.microsoft.com/office/drawing/2014/main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="" xmlns:a16="http://schemas.microsoft.com/office/drawing/2014/main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1065607" y="959376"/>
            <a:ext cx="2275213" cy="1225848"/>
            <a:chOff x="4503035" y="1339431"/>
            <a:chExt cx="2275213" cy="1225848"/>
          </a:xfrm>
          <a:solidFill>
            <a:srgbClr val="FEB800"/>
          </a:solidFill>
        </p:grpSpPr>
        <p:sp>
          <p:nvSpPr>
            <p:cNvPr id="6" name="Freeform 39">
              <a:extLst>
                <a:ext uri="{FF2B5EF4-FFF2-40B4-BE49-F238E27FC236}">
                  <a16:creationId xmlns="" xmlns:a16="http://schemas.microsoft.com/office/drawing/2014/main" id="{945DA869-3993-4172-8787-E0C42ED75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3035" y="1339431"/>
              <a:ext cx="2275213" cy="1225848"/>
            </a:xfrm>
            <a:custGeom>
              <a:avLst/>
              <a:gdLst>
                <a:gd name="connsiteX0" fmla="*/ 759126 w 2031627"/>
                <a:gd name="connsiteY0" fmla="*/ 175 h 1094607"/>
                <a:gd name="connsiteX1" fmla="*/ 1202563 w 2031627"/>
                <a:gd name="connsiteY1" fmla="*/ 233386 h 1094607"/>
                <a:gd name="connsiteX2" fmla="*/ 1517075 w 2031627"/>
                <a:gd name="connsiteY2" fmla="*/ 223857 h 1094607"/>
                <a:gd name="connsiteX3" fmla="*/ 1636027 w 2031627"/>
                <a:gd name="connsiteY3" fmla="*/ 467173 h 1094607"/>
                <a:gd name="connsiteX4" fmla="*/ 1993043 w 2031627"/>
                <a:gd name="connsiteY4" fmla="*/ 605752 h 1094607"/>
                <a:gd name="connsiteX5" fmla="*/ 1981034 w 2031627"/>
                <a:gd name="connsiteY5" fmla="*/ 927342 h 1094607"/>
                <a:gd name="connsiteX6" fmla="*/ 1635570 w 2031627"/>
                <a:gd name="connsiteY6" fmla="*/ 1094607 h 1094607"/>
                <a:gd name="connsiteX7" fmla="*/ 417697 w 2031627"/>
                <a:gd name="connsiteY7" fmla="*/ 1091009 h 1094607"/>
                <a:gd name="connsiteX8" fmla="*/ 4450 w 2031627"/>
                <a:gd name="connsiteY8" fmla="*/ 817631 h 1094607"/>
                <a:gd name="connsiteX9" fmla="*/ 298401 w 2031627"/>
                <a:gd name="connsiteY9" fmla="*/ 448930 h 1094607"/>
                <a:gd name="connsiteX10" fmla="*/ 704111 w 2031627"/>
                <a:gd name="connsiteY10" fmla="*/ 3572 h 1094607"/>
                <a:gd name="connsiteX11" fmla="*/ 759126 w 2031627"/>
                <a:gd name="connsiteY11" fmla="*/ 175 h 109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1627" h="1094607">
                  <a:moveTo>
                    <a:pt x="759126" y="175"/>
                  </a:moveTo>
                  <a:cubicBezTo>
                    <a:pt x="1025636" y="-5883"/>
                    <a:pt x="1164300" y="146830"/>
                    <a:pt x="1202563" y="233386"/>
                  </a:cubicBezTo>
                  <a:cubicBezTo>
                    <a:pt x="1282888" y="192395"/>
                    <a:pt x="1410516" y="166317"/>
                    <a:pt x="1517075" y="223857"/>
                  </a:cubicBezTo>
                  <a:cubicBezTo>
                    <a:pt x="1603843" y="265350"/>
                    <a:pt x="1655398" y="364274"/>
                    <a:pt x="1636027" y="467173"/>
                  </a:cubicBezTo>
                  <a:cubicBezTo>
                    <a:pt x="1818665" y="436910"/>
                    <a:pt x="1962089" y="552744"/>
                    <a:pt x="1993043" y="605752"/>
                  </a:cubicBezTo>
                  <a:cubicBezTo>
                    <a:pt x="2033585" y="679331"/>
                    <a:pt x="2059020" y="824827"/>
                    <a:pt x="1981034" y="927342"/>
                  </a:cubicBezTo>
                  <a:cubicBezTo>
                    <a:pt x="1895034" y="1028063"/>
                    <a:pt x="1787166" y="1085614"/>
                    <a:pt x="1635570" y="1094607"/>
                  </a:cubicBezTo>
                  <a:lnTo>
                    <a:pt x="417697" y="1091009"/>
                  </a:lnTo>
                  <a:cubicBezTo>
                    <a:pt x="223511" y="1089813"/>
                    <a:pt x="45994" y="1027462"/>
                    <a:pt x="4450" y="817631"/>
                  </a:cubicBezTo>
                  <a:cubicBezTo>
                    <a:pt x="-12314" y="719312"/>
                    <a:pt x="4831" y="512100"/>
                    <a:pt x="298401" y="448930"/>
                  </a:cubicBezTo>
                  <a:cubicBezTo>
                    <a:pt x="297213" y="309047"/>
                    <a:pt x="387539" y="53920"/>
                    <a:pt x="704111" y="3572"/>
                  </a:cubicBezTo>
                  <a:cubicBezTo>
                    <a:pt x="723022" y="1690"/>
                    <a:pt x="741358" y="579"/>
                    <a:pt x="759126" y="175"/>
                  </a:cubicBezTo>
                  <a:close/>
                </a:path>
              </a:pathLst>
            </a:custGeom>
            <a:grpFill/>
            <a:ln w="88900">
              <a:solidFill>
                <a:schemeClr val="bg1"/>
              </a:solidFill>
            </a:ln>
            <a:effectLst>
              <a:innerShdw blurRad="127000" dist="1270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2F25B64-97AA-4B03-90CC-2D8112EA5323}"/>
                </a:ext>
              </a:extLst>
            </p:cNvPr>
            <p:cNvSpPr txBox="1"/>
            <p:nvPr/>
          </p:nvSpPr>
          <p:spPr>
            <a:xfrm>
              <a:off x="4948045" y="1975439"/>
              <a:ext cx="1385190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95">
            <a:extLst>
              <a:ext uri="{FF2B5EF4-FFF2-40B4-BE49-F238E27FC236}">
                <a16:creationId xmlns="" xmlns:a16="http://schemas.microsoft.com/office/drawing/2014/main" id="{EB4179E2-B5BA-4BE5-B36C-2C372ECA6C60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B72DFC7-C114-4D63-B2A2-0697185085D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2D6CE97-0C67-4334-B690-602B63733871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="" xmlns:a16="http://schemas.microsoft.com/office/drawing/2014/main" id="{98940EBC-27E7-4839-A300-CC7C6EE02A6F}"/>
              </a:ext>
            </a:extLst>
          </p:cNvPr>
          <p:cNvGrpSpPr/>
          <p:nvPr/>
        </p:nvGrpSpPr>
        <p:grpSpPr>
          <a:xfrm>
            <a:off x="8933574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69E764B-0927-4FD5-9B91-406F578FA7C8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3904373-AC0F-4DD3-A8D6-9FB082AC181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="" xmlns:a16="http://schemas.microsoft.com/office/drawing/2014/main" id="{5C005B3B-EED2-42FF-99DE-A1297F561308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985C65D-4A78-4A99-9127-4066077BC5F4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EC2F405-E67B-4890-AEE7-9D08781AAC69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="" xmlns:a16="http://schemas.microsoft.com/office/drawing/2014/main" id="{83B3AA33-4B6F-4130-917F-7B376A6A35B2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0FF8F75-5C4D-4061-8905-3B378B18925E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EFD25A0-D073-47F9-BF7A-F95878A4F46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933574" y="892010"/>
            <a:ext cx="2275213" cy="1225848"/>
            <a:chOff x="8706413" y="1040797"/>
            <a:chExt cx="2275213" cy="1225848"/>
          </a:xfrm>
          <a:solidFill>
            <a:srgbClr val="FEB800"/>
          </a:solidFill>
        </p:grpSpPr>
        <p:sp>
          <p:nvSpPr>
            <p:cNvPr id="51" name="Freeform 39">
              <a:extLst>
                <a:ext uri="{FF2B5EF4-FFF2-40B4-BE49-F238E27FC236}">
                  <a16:creationId xmlns="" xmlns:a16="http://schemas.microsoft.com/office/drawing/2014/main" id="{945DA869-3993-4172-8787-E0C42ED750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6413" y="1040797"/>
              <a:ext cx="2275213" cy="1225848"/>
            </a:xfrm>
            <a:custGeom>
              <a:avLst/>
              <a:gdLst>
                <a:gd name="connsiteX0" fmla="*/ 759126 w 2031627"/>
                <a:gd name="connsiteY0" fmla="*/ 175 h 1094607"/>
                <a:gd name="connsiteX1" fmla="*/ 1202563 w 2031627"/>
                <a:gd name="connsiteY1" fmla="*/ 233386 h 1094607"/>
                <a:gd name="connsiteX2" fmla="*/ 1517075 w 2031627"/>
                <a:gd name="connsiteY2" fmla="*/ 223857 h 1094607"/>
                <a:gd name="connsiteX3" fmla="*/ 1636027 w 2031627"/>
                <a:gd name="connsiteY3" fmla="*/ 467173 h 1094607"/>
                <a:gd name="connsiteX4" fmla="*/ 1993043 w 2031627"/>
                <a:gd name="connsiteY4" fmla="*/ 605752 h 1094607"/>
                <a:gd name="connsiteX5" fmla="*/ 1981034 w 2031627"/>
                <a:gd name="connsiteY5" fmla="*/ 927342 h 1094607"/>
                <a:gd name="connsiteX6" fmla="*/ 1635570 w 2031627"/>
                <a:gd name="connsiteY6" fmla="*/ 1094607 h 1094607"/>
                <a:gd name="connsiteX7" fmla="*/ 417697 w 2031627"/>
                <a:gd name="connsiteY7" fmla="*/ 1091009 h 1094607"/>
                <a:gd name="connsiteX8" fmla="*/ 4450 w 2031627"/>
                <a:gd name="connsiteY8" fmla="*/ 817631 h 1094607"/>
                <a:gd name="connsiteX9" fmla="*/ 298401 w 2031627"/>
                <a:gd name="connsiteY9" fmla="*/ 448930 h 1094607"/>
                <a:gd name="connsiteX10" fmla="*/ 704111 w 2031627"/>
                <a:gd name="connsiteY10" fmla="*/ 3572 h 1094607"/>
                <a:gd name="connsiteX11" fmla="*/ 759126 w 2031627"/>
                <a:gd name="connsiteY11" fmla="*/ 175 h 109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1627" h="1094607">
                  <a:moveTo>
                    <a:pt x="759126" y="175"/>
                  </a:moveTo>
                  <a:cubicBezTo>
                    <a:pt x="1025636" y="-5883"/>
                    <a:pt x="1164300" y="146830"/>
                    <a:pt x="1202563" y="233386"/>
                  </a:cubicBezTo>
                  <a:cubicBezTo>
                    <a:pt x="1282888" y="192395"/>
                    <a:pt x="1410516" y="166317"/>
                    <a:pt x="1517075" y="223857"/>
                  </a:cubicBezTo>
                  <a:cubicBezTo>
                    <a:pt x="1603843" y="265350"/>
                    <a:pt x="1655398" y="364274"/>
                    <a:pt x="1636027" y="467173"/>
                  </a:cubicBezTo>
                  <a:cubicBezTo>
                    <a:pt x="1818665" y="436910"/>
                    <a:pt x="1962089" y="552744"/>
                    <a:pt x="1993043" y="605752"/>
                  </a:cubicBezTo>
                  <a:cubicBezTo>
                    <a:pt x="2033585" y="679331"/>
                    <a:pt x="2059020" y="824827"/>
                    <a:pt x="1981034" y="927342"/>
                  </a:cubicBezTo>
                  <a:cubicBezTo>
                    <a:pt x="1895034" y="1028063"/>
                    <a:pt x="1787166" y="1085614"/>
                    <a:pt x="1635570" y="1094607"/>
                  </a:cubicBezTo>
                  <a:lnTo>
                    <a:pt x="417697" y="1091009"/>
                  </a:lnTo>
                  <a:cubicBezTo>
                    <a:pt x="223511" y="1089813"/>
                    <a:pt x="45994" y="1027462"/>
                    <a:pt x="4450" y="817631"/>
                  </a:cubicBezTo>
                  <a:cubicBezTo>
                    <a:pt x="-12314" y="719312"/>
                    <a:pt x="4831" y="512100"/>
                    <a:pt x="298401" y="448930"/>
                  </a:cubicBezTo>
                  <a:cubicBezTo>
                    <a:pt x="297213" y="309047"/>
                    <a:pt x="387539" y="53920"/>
                    <a:pt x="704111" y="3572"/>
                  </a:cubicBezTo>
                  <a:cubicBezTo>
                    <a:pt x="723022" y="1690"/>
                    <a:pt x="741358" y="579"/>
                    <a:pt x="759126" y="175"/>
                  </a:cubicBezTo>
                  <a:close/>
                </a:path>
              </a:pathLst>
            </a:custGeom>
            <a:grpFill/>
            <a:ln w="88900">
              <a:solidFill>
                <a:schemeClr val="bg1"/>
              </a:solidFill>
            </a:ln>
            <a:effectLst>
              <a:innerShdw blurRad="127000" dist="1270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TextBox 15">
              <a:extLst>
                <a:ext uri="{FF2B5EF4-FFF2-40B4-BE49-F238E27FC236}">
                  <a16:creationId xmlns="" xmlns:a16="http://schemas.microsoft.com/office/drawing/2014/main" id="{82F25B64-97AA-4B03-90CC-2D8112EA5323}"/>
                </a:ext>
              </a:extLst>
            </p:cNvPr>
            <p:cNvSpPr txBox="1"/>
            <p:nvPr/>
          </p:nvSpPr>
          <p:spPr>
            <a:xfrm>
              <a:off x="9151423" y="1676805"/>
              <a:ext cx="1385190" cy="30777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69" y="2185224"/>
            <a:ext cx="4979687" cy="35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4153</Words>
  <Application>Microsoft Office PowerPoint</Application>
  <PresentationFormat>Panorámica</PresentationFormat>
  <Paragraphs>443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 Unicode MS</vt:lpstr>
      <vt:lpstr>FZShuTi</vt:lpstr>
      <vt:lpstr>Arial</vt:lpstr>
      <vt:lpstr>Calibri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Mobile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139</cp:revision>
  <dcterms:created xsi:type="dcterms:W3CDTF">2018-04-24T17:14:44Z</dcterms:created>
  <dcterms:modified xsi:type="dcterms:W3CDTF">2021-08-16T18:08:06Z</dcterms:modified>
</cp:coreProperties>
</file>